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563" r:id="rId5"/>
    <p:sldId id="566" r:id="rId6"/>
    <p:sldId id="521" r:id="rId7"/>
    <p:sldId id="522" r:id="rId8"/>
    <p:sldId id="575" r:id="rId9"/>
    <p:sldId id="535" r:id="rId10"/>
    <p:sldId id="548" r:id="rId11"/>
    <p:sldId id="573" r:id="rId12"/>
    <p:sldId id="572" r:id="rId13"/>
    <p:sldId id="576" r:id="rId14"/>
    <p:sldId id="574" r:id="rId15"/>
    <p:sldId id="577" r:id="rId1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0" clrIdx="0"/>
  <p:cmAuthor id="1" name="J000157" initials="J" lastIdx="1" clrIdx="1">
    <p:extLst>
      <p:ext uri="{19B8F6BF-5375-455C-9EA6-DF929625EA0E}">
        <p15:presenceInfo xmlns:p15="http://schemas.microsoft.com/office/powerpoint/2012/main" userId="J00015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FF"/>
    <a:srgbClr val="007BBA"/>
    <a:srgbClr val="FFFF00"/>
    <a:srgbClr val="FF0066"/>
    <a:srgbClr val="CC3399"/>
    <a:srgbClr val="FF99CC"/>
    <a:srgbClr val="FF66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71" d="100"/>
          <a:sy n="71" d="100"/>
        </p:scale>
        <p:origin x="1320"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13_&#35696;&#20250;&#38306;&#20418;\R4\&#25919;&#35519;&#20250;\R0502\18&#27507;&#20197;&#19978;&#21106;&#21512;&#12398;&#20803;&#12487;&#12540;&#12479;&#65288;&#20316;&#12427;&#12392;&#12365;&#12399;&#12371;&#12428;&#12434;&#35302;&#12426;&#12395;&#34892;&#1236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package" Target="../embeddings/Microsoft_Excel_______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3.xml"/><Relationship Id="rId4" Type="http://schemas.openxmlformats.org/officeDocument/2006/relationships/package" Target="../embeddings/Microsoft_Excel_______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4.xml"/><Relationship Id="rId4" Type="http://schemas.openxmlformats.org/officeDocument/2006/relationships/package" Target="../embeddings/Microsoft_Excel_______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latin typeface="BIZ UDPゴシック" panose="020B0400000000000000" pitchFamily="50" charset="-128"/>
                <a:ea typeface="BIZ UDPゴシック" panose="020B0400000000000000" pitchFamily="50" charset="-128"/>
              </a:rPr>
              <a:t>会員数</a:t>
            </a:r>
            <a:r>
              <a:rPr lang="ja-JP" altLang="en-US" dirty="0" smtClean="0">
                <a:latin typeface="BIZ UDPゴシック" panose="020B0400000000000000" pitchFamily="50" charset="-128"/>
                <a:ea typeface="BIZ UDPゴシック" panose="020B0400000000000000" pitchFamily="50" charset="-128"/>
              </a:rPr>
              <a:t>推移（</a:t>
            </a:r>
            <a:r>
              <a:rPr lang="en-US" altLang="ja-JP" dirty="0" smtClean="0">
                <a:latin typeface="BIZ UDPゴシック" panose="020B0400000000000000" pitchFamily="50" charset="-128"/>
                <a:ea typeface="BIZ UDPゴシック" panose="020B0400000000000000" pitchFamily="50" charset="-128"/>
              </a:rPr>
              <a:t>H31.1</a:t>
            </a:r>
            <a:r>
              <a:rPr lang="ja-JP" altLang="en-US" dirty="0" smtClean="0">
                <a:latin typeface="BIZ UDPゴシック" panose="020B0400000000000000" pitchFamily="50" charset="-128"/>
                <a:ea typeface="BIZ UDPゴシック" panose="020B0400000000000000" pitchFamily="50" charset="-128"/>
              </a:rPr>
              <a:t>～</a:t>
            </a:r>
            <a:r>
              <a:rPr lang="en-US" altLang="ja-JP" dirty="0" smtClean="0">
                <a:latin typeface="BIZ UDPゴシック" panose="020B0400000000000000" pitchFamily="50" charset="-128"/>
                <a:ea typeface="BIZ UDPゴシック" panose="020B0400000000000000" pitchFamily="50" charset="-128"/>
              </a:rPr>
              <a:t>R4.12</a:t>
            </a:r>
            <a:r>
              <a:rPr lang="ja-JP" altLang="en-US" dirty="0" smtClean="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4.0753680521534372E-2"/>
          <c:y val="0.11893085876653672"/>
          <c:w val="0.94514375679953999"/>
          <c:h val="0.79178939755169353"/>
        </c:manualLayout>
      </c:layout>
      <c:barChart>
        <c:barDir val="col"/>
        <c:grouping val="stacked"/>
        <c:varyColors val="0"/>
        <c:ser>
          <c:idx val="5"/>
          <c:order val="0"/>
          <c:tx>
            <c:strRef>
              <c:f>Sheet1!$G$1</c:f>
              <c:strCache>
                <c:ptCount val="1"/>
                <c:pt idx="0">
                  <c:v>地共済会員</c:v>
                </c:pt>
              </c:strCache>
            </c:strRef>
          </c:tx>
          <c:spPr>
            <a:solidFill>
              <a:schemeClr val="accent6"/>
            </a:solidFill>
            <a:ln>
              <a:noFill/>
            </a:ln>
            <a:effectLst/>
          </c:spPr>
          <c:invertIfNegative val="0"/>
          <c:cat>
            <c:numRef>
              <c:f>Sheet1!$A$2:$A$1441</c:f>
              <c:numCache>
                <c:formatCode>m/d</c:formatCode>
                <c:ptCount val="144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numCache>
            </c:numRef>
          </c:cat>
          <c:val>
            <c:numRef>
              <c:f>Sheet1!$G$2:$G$1441</c:f>
              <c:numCache>
                <c:formatCode>General</c:formatCode>
                <c:ptCount val="14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81</c:v>
                </c:pt>
                <c:pt idx="519">
                  <c:v>168</c:v>
                </c:pt>
                <c:pt idx="520">
                  <c:v>231</c:v>
                </c:pt>
                <c:pt idx="521">
                  <c:v>258</c:v>
                </c:pt>
                <c:pt idx="522">
                  <c:v>272</c:v>
                </c:pt>
                <c:pt idx="523">
                  <c:v>291</c:v>
                </c:pt>
                <c:pt idx="524">
                  <c:v>303</c:v>
                </c:pt>
                <c:pt idx="525">
                  <c:v>330</c:v>
                </c:pt>
                <c:pt idx="526">
                  <c:v>370</c:v>
                </c:pt>
                <c:pt idx="527">
                  <c:v>392</c:v>
                </c:pt>
                <c:pt idx="528">
                  <c:v>418</c:v>
                </c:pt>
                <c:pt idx="529">
                  <c:v>436</c:v>
                </c:pt>
                <c:pt idx="530">
                  <c:v>451</c:v>
                </c:pt>
                <c:pt idx="531">
                  <c:v>469</c:v>
                </c:pt>
                <c:pt idx="532">
                  <c:v>481</c:v>
                </c:pt>
                <c:pt idx="533">
                  <c:v>491</c:v>
                </c:pt>
                <c:pt idx="534">
                  <c:v>509</c:v>
                </c:pt>
                <c:pt idx="535">
                  <c:v>524</c:v>
                </c:pt>
                <c:pt idx="536">
                  <c:v>536</c:v>
                </c:pt>
                <c:pt idx="537">
                  <c:v>552</c:v>
                </c:pt>
                <c:pt idx="538">
                  <c:v>563</c:v>
                </c:pt>
                <c:pt idx="539">
                  <c:v>571</c:v>
                </c:pt>
                <c:pt idx="540">
                  <c:v>578</c:v>
                </c:pt>
                <c:pt idx="541">
                  <c:v>588</c:v>
                </c:pt>
                <c:pt idx="542">
                  <c:v>595</c:v>
                </c:pt>
                <c:pt idx="543">
                  <c:v>598</c:v>
                </c:pt>
                <c:pt idx="544">
                  <c:v>606</c:v>
                </c:pt>
                <c:pt idx="545">
                  <c:v>612</c:v>
                </c:pt>
                <c:pt idx="546">
                  <c:v>621</c:v>
                </c:pt>
                <c:pt idx="547">
                  <c:v>628</c:v>
                </c:pt>
                <c:pt idx="548">
                  <c:v>631</c:v>
                </c:pt>
                <c:pt idx="549">
                  <c:v>634</c:v>
                </c:pt>
                <c:pt idx="550">
                  <c:v>643</c:v>
                </c:pt>
                <c:pt idx="551">
                  <c:v>652</c:v>
                </c:pt>
                <c:pt idx="552">
                  <c:v>659</c:v>
                </c:pt>
                <c:pt idx="553">
                  <c:v>658</c:v>
                </c:pt>
                <c:pt idx="554">
                  <c:v>662</c:v>
                </c:pt>
                <c:pt idx="555">
                  <c:v>664</c:v>
                </c:pt>
                <c:pt idx="556">
                  <c:v>671</c:v>
                </c:pt>
                <c:pt idx="557">
                  <c:v>668</c:v>
                </c:pt>
                <c:pt idx="558">
                  <c:v>669</c:v>
                </c:pt>
                <c:pt idx="559">
                  <c:v>675</c:v>
                </c:pt>
                <c:pt idx="560">
                  <c:v>683</c:v>
                </c:pt>
                <c:pt idx="561">
                  <c:v>685</c:v>
                </c:pt>
                <c:pt idx="562">
                  <c:v>688</c:v>
                </c:pt>
                <c:pt idx="563">
                  <c:v>692</c:v>
                </c:pt>
                <c:pt idx="564">
                  <c:v>694</c:v>
                </c:pt>
                <c:pt idx="565">
                  <c:v>698</c:v>
                </c:pt>
                <c:pt idx="566">
                  <c:v>704</c:v>
                </c:pt>
                <c:pt idx="567">
                  <c:v>711</c:v>
                </c:pt>
                <c:pt idx="568">
                  <c:v>713</c:v>
                </c:pt>
                <c:pt idx="569">
                  <c:v>717</c:v>
                </c:pt>
                <c:pt idx="570">
                  <c:v>721</c:v>
                </c:pt>
                <c:pt idx="571">
                  <c:v>728</c:v>
                </c:pt>
                <c:pt idx="572">
                  <c:v>732</c:v>
                </c:pt>
                <c:pt idx="573">
                  <c:v>736</c:v>
                </c:pt>
                <c:pt idx="574">
                  <c:v>741</c:v>
                </c:pt>
                <c:pt idx="575">
                  <c:v>743</c:v>
                </c:pt>
                <c:pt idx="576">
                  <c:v>743</c:v>
                </c:pt>
                <c:pt idx="577">
                  <c:v>745</c:v>
                </c:pt>
                <c:pt idx="578">
                  <c:v>744</c:v>
                </c:pt>
                <c:pt idx="579">
                  <c:v>746</c:v>
                </c:pt>
                <c:pt idx="580">
                  <c:v>747</c:v>
                </c:pt>
                <c:pt idx="581">
                  <c:v>746</c:v>
                </c:pt>
                <c:pt idx="582">
                  <c:v>744</c:v>
                </c:pt>
                <c:pt idx="583">
                  <c:v>743</c:v>
                </c:pt>
                <c:pt idx="584">
                  <c:v>746</c:v>
                </c:pt>
                <c:pt idx="585">
                  <c:v>747</c:v>
                </c:pt>
                <c:pt idx="586">
                  <c:v>747</c:v>
                </c:pt>
                <c:pt idx="587">
                  <c:v>749</c:v>
                </c:pt>
                <c:pt idx="588">
                  <c:v>751</c:v>
                </c:pt>
                <c:pt idx="589">
                  <c:v>753</c:v>
                </c:pt>
                <c:pt idx="590">
                  <c:v>754</c:v>
                </c:pt>
                <c:pt idx="591">
                  <c:v>757</c:v>
                </c:pt>
                <c:pt idx="592">
                  <c:v>758</c:v>
                </c:pt>
                <c:pt idx="593">
                  <c:v>757</c:v>
                </c:pt>
                <c:pt idx="594">
                  <c:v>759</c:v>
                </c:pt>
                <c:pt idx="595">
                  <c:v>762</c:v>
                </c:pt>
                <c:pt idx="596">
                  <c:v>766</c:v>
                </c:pt>
                <c:pt idx="597">
                  <c:v>771</c:v>
                </c:pt>
                <c:pt idx="598">
                  <c:v>782</c:v>
                </c:pt>
                <c:pt idx="599">
                  <c:v>783</c:v>
                </c:pt>
                <c:pt idx="600">
                  <c:v>797</c:v>
                </c:pt>
                <c:pt idx="601">
                  <c:v>803</c:v>
                </c:pt>
                <c:pt idx="602">
                  <c:v>804</c:v>
                </c:pt>
                <c:pt idx="603">
                  <c:v>805</c:v>
                </c:pt>
                <c:pt idx="604">
                  <c:v>810</c:v>
                </c:pt>
                <c:pt idx="605">
                  <c:v>809</c:v>
                </c:pt>
                <c:pt idx="606">
                  <c:v>807</c:v>
                </c:pt>
                <c:pt idx="607">
                  <c:v>809</c:v>
                </c:pt>
                <c:pt idx="608">
                  <c:v>812</c:v>
                </c:pt>
                <c:pt idx="609">
                  <c:v>811</c:v>
                </c:pt>
                <c:pt idx="610">
                  <c:v>816</c:v>
                </c:pt>
                <c:pt idx="611">
                  <c:v>818</c:v>
                </c:pt>
                <c:pt idx="612">
                  <c:v>821</c:v>
                </c:pt>
                <c:pt idx="613">
                  <c:v>822</c:v>
                </c:pt>
                <c:pt idx="614">
                  <c:v>828</c:v>
                </c:pt>
                <c:pt idx="615">
                  <c:v>835</c:v>
                </c:pt>
                <c:pt idx="616">
                  <c:v>837</c:v>
                </c:pt>
                <c:pt idx="617">
                  <c:v>841</c:v>
                </c:pt>
                <c:pt idx="618">
                  <c:v>843</c:v>
                </c:pt>
                <c:pt idx="619">
                  <c:v>846</c:v>
                </c:pt>
                <c:pt idx="620">
                  <c:v>852</c:v>
                </c:pt>
                <c:pt idx="621">
                  <c:v>859</c:v>
                </c:pt>
                <c:pt idx="622">
                  <c:v>865</c:v>
                </c:pt>
                <c:pt idx="623">
                  <c:v>867</c:v>
                </c:pt>
                <c:pt idx="624">
                  <c:v>869</c:v>
                </c:pt>
                <c:pt idx="625">
                  <c:v>872</c:v>
                </c:pt>
                <c:pt idx="626">
                  <c:v>870</c:v>
                </c:pt>
                <c:pt idx="627">
                  <c:v>868</c:v>
                </c:pt>
                <c:pt idx="628">
                  <c:v>871</c:v>
                </c:pt>
                <c:pt idx="629">
                  <c:v>875</c:v>
                </c:pt>
                <c:pt idx="630">
                  <c:v>873</c:v>
                </c:pt>
                <c:pt idx="631">
                  <c:v>877</c:v>
                </c:pt>
                <c:pt idx="632">
                  <c:v>883</c:v>
                </c:pt>
                <c:pt idx="633">
                  <c:v>886</c:v>
                </c:pt>
                <c:pt idx="634">
                  <c:v>887</c:v>
                </c:pt>
                <c:pt idx="635">
                  <c:v>891</c:v>
                </c:pt>
                <c:pt idx="636">
                  <c:v>895</c:v>
                </c:pt>
                <c:pt idx="637">
                  <c:v>903</c:v>
                </c:pt>
                <c:pt idx="638">
                  <c:v>890</c:v>
                </c:pt>
                <c:pt idx="639">
                  <c:v>889</c:v>
                </c:pt>
                <c:pt idx="640">
                  <c:v>879</c:v>
                </c:pt>
                <c:pt idx="641">
                  <c:v>883</c:v>
                </c:pt>
                <c:pt idx="642">
                  <c:v>892</c:v>
                </c:pt>
                <c:pt idx="643">
                  <c:v>897</c:v>
                </c:pt>
                <c:pt idx="644">
                  <c:v>902</c:v>
                </c:pt>
                <c:pt idx="645">
                  <c:v>895</c:v>
                </c:pt>
                <c:pt idx="646">
                  <c:v>888</c:v>
                </c:pt>
                <c:pt idx="647">
                  <c:v>897</c:v>
                </c:pt>
                <c:pt idx="648">
                  <c:v>898</c:v>
                </c:pt>
                <c:pt idx="649">
                  <c:v>902</c:v>
                </c:pt>
                <c:pt idx="650">
                  <c:v>904</c:v>
                </c:pt>
                <c:pt idx="651">
                  <c:v>907</c:v>
                </c:pt>
                <c:pt idx="652">
                  <c:v>913</c:v>
                </c:pt>
                <c:pt idx="653">
                  <c:v>916</c:v>
                </c:pt>
                <c:pt idx="654">
                  <c:v>918</c:v>
                </c:pt>
                <c:pt idx="655">
                  <c:v>917</c:v>
                </c:pt>
                <c:pt idx="656">
                  <c:v>923</c:v>
                </c:pt>
                <c:pt idx="657">
                  <c:v>927</c:v>
                </c:pt>
                <c:pt idx="658">
                  <c:v>930</c:v>
                </c:pt>
                <c:pt idx="659">
                  <c:v>933</c:v>
                </c:pt>
                <c:pt idx="660">
                  <c:v>936</c:v>
                </c:pt>
                <c:pt idx="661">
                  <c:v>940</c:v>
                </c:pt>
                <c:pt idx="662">
                  <c:v>938</c:v>
                </c:pt>
                <c:pt idx="663">
                  <c:v>936</c:v>
                </c:pt>
                <c:pt idx="664">
                  <c:v>944</c:v>
                </c:pt>
                <c:pt idx="665">
                  <c:v>948</c:v>
                </c:pt>
                <c:pt idx="666">
                  <c:v>938</c:v>
                </c:pt>
                <c:pt idx="667">
                  <c:v>920</c:v>
                </c:pt>
                <c:pt idx="668">
                  <c:v>923</c:v>
                </c:pt>
                <c:pt idx="669">
                  <c:v>924</c:v>
                </c:pt>
                <c:pt idx="670">
                  <c:v>928</c:v>
                </c:pt>
                <c:pt idx="671">
                  <c:v>933</c:v>
                </c:pt>
                <c:pt idx="672">
                  <c:v>940</c:v>
                </c:pt>
                <c:pt idx="673">
                  <c:v>945</c:v>
                </c:pt>
                <c:pt idx="674">
                  <c:v>953</c:v>
                </c:pt>
                <c:pt idx="675">
                  <c:v>955</c:v>
                </c:pt>
                <c:pt idx="676">
                  <c:v>979</c:v>
                </c:pt>
                <c:pt idx="677">
                  <c:v>1009</c:v>
                </c:pt>
                <c:pt idx="678">
                  <c:v>1021</c:v>
                </c:pt>
                <c:pt idx="679">
                  <c:v>1033</c:v>
                </c:pt>
                <c:pt idx="680">
                  <c:v>1037</c:v>
                </c:pt>
                <c:pt idx="681">
                  <c:v>1048</c:v>
                </c:pt>
                <c:pt idx="682">
                  <c:v>1044</c:v>
                </c:pt>
                <c:pt idx="683">
                  <c:v>1037</c:v>
                </c:pt>
                <c:pt idx="684">
                  <c:v>1036</c:v>
                </c:pt>
                <c:pt idx="685">
                  <c:v>1038</c:v>
                </c:pt>
                <c:pt idx="686">
                  <c:v>1038</c:v>
                </c:pt>
                <c:pt idx="687">
                  <c:v>1039</c:v>
                </c:pt>
                <c:pt idx="688">
                  <c:v>1037</c:v>
                </c:pt>
                <c:pt idx="689">
                  <c:v>1037</c:v>
                </c:pt>
                <c:pt idx="690">
                  <c:v>1039</c:v>
                </c:pt>
                <c:pt idx="691">
                  <c:v>1041</c:v>
                </c:pt>
                <c:pt idx="692">
                  <c:v>1048</c:v>
                </c:pt>
                <c:pt idx="693">
                  <c:v>1053</c:v>
                </c:pt>
                <c:pt idx="694">
                  <c:v>1040</c:v>
                </c:pt>
                <c:pt idx="695">
                  <c:v>1044</c:v>
                </c:pt>
                <c:pt idx="696">
                  <c:v>1043</c:v>
                </c:pt>
                <c:pt idx="697">
                  <c:v>1036</c:v>
                </c:pt>
                <c:pt idx="698">
                  <c:v>1038</c:v>
                </c:pt>
                <c:pt idx="699">
                  <c:v>1040</c:v>
                </c:pt>
                <c:pt idx="700">
                  <c:v>1040</c:v>
                </c:pt>
                <c:pt idx="701">
                  <c:v>1041</c:v>
                </c:pt>
                <c:pt idx="702">
                  <c:v>1043</c:v>
                </c:pt>
                <c:pt idx="703">
                  <c:v>1038</c:v>
                </c:pt>
                <c:pt idx="704">
                  <c:v>1041</c:v>
                </c:pt>
                <c:pt idx="705">
                  <c:v>1041</c:v>
                </c:pt>
                <c:pt idx="706">
                  <c:v>1047</c:v>
                </c:pt>
                <c:pt idx="707">
                  <c:v>1048</c:v>
                </c:pt>
                <c:pt idx="708">
                  <c:v>1049</c:v>
                </c:pt>
                <c:pt idx="709">
                  <c:v>1052</c:v>
                </c:pt>
                <c:pt idx="710">
                  <c:v>1051</c:v>
                </c:pt>
                <c:pt idx="711">
                  <c:v>1051</c:v>
                </c:pt>
                <c:pt idx="712">
                  <c:v>1053</c:v>
                </c:pt>
                <c:pt idx="713">
                  <c:v>1054</c:v>
                </c:pt>
                <c:pt idx="714">
                  <c:v>1055</c:v>
                </c:pt>
                <c:pt idx="715">
                  <c:v>1052</c:v>
                </c:pt>
                <c:pt idx="716">
                  <c:v>1056</c:v>
                </c:pt>
                <c:pt idx="717">
                  <c:v>1059</c:v>
                </c:pt>
                <c:pt idx="718">
                  <c:v>1060</c:v>
                </c:pt>
                <c:pt idx="719">
                  <c:v>1062</c:v>
                </c:pt>
                <c:pt idx="720">
                  <c:v>1067</c:v>
                </c:pt>
                <c:pt idx="721">
                  <c:v>1070</c:v>
                </c:pt>
                <c:pt idx="722">
                  <c:v>1074</c:v>
                </c:pt>
                <c:pt idx="723">
                  <c:v>1083</c:v>
                </c:pt>
                <c:pt idx="724">
                  <c:v>1085</c:v>
                </c:pt>
                <c:pt idx="725">
                  <c:v>1086</c:v>
                </c:pt>
                <c:pt idx="726">
                  <c:v>1094</c:v>
                </c:pt>
                <c:pt idx="727">
                  <c:v>1097</c:v>
                </c:pt>
                <c:pt idx="728">
                  <c:v>1102</c:v>
                </c:pt>
                <c:pt idx="729">
                  <c:v>1102</c:v>
                </c:pt>
                <c:pt idx="730">
                  <c:v>1103</c:v>
                </c:pt>
                <c:pt idx="731">
                  <c:v>1102</c:v>
                </c:pt>
                <c:pt idx="732">
                  <c:v>1103</c:v>
                </c:pt>
                <c:pt idx="733">
                  <c:v>1105</c:v>
                </c:pt>
                <c:pt idx="734">
                  <c:v>1111</c:v>
                </c:pt>
                <c:pt idx="735">
                  <c:v>1112</c:v>
                </c:pt>
                <c:pt idx="736">
                  <c:v>1117</c:v>
                </c:pt>
                <c:pt idx="737">
                  <c:v>1117</c:v>
                </c:pt>
                <c:pt idx="738">
                  <c:v>1116</c:v>
                </c:pt>
                <c:pt idx="739">
                  <c:v>1129</c:v>
                </c:pt>
                <c:pt idx="740">
                  <c:v>1130</c:v>
                </c:pt>
                <c:pt idx="741">
                  <c:v>1137</c:v>
                </c:pt>
                <c:pt idx="742">
                  <c:v>1136</c:v>
                </c:pt>
                <c:pt idx="743">
                  <c:v>1135</c:v>
                </c:pt>
                <c:pt idx="744">
                  <c:v>1134</c:v>
                </c:pt>
                <c:pt idx="745">
                  <c:v>1135</c:v>
                </c:pt>
                <c:pt idx="746">
                  <c:v>1135</c:v>
                </c:pt>
                <c:pt idx="747">
                  <c:v>1134</c:v>
                </c:pt>
                <c:pt idx="748">
                  <c:v>1132</c:v>
                </c:pt>
                <c:pt idx="749">
                  <c:v>1134</c:v>
                </c:pt>
                <c:pt idx="750">
                  <c:v>1129</c:v>
                </c:pt>
                <c:pt idx="751">
                  <c:v>1130</c:v>
                </c:pt>
                <c:pt idx="752">
                  <c:v>1128</c:v>
                </c:pt>
                <c:pt idx="753">
                  <c:v>1127</c:v>
                </c:pt>
                <c:pt idx="754">
                  <c:v>1127</c:v>
                </c:pt>
                <c:pt idx="755">
                  <c:v>1126</c:v>
                </c:pt>
                <c:pt idx="756">
                  <c:v>1126</c:v>
                </c:pt>
                <c:pt idx="757">
                  <c:v>1131</c:v>
                </c:pt>
                <c:pt idx="758">
                  <c:v>1130</c:v>
                </c:pt>
                <c:pt idx="759">
                  <c:v>1127</c:v>
                </c:pt>
                <c:pt idx="760">
                  <c:v>1128</c:v>
                </c:pt>
                <c:pt idx="761">
                  <c:v>1127</c:v>
                </c:pt>
                <c:pt idx="762">
                  <c:v>1130</c:v>
                </c:pt>
                <c:pt idx="763">
                  <c:v>1133</c:v>
                </c:pt>
                <c:pt idx="764">
                  <c:v>1139</c:v>
                </c:pt>
                <c:pt idx="765">
                  <c:v>1138</c:v>
                </c:pt>
                <c:pt idx="766">
                  <c:v>1135</c:v>
                </c:pt>
                <c:pt idx="767">
                  <c:v>1129</c:v>
                </c:pt>
                <c:pt idx="768">
                  <c:v>1124</c:v>
                </c:pt>
                <c:pt idx="769">
                  <c:v>1122</c:v>
                </c:pt>
                <c:pt idx="770">
                  <c:v>1119</c:v>
                </c:pt>
                <c:pt idx="771">
                  <c:v>1122</c:v>
                </c:pt>
                <c:pt idx="772">
                  <c:v>1122</c:v>
                </c:pt>
                <c:pt idx="773">
                  <c:v>1123</c:v>
                </c:pt>
                <c:pt idx="774">
                  <c:v>1120</c:v>
                </c:pt>
                <c:pt idx="775">
                  <c:v>1124</c:v>
                </c:pt>
                <c:pt idx="776">
                  <c:v>1126</c:v>
                </c:pt>
                <c:pt idx="777">
                  <c:v>1124</c:v>
                </c:pt>
                <c:pt idx="778">
                  <c:v>1125</c:v>
                </c:pt>
                <c:pt idx="779">
                  <c:v>1125</c:v>
                </c:pt>
                <c:pt idx="780">
                  <c:v>1127</c:v>
                </c:pt>
                <c:pt idx="781">
                  <c:v>1126</c:v>
                </c:pt>
                <c:pt idx="782">
                  <c:v>1127</c:v>
                </c:pt>
                <c:pt idx="783">
                  <c:v>1127</c:v>
                </c:pt>
                <c:pt idx="784">
                  <c:v>1128</c:v>
                </c:pt>
                <c:pt idx="785">
                  <c:v>1130</c:v>
                </c:pt>
                <c:pt idx="786">
                  <c:v>1131</c:v>
                </c:pt>
                <c:pt idx="787">
                  <c:v>1129</c:v>
                </c:pt>
                <c:pt idx="788">
                  <c:v>1134</c:v>
                </c:pt>
                <c:pt idx="789">
                  <c:v>1139</c:v>
                </c:pt>
                <c:pt idx="790">
                  <c:v>1141</c:v>
                </c:pt>
                <c:pt idx="791">
                  <c:v>1142</c:v>
                </c:pt>
                <c:pt idx="792">
                  <c:v>1136</c:v>
                </c:pt>
                <c:pt idx="793">
                  <c:v>1135</c:v>
                </c:pt>
                <c:pt idx="794">
                  <c:v>1134</c:v>
                </c:pt>
                <c:pt idx="795">
                  <c:v>1138</c:v>
                </c:pt>
                <c:pt idx="796">
                  <c:v>1138</c:v>
                </c:pt>
                <c:pt idx="797">
                  <c:v>1139</c:v>
                </c:pt>
                <c:pt idx="798">
                  <c:v>1139</c:v>
                </c:pt>
                <c:pt idx="799">
                  <c:v>1142</c:v>
                </c:pt>
                <c:pt idx="800">
                  <c:v>1143</c:v>
                </c:pt>
                <c:pt idx="801">
                  <c:v>1139</c:v>
                </c:pt>
                <c:pt idx="802">
                  <c:v>1140</c:v>
                </c:pt>
                <c:pt idx="803">
                  <c:v>1142</c:v>
                </c:pt>
                <c:pt idx="804">
                  <c:v>1145</c:v>
                </c:pt>
                <c:pt idx="805">
                  <c:v>1144</c:v>
                </c:pt>
                <c:pt idx="806">
                  <c:v>1146</c:v>
                </c:pt>
                <c:pt idx="807">
                  <c:v>1148</c:v>
                </c:pt>
                <c:pt idx="808">
                  <c:v>1143</c:v>
                </c:pt>
                <c:pt idx="809">
                  <c:v>1143</c:v>
                </c:pt>
                <c:pt idx="810">
                  <c:v>1146</c:v>
                </c:pt>
                <c:pt idx="811">
                  <c:v>1147</c:v>
                </c:pt>
                <c:pt idx="812">
                  <c:v>1149</c:v>
                </c:pt>
                <c:pt idx="813">
                  <c:v>1149</c:v>
                </c:pt>
                <c:pt idx="814">
                  <c:v>1149</c:v>
                </c:pt>
                <c:pt idx="815">
                  <c:v>1150</c:v>
                </c:pt>
                <c:pt idx="816">
                  <c:v>1151</c:v>
                </c:pt>
                <c:pt idx="817">
                  <c:v>1154</c:v>
                </c:pt>
                <c:pt idx="818">
                  <c:v>1153</c:v>
                </c:pt>
                <c:pt idx="819">
                  <c:v>1151</c:v>
                </c:pt>
                <c:pt idx="820">
                  <c:v>1151</c:v>
                </c:pt>
                <c:pt idx="821">
                  <c:v>1150</c:v>
                </c:pt>
                <c:pt idx="822">
                  <c:v>1154</c:v>
                </c:pt>
                <c:pt idx="823">
                  <c:v>1157</c:v>
                </c:pt>
                <c:pt idx="824">
                  <c:v>1159</c:v>
                </c:pt>
                <c:pt idx="825">
                  <c:v>1160</c:v>
                </c:pt>
                <c:pt idx="826">
                  <c:v>1163</c:v>
                </c:pt>
                <c:pt idx="827">
                  <c:v>1163</c:v>
                </c:pt>
                <c:pt idx="828">
                  <c:v>1167</c:v>
                </c:pt>
                <c:pt idx="829">
                  <c:v>1173</c:v>
                </c:pt>
                <c:pt idx="830">
                  <c:v>1179</c:v>
                </c:pt>
                <c:pt idx="831">
                  <c:v>1184</c:v>
                </c:pt>
                <c:pt idx="832">
                  <c:v>1186</c:v>
                </c:pt>
                <c:pt idx="833">
                  <c:v>1189</c:v>
                </c:pt>
                <c:pt idx="834">
                  <c:v>1192</c:v>
                </c:pt>
                <c:pt idx="835">
                  <c:v>1194</c:v>
                </c:pt>
                <c:pt idx="836">
                  <c:v>1205</c:v>
                </c:pt>
                <c:pt idx="837">
                  <c:v>1215</c:v>
                </c:pt>
                <c:pt idx="838">
                  <c:v>1217</c:v>
                </c:pt>
                <c:pt idx="839">
                  <c:v>1219</c:v>
                </c:pt>
                <c:pt idx="840">
                  <c:v>1221</c:v>
                </c:pt>
                <c:pt idx="841">
                  <c:v>1222</c:v>
                </c:pt>
                <c:pt idx="842">
                  <c:v>1225</c:v>
                </c:pt>
                <c:pt idx="843">
                  <c:v>1229</c:v>
                </c:pt>
                <c:pt idx="844">
                  <c:v>1235</c:v>
                </c:pt>
                <c:pt idx="845">
                  <c:v>1239</c:v>
                </c:pt>
                <c:pt idx="846">
                  <c:v>1239</c:v>
                </c:pt>
                <c:pt idx="847">
                  <c:v>1239</c:v>
                </c:pt>
                <c:pt idx="848">
                  <c:v>1239</c:v>
                </c:pt>
                <c:pt idx="849">
                  <c:v>1244</c:v>
                </c:pt>
                <c:pt idx="850">
                  <c:v>1245</c:v>
                </c:pt>
                <c:pt idx="851">
                  <c:v>1248</c:v>
                </c:pt>
                <c:pt idx="852">
                  <c:v>1249</c:v>
                </c:pt>
                <c:pt idx="853">
                  <c:v>1249</c:v>
                </c:pt>
                <c:pt idx="854">
                  <c:v>1248</c:v>
                </c:pt>
                <c:pt idx="855">
                  <c:v>1245</c:v>
                </c:pt>
                <c:pt idx="856">
                  <c:v>1248</c:v>
                </c:pt>
                <c:pt idx="857">
                  <c:v>1251</c:v>
                </c:pt>
                <c:pt idx="858">
                  <c:v>1254</c:v>
                </c:pt>
                <c:pt idx="859">
                  <c:v>1260</c:v>
                </c:pt>
                <c:pt idx="860">
                  <c:v>1269</c:v>
                </c:pt>
                <c:pt idx="861">
                  <c:v>1276</c:v>
                </c:pt>
                <c:pt idx="862">
                  <c:v>1280</c:v>
                </c:pt>
                <c:pt idx="863">
                  <c:v>1279</c:v>
                </c:pt>
                <c:pt idx="864">
                  <c:v>1279</c:v>
                </c:pt>
                <c:pt idx="865">
                  <c:v>1271</c:v>
                </c:pt>
                <c:pt idx="866">
                  <c:v>1274</c:v>
                </c:pt>
                <c:pt idx="867">
                  <c:v>1275</c:v>
                </c:pt>
                <c:pt idx="868">
                  <c:v>1276</c:v>
                </c:pt>
                <c:pt idx="869">
                  <c:v>1273</c:v>
                </c:pt>
                <c:pt idx="870">
                  <c:v>1276</c:v>
                </c:pt>
                <c:pt idx="871">
                  <c:v>1276</c:v>
                </c:pt>
                <c:pt idx="872">
                  <c:v>1278</c:v>
                </c:pt>
                <c:pt idx="873">
                  <c:v>1281</c:v>
                </c:pt>
                <c:pt idx="874">
                  <c:v>1282</c:v>
                </c:pt>
                <c:pt idx="875">
                  <c:v>1289</c:v>
                </c:pt>
                <c:pt idx="876">
                  <c:v>1287</c:v>
                </c:pt>
                <c:pt idx="877">
                  <c:v>1290</c:v>
                </c:pt>
                <c:pt idx="878">
                  <c:v>1238</c:v>
                </c:pt>
                <c:pt idx="879">
                  <c:v>1238</c:v>
                </c:pt>
                <c:pt idx="880">
                  <c:v>1237</c:v>
                </c:pt>
                <c:pt idx="881">
                  <c:v>1234</c:v>
                </c:pt>
                <c:pt idx="882">
                  <c:v>1242</c:v>
                </c:pt>
                <c:pt idx="883">
                  <c:v>1249</c:v>
                </c:pt>
                <c:pt idx="884">
                  <c:v>1252</c:v>
                </c:pt>
                <c:pt idx="885">
                  <c:v>1253</c:v>
                </c:pt>
                <c:pt idx="886">
                  <c:v>1256</c:v>
                </c:pt>
                <c:pt idx="887">
                  <c:v>1259</c:v>
                </c:pt>
                <c:pt idx="888">
                  <c:v>1260</c:v>
                </c:pt>
                <c:pt idx="889">
                  <c:v>1259</c:v>
                </c:pt>
                <c:pt idx="890">
                  <c:v>1261</c:v>
                </c:pt>
                <c:pt idx="891">
                  <c:v>1260</c:v>
                </c:pt>
                <c:pt idx="892">
                  <c:v>1259</c:v>
                </c:pt>
                <c:pt idx="893">
                  <c:v>1256</c:v>
                </c:pt>
                <c:pt idx="894">
                  <c:v>1254</c:v>
                </c:pt>
                <c:pt idx="895">
                  <c:v>1253</c:v>
                </c:pt>
                <c:pt idx="896">
                  <c:v>1252</c:v>
                </c:pt>
                <c:pt idx="897">
                  <c:v>1252</c:v>
                </c:pt>
                <c:pt idx="898">
                  <c:v>1253</c:v>
                </c:pt>
                <c:pt idx="899">
                  <c:v>1254</c:v>
                </c:pt>
                <c:pt idx="900">
                  <c:v>1255</c:v>
                </c:pt>
                <c:pt idx="901">
                  <c:v>1254</c:v>
                </c:pt>
                <c:pt idx="902">
                  <c:v>1256</c:v>
                </c:pt>
                <c:pt idx="903">
                  <c:v>1259</c:v>
                </c:pt>
                <c:pt idx="904">
                  <c:v>1260</c:v>
                </c:pt>
                <c:pt idx="905">
                  <c:v>1261</c:v>
                </c:pt>
                <c:pt idx="906">
                  <c:v>1263</c:v>
                </c:pt>
                <c:pt idx="907">
                  <c:v>1261</c:v>
                </c:pt>
                <c:pt idx="908">
                  <c:v>1260</c:v>
                </c:pt>
                <c:pt idx="909">
                  <c:v>1258</c:v>
                </c:pt>
                <c:pt idx="910">
                  <c:v>1257</c:v>
                </c:pt>
                <c:pt idx="911">
                  <c:v>1260</c:v>
                </c:pt>
                <c:pt idx="912">
                  <c:v>1261</c:v>
                </c:pt>
                <c:pt idx="913">
                  <c:v>1261</c:v>
                </c:pt>
                <c:pt idx="914">
                  <c:v>1261</c:v>
                </c:pt>
                <c:pt idx="915">
                  <c:v>1261</c:v>
                </c:pt>
                <c:pt idx="916">
                  <c:v>1262</c:v>
                </c:pt>
                <c:pt idx="917">
                  <c:v>1262</c:v>
                </c:pt>
                <c:pt idx="918">
                  <c:v>1264</c:v>
                </c:pt>
                <c:pt idx="919">
                  <c:v>1264</c:v>
                </c:pt>
                <c:pt idx="920">
                  <c:v>1262</c:v>
                </c:pt>
                <c:pt idx="921">
                  <c:v>1260</c:v>
                </c:pt>
                <c:pt idx="922">
                  <c:v>1262</c:v>
                </c:pt>
                <c:pt idx="923">
                  <c:v>1262</c:v>
                </c:pt>
                <c:pt idx="924">
                  <c:v>1261</c:v>
                </c:pt>
                <c:pt idx="925">
                  <c:v>1260</c:v>
                </c:pt>
                <c:pt idx="926">
                  <c:v>1261</c:v>
                </c:pt>
                <c:pt idx="927">
                  <c:v>1260</c:v>
                </c:pt>
                <c:pt idx="928">
                  <c:v>1256</c:v>
                </c:pt>
                <c:pt idx="929">
                  <c:v>1255</c:v>
                </c:pt>
                <c:pt idx="930">
                  <c:v>1257</c:v>
                </c:pt>
                <c:pt idx="931">
                  <c:v>1262</c:v>
                </c:pt>
                <c:pt idx="932">
                  <c:v>1262</c:v>
                </c:pt>
                <c:pt idx="933">
                  <c:v>1261</c:v>
                </c:pt>
                <c:pt idx="934">
                  <c:v>1264</c:v>
                </c:pt>
                <c:pt idx="935">
                  <c:v>1264</c:v>
                </c:pt>
                <c:pt idx="936">
                  <c:v>1263</c:v>
                </c:pt>
                <c:pt idx="937">
                  <c:v>1261</c:v>
                </c:pt>
                <c:pt idx="938">
                  <c:v>1261</c:v>
                </c:pt>
                <c:pt idx="939">
                  <c:v>1261</c:v>
                </c:pt>
                <c:pt idx="940">
                  <c:v>1259</c:v>
                </c:pt>
                <c:pt idx="941">
                  <c:v>1257</c:v>
                </c:pt>
                <c:pt idx="942">
                  <c:v>1258</c:v>
                </c:pt>
                <c:pt idx="943">
                  <c:v>1261</c:v>
                </c:pt>
                <c:pt idx="944">
                  <c:v>1260</c:v>
                </c:pt>
                <c:pt idx="945">
                  <c:v>1264</c:v>
                </c:pt>
                <c:pt idx="946">
                  <c:v>1266</c:v>
                </c:pt>
                <c:pt idx="947">
                  <c:v>1262</c:v>
                </c:pt>
                <c:pt idx="948">
                  <c:v>1263</c:v>
                </c:pt>
                <c:pt idx="949">
                  <c:v>1265</c:v>
                </c:pt>
                <c:pt idx="950">
                  <c:v>1261</c:v>
                </c:pt>
                <c:pt idx="951">
                  <c:v>1262</c:v>
                </c:pt>
                <c:pt idx="952">
                  <c:v>1262</c:v>
                </c:pt>
                <c:pt idx="953">
                  <c:v>1265</c:v>
                </c:pt>
                <c:pt idx="954">
                  <c:v>1268</c:v>
                </c:pt>
                <c:pt idx="955">
                  <c:v>1271</c:v>
                </c:pt>
                <c:pt idx="956">
                  <c:v>1270</c:v>
                </c:pt>
                <c:pt idx="957">
                  <c:v>1268</c:v>
                </c:pt>
                <c:pt idx="958">
                  <c:v>1271</c:v>
                </c:pt>
                <c:pt idx="959">
                  <c:v>1274</c:v>
                </c:pt>
                <c:pt idx="960">
                  <c:v>1276</c:v>
                </c:pt>
                <c:pt idx="961">
                  <c:v>1276</c:v>
                </c:pt>
                <c:pt idx="962">
                  <c:v>1279</c:v>
                </c:pt>
                <c:pt idx="963">
                  <c:v>1278</c:v>
                </c:pt>
                <c:pt idx="964">
                  <c:v>1281</c:v>
                </c:pt>
                <c:pt idx="965">
                  <c:v>1286</c:v>
                </c:pt>
                <c:pt idx="966">
                  <c:v>1286</c:v>
                </c:pt>
                <c:pt idx="967">
                  <c:v>1288</c:v>
                </c:pt>
                <c:pt idx="968">
                  <c:v>1289</c:v>
                </c:pt>
                <c:pt idx="969">
                  <c:v>1288</c:v>
                </c:pt>
                <c:pt idx="970">
                  <c:v>1285</c:v>
                </c:pt>
                <c:pt idx="971">
                  <c:v>1287</c:v>
                </c:pt>
                <c:pt idx="972">
                  <c:v>1289</c:v>
                </c:pt>
                <c:pt idx="973">
                  <c:v>1294</c:v>
                </c:pt>
                <c:pt idx="974">
                  <c:v>1291</c:v>
                </c:pt>
                <c:pt idx="975">
                  <c:v>1290</c:v>
                </c:pt>
                <c:pt idx="976">
                  <c:v>1291</c:v>
                </c:pt>
                <c:pt idx="977">
                  <c:v>1291</c:v>
                </c:pt>
                <c:pt idx="978">
                  <c:v>1293</c:v>
                </c:pt>
                <c:pt idx="979">
                  <c:v>1291</c:v>
                </c:pt>
                <c:pt idx="980">
                  <c:v>1291</c:v>
                </c:pt>
                <c:pt idx="981">
                  <c:v>1286</c:v>
                </c:pt>
                <c:pt idx="982">
                  <c:v>1284</c:v>
                </c:pt>
                <c:pt idx="983">
                  <c:v>1284</c:v>
                </c:pt>
                <c:pt idx="984">
                  <c:v>1293</c:v>
                </c:pt>
                <c:pt idx="985">
                  <c:v>1302</c:v>
                </c:pt>
                <c:pt idx="986">
                  <c:v>1315</c:v>
                </c:pt>
                <c:pt idx="987">
                  <c:v>1325</c:v>
                </c:pt>
                <c:pt idx="988">
                  <c:v>1337</c:v>
                </c:pt>
                <c:pt idx="989">
                  <c:v>1349</c:v>
                </c:pt>
                <c:pt idx="990">
                  <c:v>1355</c:v>
                </c:pt>
                <c:pt idx="991">
                  <c:v>1359</c:v>
                </c:pt>
                <c:pt idx="992">
                  <c:v>1366</c:v>
                </c:pt>
                <c:pt idx="993">
                  <c:v>1376</c:v>
                </c:pt>
                <c:pt idx="994">
                  <c:v>1381</c:v>
                </c:pt>
                <c:pt idx="995">
                  <c:v>1385</c:v>
                </c:pt>
                <c:pt idx="996">
                  <c:v>1380</c:v>
                </c:pt>
                <c:pt idx="997">
                  <c:v>1382</c:v>
                </c:pt>
                <c:pt idx="998">
                  <c:v>1385</c:v>
                </c:pt>
                <c:pt idx="999">
                  <c:v>1387</c:v>
                </c:pt>
                <c:pt idx="1000">
                  <c:v>1390</c:v>
                </c:pt>
                <c:pt idx="1001">
                  <c:v>1400</c:v>
                </c:pt>
                <c:pt idx="1002">
                  <c:v>1398</c:v>
                </c:pt>
                <c:pt idx="1003">
                  <c:v>1406</c:v>
                </c:pt>
                <c:pt idx="1004">
                  <c:v>1414</c:v>
                </c:pt>
                <c:pt idx="1005">
                  <c:v>1420</c:v>
                </c:pt>
                <c:pt idx="1006">
                  <c:v>1434</c:v>
                </c:pt>
                <c:pt idx="1007">
                  <c:v>1438</c:v>
                </c:pt>
                <c:pt idx="1008">
                  <c:v>1445</c:v>
                </c:pt>
                <c:pt idx="1009">
                  <c:v>1448</c:v>
                </c:pt>
                <c:pt idx="1010">
                  <c:v>1454</c:v>
                </c:pt>
                <c:pt idx="1011">
                  <c:v>1457</c:v>
                </c:pt>
                <c:pt idx="1012">
                  <c:v>1457</c:v>
                </c:pt>
                <c:pt idx="1013">
                  <c:v>1465</c:v>
                </c:pt>
                <c:pt idx="1014">
                  <c:v>1470</c:v>
                </c:pt>
                <c:pt idx="1015">
                  <c:v>1473</c:v>
                </c:pt>
                <c:pt idx="1016">
                  <c:v>1484</c:v>
                </c:pt>
                <c:pt idx="1017">
                  <c:v>1495</c:v>
                </c:pt>
                <c:pt idx="1018">
                  <c:v>1504</c:v>
                </c:pt>
                <c:pt idx="1019">
                  <c:v>1507</c:v>
                </c:pt>
                <c:pt idx="1020">
                  <c:v>1517</c:v>
                </c:pt>
                <c:pt idx="1021">
                  <c:v>1524</c:v>
                </c:pt>
                <c:pt idx="1022">
                  <c:v>1536</c:v>
                </c:pt>
                <c:pt idx="1023">
                  <c:v>1541</c:v>
                </c:pt>
                <c:pt idx="1024">
                  <c:v>1552</c:v>
                </c:pt>
                <c:pt idx="1025">
                  <c:v>1560</c:v>
                </c:pt>
                <c:pt idx="1026">
                  <c:v>1565</c:v>
                </c:pt>
                <c:pt idx="1027">
                  <c:v>1571</c:v>
                </c:pt>
                <c:pt idx="1028">
                  <c:v>1582</c:v>
                </c:pt>
                <c:pt idx="1029">
                  <c:v>1594</c:v>
                </c:pt>
                <c:pt idx="1030">
                  <c:v>1611</c:v>
                </c:pt>
                <c:pt idx="1031">
                  <c:v>1624</c:v>
                </c:pt>
                <c:pt idx="1032">
                  <c:v>1625</c:v>
                </c:pt>
                <c:pt idx="1033">
                  <c:v>1634</c:v>
                </c:pt>
                <c:pt idx="1034">
                  <c:v>1649</c:v>
                </c:pt>
                <c:pt idx="1035">
                  <c:v>1659</c:v>
                </c:pt>
                <c:pt idx="1036">
                  <c:v>1664</c:v>
                </c:pt>
                <c:pt idx="1037">
                  <c:v>1670</c:v>
                </c:pt>
                <c:pt idx="1038">
                  <c:v>1679</c:v>
                </c:pt>
                <c:pt idx="1039">
                  <c:v>1686</c:v>
                </c:pt>
                <c:pt idx="1040">
                  <c:v>1692</c:v>
                </c:pt>
                <c:pt idx="1041">
                  <c:v>1705</c:v>
                </c:pt>
                <c:pt idx="1042">
                  <c:v>1713</c:v>
                </c:pt>
                <c:pt idx="1043">
                  <c:v>1720</c:v>
                </c:pt>
                <c:pt idx="1044">
                  <c:v>1726</c:v>
                </c:pt>
                <c:pt idx="1045">
                  <c:v>1731</c:v>
                </c:pt>
                <c:pt idx="1046">
                  <c:v>1738</c:v>
                </c:pt>
                <c:pt idx="1047">
                  <c:v>1741</c:v>
                </c:pt>
                <c:pt idx="1048">
                  <c:v>1748</c:v>
                </c:pt>
                <c:pt idx="1049">
                  <c:v>1749</c:v>
                </c:pt>
                <c:pt idx="1050">
                  <c:v>1752</c:v>
                </c:pt>
                <c:pt idx="1051">
                  <c:v>1759</c:v>
                </c:pt>
                <c:pt idx="1052">
                  <c:v>1767</c:v>
                </c:pt>
                <c:pt idx="1053">
                  <c:v>1772</c:v>
                </c:pt>
                <c:pt idx="1054">
                  <c:v>1774</c:v>
                </c:pt>
                <c:pt idx="1055">
                  <c:v>1785</c:v>
                </c:pt>
                <c:pt idx="1056">
                  <c:v>1784</c:v>
                </c:pt>
                <c:pt idx="1057">
                  <c:v>1789</c:v>
                </c:pt>
                <c:pt idx="1058">
                  <c:v>1795</c:v>
                </c:pt>
                <c:pt idx="1059">
                  <c:v>1803</c:v>
                </c:pt>
                <c:pt idx="1060">
                  <c:v>1809</c:v>
                </c:pt>
                <c:pt idx="1061">
                  <c:v>1816</c:v>
                </c:pt>
                <c:pt idx="1062">
                  <c:v>1824</c:v>
                </c:pt>
                <c:pt idx="1063">
                  <c:v>1830</c:v>
                </c:pt>
                <c:pt idx="1064">
                  <c:v>1836</c:v>
                </c:pt>
                <c:pt idx="1065">
                  <c:v>1844</c:v>
                </c:pt>
                <c:pt idx="1066">
                  <c:v>1848</c:v>
                </c:pt>
                <c:pt idx="1067">
                  <c:v>1849</c:v>
                </c:pt>
                <c:pt idx="1068">
                  <c:v>1849</c:v>
                </c:pt>
                <c:pt idx="1069">
                  <c:v>1849</c:v>
                </c:pt>
                <c:pt idx="1070">
                  <c:v>1853</c:v>
                </c:pt>
                <c:pt idx="1071">
                  <c:v>1854</c:v>
                </c:pt>
                <c:pt idx="1072">
                  <c:v>1853</c:v>
                </c:pt>
                <c:pt idx="1073">
                  <c:v>1856</c:v>
                </c:pt>
                <c:pt idx="1074">
                  <c:v>1857</c:v>
                </c:pt>
                <c:pt idx="1075">
                  <c:v>1861</c:v>
                </c:pt>
                <c:pt idx="1076">
                  <c:v>1863</c:v>
                </c:pt>
                <c:pt idx="1077">
                  <c:v>1871</c:v>
                </c:pt>
                <c:pt idx="1078">
                  <c:v>1878</c:v>
                </c:pt>
                <c:pt idx="1079">
                  <c:v>1881</c:v>
                </c:pt>
                <c:pt idx="1080">
                  <c:v>1882</c:v>
                </c:pt>
                <c:pt idx="1081">
                  <c:v>1879</c:v>
                </c:pt>
                <c:pt idx="1082">
                  <c:v>1882</c:v>
                </c:pt>
                <c:pt idx="1083">
                  <c:v>1887</c:v>
                </c:pt>
                <c:pt idx="1084">
                  <c:v>1891</c:v>
                </c:pt>
                <c:pt idx="1085">
                  <c:v>1900</c:v>
                </c:pt>
                <c:pt idx="1086">
                  <c:v>1910</c:v>
                </c:pt>
                <c:pt idx="1087">
                  <c:v>1918</c:v>
                </c:pt>
                <c:pt idx="1088">
                  <c:v>1927</c:v>
                </c:pt>
                <c:pt idx="1089">
                  <c:v>1930</c:v>
                </c:pt>
                <c:pt idx="1090">
                  <c:v>1934</c:v>
                </c:pt>
                <c:pt idx="1091">
                  <c:v>1938</c:v>
                </c:pt>
                <c:pt idx="1092">
                  <c:v>1937</c:v>
                </c:pt>
                <c:pt idx="1093">
                  <c:v>1943</c:v>
                </c:pt>
                <c:pt idx="1094">
                  <c:v>1950</c:v>
                </c:pt>
                <c:pt idx="1095">
                  <c:v>1955</c:v>
                </c:pt>
                <c:pt idx="1096">
                  <c:v>1956</c:v>
                </c:pt>
                <c:pt idx="1097">
                  <c:v>1957</c:v>
                </c:pt>
                <c:pt idx="1098">
                  <c:v>1958</c:v>
                </c:pt>
                <c:pt idx="1099">
                  <c:v>1963</c:v>
                </c:pt>
                <c:pt idx="1100">
                  <c:v>1961</c:v>
                </c:pt>
                <c:pt idx="1101">
                  <c:v>1962</c:v>
                </c:pt>
                <c:pt idx="1102">
                  <c:v>1970</c:v>
                </c:pt>
                <c:pt idx="1103">
                  <c:v>1977</c:v>
                </c:pt>
                <c:pt idx="1104">
                  <c:v>1978</c:v>
                </c:pt>
                <c:pt idx="1105">
                  <c:v>1990</c:v>
                </c:pt>
                <c:pt idx="1106">
                  <c:v>1989</c:v>
                </c:pt>
                <c:pt idx="1107">
                  <c:v>1991</c:v>
                </c:pt>
                <c:pt idx="1108">
                  <c:v>1991</c:v>
                </c:pt>
                <c:pt idx="1109">
                  <c:v>1990</c:v>
                </c:pt>
                <c:pt idx="1110">
                  <c:v>1991</c:v>
                </c:pt>
                <c:pt idx="1111">
                  <c:v>1993</c:v>
                </c:pt>
                <c:pt idx="1112">
                  <c:v>1991</c:v>
                </c:pt>
                <c:pt idx="1113">
                  <c:v>1992</c:v>
                </c:pt>
                <c:pt idx="1114">
                  <c:v>1991</c:v>
                </c:pt>
                <c:pt idx="1115">
                  <c:v>1985</c:v>
                </c:pt>
                <c:pt idx="1116">
                  <c:v>1985</c:v>
                </c:pt>
                <c:pt idx="1117">
                  <c:v>1980</c:v>
                </c:pt>
                <c:pt idx="1118">
                  <c:v>1978</c:v>
                </c:pt>
                <c:pt idx="1119">
                  <c:v>1987</c:v>
                </c:pt>
                <c:pt idx="1120">
                  <c:v>1982</c:v>
                </c:pt>
                <c:pt idx="1121">
                  <c:v>1979</c:v>
                </c:pt>
                <c:pt idx="1122">
                  <c:v>1977</c:v>
                </c:pt>
                <c:pt idx="1123">
                  <c:v>1957</c:v>
                </c:pt>
                <c:pt idx="1124">
                  <c:v>1962</c:v>
                </c:pt>
                <c:pt idx="1125">
                  <c:v>1964</c:v>
                </c:pt>
                <c:pt idx="1126">
                  <c:v>1971</c:v>
                </c:pt>
                <c:pt idx="1127">
                  <c:v>1974</c:v>
                </c:pt>
                <c:pt idx="1128">
                  <c:v>1974</c:v>
                </c:pt>
                <c:pt idx="1129">
                  <c:v>1989</c:v>
                </c:pt>
                <c:pt idx="1130">
                  <c:v>1992</c:v>
                </c:pt>
                <c:pt idx="1131">
                  <c:v>1999</c:v>
                </c:pt>
                <c:pt idx="1132">
                  <c:v>2004</c:v>
                </c:pt>
                <c:pt idx="1133">
                  <c:v>2013</c:v>
                </c:pt>
                <c:pt idx="1134">
                  <c:v>2013</c:v>
                </c:pt>
                <c:pt idx="1135">
                  <c:v>2017</c:v>
                </c:pt>
                <c:pt idx="1136">
                  <c:v>2014</c:v>
                </c:pt>
                <c:pt idx="1137">
                  <c:v>2013</c:v>
                </c:pt>
                <c:pt idx="1138">
                  <c:v>2014</c:v>
                </c:pt>
                <c:pt idx="1139">
                  <c:v>2015</c:v>
                </c:pt>
                <c:pt idx="1140">
                  <c:v>2016</c:v>
                </c:pt>
                <c:pt idx="1141">
                  <c:v>2016</c:v>
                </c:pt>
                <c:pt idx="1142">
                  <c:v>2014</c:v>
                </c:pt>
                <c:pt idx="1143">
                  <c:v>2015</c:v>
                </c:pt>
                <c:pt idx="1144">
                  <c:v>2012</c:v>
                </c:pt>
                <c:pt idx="1145">
                  <c:v>2016</c:v>
                </c:pt>
                <c:pt idx="1146">
                  <c:v>2015</c:v>
                </c:pt>
                <c:pt idx="1147">
                  <c:v>2018</c:v>
                </c:pt>
                <c:pt idx="1148">
                  <c:v>2017</c:v>
                </c:pt>
                <c:pt idx="1149">
                  <c:v>2018</c:v>
                </c:pt>
                <c:pt idx="1150">
                  <c:v>2018</c:v>
                </c:pt>
                <c:pt idx="1151">
                  <c:v>2016</c:v>
                </c:pt>
                <c:pt idx="1152">
                  <c:v>2014</c:v>
                </c:pt>
                <c:pt idx="1153">
                  <c:v>2012</c:v>
                </c:pt>
                <c:pt idx="1154">
                  <c:v>2016</c:v>
                </c:pt>
                <c:pt idx="1155">
                  <c:v>2016</c:v>
                </c:pt>
                <c:pt idx="1156">
                  <c:v>2028</c:v>
                </c:pt>
                <c:pt idx="1157">
                  <c:v>2032</c:v>
                </c:pt>
                <c:pt idx="1158">
                  <c:v>2035</c:v>
                </c:pt>
                <c:pt idx="1159">
                  <c:v>2034</c:v>
                </c:pt>
                <c:pt idx="1160">
                  <c:v>2031</c:v>
                </c:pt>
                <c:pt idx="1161">
                  <c:v>2033</c:v>
                </c:pt>
                <c:pt idx="1162">
                  <c:v>2034</c:v>
                </c:pt>
                <c:pt idx="1163">
                  <c:v>2037</c:v>
                </c:pt>
                <c:pt idx="1164">
                  <c:v>2043</c:v>
                </c:pt>
                <c:pt idx="1165">
                  <c:v>2045</c:v>
                </c:pt>
                <c:pt idx="1166">
                  <c:v>2045</c:v>
                </c:pt>
                <c:pt idx="1167">
                  <c:v>2047</c:v>
                </c:pt>
                <c:pt idx="1168">
                  <c:v>2058</c:v>
                </c:pt>
                <c:pt idx="1169">
                  <c:v>2058</c:v>
                </c:pt>
                <c:pt idx="1170">
                  <c:v>2061</c:v>
                </c:pt>
                <c:pt idx="1171">
                  <c:v>2065</c:v>
                </c:pt>
                <c:pt idx="1172">
                  <c:v>2067</c:v>
                </c:pt>
                <c:pt idx="1173">
                  <c:v>2067</c:v>
                </c:pt>
                <c:pt idx="1174">
                  <c:v>2069</c:v>
                </c:pt>
                <c:pt idx="1175">
                  <c:v>2073</c:v>
                </c:pt>
                <c:pt idx="1176">
                  <c:v>2072</c:v>
                </c:pt>
                <c:pt idx="1177">
                  <c:v>2071</c:v>
                </c:pt>
                <c:pt idx="1178">
                  <c:v>2071</c:v>
                </c:pt>
                <c:pt idx="1179">
                  <c:v>2067</c:v>
                </c:pt>
                <c:pt idx="1180">
                  <c:v>2068</c:v>
                </c:pt>
                <c:pt idx="1181">
                  <c:v>2068</c:v>
                </c:pt>
                <c:pt idx="1182">
                  <c:v>2065</c:v>
                </c:pt>
                <c:pt idx="1183">
                  <c:v>2064</c:v>
                </c:pt>
                <c:pt idx="1184">
                  <c:v>2068</c:v>
                </c:pt>
                <c:pt idx="1185">
                  <c:v>2071</c:v>
                </c:pt>
                <c:pt idx="1186">
                  <c:v>2076</c:v>
                </c:pt>
                <c:pt idx="1187">
                  <c:v>2082</c:v>
                </c:pt>
                <c:pt idx="1188">
                  <c:v>2091</c:v>
                </c:pt>
                <c:pt idx="1189">
                  <c:v>2102</c:v>
                </c:pt>
                <c:pt idx="1190">
                  <c:v>2107</c:v>
                </c:pt>
                <c:pt idx="1191">
                  <c:v>2111</c:v>
                </c:pt>
                <c:pt idx="1192">
                  <c:v>2111</c:v>
                </c:pt>
                <c:pt idx="1193">
                  <c:v>2110</c:v>
                </c:pt>
                <c:pt idx="1194">
                  <c:v>2110</c:v>
                </c:pt>
                <c:pt idx="1195">
                  <c:v>2114</c:v>
                </c:pt>
                <c:pt idx="1196">
                  <c:v>2115</c:v>
                </c:pt>
                <c:pt idx="1197">
                  <c:v>2117</c:v>
                </c:pt>
                <c:pt idx="1198">
                  <c:v>2116</c:v>
                </c:pt>
                <c:pt idx="1199">
                  <c:v>2116</c:v>
                </c:pt>
                <c:pt idx="1200">
                  <c:v>2118</c:v>
                </c:pt>
                <c:pt idx="1201">
                  <c:v>2118</c:v>
                </c:pt>
                <c:pt idx="1202">
                  <c:v>2121</c:v>
                </c:pt>
                <c:pt idx="1203">
                  <c:v>2122</c:v>
                </c:pt>
                <c:pt idx="1204">
                  <c:v>2123</c:v>
                </c:pt>
                <c:pt idx="1205">
                  <c:v>2120</c:v>
                </c:pt>
                <c:pt idx="1206">
                  <c:v>2118</c:v>
                </c:pt>
                <c:pt idx="1207">
                  <c:v>2119</c:v>
                </c:pt>
                <c:pt idx="1208">
                  <c:v>2121</c:v>
                </c:pt>
                <c:pt idx="1209">
                  <c:v>2123</c:v>
                </c:pt>
                <c:pt idx="1210">
                  <c:v>2125</c:v>
                </c:pt>
                <c:pt idx="1211">
                  <c:v>2125</c:v>
                </c:pt>
                <c:pt idx="1212">
                  <c:v>2126</c:v>
                </c:pt>
                <c:pt idx="1213">
                  <c:v>2128</c:v>
                </c:pt>
                <c:pt idx="1214">
                  <c:v>2129</c:v>
                </c:pt>
                <c:pt idx="1215">
                  <c:v>2124</c:v>
                </c:pt>
                <c:pt idx="1216">
                  <c:v>2122</c:v>
                </c:pt>
                <c:pt idx="1217">
                  <c:v>2125</c:v>
                </c:pt>
                <c:pt idx="1218">
                  <c:v>2128</c:v>
                </c:pt>
                <c:pt idx="1219">
                  <c:v>2128</c:v>
                </c:pt>
                <c:pt idx="1220">
                  <c:v>2128</c:v>
                </c:pt>
                <c:pt idx="1221">
                  <c:v>2125</c:v>
                </c:pt>
                <c:pt idx="1222">
                  <c:v>2124</c:v>
                </c:pt>
                <c:pt idx="1223">
                  <c:v>2130</c:v>
                </c:pt>
                <c:pt idx="1224">
                  <c:v>2137</c:v>
                </c:pt>
                <c:pt idx="1225">
                  <c:v>2143</c:v>
                </c:pt>
                <c:pt idx="1226">
                  <c:v>2148</c:v>
                </c:pt>
                <c:pt idx="1227">
                  <c:v>2154</c:v>
                </c:pt>
                <c:pt idx="1228">
                  <c:v>2151</c:v>
                </c:pt>
                <c:pt idx="1229">
                  <c:v>2150</c:v>
                </c:pt>
                <c:pt idx="1230">
                  <c:v>2153</c:v>
                </c:pt>
                <c:pt idx="1231">
                  <c:v>2151</c:v>
                </c:pt>
                <c:pt idx="1232">
                  <c:v>2149</c:v>
                </c:pt>
                <c:pt idx="1233">
                  <c:v>2148</c:v>
                </c:pt>
                <c:pt idx="1234">
                  <c:v>2145</c:v>
                </c:pt>
                <c:pt idx="1235">
                  <c:v>2144</c:v>
                </c:pt>
                <c:pt idx="1236">
                  <c:v>2142</c:v>
                </c:pt>
                <c:pt idx="1237">
                  <c:v>2140</c:v>
                </c:pt>
                <c:pt idx="1238">
                  <c:v>2143</c:v>
                </c:pt>
                <c:pt idx="1239">
                  <c:v>2144</c:v>
                </c:pt>
                <c:pt idx="1240">
                  <c:v>2143</c:v>
                </c:pt>
                <c:pt idx="1241">
                  <c:v>2145</c:v>
                </c:pt>
                <c:pt idx="1242">
                  <c:v>2145</c:v>
                </c:pt>
                <c:pt idx="1243">
                  <c:v>2147</c:v>
                </c:pt>
                <c:pt idx="1244">
                  <c:v>2151</c:v>
                </c:pt>
                <c:pt idx="1245">
                  <c:v>2145</c:v>
                </c:pt>
                <c:pt idx="1246">
                  <c:v>2145</c:v>
                </c:pt>
                <c:pt idx="1247">
                  <c:v>2146</c:v>
                </c:pt>
                <c:pt idx="1248">
                  <c:v>2146</c:v>
                </c:pt>
                <c:pt idx="1249">
                  <c:v>2145</c:v>
                </c:pt>
                <c:pt idx="1250">
                  <c:v>2153</c:v>
                </c:pt>
                <c:pt idx="1251">
                  <c:v>2156</c:v>
                </c:pt>
                <c:pt idx="1252">
                  <c:v>2162</c:v>
                </c:pt>
                <c:pt idx="1253">
                  <c:v>2165</c:v>
                </c:pt>
                <c:pt idx="1254">
                  <c:v>2168</c:v>
                </c:pt>
                <c:pt idx="1255">
                  <c:v>2174</c:v>
                </c:pt>
                <c:pt idx="1256">
                  <c:v>2175</c:v>
                </c:pt>
                <c:pt idx="1257">
                  <c:v>2175</c:v>
                </c:pt>
                <c:pt idx="1258">
                  <c:v>2175</c:v>
                </c:pt>
                <c:pt idx="1259">
                  <c:v>2042</c:v>
                </c:pt>
                <c:pt idx="1260">
                  <c:v>2042</c:v>
                </c:pt>
                <c:pt idx="1261">
                  <c:v>2040</c:v>
                </c:pt>
                <c:pt idx="1262">
                  <c:v>2043</c:v>
                </c:pt>
                <c:pt idx="1263">
                  <c:v>2043</c:v>
                </c:pt>
                <c:pt idx="1264">
                  <c:v>2045</c:v>
                </c:pt>
                <c:pt idx="1265">
                  <c:v>2045</c:v>
                </c:pt>
                <c:pt idx="1266">
                  <c:v>2045</c:v>
                </c:pt>
                <c:pt idx="1267">
                  <c:v>2048</c:v>
                </c:pt>
                <c:pt idx="1268">
                  <c:v>2046</c:v>
                </c:pt>
                <c:pt idx="1269">
                  <c:v>2044</c:v>
                </c:pt>
                <c:pt idx="1270">
                  <c:v>2045</c:v>
                </c:pt>
                <c:pt idx="1271">
                  <c:v>2043</c:v>
                </c:pt>
                <c:pt idx="1272">
                  <c:v>2045</c:v>
                </c:pt>
                <c:pt idx="1273">
                  <c:v>2049</c:v>
                </c:pt>
                <c:pt idx="1274">
                  <c:v>2053</c:v>
                </c:pt>
                <c:pt idx="1275">
                  <c:v>2053</c:v>
                </c:pt>
                <c:pt idx="1276">
                  <c:v>2054</c:v>
                </c:pt>
                <c:pt idx="1277">
                  <c:v>2057</c:v>
                </c:pt>
                <c:pt idx="1278">
                  <c:v>2056</c:v>
                </c:pt>
                <c:pt idx="1279">
                  <c:v>2054</c:v>
                </c:pt>
                <c:pt idx="1280">
                  <c:v>2052</c:v>
                </c:pt>
                <c:pt idx="1281">
                  <c:v>2052</c:v>
                </c:pt>
                <c:pt idx="1282">
                  <c:v>2057</c:v>
                </c:pt>
                <c:pt idx="1283">
                  <c:v>2055</c:v>
                </c:pt>
                <c:pt idx="1284">
                  <c:v>2055</c:v>
                </c:pt>
                <c:pt idx="1285">
                  <c:v>2054</c:v>
                </c:pt>
                <c:pt idx="1286">
                  <c:v>2051</c:v>
                </c:pt>
                <c:pt idx="1287">
                  <c:v>2054</c:v>
                </c:pt>
                <c:pt idx="1288">
                  <c:v>2053</c:v>
                </c:pt>
                <c:pt idx="1289">
                  <c:v>2055</c:v>
                </c:pt>
                <c:pt idx="1290">
                  <c:v>2055</c:v>
                </c:pt>
                <c:pt idx="1291">
                  <c:v>2060</c:v>
                </c:pt>
                <c:pt idx="1292">
                  <c:v>2062</c:v>
                </c:pt>
                <c:pt idx="1293">
                  <c:v>2064</c:v>
                </c:pt>
                <c:pt idx="1294">
                  <c:v>2064</c:v>
                </c:pt>
                <c:pt idx="1295">
                  <c:v>2071</c:v>
                </c:pt>
                <c:pt idx="1296">
                  <c:v>2071</c:v>
                </c:pt>
                <c:pt idx="1297">
                  <c:v>2073</c:v>
                </c:pt>
                <c:pt idx="1298">
                  <c:v>2074</c:v>
                </c:pt>
                <c:pt idx="1299">
                  <c:v>2075</c:v>
                </c:pt>
                <c:pt idx="1300">
                  <c:v>2081</c:v>
                </c:pt>
                <c:pt idx="1301">
                  <c:v>2073</c:v>
                </c:pt>
                <c:pt idx="1302">
                  <c:v>2070</c:v>
                </c:pt>
                <c:pt idx="1303">
                  <c:v>2071</c:v>
                </c:pt>
                <c:pt idx="1304">
                  <c:v>2069</c:v>
                </c:pt>
                <c:pt idx="1305">
                  <c:v>2065</c:v>
                </c:pt>
                <c:pt idx="1306">
                  <c:v>2061</c:v>
                </c:pt>
                <c:pt idx="1307">
                  <c:v>2060</c:v>
                </c:pt>
                <c:pt idx="1308">
                  <c:v>2066</c:v>
                </c:pt>
                <c:pt idx="1309">
                  <c:v>2066</c:v>
                </c:pt>
                <c:pt idx="1310">
                  <c:v>2070</c:v>
                </c:pt>
                <c:pt idx="1311">
                  <c:v>2076</c:v>
                </c:pt>
                <c:pt idx="1312">
                  <c:v>2077</c:v>
                </c:pt>
                <c:pt idx="1313">
                  <c:v>2079</c:v>
                </c:pt>
                <c:pt idx="1314">
                  <c:v>2081</c:v>
                </c:pt>
                <c:pt idx="1315">
                  <c:v>2081</c:v>
                </c:pt>
                <c:pt idx="1316">
                  <c:v>2084</c:v>
                </c:pt>
                <c:pt idx="1317">
                  <c:v>2085</c:v>
                </c:pt>
                <c:pt idx="1318">
                  <c:v>2089</c:v>
                </c:pt>
                <c:pt idx="1319">
                  <c:v>2092</c:v>
                </c:pt>
                <c:pt idx="1320">
                  <c:v>2093</c:v>
                </c:pt>
                <c:pt idx="1321">
                  <c:v>2093</c:v>
                </c:pt>
                <c:pt idx="1322">
                  <c:v>2095</c:v>
                </c:pt>
                <c:pt idx="1323">
                  <c:v>2095</c:v>
                </c:pt>
                <c:pt idx="1324">
                  <c:v>2098</c:v>
                </c:pt>
                <c:pt idx="1325">
                  <c:v>2099</c:v>
                </c:pt>
                <c:pt idx="1326">
                  <c:v>2102</c:v>
                </c:pt>
                <c:pt idx="1327">
                  <c:v>2102</c:v>
                </c:pt>
                <c:pt idx="1328">
                  <c:v>2098</c:v>
                </c:pt>
                <c:pt idx="1329">
                  <c:v>2101</c:v>
                </c:pt>
                <c:pt idx="1330">
                  <c:v>2104</c:v>
                </c:pt>
                <c:pt idx="1331">
                  <c:v>2107</c:v>
                </c:pt>
                <c:pt idx="1332">
                  <c:v>2107</c:v>
                </c:pt>
                <c:pt idx="1333">
                  <c:v>2109</c:v>
                </c:pt>
                <c:pt idx="1334">
                  <c:v>2110</c:v>
                </c:pt>
                <c:pt idx="1335">
                  <c:v>2111</c:v>
                </c:pt>
                <c:pt idx="1336">
                  <c:v>2115</c:v>
                </c:pt>
                <c:pt idx="1337">
                  <c:v>2120</c:v>
                </c:pt>
                <c:pt idx="1338">
                  <c:v>2123</c:v>
                </c:pt>
                <c:pt idx="1339">
                  <c:v>2123</c:v>
                </c:pt>
                <c:pt idx="1340">
                  <c:v>2120</c:v>
                </c:pt>
                <c:pt idx="1341">
                  <c:v>2122</c:v>
                </c:pt>
                <c:pt idx="1342">
                  <c:v>2120</c:v>
                </c:pt>
                <c:pt idx="1343">
                  <c:v>2121</c:v>
                </c:pt>
                <c:pt idx="1344">
                  <c:v>2123</c:v>
                </c:pt>
                <c:pt idx="1345">
                  <c:v>2125</c:v>
                </c:pt>
                <c:pt idx="1346">
                  <c:v>2127</c:v>
                </c:pt>
                <c:pt idx="1347">
                  <c:v>2136</c:v>
                </c:pt>
                <c:pt idx="1348">
                  <c:v>2180</c:v>
                </c:pt>
                <c:pt idx="1349">
                  <c:v>2211</c:v>
                </c:pt>
                <c:pt idx="1350">
                  <c:v>2257</c:v>
                </c:pt>
                <c:pt idx="1351">
                  <c:v>2292</c:v>
                </c:pt>
                <c:pt idx="1352">
                  <c:v>2314</c:v>
                </c:pt>
                <c:pt idx="1353">
                  <c:v>2326</c:v>
                </c:pt>
                <c:pt idx="1354">
                  <c:v>2336</c:v>
                </c:pt>
                <c:pt idx="1355">
                  <c:v>2349</c:v>
                </c:pt>
                <c:pt idx="1356">
                  <c:v>2364</c:v>
                </c:pt>
                <c:pt idx="1357">
                  <c:v>2380</c:v>
                </c:pt>
                <c:pt idx="1358">
                  <c:v>2397</c:v>
                </c:pt>
                <c:pt idx="1359">
                  <c:v>2420</c:v>
                </c:pt>
                <c:pt idx="1360">
                  <c:v>2435</c:v>
                </c:pt>
                <c:pt idx="1361">
                  <c:v>2443</c:v>
                </c:pt>
                <c:pt idx="1362">
                  <c:v>2469</c:v>
                </c:pt>
                <c:pt idx="1363">
                  <c:v>2488</c:v>
                </c:pt>
                <c:pt idx="1364">
                  <c:v>2513</c:v>
                </c:pt>
                <c:pt idx="1365">
                  <c:v>2556</c:v>
                </c:pt>
                <c:pt idx="1366">
                  <c:v>2586</c:v>
                </c:pt>
                <c:pt idx="1367">
                  <c:v>2620</c:v>
                </c:pt>
                <c:pt idx="1368">
                  <c:v>2641</c:v>
                </c:pt>
                <c:pt idx="1369">
                  <c:v>2667</c:v>
                </c:pt>
                <c:pt idx="1370">
                  <c:v>2694</c:v>
                </c:pt>
                <c:pt idx="1371">
                  <c:v>2709</c:v>
                </c:pt>
                <c:pt idx="1372">
                  <c:v>2717</c:v>
                </c:pt>
                <c:pt idx="1373">
                  <c:v>2720</c:v>
                </c:pt>
                <c:pt idx="1374">
                  <c:v>2732</c:v>
                </c:pt>
                <c:pt idx="1375">
                  <c:v>2747</c:v>
                </c:pt>
                <c:pt idx="1376">
                  <c:v>2772</c:v>
                </c:pt>
                <c:pt idx="1377">
                  <c:v>2782</c:v>
                </c:pt>
                <c:pt idx="1378">
                  <c:v>2792</c:v>
                </c:pt>
                <c:pt idx="1379">
                  <c:v>2796</c:v>
                </c:pt>
                <c:pt idx="1380">
                  <c:v>2807</c:v>
                </c:pt>
                <c:pt idx="1381">
                  <c:v>2829</c:v>
                </c:pt>
                <c:pt idx="1382">
                  <c:v>2838</c:v>
                </c:pt>
                <c:pt idx="1383">
                  <c:v>2860</c:v>
                </c:pt>
                <c:pt idx="1384">
                  <c:v>2876</c:v>
                </c:pt>
                <c:pt idx="1385">
                  <c:v>2885</c:v>
                </c:pt>
                <c:pt idx="1386">
                  <c:v>2891</c:v>
                </c:pt>
                <c:pt idx="1387">
                  <c:v>2906</c:v>
                </c:pt>
                <c:pt idx="1388">
                  <c:v>2913</c:v>
                </c:pt>
                <c:pt idx="1389">
                  <c:v>2924</c:v>
                </c:pt>
                <c:pt idx="1390">
                  <c:v>2933</c:v>
                </c:pt>
                <c:pt idx="1391">
                  <c:v>2954</c:v>
                </c:pt>
                <c:pt idx="1392">
                  <c:v>2953</c:v>
                </c:pt>
                <c:pt idx="1393">
                  <c:v>2956</c:v>
                </c:pt>
                <c:pt idx="1394">
                  <c:v>2962</c:v>
                </c:pt>
                <c:pt idx="1395">
                  <c:v>2970</c:v>
                </c:pt>
                <c:pt idx="1396">
                  <c:v>2973</c:v>
                </c:pt>
                <c:pt idx="1397">
                  <c:v>2976</c:v>
                </c:pt>
                <c:pt idx="1398">
                  <c:v>2979</c:v>
                </c:pt>
                <c:pt idx="1399">
                  <c:v>2985</c:v>
                </c:pt>
                <c:pt idx="1400">
                  <c:v>2989</c:v>
                </c:pt>
                <c:pt idx="1401">
                  <c:v>2997</c:v>
                </c:pt>
                <c:pt idx="1402">
                  <c:v>2998</c:v>
                </c:pt>
                <c:pt idx="1403">
                  <c:v>2998</c:v>
                </c:pt>
                <c:pt idx="1404">
                  <c:v>3007</c:v>
                </c:pt>
                <c:pt idx="1405">
                  <c:v>3013</c:v>
                </c:pt>
                <c:pt idx="1406">
                  <c:v>3016</c:v>
                </c:pt>
                <c:pt idx="1407">
                  <c:v>3022</c:v>
                </c:pt>
                <c:pt idx="1408">
                  <c:v>3021</c:v>
                </c:pt>
                <c:pt idx="1409">
                  <c:v>3019</c:v>
                </c:pt>
                <c:pt idx="1410">
                  <c:v>3021</c:v>
                </c:pt>
                <c:pt idx="1411">
                  <c:v>3027</c:v>
                </c:pt>
                <c:pt idx="1412">
                  <c:v>3033</c:v>
                </c:pt>
                <c:pt idx="1413">
                  <c:v>3033</c:v>
                </c:pt>
                <c:pt idx="1414">
                  <c:v>3033</c:v>
                </c:pt>
                <c:pt idx="1415">
                  <c:v>3045</c:v>
                </c:pt>
                <c:pt idx="1416">
                  <c:v>3054</c:v>
                </c:pt>
                <c:pt idx="1417">
                  <c:v>3048</c:v>
                </c:pt>
                <c:pt idx="1418">
                  <c:v>3059</c:v>
                </c:pt>
                <c:pt idx="1419">
                  <c:v>3067</c:v>
                </c:pt>
                <c:pt idx="1420">
                  <c:v>3069</c:v>
                </c:pt>
                <c:pt idx="1421">
                  <c:v>3067</c:v>
                </c:pt>
                <c:pt idx="1422">
                  <c:v>3076</c:v>
                </c:pt>
                <c:pt idx="1423">
                  <c:v>3071</c:v>
                </c:pt>
                <c:pt idx="1424">
                  <c:v>3074</c:v>
                </c:pt>
                <c:pt idx="1425">
                  <c:v>3076</c:v>
                </c:pt>
                <c:pt idx="1426">
                  <c:v>3082</c:v>
                </c:pt>
                <c:pt idx="1427">
                  <c:v>3086</c:v>
                </c:pt>
                <c:pt idx="1428">
                  <c:v>3087</c:v>
                </c:pt>
                <c:pt idx="1429">
                  <c:v>3085</c:v>
                </c:pt>
                <c:pt idx="1430">
                  <c:v>3088</c:v>
                </c:pt>
                <c:pt idx="1431">
                  <c:v>3088</c:v>
                </c:pt>
                <c:pt idx="1432">
                  <c:v>3093</c:v>
                </c:pt>
                <c:pt idx="1433">
                  <c:v>3099</c:v>
                </c:pt>
                <c:pt idx="1434">
                  <c:v>3104</c:v>
                </c:pt>
                <c:pt idx="1435">
                  <c:v>3104</c:v>
                </c:pt>
                <c:pt idx="1436">
                  <c:v>3112</c:v>
                </c:pt>
                <c:pt idx="1437">
                  <c:v>3115</c:v>
                </c:pt>
                <c:pt idx="1438">
                  <c:v>3119</c:v>
                </c:pt>
                <c:pt idx="1439">
                  <c:v>3113</c:v>
                </c:pt>
              </c:numCache>
            </c:numRef>
          </c:val>
          <c:extLst>
            <c:ext xmlns:c16="http://schemas.microsoft.com/office/drawing/2014/chart" uri="{C3380CC4-5D6E-409C-BE32-E72D297353CC}">
              <c16:uniqueId val="{00000000-829C-4934-9CFE-7C4921F7DD2C}"/>
            </c:ext>
          </c:extLst>
        </c:ser>
        <c:ser>
          <c:idx val="2"/>
          <c:order val="1"/>
          <c:tx>
            <c:strRef>
              <c:f>Sheet1!$D$1</c:f>
              <c:strCache>
                <c:ptCount val="1"/>
                <c:pt idx="0">
                  <c:v>国保会員</c:v>
                </c:pt>
              </c:strCache>
            </c:strRef>
          </c:tx>
          <c:spPr>
            <a:solidFill>
              <a:schemeClr val="accent3"/>
            </a:solidFill>
            <a:ln>
              <a:noFill/>
            </a:ln>
            <a:effectLst/>
          </c:spPr>
          <c:invertIfNegative val="0"/>
          <c:cat>
            <c:numRef>
              <c:f>Sheet1!$A$2:$A$1441</c:f>
              <c:numCache>
                <c:formatCode>m/d</c:formatCode>
                <c:ptCount val="144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numCache>
            </c:numRef>
          </c:cat>
          <c:val>
            <c:numRef>
              <c:f>Sheet1!$D$2:$D$1441</c:f>
              <c:numCache>
                <c:formatCode>General</c:formatCode>
                <c:ptCount val="1440"/>
                <c:pt idx="0">
                  <c:v>11</c:v>
                </c:pt>
                <c:pt idx="1">
                  <c:v>28</c:v>
                </c:pt>
                <c:pt idx="2">
                  <c:v>36</c:v>
                </c:pt>
                <c:pt idx="3">
                  <c:v>42</c:v>
                </c:pt>
                <c:pt idx="4">
                  <c:v>49</c:v>
                </c:pt>
                <c:pt idx="5">
                  <c:v>53</c:v>
                </c:pt>
                <c:pt idx="6">
                  <c:v>62</c:v>
                </c:pt>
                <c:pt idx="7">
                  <c:v>70</c:v>
                </c:pt>
                <c:pt idx="8">
                  <c:v>72</c:v>
                </c:pt>
                <c:pt idx="9">
                  <c:v>77</c:v>
                </c:pt>
                <c:pt idx="10">
                  <c:v>80</c:v>
                </c:pt>
                <c:pt idx="11">
                  <c:v>86</c:v>
                </c:pt>
                <c:pt idx="12">
                  <c:v>94</c:v>
                </c:pt>
                <c:pt idx="13">
                  <c:v>99</c:v>
                </c:pt>
                <c:pt idx="14">
                  <c:v>103</c:v>
                </c:pt>
                <c:pt idx="15">
                  <c:v>104</c:v>
                </c:pt>
                <c:pt idx="16">
                  <c:v>107</c:v>
                </c:pt>
                <c:pt idx="17">
                  <c:v>112</c:v>
                </c:pt>
                <c:pt idx="18">
                  <c:v>0</c:v>
                </c:pt>
                <c:pt idx="19">
                  <c:v>0</c:v>
                </c:pt>
                <c:pt idx="20">
                  <c:v>125</c:v>
                </c:pt>
                <c:pt idx="21">
                  <c:v>190</c:v>
                </c:pt>
                <c:pt idx="22">
                  <c:v>202</c:v>
                </c:pt>
                <c:pt idx="23">
                  <c:v>249</c:v>
                </c:pt>
                <c:pt idx="24">
                  <c:v>268</c:v>
                </c:pt>
                <c:pt idx="25">
                  <c:v>0</c:v>
                </c:pt>
                <c:pt idx="26">
                  <c:v>0</c:v>
                </c:pt>
                <c:pt idx="27">
                  <c:v>299</c:v>
                </c:pt>
                <c:pt idx="28">
                  <c:v>302</c:v>
                </c:pt>
                <c:pt idx="29">
                  <c:v>311</c:v>
                </c:pt>
                <c:pt idx="30">
                  <c:v>314</c:v>
                </c:pt>
                <c:pt idx="31">
                  <c:v>321</c:v>
                </c:pt>
                <c:pt idx="32">
                  <c:v>0</c:v>
                </c:pt>
                <c:pt idx="33">
                  <c:v>0</c:v>
                </c:pt>
                <c:pt idx="34">
                  <c:v>335</c:v>
                </c:pt>
                <c:pt idx="35">
                  <c:v>346</c:v>
                </c:pt>
                <c:pt idx="36">
                  <c:v>350</c:v>
                </c:pt>
                <c:pt idx="37">
                  <c:v>352</c:v>
                </c:pt>
                <c:pt idx="38">
                  <c:v>352</c:v>
                </c:pt>
                <c:pt idx="39">
                  <c:v>0</c:v>
                </c:pt>
                <c:pt idx="40">
                  <c:v>0</c:v>
                </c:pt>
                <c:pt idx="41">
                  <c:v>363</c:v>
                </c:pt>
                <c:pt idx="42">
                  <c:v>369</c:v>
                </c:pt>
                <c:pt idx="43">
                  <c:v>370</c:v>
                </c:pt>
                <c:pt idx="44">
                  <c:v>372</c:v>
                </c:pt>
                <c:pt idx="45">
                  <c:v>378</c:v>
                </c:pt>
                <c:pt idx="46">
                  <c:v>0</c:v>
                </c:pt>
                <c:pt idx="47">
                  <c:v>0</c:v>
                </c:pt>
                <c:pt idx="48">
                  <c:v>404</c:v>
                </c:pt>
                <c:pt idx="49">
                  <c:v>407</c:v>
                </c:pt>
                <c:pt idx="50">
                  <c:v>408</c:v>
                </c:pt>
                <c:pt idx="51">
                  <c:v>413</c:v>
                </c:pt>
                <c:pt idx="52">
                  <c:v>419</c:v>
                </c:pt>
                <c:pt idx="53">
                  <c:v>0</c:v>
                </c:pt>
                <c:pt idx="54">
                  <c:v>0</c:v>
                </c:pt>
                <c:pt idx="55">
                  <c:v>432</c:v>
                </c:pt>
                <c:pt idx="56">
                  <c:v>440</c:v>
                </c:pt>
                <c:pt idx="57">
                  <c:v>444</c:v>
                </c:pt>
                <c:pt idx="58">
                  <c:v>0</c:v>
                </c:pt>
                <c:pt idx="59">
                  <c:v>454</c:v>
                </c:pt>
                <c:pt idx="60">
                  <c:v>0</c:v>
                </c:pt>
                <c:pt idx="61">
                  <c:v>0</c:v>
                </c:pt>
                <c:pt idx="62">
                  <c:v>473</c:v>
                </c:pt>
                <c:pt idx="63">
                  <c:v>477</c:v>
                </c:pt>
                <c:pt idx="64">
                  <c:v>488</c:v>
                </c:pt>
                <c:pt idx="65">
                  <c:v>496</c:v>
                </c:pt>
                <c:pt idx="66">
                  <c:v>505</c:v>
                </c:pt>
                <c:pt idx="67">
                  <c:v>0</c:v>
                </c:pt>
                <c:pt idx="68">
                  <c:v>0</c:v>
                </c:pt>
                <c:pt idx="69">
                  <c:v>521</c:v>
                </c:pt>
                <c:pt idx="70">
                  <c:v>528</c:v>
                </c:pt>
                <c:pt idx="71">
                  <c:v>531</c:v>
                </c:pt>
                <c:pt idx="72">
                  <c:v>533</c:v>
                </c:pt>
                <c:pt idx="73">
                  <c:v>537</c:v>
                </c:pt>
                <c:pt idx="74">
                  <c:v>0</c:v>
                </c:pt>
                <c:pt idx="75">
                  <c:v>0</c:v>
                </c:pt>
                <c:pt idx="76">
                  <c:v>544</c:v>
                </c:pt>
                <c:pt idx="77">
                  <c:v>547</c:v>
                </c:pt>
                <c:pt idx="78">
                  <c:v>551</c:v>
                </c:pt>
                <c:pt idx="79">
                  <c:v>556</c:v>
                </c:pt>
                <c:pt idx="80">
                  <c:v>559</c:v>
                </c:pt>
                <c:pt idx="81">
                  <c:v>0</c:v>
                </c:pt>
                <c:pt idx="82">
                  <c:v>0</c:v>
                </c:pt>
                <c:pt idx="83">
                  <c:v>570</c:v>
                </c:pt>
                <c:pt idx="84">
                  <c:v>573</c:v>
                </c:pt>
                <c:pt idx="85">
                  <c:v>576</c:v>
                </c:pt>
                <c:pt idx="86">
                  <c:v>579</c:v>
                </c:pt>
                <c:pt idx="87">
                  <c:v>581</c:v>
                </c:pt>
                <c:pt idx="88">
                  <c:v>0</c:v>
                </c:pt>
                <c:pt idx="89">
                  <c:v>0</c:v>
                </c:pt>
                <c:pt idx="90">
                  <c:v>594</c:v>
                </c:pt>
                <c:pt idx="91">
                  <c:v>600</c:v>
                </c:pt>
                <c:pt idx="92">
                  <c:v>599</c:v>
                </c:pt>
                <c:pt idx="93">
                  <c:v>610</c:v>
                </c:pt>
                <c:pt idx="94">
                  <c:v>621</c:v>
                </c:pt>
                <c:pt idx="95">
                  <c:v>0</c:v>
                </c:pt>
                <c:pt idx="96">
                  <c:v>0</c:v>
                </c:pt>
                <c:pt idx="97">
                  <c:v>0</c:v>
                </c:pt>
                <c:pt idx="98">
                  <c:v>742</c:v>
                </c:pt>
                <c:pt idx="99">
                  <c:v>0</c:v>
                </c:pt>
                <c:pt idx="100">
                  <c:v>762</c:v>
                </c:pt>
                <c:pt idx="101">
                  <c:v>0</c:v>
                </c:pt>
                <c:pt idx="102">
                  <c:v>0</c:v>
                </c:pt>
                <c:pt idx="103">
                  <c:v>0</c:v>
                </c:pt>
                <c:pt idx="104">
                  <c:v>795</c:v>
                </c:pt>
                <c:pt idx="105">
                  <c:v>802</c:v>
                </c:pt>
                <c:pt idx="106">
                  <c:v>816</c:v>
                </c:pt>
                <c:pt idx="107">
                  <c:v>830</c:v>
                </c:pt>
                <c:pt idx="108">
                  <c:v>841</c:v>
                </c:pt>
                <c:pt idx="109">
                  <c:v>0</c:v>
                </c:pt>
                <c:pt idx="110">
                  <c:v>0</c:v>
                </c:pt>
                <c:pt idx="111">
                  <c:v>881</c:v>
                </c:pt>
                <c:pt idx="112">
                  <c:v>890</c:v>
                </c:pt>
                <c:pt idx="113">
                  <c:v>896</c:v>
                </c:pt>
                <c:pt idx="114">
                  <c:v>896</c:v>
                </c:pt>
                <c:pt idx="115">
                  <c:v>907</c:v>
                </c:pt>
                <c:pt idx="116">
                  <c:v>0</c:v>
                </c:pt>
                <c:pt idx="117">
                  <c:v>0</c:v>
                </c:pt>
                <c:pt idx="118">
                  <c:v>927</c:v>
                </c:pt>
                <c:pt idx="119">
                  <c:v>934</c:v>
                </c:pt>
                <c:pt idx="120">
                  <c:v>937</c:v>
                </c:pt>
                <c:pt idx="121">
                  <c:v>951</c:v>
                </c:pt>
                <c:pt idx="122">
                  <c:v>957</c:v>
                </c:pt>
                <c:pt idx="123">
                  <c:v>0</c:v>
                </c:pt>
                <c:pt idx="124">
                  <c:v>0</c:v>
                </c:pt>
                <c:pt idx="125">
                  <c:v>978</c:v>
                </c:pt>
                <c:pt idx="126">
                  <c:v>982</c:v>
                </c:pt>
                <c:pt idx="127">
                  <c:v>987</c:v>
                </c:pt>
                <c:pt idx="128">
                  <c:v>1000</c:v>
                </c:pt>
                <c:pt idx="129">
                  <c:v>1012</c:v>
                </c:pt>
                <c:pt idx="130">
                  <c:v>0</c:v>
                </c:pt>
                <c:pt idx="131">
                  <c:v>0</c:v>
                </c:pt>
                <c:pt idx="132">
                  <c:v>1035</c:v>
                </c:pt>
                <c:pt idx="133">
                  <c:v>1042</c:v>
                </c:pt>
                <c:pt idx="134">
                  <c:v>1048</c:v>
                </c:pt>
                <c:pt idx="135">
                  <c:v>1062</c:v>
                </c:pt>
                <c:pt idx="136">
                  <c:v>1083</c:v>
                </c:pt>
                <c:pt idx="137">
                  <c:v>0</c:v>
                </c:pt>
                <c:pt idx="138">
                  <c:v>0</c:v>
                </c:pt>
                <c:pt idx="139">
                  <c:v>1155</c:v>
                </c:pt>
                <c:pt idx="140">
                  <c:v>1203</c:v>
                </c:pt>
                <c:pt idx="141">
                  <c:v>1321</c:v>
                </c:pt>
                <c:pt idx="142">
                  <c:v>1372</c:v>
                </c:pt>
                <c:pt idx="143">
                  <c:v>1398</c:v>
                </c:pt>
                <c:pt idx="144">
                  <c:v>0</c:v>
                </c:pt>
                <c:pt idx="145">
                  <c:v>0</c:v>
                </c:pt>
                <c:pt idx="146">
                  <c:v>1463</c:v>
                </c:pt>
                <c:pt idx="147">
                  <c:v>1478</c:v>
                </c:pt>
                <c:pt idx="148">
                  <c:v>1487</c:v>
                </c:pt>
                <c:pt idx="149">
                  <c:v>1509</c:v>
                </c:pt>
                <c:pt idx="150">
                  <c:v>1523</c:v>
                </c:pt>
                <c:pt idx="151">
                  <c:v>0</c:v>
                </c:pt>
                <c:pt idx="152">
                  <c:v>0</c:v>
                </c:pt>
                <c:pt idx="153">
                  <c:v>1543</c:v>
                </c:pt>
                <c:pt idx="154">
                  <c:v>1559</c:v>
                </c:pt>
                <c:pt idx="155">
                  <c:v>1568</c:v>
                </c:pt>
                <c:pt idx="156">
                  <c:v>1590</c:v>
                </c:pt>
                <c:pt idx="157">
                  <c:v>1612</c:v>
                </c:pt>
                <c:pt idx="158">
                  <c:v>0</c:v>
                </c:pt>
                <c:pt idx="159">
                  <c:v>0</c:v>
                </c:pt>
                <c:pt idx="160">
                  <c:v>1649</c:v>
                </c:pt>
                <c:pt idx="161">
                  <c:v>1664</c:v>
                </c:pt>
                <c:pt idx="162">
                  <c:v>1669</c:v>
                </c:pt>
                <c:pt idx="163">
                  <c:v>1688</c:v>
                </c:pt>
                <c:pt idx="164">
                  <c:v>1694</c:v>
                </c:pt>
                <c:pt idx="165">
                  <c:v>1711</c:v>
                </c:pt>
                <c:pt idx="166">
                  <c:v>0</c:v>
                </c:pt>
                <c:pt idx="167">
                  <c:v>1727</c:v>
                </c:pt>
                <c:pt idx="168">
                  <c:v>1740</c:v>
                </c:pt>
                <c:pt idx="169">
                  <c:v>1750</c:v>
                </c:pt>
                <c:pt idx="170">
                  <c:v>1767</c:v>
                </c:pt>
                <c:pt idx="171">
                  <c:v>1769</c:v>
                </c:pt>
                <c:pt idx="172">
                  <c:v>0</c:v>
                </c:pt>
                <c:pt idx="173">
                  <c:v>0</c:v>
                </c:pt>
                <c:pt idx="174">
                  <c:v>0</c:v>
                </c:pt>
                <c:pt idx="175">
                  <c:v>1794</c:v>
                </c:pt>
                <c:pt idx="176">
                  <c:v>1799</c:v>
                </c:pt>
                <c:pt idx="177">
                  <c:v>1811</c:v>
                </c:pt>
                <c:pt idx="178">
                  <c:v>1824</c:v>
                </c:pt>
                <c:pt idx="179">
                  <c:v>0</c:v>
                </c:pt>
                <c:pt idx="180">
                  <c:v>0</c:v>
                </c:pt>
                <c:pt idx="181">
                  <c:v>1855</c:v>
                </c:pt>
                <c:pt idx="182">
                  <c:v>1859</c:v>
                </c:pt>
                <c:pt idx="183">
                  <c:v>1864</c:v>
                </c:pt>
                <c:pt idx="184">
                  <c:v>1883</c:v>
                </c:pt>
                <c:pt idx="185">
                  <c:v>1887</c:v>
                </c:pt>
                <c:pt idx="186">
                  <c:v>0</c:v>
                </c:pt>
                <c:pt idx="187">
                  <c:v>0</c:v>
                </c:pt>
                <c:pt idx="188">
                  <c:v>1907</c:v>
                </c:pt>
                <c:pt idx="189">
                  <c:v>1918</c:v>
                </c:pt>
                <c:pt idx="190">
                  <c:v>1925</c:v>
                </c:pt>
                <c:pt idx="191">
                  <c:v>1930</c:v>
                </c:pt>
                <c:pt idx="192">
                  <c:v>1941</c:v>
                </c:pt>
                <c:pt idx="193">
                  <c:v>0</c:v>
                </c:pt>
                <c:pt idx="194">
                  <c:v>0</c:v>
                </c:pt>
                <c:pt idx="195">
                  <c:v>1966</c:v>
                </c:pt>
                <c:pt idx="196">
                  <c:v>1975</c:v>
                </c:pt>
                <c:pt idx="197">
                  <c:v>1980</c:v>
                </c:pt>
                <c:pt idx="198">
                  <c:v>1988</c:v>
                </c:pt>
                <c:pt idx="199">
                  <c:v>1994</c:v>
                </c:pt>
                <c:pt idx="200">
                  <c:v>0</c:v>
                </c:pt>
                <c:pt idx="201">
                  <c:v>0</c:v>
                </c:pt>
                <c:pt idx="202">
                  <c:v>0</c:v>
                </c:pt>
                <c:pt idx="203">
                  <c:v>2014</c:v>
                </c:pt>
                <c:pt idx="204">
                  <c:v>2017</c:v>
                </c:pt>
                <c:pt idx="205">
                  <c:v>2023</c:v>
                </c:pt>
                <c:pt idx="206">
                  <c:v>2030</c:v>
                </c:pt>
                <c:pt idx="207">
                  <c:v>0</c:v>
                </c:pt>
                <c:pt idx="208">
                  <c:v>0</c:v>
                </c:pt>
                <c:pt idx="209">
                  <c:v>2046</c:v>
                </c:pt>
                <c:pt idx="210">
                  <c:v>2049</c:v>
                </c:pt>
                <c:pt idx="211">
                  <c:v>2057</c:v>
                </c:pt>
                <c:pt idx="212">
                  <c:v>2043</c:v>
                </c:pt>
                <c:pt idx="213">
                  <c:v>2049</c:v>
                </c:pt>
                <c:pt idx="214">
                  <c:v>0</c:v>
                </c:pt>
                <c:pt idx="215">
                  <c:v>0</c:v>
                </c:pt>
                <c:pt idx="216">
                  <c:v>2079</c:v>
                </c:pt>
                <c:pt idx="217">
                  <c:v>2089</c:v>
                </c:pt>
                <c:pt idx="218">
                  <c:v>2097</c:v>
                </c:pt>
                <c:pt idx="219">
                  <c:v>2126</c:v>
                </c:pt>
                <c:pt idx="220">
                  <c:v>2156</c:v>
                </c:pt>
                <c:pt idx="221">
                  <c:v>0</c:v>
                </c:pt>
                <c:pt idx="222">
                  <c:v>0</c:v>
                </c:pt>
                <c:pt idx="223">
                  <c:v>2263</c:v>
                </c:pt>
                <c:pt idx="224">
                  <c:v>2286</c:v>
                </c:pt>
                <c:pt idx="225">
                  <c:v>2312</c:v>
                </c:pt>
                <c:pt idx="226">
                  <c:v>2327</c:v>
                </c:pt>
                <c:pt idx="227">
                  <c:v>2339</c:v>
                </c:pt>
                <c:pt idx="228">
                  <c:v>0</c:v>
                </c:pt>
                <c:pt idx="229">
                  <c:v>0</c:v>
                </c:pt>
                <c:pt idx="230">
                  <c:v>2385</c:v>
                </c:pt>
                <c:pt idx="231">
                  <c:v>2396</c:v>
                </c:pt>
                <c:pt idx="232">
                  <c:v>2403</c:v>
                </c:pt>
                <c:pt idx="233">
                  <c:v>2422</c:v>
                </c:pt>
                <c:pt idx="234">
                  <c:v>2431</c:v>
                </c:pt>
                <c:pt idx="235">
                  <c:v>0</c:v>
                </c:pt>
                <c:pt idx="236">
                  <c:v>0</c:v>
                </c:pt>
                <c:pt idx="237">
                  <c:v>0</c:v>
                </c:pt>
                <c:pt idx="238">
                  <c:v>2486</c:v>
                </c:pt>
                <c:pt idx="239">
                  <c:v>2500</c:v>
                </c:pt>
                <c:pt idx="240">
                  <c:v>2518</c:v>
                </c:pt>
                <c:pt idx="241">
                  <c:v>2532</c:v>
                </c:pt>
                <c:pt idx="242">
                  <c:v>0</c:v>
                </c:pt>
                <c:pt idx="243">
                  <c:v>0</c:v>
                </c:pt>
                <c:pt idx="244">
                  <c:v>0</c:v>
                </c:pt>
                <c:pt idx="245">
                  <c:v>2583</c:v>
                </c:pt>
                <c:pt idx="246">
                  <c:v>2583</c:v>
                </c:pt>
                <c:pt idx="247">
                  <c:v>2605</c:v>
                </c:pt>
                <c:pt idx="248">
                  <c:v>2633</c:v>
                </c:pt>
                <c:pt idx="249">
                  <c:v>0</c:v>
                </c:pt>
                <c:pt idx="250">
                  <c:v>0</c:v>
                </c:pt>
                <c:pt idx="251">
                  <c:v>2805</c:v>
                </c:pt>
                <c:pt idx="252">
                  <c:v>2853</c:v>
                </c:pt>
                <c:pt idx="253">
                  <c:v>2945</c:v>
                </c:pt>
                <c:pt idx="254">
                  <c:v>3033</c:v>
                </c:pt>
                <c:pt idx="255">
                  <c:v>3113</c:v>
                </c:pt>
                <c:pt idx="256">
                  <c:v>0</c:v>
                </c:pt>
                <c:pt idx="257">
                  <c:v>0</c:v>
                </c:pt>
                <c:pt idx="258">
                  <c:v>3307</c:v>
                </c:pt>
                <c:pt idx="259">
                  <c:v>3375</c:v>
                </c:pt>
                <c:pt idx="260">
                  <c:v>3461</c:v>
                </c:pt>
                <c:pt idx="261">
                  <c:v>3518</c:v>
                </c:pt>
                <c:pt idx="262">
                  <c:v>3562</c:v>
                </c:pt>
                <c:pt idx="263">
                  <c:v>0</c:v>
                </c:pt>
                <c:pt idx="264">
                  <c:v>0</c:v>
                </c:pt>
                <c:pt idx="265">
                  <c:v>0</c:v>
                </c:pt>
                <c:pt idx="266">
                  <c:v>3792</c:v>
                </c:pt>
                <c:pt idx="267">
                  <c:v>3858</c:v>
                </c:pt>
                <c:pt idx="268">
                  <c:v>3917</c:v>
                </c:pt>
                <c:pt idx="269">
                  <c:v>3978</c:v>
                </c:pt>
                <c:pt idx="270">
                  <c:v>0</c:v>
                </c:pt>
                <c:pt idx="271">
                  <c:v>0</c:v>
                </c:pt>
                <c:pt idx="272">
                  <c:v>4149</c:v>
                </c:pt>
                <c:pt idx="273">
                  <c:v>0</c:v>
                </c:pt>
                <c:pt idx="274">
                  <c:v>4209</c:v>
                </c:pt>
                <c:pt idx="275">
                  <c:v>4239</c:v>
                </c:pt>
                <c:pt idx="276">
                  <c:v>4261</c:v>
                </c:pt>
                <c:pt idx="277">
                  <c:v>0</c:v>
                </c:pt>
                <c:pt idx="278">
                  <c:v>0</c:v>
                </c:pt>
                <c:pt idx="279">
                  <c:v>4395</c:v>
                </c:pt>
                <c:pt idx="280">
                  <c:v>4447</c:v>
                </c:pt>
                <c:pt idx="281">
                  <c:v>4500</c:v>
                </c:pt>
                <c:pt idx="282">
                  <c:v>4542</c:v>
                </c:pt>
                <c:pt idx="283">
                  <c:v>4575</c:v>
                </c:pt>
                <c:pt idx="284">
                  <c:v>0</c:v>
                </c:pt>
                <c:pt idx="285">
                  <c:v>0</c:v>
                </c:pt>
                <c:pt idx="286">
                  <c:v>0</c:v>
                </c:pt>
                <c:pt idx="287">
                  <c:v>4712</c:v>
                </c:pt>
                <c:pt idx="288">
                  <c:v>4733</c:v>
                </c:pt>
                <c:pt idx="289">
                  <c:v>4761</c:v>
                </c:pt>
                <c:pt idx="290">
                  <c:v>4792</c:v>
                </c:pt>
                <c:pt idx="291">
                  <c:v>0</c:v>
                </c:pt>
                <c:pt idx="292">
                  <c:v>0</c:v>
                </c:pt>
                <c:pt idx="293">
                  <c:v>4856</c:v>
                </c:pt>
                <c:pt idx="294">
                  <c:v>4883</c:v>
                </c:pt>
                <c:pt idx="295">
                  <c:v>4911</c:v>
                </c:pt>
                <c:pt idx="296">
                  <c:v>4929</c:v>
                </c:pt>
                <c:pt idx="297">
                  <c:v>4951</c:v>
                </c:pt>
                <c:pt idx="298">
                  <c:v>4981</c:v>
                </c:pt>
                <c:pt idx="299">
                  <c:v>5003</c:v>
                </c:pt>
                <c:pt idx="300">
                  <c:v>5012</c:v>
                </c:pt>
                <c:pt idx="301">
                  <c:v>5034</c:v>
                </c:pt>
                <c:pt idx="302">
                  <c:v>5060</c:v>
                </c:pt>
                <c:pt idx="303">
                  <c:v>5075</c:v>
                </c:pt>
                <c:pt idx="304">
                  <c:v>5079</c:v>
                </c:pt>
                <c:pt idx="305">
                  <c:v>5099</c:v>
                </c:pt>
                <c:pt idx="306">
                  <c:v>5108</c:v>
                </c:pt>
                <c:pt idx="307">
                  <c:v>5130</c:v>
                </c:pt>
                <c:pt idx="308">
                  <c:v>5149</c:v>
                </c:pt>
                <c:pt idx="309">
                  <c:v>5183</c:v>
                </c:pt>
                <c:pt idx="310">
                  <c:v>5228</c:v>
                </c:pt>
                <c:pt idx="311">
                  <c:v>5257</c:v>
                </c:pt>
                <c:pt idx="312">
                  <c:v>5294</c:v>
                </c:pt>
                <c:pt idx="313">
                  <c:v>5313</c:v>
                </c:pt>
                <c:pt idx="314">
                  <c:v>5344</c:v>
                </c:pt>
                <c:pt idx="315">
                  <c:v>5369</c:v>
                </c:pt>
                <c:pt idx="316">
                  <c:v>5402</c:v>
                </c:pt>
                <c:pt idx="317">
                  <c:v>5422</c:v>
                </c:pt>
                <c:pt idx="318">
                  <c:v>5435</c:v>
                </c:pt>
                <c:pt idx="319">
                  <c:v>5461</c:v>
                </c:pt>
                <c:pt idx="320">
                  <c:v>5802</c:v>
                </c:pt>
                <c:pt idx="321">
                  <c:v>6329</c:v>
                </c:pt>
                <c:pt idx="322">
                  <c:v>6755</c:v>
                </c:pt>
                <c:pt idx="323">
                  <c:v>7091</c:v>
                </c:pt>
                <c:pt idx="324">
                  <c:v>7400</c:v>
                </c:pt>
                <c:pt idx="325">
                  <c:v>7636</c:v>
                </c:pt>
                <c:pt idx="326">
                  <c:v>7847</c:v>
                </c:pt>
                <c:pt idx="327">
                  <c:v>8000</c:v>
                </c:pt>
                <c:pt idx="328">
                  <c:v>8099</c:v>
                </c:pt>
                <c:pt idx="329">
                  <c:v>8170</c:v>
                </c:pt>
                <c:pt idx="330">
                  <c:v>8233</c:v>
                </c:pt>
                <c:pt idx="331">
                  <c:v>8281</c:v>
                </c:pt>
                <c:pt idx="332">
                  <c:v>8329</c:v>
                </c:pt>
                <c:pt idx="333">
                  <c:v>8340</c:v>
                </c:pt>
                <c:pt idx="334">
                  <c:v>8369</c:v>
                </c:pt>
                <c:pt idx="335">
                  <c:v>8415</c:v>
                </c:pt>
                <c:pt idx="336">
                  <c:v>8445</c:v>
                </c:pt>
                <c:pt idx="337">
                  <c:v>8477</c:v>
                </c:pt>
                <c:pt idx="338">
                  <c:v>8523</c:v>
                </c:pt>
                <c:pt idx="339">
                  <c:v>8566</c:v>
                </c:pt>
                <c:pt idx="340">
                  <c:v>8587</c:v>
                </c:pt>
                <c:pt idx="341">
                  <c:v>8608</c:v>
                </c:pt>
                <c:pt idx="342">
                  <c:v>8625</c:v>
                </c:pt>
                <c:pt idx="343">
                  <c:v>8646</c:v>
                </c:pt>
                <c:pt idx="344">
                  <c:v>8663</c:v>
                </c:pt>
                <c:pt idx="345">
                  <c:v>8684</c:v>
                </c:pt>
                <c:pt idx="346">
                  <c:v>8703</c:v>
                </c:pt>
                <c:pt idx="347">
                  <c:v>8729</c:v>
                </c:pt>
                <c:pt idx="348">
                  <c:v>8750</c:v>
                </c:pt>
                <c:pt idx="349">
                  <c:v>8774</c:v>
                </c:pt>
                <c:pt idx="350">
                  <c:v>8806</c:v>
                </c:pt>
                <c:pt idx="351">
                  <c:v>8828</c:v>
                </c:pt>
                <c:pt idx="352">
                  <c:v>8868</c:v>
                </c:pt>
                <c:pt idx="353">
                  <c:v>8899</c:v>
                </c:pt>
                <c:pt idx="354">
                  <c:v>8926</c:v>
                </c:pt>
                <c:pt idx="355">
                  <c:v>8958</c:v>
                </c:pt>
                <c:pt idx="356">
                  <c:v>8976</c:v>
                </c:pt>
                <c:pt idx="357">
                  <c:v>8998</c:v>
                </c:pt>
                <c:pt idx="358">
                  <c:v>9027</c:v>
                </c:pt>
                <c:pt idx="359">
                  <c:v>9059</c:v>
                </c:pt>
                <c:pt idx="360">
                  <c:v>9101</c:v>
                </c:pt>
                <c:pt idx="361">
                  <c:v>9155</c:v>
                </c:pt>
                <c:pt idx="362">
                  <c:v>9180</c:v>
                </c:pt>
                <c:pt idx="363">
                  <c:v>9206</c:v>
                </c:pt>
                <c:pt idx="364">
                  <c:v>9245</c:v>
                </c:pt>
                <c:pt idx="365">
                  <c:v>9257</c:v>
                </c:pt>
                <c:pt idx="366">
                  <c:v>9284</c:v>
                </c:pt>
                <c:pt idx="367">
                  <c:v>9324</c:v>
                </c:pt>
                <c:pt idx="368">
                  <c:v>9353</c:v>
                </c:pt>
                <c:pt idx="369">
                  <c:v>9392</c:v>
                </c:pt>
                <c:pt idx="370">
                  <c:v>9444</c:v>
                </c:pt>
                <c:pt idx="371">
                  <c:v>9490</c:v>
                </c:pt>
                <c:pt idx="372">
                  <c:v>9532</c:v>
                </c:pt>
                <c:pt idx="373">
                  <c:v>9573</c:v>
                </c:pt>
                <c:pt idx="374">
                  <c:v>9603</c:v>
                </c:pt>
                <c:pt idx="375">
                  <c:v>9629</c:v>
                </c:pt>
                <c:pt idx="376">
                  <c:v>9655</c:v>
                </c:pt>
                <c:pt idx="377">
                  <c:v>9700</c:v>
                </c:pt>
                <c:pt idx="378">
                  <c:v>9741</c:v>
                </c:pt>
                <c:pt idx="379">
                  <c:v>9774</c:v>
                </c:pt>
                <c:pt idx="380">
                  <c:v>9803</c:v>
                </c:pt>
                <c:pt idx="381">
                  <c:v>9820</c:v>
                </c:pt>
                <c:pt idx="382">
                  <c:v>9839</c:v>
                </c:pt>
                <c:pt idx="383">
                  <c:v>9849</c:v>
                </c:pt>
                <c:pt idx="384">
                  <c:v>9867</c:v>
                </c:pt>
                <c:pt idx="385">
                  <c:v>9890</c:v>
                </c:pt>
                <c:pt idx="386">
                  <c:v>9909</c:v>
                </c:pt>
                <c:pt idx="387">
                  <c:v>9994</c:v>
                </c:pt>
                <c:pt idx="388">
                  <c:v>10046</c:v>
                </c:pt>
                <c:pt idx="389">
                  <c:v>10095</c:v>
                </c:pt>
                <c:pt idx="390">
                  <c:v>10125</c:v>
                </c:pt>
                <c:pt idx="391">
                  <c:v>10162</c:v>
                </c:pt>
                <c:pt idx="392">
                  <c:v>10230</c:v>
                </c:pt>
                <c:pt idx="393">
                  <c:v>10283</c:v>
                </c:pt>
                <c:pt idx="394">
                  <c:v>10327</c:v>
                </c:pt>
                <c:pt idx="395">
                  <c:v>10367</c:v>
                </c:pt>
                <c:pt idx="396">
                  <c:v>10376</c:v>
                </c:pt>
                <c:pt idx="397">
                  <c:v>10392</c:v>
                </c:pt>
                <c:pt idx="398">
                  <c:v>10425</c:v>
                </c:pt>
                <c:pt idx="399">
                  <c:v>10465</c:v>
                </c:pt>
                <c:pt idx="400">
                  <c:v>10493</c:v>
                </c:pt>
                <c:pt idx="401">
                  <c:v>10540</c:v>
                </c:pt>
                <c:pt idx="402">
                  <c:v>10583</c:v>
                </c:pt>
                <c:pt idx="403">
                  <c:v>10627</c:v>
                </c:pt>
                <c:pt idx="404">
                  <c:v>10654</c:v>
                </c:pt>
                <c:pt idx="405">
                  <c:v>10857</c:v>
                </c:pt>
                <c:pt idx="406">
                  <c:v>10922</c:v>
                </c:pt>
                <c:pt idx="407">
                  <c:v>10968</c:v>
                </c:pt>
                <c:pt idx="408">
                  <c:v>11029</c:v>
                </c:pt>
                <c:pt idx="409">
                  <c:v>11071</c:v>
                </c:pt>
                <c:pt idx="410">
                  <c:v>11120</c:v>
                </c:pt>
                <c:pt idx="411">
                  <c:v>11137</c:v>
                </c:pt>
                <c:pt idx="412">
                  <c:v>11170</c:v>
                </c:pt>
                <c:pt idx="413">
                  <c:v>11198</c:v>
                </c:pt>
                <c:pt idx="414">
                  <c:v>11230</c:v>
                </c:pt>
                <c:pt idx="415">
                  <c:v>11257</c:v>
                </c:pt>
                <c:pt idx="416">
                  <c:v>11284</c:v>
                </c:pt>
                <c:pt idx="417">
                  <c:v>11315</c:v>
                </c:pt>
                <c:pt idx="418">
                  <c:v>11345</c:v>
                </c:pt>
                <c:pt idx="419">
                  <c:v>11366</c:v>
                </c:pt>
                <c:pt idx="420">
                  <c:v>11395</c:v>
                </c:pt>
                <c:pt idx="421">
                  <c:v>11412</c:v>
                </c:pt>
                <c:pt idx="422">
                  <c:v>11440</c:v>
                </c:pt>
                <c:pt idx="423">
                  <c:v>11465</c:v>
                </c:pt>
                <c:pt idx="424">
                  <c:v>11487</c:v>
                </c:pt>
                <c:pt idx="425">
                  <c:v>11505</c:v>
                </c:pt>
                <c:pt idx="426">
                  <c:v>11529</c:v>
                </c:pt>
                <c:pt idx="427">
                  <c:v>11495</c:v>
                </c:pt>
                <c:pt idx="428">
                  <c:v>11528</c:v>
                </c:pt>
                <c:pt idx="429">
                  <c:v>11570</c:v>
                </c:pt>
                <c:pt idx="430">
                  <c:v>11619</c:v>
                </c:pt>
                <c:pt idx="431">
                  <c:v>11664</c:v>
                </c:pt>
                <c:pt idx="432">
                  <c:v>11695</c:v>
                </c:pt>
                <c:pt idx="433">
                  <c:v>11749</c:v>
                </c:pt>
                <c:pt idx="434">
                  <c:v>11847</c:v>
                </c:pt>
                <c:pt idx="435">
                  <c:v>11932</c:v>
                </c:pt>
                <c:pt idx="436">
                  <c:v>12011</c:v>
                </c:pt>
                <c:pt idx="437">
                  <c:v>12064</c:v>
                </c:pt>
                <c:pt idx="438">
                  <c:v>12098</c:v>
                </c:pt>
                <c:pt idx="439">
                  <c:v>12132</c:v>
                </c:pt>
                <c:pt idx="440">
                  <c:v>12159</c:v>
                </c:pt>
                <c:pt idx="441">
                  <c:v>12180</c:v>
                </c:pt>
                <c:pt idx="442">
                  <c:v>12202</c:v>
                </c:pt>
                <c:pt idx="443">
                  <c:v>12232</c:v>
                </c:pt>
                <c:pt idx="444">
                  <c:v>12275</c:v>
                </c:pt>
                <c:pt idx="445">
                  <c:v>12316</c:v>
                </c:pt>
                <c:pt idx="446">
                  <c:v>12340</c:v>
                </c:pt>
                <c:pt idx="447">
                  <c:v>12362</c:v>
                </c:pt>
                <c:pt idx="448">
                  <c:v>12387</c:v>
                </c:pt>
                <c:pt idx="449">
                  <c:v>12412</c:v>
                </c:pt>
                <c:pt idx="450">
                  <c:v>12443</c:v>
                </c:pt>
                <c:pt idx="451">
                  <c:v>12472</c:v>
                </c:pt>
                <c:pt idx="452">
                  <c:v>12489</c:v>
                </c:pt>
                <c:pt idx="453">
                  <c:v>12513</c:v>
                </c:pt>
                <c:pt idx="454">
                  <c:v>12529</c:v>
                </c:pt>
                <c:pt idx="455">
                  <c:v>12557</c:v>
                </c:pt>
                <c:pt idx="456">
                  <c:v>12478</c:v>
                </c:pt>
                <c:pt idx="457">
                  <c:v>12501</c:v>
                </c:pt>
                <c:pt idx="458">
                  <c:v>12553</c:v>
                </c:pt>
                <c:pt idx="459">
                  <c:v>12646</c:v>
                </c:pt>
                <c:pt idx="460">
                  <c:v>12787</c:v>
                </c:pt>
                <c:pt idx="461">
                  <c:v>12924</c:v>
                </c:pt>
                <c:pt idx="462">
                  <c:v>13057</c:v>
                </c:pt>
                <c:pt idx="463">
                  <c:v>13284</c:v>
                </c:pt>
                <c:pt idx="464">
                  <c:v>13440</c:v>
                </c:pt>
                <c:pt idx="465">
                  <c:v>13585</c:v>
                </c:pt>
                <c:pt idx="466">
                  <c:v>13698</c:v>
                </c:pt>
                <c:pt idx="467">
                  <c:v>13759</c:v>
                </c:pt>
                <c:pt idx="468">
                  <c:v>13825</c:v>
                </c:pt>
                <c:pt idx="469">
                  <c:v>13877</c:v>
                </c:pt>
                <c:pt idx="470">
                  <c:v>13917</c:v>
                </c:pt>
                <c:pt idx="471">
                  <c:v>13952</c:v>
                </c:pt>
                <c:pt idx="472">
                  <c:v>13987</c:v>
                </c:pt>
                <c:pt idx="473">
                  <c:v>14019</c:v>
                </c:pt>
                <c:pt idx="474">
                  <c:v>14050</c:v>
                </c:pt>
                <c:pt idx="475">
                  <c:v>14075</c:v>
                </c:pt>
                <c:pt idx="476">
                  <c:v>14149</c:v>
                </c:pt>
                <c:pt idx="477">
                  <c:v>14200</c:v>
                </c:pt>
                <c:pt idx="478">
                  <c:v>14253</c:v>
                </c:pt>
                <c:pt idx="479">
                  <c:v>14563</c:v>
                </c:pt>
                <c:pt idx="480">
                  <c:v>15662</c:v>
                </c:pt>
                <c:pt idx="481">
                  <c:v>17067</c:v>
                </c:pt>
                <c:pt idx="482">
                  <c:v>17588</c:v>
                </c:pt>
                <c:pt idx="483">
                  <c:v>18022</c:v>
                </c:pt>
                <c:pt idx="484">
                  <c:v>18324</c:v>
                </c:pt>
                <c:pt idx="485">
                  <c:v>18515</c:v>
                </c:pt>
                <c:pt idx="486">
                  <c:v>18832</c:v>
                </c:pt>
                <c:pt idx="487">
                  <c:v>19866</c:v>
                </c:pt>
                <c:pt idx="488">
                  <c:v>20929</c:v>
                </c:pt>
                <c:pt idx="489">
                  <c:v>21443</c:v>
                </c:pt>
                <c:pt idx="490">
                  <c:v>21851</c:v>
                </c:pt>
                <c:pt idx="491">
                  <c:v>22001</c:v>
                </c:pt>
                <c:pt idx="492">
                  <c:v>22207</c:v>
                </c:pt>
                <c:pt idx="493">
                  <c:v>22410</c:v>
                </c:pt>
                <c:pt idx="494">
                  <c:v>22610</c:v>
                </c:pt>
                <c:pt idx="495">
                  <c:v>22770</c:v>
                </c:pt>
                <c:pt idx="496">
                  <c:v>22898</c:v>
                </c:pt>
                <c:pt idx="497">
                  <c:v>23747</c:v>
                </c:pt>
                <c:pt idx="498">
                  <c:v>24133</c:v>
                </c:pt>
                <c:pt idx="499">
                  <c:v>24393</c:v>
                </c:pt>
                <c:pt idx="500">
                  <c:v>24574</c:v>
                </c:pt>
                <c:pt idx="501">
                  <c:v>24717</c:v>
                </c:pt>
                <c:pt idx="502">
                  <c:v>24882</c:v>
                </c:pt>
                <c:pt idx="503">
                  <c:v>25024</c:v>
                </c:pt>
                <c:pt idx="504">
                  <c:v>25147</c:v>
                </c:pt>
                <c:pt idx="505">
                  <c:v>25215</c:v>
                </c:pt>
                <c:pt idx="506">
                  <c:v>25297</c:v>
                </c:pt>
                <c:pt idx="507">
                  <c:v>25390</c:v>
                </c:pt>
                <c:pt idx="508">
                  <c:v>25509</c:v>
                </c:pt>
                <c:pt idx="509">
                  <c:v>25586</c:v>
                </c:pt>
                <c:pt idx="510">
                  <c:v>25675</c:v>
                </c:pt>
                <c:pt idx="511">
                  <c:v>25738</c:v>
                </c:pt>
                <c:pt idx="512">
                  <c:v>25795</c:v>
                </c:pt>
                <c:pt idx="513">
                  <c:v>25917</c:v>
                </c:pt>
                <c:pt idx="514">
                  <c:v>26056</c:v>
                </c:pt>
                <c:pt idx="515">
                  <c:v>26048</c:v>
                </c:pt>
                <c:pt idx="516">
                  <c:v>26112</c:v>
                </c:pt>
                <c:pt idx="517">
                  <c:v>26182</c:v>
                </c:pt>
                <c:pt idx="518">
                  <c:v>26259</c:v>
                </c:pt>
                <c:pt idx="519">
                  <c:v>26347</c:v>
                </c:pt>
                <c:pt idx="520">
                  <c:v>26485</c:v>
                </c:pt>
                <c:pt idx="521">
                  <c:v>26706</c:v>
                </c:pt>
                <c:pt idx="522">
                  <c:v>26873</c:v>
                </c:pt>
                <c:pt idx="523">
                  <c:v>26992</c:v>
                </c:pt>
                <c:pt idx="524">
                  <c:v>27102</c:v>
                </c:pt>
                <c:pt idx="525">
                  <c:v>27230</c:v>
                </c:pt>
                <c:pt idx="526">
                  <c:v>27391</c:v>
                </c:pt>
                <c:pt idx="527">
                  <c:v>27465</c:v>
                </c:pt>
                <c:pt idx="528">
                  <c:v>27575</c:v>
                </c:pt>
                <c:pt idx="529">
                  <c:v>27670</c:v>
                </c:pt>
                <c:pt idx="530">
                  <c:v>27734</c:v>
                </c:pt>
                <c:pt idx="531">
                  <c:v>27790</c:v>
                </c:pt>
                <c:pt idx="532">
                  <c:v>27839</c:v>
                </c:pt>
                <c:pt idx="533">
                  <c:v>27894</c:v>
                </c:pt>
                <c:pt idx="534">
                  <c:v>27947</c:v>
                </c:pt>
                <c:pt idx="535">
                  <c:v>28010</c:v>
                </c:pt>
                <c:pt idx="536">
                  <c:v>28038</c:v>
                </c:pt>
                <c:pt idx="537">
                  <c:v>28075</c:v>
                </c:pt>
                <c:pt idx="538">
                  <c:v>28125</c:v>
                </c:pt>
                <c:pt idx="539">
                  <c:v>28168</c:v>
                </c:pt>
                <c:pt idx="540">
                  <c:v>28196</c:v>
                </c:pt>
                <c:pt idx="541">
                  <c:v>28248</c:v>
                </c:pt>
                <c:pt idx="542">
                  <c:v>28291</c:v>
                </c:pt>
                <c:pt idx="543">
                  <c:v>28323</c:v>
                </c:pt>
                <c:pt idx="544">
                  <c:v>28348</c:v>
                </c:pt>
                <c:pt idx="545">
                  <c:v>28389</c:v>
                </c:pt>
                <c:pt idx="546">
                  <c:v>28424</c:v>
                </c:pt>
                <c:pt idx="547">
                  <c:v>28323</c:v>
                </c:pt>
                <c:pt idx="548">
                  <c:v>28339</c:v>
                </c:pt>
                <c:pt idx="549">
                  <c:v>28368</c:v>
                </c:pt>
                <c:pt idx="550">
                  <c:v>28392</c:v>
                </c:pt>
                <c:pt idx="551">
                  <c:v>28412</c:v>
                </c:pt>
                <c:pt idx="552">
                  <c:v>28433</c:v>
                </c:pt>
                <c:pt idx="553">
                  <c:v>28456</c:v>
                </c:pt>
                <c:pt idx="554">
                  <c:v>28481</c:v>
                </c:pt>
                <c:pt idx="555">
                  <c:v>28520</c:v>
                </c:pt>
                <c:pt idx="556">
                  <c:v>28554</c:v>
                </c:pt>
                <c:pt idx="557">
                  <c:v>28584</c:v>
                </c:pt>
                <c:pt idx="558">
                  <c:v>28619</c:v>
                </c:pt>
                <c:pt idx="559">
                  <c:v>28648</c:v>
                </c:pt>
                <c:pt idx="560">
                  <c:v>28681</c:v>
                </c:pt>
                <c:pt idx="561">
                  <c:v>28716</c:v>
                </c:pt>
                <c:pt idx="562">
                  <c:v>28741</c:v>
                </c:pt>
                <c:pt idx="563">
                  <c:v>28776</c:v>
                </c:pt>
                <c:pt idx="564">
                  <c:v>28796</c:v>
                </c:pt>
                <c:pt idx="565">
                  <c:v>28824</c:v>
                </c:pt>
                <c:pt idx="566">
                  <c:v>28845</c:v>
                </c:pt>
                <c:pt idx="567">
                  <c:v>28871</c:v>
                </c:pt>
                <c:pt idx="568">
                  <c:v>28898</c:v>
                </c:pt>
                <c:pt idx="569">
                  <c:v>28922</c:v>
                </c:pt>
                <c:pt idx="570">
                  <c:v>28949</c:v>
                </c:pt>
                <c:pt idx="571">
                  <c:v>28973</c:v>
                </c:pt>
                <c:pt idx="572">
                  <c:v>29001</c:v>
                </c:pt>
                <c:pt idx="573">
                  <c:v>29018</c:v>
                </c:pt>
                <c:pt idx="574">
                  <c:v>29052</c:v>
                </c:pt>
                <c:pt idx="575">
                  <c:v>29070</c:v>
                </c:pt>
                <c:pt idx="576">
                  <c:v>29104</c:v>
                </c:pt>
                <c:pt idx="577">
                  <c:v>29126</c:v>
                </c:pt>
                <c:pt idx="578">
                  <c:v>28997</c:v>
                </c:pt>
                <c:pt idx="579">
                  <c:v>29011</c:v>
                </c:pt>
                <c:pt idx="580">
                  <c:v>29045</c:v>
                </c:pt>
                <c:pt idx="581">
                  <c:v>29072</c:v>
                </c:pt>
                <c:pt idx="582">
                  <c:v>29094</c:v>
                </c:pt>
                <c:pt idx="583">
                  <c:v>29130</c:v>
                </c:pt>
                <c:pt idx="584">
                  <c:v>29162</c:v>
                </c:pt>
                <c:pt idx="585">
                  <c:v>29197</c:v>
                </c:pt>
                <c:pt idx="586">
                  <c:v>29217</c:v>
                </c:pt>
                <c:pt idx="587">
                  <c:v>29255</c:v>
                </c:pt>
                <c:pt idx="588">
                  <c:v>29281</c:v>
                </c:pt>
                <c:pt idx="589">
                  <c:v>29321</c:v>
                </c:pt>
                <c:pt idx="590">
                  <c:v>29351</c:v>
                </c:pt>
                <c:pt idx="591">
                  <c:v>29396</c:v>
                </c:pt>
                <c:pt idx="592">
                  <c:v>29440</c:v>
                </c:pt>
                <c:pt idx="593">
                  <c:v>29479</c:v>
                </c:pt>
                <c:pt idx="594">
                  <c:v>29505</c:v>
                </c:pt>
                <c:pt idx="595">
                  <c:v>29554</c:v>
                </c:pt>
                <c:pt idx="596">
                  <c:v>29600</c:v>
                </c:pt>
                <c:pt idx="597">
                  <c:v>29650</c:v>
                </c:pt>
                <c:pt idx="598">
                  <c:v>29699</c:v>
                </c:pt>
                <c:pt idx="599">
                  <c:v>29723</c:v>
                </c:pt>
                <c:pt idx="600">
                  <c:v>29743</c:v>
                </c:pt>
                <c:pt idx="601">
                  <c:v>29763</c:v>
                </c:pt>
                <c:pt idx="602">
                  <c:v>29797</c:v>
                </c:pt>
                <c:pt idx="603">
                  <c:v>29831</c:v>
                </c:pt>
                <c:pt idx="604">
                  <c:v>29865</c:v>
                </c:pt>
                <c:pt idx="605">
                  <c:v>29926</c:v>
                </c:pt>
                <c:pt idx="606">
                  <c:v>29984</c:v>
                </c:pt>
                <c:pt idx="607">
                  <c:v>30044</c:v>
                </c:pt>
                <c:pt idx="608">
                  <c:v>30075</c:v>
                </c:pt>
                <c:pt idx="609">
                  <c:v>30101</c:v>
                </c:pt>
                <c:pt idx="610">
                  <c:v>30134</c:v>
                </c:pt>
                <c:pt idx="611">
                  <c:v>30022</c:v>
                </c:pt>
                <c:pt idx="612">
                  <c:v>30071</c:v>
                </c:pt>
                <c:pt idx="613">
                  <c:v>30105</c:v>
                </c:pt>
                <c:pt idx="614">
                  <c:v>30135</c:v>
                </c:pt>
                <c:pt idx="615">
                  <c:v>30174</c:v>
                </c:pt>
                <c:pt idx="616">
                  <c:v>30225</c:v>
                </c:pt>
                <c:pt idx="617">
                  <c:v>30316</c:v>
                </c:pt>
                <c:pt idx="618">
                  <c:v>30386</c:v>
                </c:pt>
                <c:pt idx="619">
                  <c:v>30457</c:v>
                </c:pt>
                <c:pt idx="620">
                  <c:v>30512</c:v>
                </c:pt>
                <c:pt idx="621">
                  <c:v>30567</c:v>
                </c:pt>
                <c:pt idx="622">
                  <c:v>30624</c:v>
                </c:pt>
                <c:pt idx="623">
                  <c:v>30691</c:v>
                </c:pt>
                <c:pt idx="624">
                  <c:v>30749</c:v>
                </c:pt>
                <c:pt idx="625">
                  <c:v>30807</c:v>
                </c:pt>
                <c:pt idx="626">
                  <c:v>30872</c:v>
                </c:pt>
                <c:pt idx="627">
                  <c:v>30938</c:v>
                </c:pt>
                <c:pt idx="628">
                  <c:v>31028</c:v>
                </c:pt>
                <c:pt idx="629">
                  <c:v>31170</c:v>
                </c:pt>
                <c:pt idx="630">
                  <c:v>31323</c:v>
                </c:pt>
                <c:pt idx="631">
                  <c:v>31473</c:v>
                </c:pt>
                <c:pt idx="632">
                  <c:v>31581</c:v>
                </c:pt>
                <c:pt idx="633">
                  <c:v>31690</c:v>
                </c:pt>
                <c:pt idx="634">
                  <c:v>31788</c:v>
                </c:pt>
                <c:pt idx="635">
                  <c:v>31885</c:v>
                </c:pt>
                <c:pt idx="636">
                  <c:v>31958</c:v>
                </c:pt>
                <c:pt idx="637">
                  <c:v>32029</c:v>
                </c:pt>
                <c:pt idx="638">
                  <c:v>32115</c:v>
                </c:pt>
                <c:pt idx="639">
                  <c:v>31993</c:v>
                </c:pt>
                <c:pt idx="640">
                  <c:v>32063</c:v>
                </c:pt>
                <c:pt idx="641">
                  <c:v>32126</c:v>
                </c:pt>
                <c:pt idx="642">
                  <c:v>32171</c:v>
                </c:pt>
                <c:pt idx="643">
                  <c:v>32231</c:v>
                </c:pt>
                <c:pt idx="644">
                  <c:v>32290</c:v>
                </c:pt>
                <c:pt idx="645">
                  <c:v>32357</c:v>
                </c:pt>
                <c:pt idx="646">
                  <c:v>32432</c:v>
                </c:pt>
                <c:pt idx="647">
                  <c:v>32497</c:v>
                </c:pt>
                <c:pt idx="648">
                  <c:v>32550</c:v>
                </c:pt>
                <c:pt idx="649">
                  <c:v>32598</c:v>
                </c:pt>
                <c:pt idx="650">
                  <c:v>32647</c:v>
                </c:pt>
                <c:pt idx="651">
                  <c:v>32717</c:v>
                </c:pt>
                <c:pt idx="652">
                  <c:v>32760</c:v>
                </c:pt>
                <c:pt idx="653">
                  <c:v>32799</c:v>
                </c:pt>
                <c:pt idx="654">
                  <c:v>32847</c:v>
                </c:pt>
                <c:pt idx="655">
                  <c:v>32904</c:v>
                </c:pt>
                <c:pt idx="656">
                  <c:v>32944</c:v>
                </c:pt>
                <c:pt idx="657">
                  <c:v>32991</c:v>
                </c:pt>
                <c:pt idx="658">
                  <c:v>33045</c:v>
                </c:pt>
                <c:pt idx="659">
                  <c:v>33089</c:v>
                </c:pt>
                <c:pt idx="660">
                  <c:v>33138</c:v>
                </c:pt>
                <c:pt idx="661">
                  <c:v>33179</c:v>
                </c:pt>
                <c:pt idx="662">
                  <c:v>33220</c:v>
                </c:pt>
                <c:pt idx="663">
                  <c:v>33253</c:v>
                </c:pt>
                <c:pt idx="664">
                  <c:v>33294</c:v>
                </c:pt>
                <c:pt idx="665">
                  <c:v>33334</c:v>
                </c:pt>
                <c:pt idx="666">
                  <c:v>33376</c:v>
                </c:pt>
                <c:pt idx="667">
                  <c:v>33405</c:v>
                </c:pt>
                <c:pt idx="668">
                  <c:v>33418</c:v>
                </c:pt>
                <c:pt idx="669">
                  <c:v>33221</c:v>
                </c:pt>
                <c:pt idx="670">
                  <c:v>33243</c:v>
                </c:pt>
                <c:pt idx="671">
                  <c:v>33275</c:v>
                </c:pt>
                <c:pt idx="672">
                  <c:v>33303</c:v>
                </c:pt>
                <c:pt idx="673">
                  <c:v>33329</c:v>
                </c:pt>
                <c:pt idx="674">
                  <c:v>33362</c:v>
                </c:pt>
                <c:pt idx="675">
                  <c:v>33396</c:v>
                </c:pt>
                <c:pt idx="676">
                  <c:v>33588</c:v>
                </c:pt>
                <c:pt idx="677">
                  <c:v>33712</c:v>
                </c:pt>
                <c:pt idx="678">
                  <c:v>33775</c:v>
                </c:pt>
                <c:pt idx="679">
                  <c:v>33842</c:v>
                </c:pt>
                <c:pt idx="680">
                  <c:v>33906</c:v>
                </c:pt>
                <c:pt idx="681">
                  <c:v>33975</c:v>
                </c:pt>
                <c:pt idx="682">
                  <c:v>34008</c:v>
                </c:pt>
                <c:pt idx="683">
                  <c:v>34052</c:v>
                </c:pt>
                <c:pt idx="684">
                  <c:v>34087</c:v>
                </c:pt>
                <c:pt idx="685">
                  <c:v>34112</c:v>
                </c:pt>
                <c:pt idx="686">
                  <c:v>34134</c:v>
                </c:pt>
                <c:pt idx="687">
                  <c:v>34176</c:v>
                </c:pt>
                <c:pt idx="688">
                  <c:v>34209</c:v>
                </c:pt>
                <c:pt idx="689">
                  <c:v>34229</c:v>
                </c:pt>
                <c:pt idx="690">
                  <c:v>34247</c:v>
                </c:pt>
                <c:pt idx="691">
                  <c:v>34266</c:v>
                </c:pt>
                <c:pt idx="692">
                  <c:v>34288</c:v>
                </c:pt>
                <c:pt idx="693">
                  <c:v>34308</c:v>
                </c:pt>
                <c:pt idx="694">
                  <c:v>34329</c:v>
                </c:pt>
                <c:pt idx="695">
                  <c:v>34348</c:v>
                </c:pt>
                <c:pt idx="696">
                  <c:v>34370</c:v>
                </c:pt>
                <c:pt idx="697">
                  <c:v>34398</c:v>
                </c:pt>
                <c:pt idx="698">
                  <c:v>34418</c:v>
                </c:pt>
                <c:pt idx="699">
                  <c:v>34442</c:v>
                </c:pt>
                <c:pt idx="700">
                  <c:v>34276</c:v>
                </c:pt>
                <c:pt idx="701">
                  <c:v>34303</c:v>
                </c:pt>
                <c:pt idx="702">
                  <c:v>34332</c:v>
                </c:pt>
                <c:pt idx="703">
                  <c:v>34359</c:v>
                </c:pt>
                <c:pt idx="704">
                  <c:v>34403</c:v>
                </c:pt>
                <c:pt idx="705">
                  <c:v>34437</c:v>
                </c:pt>
                <c:pt idx="706">
                  <c:v>34459</c:v>
                </c:pt>
                <c:pt idx="707">
                  <c:v>34478</c:v>
                </c:pt>
                <c:pt idx="708">
                  <c:v>34490</c:v>
                </c:pt>
                <c:pt idx="709">
                  <c:v>34509</c:v>
                </c:pt>
                <c:pt idx="710">
                  <c:v>34522</c:v>
                </c:pt>
                <c:pt idx="711">
                  <c:v>34539</c:v>
                </c:pt>
                <c:pt idx="712">
                  <c:v>34560</c:v>
                </c:pt>
                <c:pt idx="713">
                  <c:v>34587</c:v>
                </c:pt>
                <c:pt idx="714">
                  <c:v>34610</c:v>
                </c:pt>
                <c:pt idx="715">
                  <c:v>34651</c:v>
                </c:pt>
                <c:pt idx="716">
                  <c:v>34680</c:v>
                </c:pt>
                <c:pt idx="717">
                  <c:v>34719</c:v>
                </c:pt>
                <c:pt idx="718">
                  <c:v>34741</c:v>
                </c:pt>
                <c:pt idx="719">
                  <c:v>34774</c:v>
                </c:pt>
                <c:pt idx="720">
                  <c:v>34801</c:v>
                </c:pt>
                <c:pt idx="721">
                  <c:v>34825</c:v>
                </c:pt>
                <c:pt idx="722">
                  <c:v>34847</c:v>
                </c:pt>
                <c:pt idx="723">
                  <c:v>34867</c:v>
                </c:pt>
                <c:pt idx="724">
                  <c:v>34895</c:v>
                </c:pt>
                <c:pt idx="725">
                  <c:v>34921</c:v>
                </c:pt>
                <c:pt idx="726">
                  <c:v>34943</c:v>
                </c:pt>
                <c:pt idx="727">
                  <c:v>34976</c:v>
                </c:pt>
                <c:pt idx="728">
                  <c:v>35018</c:v>
                </c:pt>
                <c:pt idx="729">
                  <c:v>35049</c:v>
                </c:pt>
                <c:pt idx="730">
                  <c:v>35088</c:v>
                </c:pt>
                <c:pt idx="731">
                  <c:v>34180</c:v>
                </c:pt>
                <c:pt idx="732">
                  <c:v>34223</c:v>
                </c:pt>
                <c:pt idx="733">
                  <c:v>34260</c:v>
                </c:pt>
                <c:pt idx="734">
                  <c:v>34297</c:v>
                </c:pt>
                <c:pt idx="735">
                  <c:v>34334</c:v>
                </c:pt>
                <c:pt idx="736">
                  <c:v>34362</c:v>
                </c:pt>
                <c:pt idx="737">
                  <c:v>34431</c:v>
                </c:pt>
                <c:pt idx="738">
                  <c:v>34496</c:v>
                </c:pt>
                <c:pt idx="739">
                  <c:v>34554</c:v>
                </c:pt>
                <c:pt idx="740">
                  <c:v>34595</c:v>
                </c:pt>
                <c:pt idx="741">
                  <c:v>34624</c:v>
                </c:pt>
                <c:pt idx="742">
                  <c:v>34669</c:v>
                </c:pt>
                <c:pt idx="743">
                  <c:v>34712</c:v>
                </c:pt>
                <c:pt idx="744">
                  <c:v>34753</c:v>
                </c:pt>
                <c:pt idx="745">
                  <c:v>34804</c:v>
                </c:pt>
                <c:pt idx="746">
                  <c:v>34872</c:v>
                </c:pt>
                <c:pt idx="747">
                  <c:v>34920</c:v>
                </c:pt>
                <c:pt idx="748">
                  <c:v>34978</c:v>
                </c:pt>
                <c:pt idx="749">
                  <c:v>35019</c:v>
                </c:pt>
                <c:pt idx="750">
                  <c:v>35073</c:v>
                </c:pt>
                <c:pt idx="751">
                  <c:v>35124</c:v>
                </c:pt>
                <c:pt idx="752">
                  <c:v>35155</c:v>
                </c:pt>
                <c:pt idx="753">
                  <c:v>35185</c:v>
                </c:pt>
                <c:pt idx="754">
                  <c:v>35221</c:v>
                </c:pt>
                <c:pt idx="755">
                  <c:v>35249</c:v>
                </c:pt>
                <c:pt idx="756">
                  <c:v>35286</c:v>
                </c:pt>
                <c:pt idx="757">
                  <c:v>35333</c:v>
                </c:pt>
                <c:pt idx="758">
                  <c:v>35380</c:v>
                </c:pt>
                <c:pt idx="759">
                  <c:v>35423</c:v>
                </c:pt>
                <c:pt idx="760">
                  <c:v>35892</c:v>
                </c:pt>
                <c:pt idx="761">
                  <c:v>35950</c:v>
                </c:pt>
                <c:pt idx="762">
                  <c:v>36007</c:v>
                </c:pt>
                <c:pt idx="763">
                  <c:v>36074</c:v>
                </c:pt>
                <c:pt idx="764">
                  <c:v>36141</c:v>
                </c:pt>
                <c:pt idx="765">
                  <c:v>36205</c:v>
                </c:pt>
                <c:pt idx="766">
                  <c:v>36261</c:v>
                </c:pt>
                <c:pt idx="767">
                  <c:v>36358</c:v>
                </c:pt>
                <c:pt idx="768">
                  <c:v>36436</c:v>
                </c:pt>
                <c:pt idx="769">
                  <c:v>36512</c:v>
                </c:pt>
                <c:pt idx="770">
                  <c:v>36587</c:v>
                </c:pt>
                <c:pt idx="771">
                  <c:v>36641</c:v>
                </c:pt>
                <c:pt idx="772">
                  <c:v>36692</c:v>
                </c:pt>
                <c:pt idx="773">
                  <c:v>36750</c:v>
                </c:pt>
                <c:pt idx="774">
                  <c:v>36800</c:v>
                </c:pt>
                <c:pt idx="775">
                  <c:v>36857</c:v>
                </c:pt>
                <c:pt idx="776">
                  <c:v>36903</c:v>
                </c:pt>
                <c:pt idx="777">
                  <c:v>36961</c:v>
                </c:pt>
                <c:pt idx="778">
                  <c:v>37018</c:v>
                </c:pt>
                <c:pt idx="779">
                  <c:v>37067</c:v>
                </c:pt>
                <c:pt idx="780">
                  <c:v>37116</c:v>
                </c:pt>
                <c:pt idx="781">
                  <c:v>37168</c:v>
                </c:pt>
                <c:pt idx="782">
                  <c:v>37224</c:v>
                </c:pt>
                <c:pt idx="783">
                  <c:v>37267</c:v>
                </c:pt>
                <c:pt idx="784">
                  <c:v>37324</c:v>
                </c:pt>
                <c:pt idx="785">
                  <c:v>37390</c:v>
                </c:pt>
                <c:pt idx="786">
                  <c:v>37449</c:v>
                </c:pt>
                <c:pt idx="787">
                  <c:v>37492</c:v>
                </c:pt>
                <c:pt idx="788">
                  <c:v>37300</c:v>
                </c:pt>
                <c:pt idx="789">
                  <c:v>37306</c:v>
                </c:pt>
                <c:pt idx="790">
                  <c:v>37350</c:v>
                </c:pt>
                <c:pt idx="791">
                  <c:v>37397</c:v>
                </c:pt>
                <c:pt idx="792">
                  <c:v>37440</c:v>
                </c:pt>
                <c:pt idx="793">
                  <c:v>37484</c:v>
                </c:pt>
                <c:pt idx="794">
                  <c:v>37546</c:v>
                </c:pt>
                <c:pt idx="795">
                  <c:v>37599</c:v>
                </c:pt>
                <c:pt idx="796">
                  <c:v>37645</c:v>
                </c:pt>
                <c:pt idx="797">
                  <c:v>37696</c:v>
                </c:pt>
                <c:pt idx="798">
                  <c:v>37780</c:v>
                </c:pt>
                <c:pt idx="799">
                  <c:v>37845</c:v>
                </c:pt>
                <c:pt idx="800">
                  <c:v>37902</c:v>
                </c:pt>
                <c:pt idx="801">
                  <c:v>37942</c:v>
                </c:pt>
                <c:pt idx="802">
                  <c:v>37979</c:v>
                </c:pt>
                <c:pt idx="803">
                  <c:v>38007</c:v>
                </c:pt>
                <c:pt idx="804">
                  <c:v>38032</c:v>
                </c:pt>
                <c:pt idx="805">
                  <c:v>38065</c:v>
                </c:pt>
                <c:pt idx="806">
                  <c:v>38104</c:v>
                </c:pt>
                <c:pt idx="807">
                  <c:v>38137</c:v>
                </c:pt>
                <c:pt idx="808">
                  <c:v>38166</c:v>
                </c:pt>
                <c:pt idx="809">
                  <c:v>38196</c:v>
                </c:pt>
                <c:pt idx="810">
                  <c:v>38222</c:v>
                </c:pt>
                <c:pt idx="811">
                  <c:v>38245</c:v>
                </c:pt>
                <c:pt idx="812">
                  <c:v>38269</c:v>
                </c:pt>
                <c:pt idx="813">
                  <c:v>38289</c:v>
                </c:pt>
                <c:pt idx="814">
                  <c:v>38312</c:v>
                </c:pt>
                <c:pt idx="815">
                  <c:v>38347</c:v>
                </c:pt>
                <c:pt idx="816">
                  <c:v>38383</c:v>
                </c:pt>
                <c:pt idx="817">
                  <c:v>38410</c:v>
                </c:pt>
                <c:pt idx="818">
                  <c:v>38436</c:v>
                </c:pt>
                <c:pt idx="819">
                  <c:v>38470</c:v>
                </c:pt>
                <c:pt idx="820">
                  <c:v>38513</c:v>
                </c:pt>
                <c:pt idx="821">
                  <c:v>38245</c:v>
                </c:pt>
                <c:pt idx="822">
                  <c:v>38293</c:v>
                </c:pt>
                <c:pt idx="823">
                  <c:v>38335</c:v>
                </c:pt>
                <c:pt idx="824">
                  <c:v>38386</c:v>
                </c:pt>
                <c:pt idx="825">
                  <c:v>38436</c:v>
                </c:pt>
                <c:pt idx="826">
                  <c:v>38478</c:v>
                </c:pt>
                <c:pt idx="827">
                  <c:v>38568</c:v>
                </c:pt>
                <c:pt idx="828">
                  <c:v>38652</c:v>
                </c:pt>
                <c:pt idx="829">
                  <c:v>38712</c:v>
                </c:pt>
                <c:pt idx="830">
                  <c:v>38773</c:v>
                </c:pt>
                <c:pt idx="831">
                  <c:v>38818</c:v>
                </c:pt>
                <c:pt idx="832">
                  <c:v>38855</c:v>
                </c:pt>
                <c:pt idx="833">
                  <c:v>38885</c:v>
                </c:pt>
                <c:pt idx="834">
                  <c:v>38918</c:v>
                </c:pt>
                <c:pt idx="835">
                  <c:v>38943</c:v>
                </c:pt>
                <c:pt idx="836">
                  <c:v>38969</c:v>
                </c:pt>
                <c:pt idx="837">
                  <c:v>38996</c:v>
                </c:pt>
                <c:pt idx="838">
                  <c:v>39049</c:v>
                </c:pt>
                <c:pt idx="839">
                  <c:v>39094</c:v>
                </c:pt>
                <c:pt idx="840">
                  <c:v>39169</c:v>
                </c:pt>
                <c:pt idx="841">
                  <c:v>39235</c:v>
                </c:pt>
                <c:pt idx="842">
                  <c:v>39278</c:v>
                </c:pt>
                <c:pt idx="843">
                  <c:v>39319</c:v>
                </c:pt>
                <c:pt idx="844">
                  <c:v>39349</c:v>
                </c:pt>
                <c:pt idx="845">
                  <c:v>39378</c:v>
                </c:pt>
                <c:pt idx="846">
                  <c:v>39399</c:v>
                </c:pt>
                <c:pt idx="847">
                  <c:v>39431</c:v>
                </c:pt>
                <c:pt idx="848">
                  <c:v>39462</c:v>
                </c:pt>
                <c:pt idx="849">
                  <c:v>39493</c:v>
                </c:pt>
                <c:pt idx="850">
                  <c:v>39525</c:v>
                </c:pt>
                <c:pt idx="851">
                  <c:v>39241</c:v>
                </c:pt>
                <c:pt idx="852">
                  <c:v>39290</c:v>
                </c:pt>
                <c:pt idx="853">
                  <c:v>39336</c:v>
                </c:pt>
                <c:pt idx="854">
                  <c:v>39381</c:v>
                </c:pt>
                <c:pt idx="855">
                  <c:v>39414</c:v>
                </c:pt>
                <c:pt idx="856">
                  <c:v>39497</c:v>
                </c:pt>
                <c:pt idx="857">
                  <c:v>39571</c:v>
                </c:pt>
                <c:pt idx="858">
                  <c:v>39651</c:v>
                </c:pt>
                <c:pt idx="859">
                  <c:v>39708</c:v>
                </c:pt>
                <c:pt idx="860">
                  <c:v>39779</c:v>
                </c:pt>
                <c:pt idx="861">
                  <c:v>39836</c:v>
                </c:pt>
                <c:pt idx="862">
                  <c:v>39930</c:v>
                </c:pt>
                <c:pt idx="863">
                  <c:v>39987</c:v>
                </c:pt>
                <c:pt idx="864">
                  <c:v>40030</c:v>
                </c:pt>
                <c:pt idx="865">
                  <c:v>40046</c:v>
                </c:pt>
                <c:pt idx="866">
                  <c:v>40090</c:v>
                </c:pt>
                <c:pt idx="867">
                  <c:v>40142</c:v>
                </c:pt>
                <c:pt idx="868">
                  <c:v>40196</c:v>
                </c:pt>
                <c:pt idx="869">
                  <c:v>40223</c:v>
                </c:pt>
                <c:pt idx="870">
                  <c:v>40241</c:v>
                </c:pt>
                <c:pt idx="871">
                  <c:v>40257</c:v>
                </c:pt>
                <c:pt idx="872">
                  <c:v>40274</c:v>
                </c:pt>
                <c:pt idx="873">
                  <c:v>40308</c:v>
                </c:pt>
                <c:pt idx="874">
                  <c:v>40332</c:v>
                </c:pt>
                <c:pt idx="875">
                  <c:v>40373</c:v>
                </c:pt>
                <c:pt idx="876">
                  <c:v>40404</c:v>
                </c:pt>
                <c:pt idx="877">
                  <c:v>40467</c:v>
                </c:pt>
                <c:pt idx="878">
                  <c:v>40547</c:v>
                </c:pt>
                <c:pt idx="879">
                  <c:v>40592</c:v>
                </c:pt>
                <c:pt idx="880">
                  <c:v>40633</c:v>
                </c:pt>
                <c:pt idx="881">
                  <c:v>40657</c:v>
                </c:pt>
                <c:pt idx="882">
                  <c:v>40504</c:v>
                </c:pt>
                <c:pt idx="883">
                  <c:v>40567</c:v>
                </c:pt>
                <c:pt idx="884">
                  <c:v>40607</c:v>
                </c:pt>
                <c:pt idx="885">
                  <c:v>40649</c:v>
                </c:pt>
                <c:pt idx="886">
                  <c:v>40670</c:v>
                </c:pt>
                <c:pt idx="887">
                  <c:v>40704</c:v>
                </c:pt>
                <c:pt idx="888">
                  <c:v>40746</c:v>
                </c:pt>
                <c:pt idx="889">
                  <c:v>40788</c:v>
                </c:pt>
                <c:pt idx="890">
                  <c:v>40828</c:v>
                </c:pt>
                <c:pt idx="891">
                  <c:v>40867</c:v>
                </c:pt>
                <c:pt idx="892">
                  <c:v>40950</c:v>
                </c:pt>
                <c:pt idx="893">
                  <c:v>40985</c:v>
                </c:pt>
                <c:pt idx="894">
                  <c:v>41027</c:v>
                </c:pt>
                <c:pt idx="895">
                  <c:v>41048</c:v>
                </c:pt>
                <c:pt idx="896">
                  <c:v>41069</c:v>
                </c:pt>
                <c:pt idx="897">
                  <c:v>41101</c:v>
                </c:pt>
                <c:pt idx="898">
                  <c:v>41133</c:v>
                </c:pt>
                <c:pt idx="899">
                  <c:v>41160</c:v>
                </c:pt>
                <c:pt idx="900">
                  <c:v>41192</c:v>
                </c:pt>
                <c:pt idx="901">
                  <c:v>41204</c:v>
                </c:pt>
                <c:pt idx="902">
                  <c:v>41230</c:v>
                </c:pt>
                <c:pt idx="903">
                  <c:v>41258</c:v>
                </c:pt>
                <c:pt idx="904">
                  <c:v>41282</c:v>
                </c:pt>
                <c:pt idx="905">
                  <c:v>41306</c:v>
                </c:pt>
                <c:pt idx="906">
                  <c:v>41336</c:v>
                </c:pt>
                <c:pt idx="907">
                  <c:v>41359</c:v>
                </c:pt>
                <c:pt idx="908">
                  <c:v>41376</c:v>
                </c:pt>
                <c:pt idx="909">
                  <c:v>41397</c:v>
                </c:pt>
                <c:pt idx="910">
                  <c:v>41419</c:v>
                </c:pt>
                <c:pt idx="911">
                  <c:v>41436</c:v>
                </c:pt>
                <c:pt idx="912">
                  <c:v>41132</c:v>
                </c:pt>
                <c:pt idx="913">
                  <c:v>41158</c:v>
                </c:pt>
                <c:pt idx="914">
                  <c:v>41169</c:v>
                </c:pt>
                <c:pt idx="915">
                  <c:v>41179</c:v>
                </c:pt>
                <c:pt idx="916">
                  <c:v>41190</c:v>
                </c:pt>
                <c:pt idx="917">
                  <c:v>41212</c:v>
                </c:pt>
                <c:pt idx="918">
                  <c:v>41228</c:v>
                </c:pt>
                <c:pt idx="919">
                  <c:v>41244</c:v>
                </c:pt>
                <c:pt idx="920">
                  <c:v>41257</c:v>
                </c:pt>
                <c:pt idx="921">
                  <c:v>41275</c:v>
                </c:pt>
                <c:pt idx="922">
                  <c:v>41299</c:v>
                </c:pt>
                <c:pt idx="923">
                  <c:v>41317</c:v>
                </c:pt>
                <c:pt idx="924">
                  <c:v>41354</c:v>
                </c:pt>
                <c:pt idx="925">
                  <c:v>41376</c:v>
                </c:pt>
                <c:pt idx="926">
                  <c:v>41395</c:v>
                </c:pt>
                <c:pt idx="927">
                  <c:v>41415</c:v>
                </c:pt>
                <c:pt idx="928">
                  <c:v>41435</c:v>
                </c:pt>
                <c:pt idx="929">
                  <c:v>41446</c:v>
                </c:pt>
                <c:pt idx="930">
                  <c:v>41458</c:v>
                </c:pt>
                <c:pt idx="931">
                  <c:v>41475</c:v>
                </c:pt>
                <c:pt idx="932">
                  <c:v>41497</c:v>
                </c:pt>
                <c:pt idx="933">
                  <c:v>41518</c:v>
                </c:pt>
                <c:pt idx="934">
                  <c:v>41537</c:v>
                </c:pt>
                <c:pt idx="935">
                  <c:v>41564</c:v>
                </c:pt>
                <c:pt idx="936">
                  <c:v>41586</c:v>
                </c:pt>
                <c:pt idx="937">
                  <c:v>41610</c:v>
                </c:pt>
                <c:pt idx="938">
                  <c:v>41636</c:v>
                </c:pt>
                <c:pt idx="939">
                  <c:v>41670</c:v>
                </c:pt>
                <c:pt idx="940">
                  <c:v>41699</c:v>
                </c:pt>
                <c:pt idx="941">
                  <c:v>41714</c:v>
                </c:pt>
                <c:pt idx="942">
                  <c:v>41474</c:v>
                </c:pt>
                <c:pt idx="943">
                  <c:v>41498</c:v>
                </c:pt>
                <c:pt idx="944">
                  <c:v>41521</c:v>
                </c:pt>
                <c:pt idx="945">
                  <c:v>41542</c:v>
                </c:pt>
                <c:pt idx="946">
                  <c:v>41566</c:v>
                </c:pt>
                <c:pt idx="947">
                  <c:v>41597</c:v>
                </c:pt>
                <c:pt idx="948">
                  <c:v>41619</c:v>
                </c:pt>
                <c:pt idx="949">
                  <c:v>41645</c:v>
                </c:pt>
                <c:pt idx="950">
                  <c:v>41660</c:v>
                </c:pt>
                <c:pt idx="951">
                  <c:v>41679</c:v>
                </c:pt>
                <c:pt idx="952">
                  <c:v>41709</c:v>
                </c:pt>
                <c:pt idx="953">
                  <c:v>41735</c:v>
                </c:pt>
                <c:pt idx="954">
                  <c:v>41796</c:v>
                </c:pt>
                <c:pt idx="955">
                  <c:v>41839</c:v>
                </c:pt>
                <c:pt idx="956">
                  <c:v>41881</c:v>
                </c:pt>
                <c:pt idx="957">
                  <c:v>41914</c:v>
                </c:pt>
                <c:pt idx="958">
                  <c:v>41939</c:v>
                </c:pt>
                <c:pt idx="959">
                  <c:v>41974</c:v>
                </c:pt>
                <c:pt idx="960">
                  <c:v>42013</c:v>
                </c:pt>
                <c:pt idx="961">
                  <c:v>42044</c:v>
                </c:pt>
                <c:pt idx="962">
                  <c:v>42078</c:v>
                </c:pt>
                <c:pt idx="963">
                  <c:v>42108</c:v>
                </c:pt>
                <c:pt idx="964">
                  <c:v>42137</c:v>
                </c:pt>
                <c:pt idx="965">
                  <c:v>42164</c:v>
                </c:pt>
                <c:pt idx="966">
                  <c:v>42193</c:v>
                </c:pt>
                <c:pt idx="967">
                  <c:v>42217</c:v>
                </c:pt>
                <c:pt idx="968">
                  <c:v>42250</c:v>
                </c:pt>
                <c:pt idx="969">
                  <c:v>42286</c:v>
                </c:pt>
                <c:pt idx="970">
                  <c:v>42316</c:v>
                </c:pt>
                <c:pt idx="971">
                  <c:v>42341</c:v>
                </c:pt>
                <c:pt idx="972">
                  <c:v>42366</c:v>
                </c:pt>
                <c:pt idx="973">
                  <c:v>42384</c:v>
                </c:pt>
                <c:pt idx="974">
                  <c:v>42411</c:v>
                </c:pt>
                <c:pt idx="975">
                  <c:v>42145</c:v>
                </c:pt>
                <c:pt idx="976">
                  <c:v>42160</c:v>
                </c:pt>
                <c:pt idx="977">
                  <c:v>42189</c:v>
                </c:pt>
                <c:pt idx="978">
                  <c:v>42217</c:v>
                </c:pt>
                <c:pt idx="979">
                  <c:v>42247</c:v>
                </c:pt>
                <c:pt idx="980">
                  <c:v>42289</c:v>
                </c:pt>
                <c:pt idx="981">
                  <c:v>42334</c:v>
                </c:pt>
                <c:pt idx="982">
                  <c:v>42363</c:v>
                </c:pt>
                <c:pt idx="983">
                  <c:v>42394</c:v>
                </c:pt>
                <c:pt idx="984">
                  <c:v>42450</c:v>
                </c:pt>
                <c:pt idx="985">
                  <c:v>42486</c:v>
                </c:pt>
                <c:pt idx="986">
                  <c:v>42529</c:v>
                </c:pt>
                <c:pt idx="987">
                  <c:v>42573</c:v>
                </c:pt>
                <c:pt idx="988">
                  <c:v>42619</c:v>
                </c:pt>
                <c:pt idx="989">
                  <c:v>42671</c:v>
                </c:pt>
                <c:pt idx="990">
                  <c:v>42723</c:v>
                </c:pt>
                <c:pt idx="991">
                  <c:v>42769</c:v>
                </c:pt>
                <c:pt idx="992">
                  <c:v>42847</c:v>
                </c:pt>
                <c:pt idx="993">
                  <c:v>42949</c:v>
                </c:pt>
                <c:pt idx="994">
                  <c:v>43015</c:v>
                </c:pt>
                <c:pt idx="995">
                  <c:v>43096</c:v>
                </c:pt>
                <c:pt idx="996">
                  <c:v>43178</c:v>
                </c:pt>
                <c:pt idx="997">
                  <c:v>43238</c:v>
                </c:pt>
                <c:pt idx="998">
                  <c:v>43287</c:v>
                </c:pt>
                <c:pt idx="999">
                  <c:v>43346</c:v>
                </c:pt>
                <c:pt idx="1000">
                  <c:v>43386</c:v>
                </c:pt>
                <c:pt idx="1001">
                  <c:v>43446</c:v>
                </c:pt>
                <c:pt idx="1002">
                  <c:v>43489</c:v>
                </c:pt>
                <c:pt idx="1003">
                  <c:v>43528</c:v>
                </c:pt>
                <c:pt idx="1004">
                  <c:v>43334</c:v>
                </c:pt>
                <c:pt idx="1005">
                  <c:v>43374</c:v>
                </c:pt>
                <c:pt idx="1006">
                  <c:v>43432</c:v>
                </c:pt>
                <c:pt idx="1007">
                  <c:v>43475</c:v>
                </c:pt>
                <c:pt idx="1008">
                  <c:v>43518</c:v>
                </c:pt>
                <c:pt idx="1009">
                  <c:v>43575</c:v>
                </c:pt>
                <c:pt idx="1010">
                  <c:v>43622</c:v>
                </c:pt>
                <c:pt idx="1011">
                  <c:v>43680</c:v>
                </c:pt>
                <c:pt idx="1012">
                  <c:v>43729</c:v>
                </c:pt>
                <c:pt idx="1013">
                  <c:v>43771</c:v>
                </c:pt>
                <c:pt idx="1014">
                  <c:v>43824</c:v>
                </c:pt>
                <c:pt idx="1015">
                  <c:v>43875</c:v>
                </c:pt>
                <c:pt idx="1016">
                  <c:v>43933</c:v>
                </c:pt>
                <c:pt idx="1017">
                  <c:v>43987</c:v>
                </c:pt>
                <c:pt idx="1018">
                  <c:v>44056</c:v>
                </c:pt>
                <c:pt idx="1019">
                  <c:v>44119</c:v>
                </c:pt>
                <c:pt idx="1020">
                  <c:v>44175</c:v>
                </c:pt>
                <c:pt idx="1021">
                  <c:v>44231</c:v>
                </c:pt>
                <c:pt idx="1022">
                  <c:v>44317</c:v>
                </c:pt>
                <c:pt idx="1023">
                  <c:v>44385</c:v>
                </c:pt>
                <c:pt idx="1024">
                  <c:v>44440</c:v>
                </c:pt>
                <c:pt idx="1025">
                  <c:v>44486</c:v>
                </c:pt>
                <c:pt idx="1026">
                  <c:v>44528</c:v>
                </c:pt>
                <c:pt idx="1027">
                  <c:v>44563</c:v>
                </c:pt>
                <c:pt idx="1028">
                  <c:v>44603</c:v>
                </c:pt>
                <c:pt idx="1029">
                  <c:v>44651</c:v>
                </c:pt>
                <c:pt idx="1030">
                  <c:v>44698</c:v>
                </c:pt>
                <c:pt idx="1031">
                  <c:v>44749</c:v>
                </c:pt>
                <c:pt idx="1032">
                  <c:v>44788</c:v>
                </c:pt>
                <c:pt idx="1033">
                  <c:v>44501</c:v>
                </c:pt>
                <c:pt idx="1034">
                  <c:v>44533</c:v>
                </c:pt>
                <c:pt idx="1035">
                  <c:v>44571</c:v>
                </c:pt>
                <c:pt idx="1036">
                  <c:v>44607</c:v>
                </c:pt>
                <c:pt idx="1037">
                  <c:v>44641</c:v>
                </c:pt>
                <c:pt idx="1038">
                  <c:v>44682</c:v>
                </c:pt>
                <c:pt idx="1039">
                  <c:v>44732</c:v>
                </c:pt>
                <c:pt idx="1040">
                  <c:v>44787</c:v>
                </c:pt>
                <c:pt idx="1041">
                  <c:v>44845</c:v>
                </c:pt>
                <c:pt idx="1042">
                  <c:v>44891</c:v>
                </c:pt>
                <c:pt idx="1043">
                  <c:v>44969</c:v>
                </c:pt>
                <c:pt idx="1044">
                  <c:v>45030</c:v>
                </c:pt>
                <c:pt idx="1045">
                  <c:v>45087</c:v>
                </c:pt>
                <c:pt idx="1046">
                  <c:v>45126</c:v>
                </c:pt>
                <c:pt idx="1047">
                  <c:v>45172</c:v>
                </c:pt>
                <c:pt idx="1048">
                  <c:v>45227</c:v>
                </c:pt>
                <c:pt idx="1049">
                  <c:v>45278</c:v>
                </c:pt>
                <c:pt idx="1050">
                  <c:v>45328</c:v>
                </c:pt>
                <c:pt idx="1051">
                  <c:v>45380</c:v>
                </c:pt>
                <c:pt idx="1052">
                  <c:v>45425</c:v>
                </c:pt>
                <c:pt idx="1053">
                  <c:v>45471</c:v>
                </c:pt>
                <c:pt idx="1054">
                  <c:v>45507</c:v>
                </c:pt>
                <c:pt idx="1055">
                  <c:v>45538</c:v>
                </c:pt>
                <c:pt idx="1056">
                  <c:v>45570</c:v>
                </c:pt>
                <c:pt idx="1057">
                  <c:v>45634</c:v>
                </c:pt>
                <c:pt idx="1058">
                  <c:v>45679</c:v>
                </c:pt>
                <c:pt idx="1059">
                  <c:v>45713</c:v>
                </c:pt>
                <c:pt idx="1060">
                  <c:v>45739</c:v>
                </c:pt>
                <c:pt idx="1061">
                  <c:v>45793</c:v>
                </c:pt>
                <c:pt idx="1062">
                  <c:v>45830</c:v>
                </c:pt>
                <c:pt idx="1063">
                  <c:v>45860</c:v>
                </c:pt>
                <c:pt idx="1064">
                  <c:v>45902</c:v>
                </c:pt>
                <c:pt idx="1065">
                  <c:v>45647</c:v>
                </c:pt>
                <c:pt idx="1066">
                  <c:v>45675</c:v>
                </c:pt>
                <c:pt idx="1067">
                  <c:v>45699</c:v>
                </c:pt>
                <c:pt idx="1068">
                  <c:v>45725</c:v>
                </c:pt>
                <c:pt idx="1069">
                  <c:v>45743</c:v>
                </c:pt>
                <c:pt idx="1070">
                  <c:v>45762</c:v>
                </c:pt>
                <c:pt idx="1071">
                  <c:v>45794</c:v>
                </c:pt>
                <c:pt idx="1072">
                  <c:v>45812</c:v>
                </c:pt>
                <c:pt idx="1073">
                  <c:v>45842</c:v>
                </c:pt>
                <c:pt idx="1074">
                  <c:v>45868</c:v>
                </c:pt>
                <c:pt idx="1075">
                  <c:v>45887</c:v>
                </c:pt>
                <c:pt idx="1076">
                  <c:v>45901</c:v>
                </c:pt>
                <c:pt idx="1077">
                  <c:v>45920</c:v>
                </c:pt>
                <c:pt idx="1078">
                  <c:v>45942</c:v>
                </c:pt>
                <c:pt idx="1079">
                  <c:v>45979</c:v>
                </c:pt>
                <c:pt idx="1080">
                  <c:v>46020</c:v>
                </c:pt>
                <c:pt idx="1081">
                  <c:v>46052</c:v>
                </c:pt>
                <c:pt idx="1082">
                  <c:v>46074</c:v>
                </c:pt>
                <c:pt idx="1083">
                  <c:v>46100</c:v>
                </c:pt>
                <c:pt idx="1084">
                  <c:v>46126</c:v>
                </c:pt>
                <c:pt idx="1085">
                  <c:v>46164</c:v>
                </c:pt>
                <c:pt idx="1086">
                  <c:v>46210</c:v>
                </c:pt>
                <c:pt idx="1087">
                  <c:v>46259</c:v>
                </c:pt>
                <c:pt idx="1088">
                  <c:v>46312</c:v>
                </c:pt>
                <c:pt idx="1089">
                  <c:v>46342</c:v>
                </c:pt>
                <c:pt idx="1090">
                  <c:v>46390</c:v>
                </c:pt>
                <c:pt idx="1091">
                  <c:v>46438</c:v>
                </c:pt>
                <c:pt idx="1092">
                  <c:v>46485</c:v>
                </c:pt>
                <c:pt idx="1093">
                  <c:v>46530</c:v>
                </c:pt>
                <c:pt idx="1094">
                  <c:v>46569</c:v>
                </c:pt>
                <c:pt idx="1095">
                  <c:v>46600</c:v>
                </c:pt>
                <c:pt idx="1096">
                  <c:v>46353</c:v>
                </c:pt>
                <c:pt idx="1097">
                  <c:v>46387</c:v>
                </c:pt>
                <c:pt idx="1098">
                  <c:v>46421</c:v>
                </c:pt>
                <c:pt idx="1099">
                  <c:v>46465</c:v>
                </c:pt>
                <c:pt idx="1100">
                  <c:v>46514</c:v>
                </c:pt>
                <c:pt idx="1101">
                  <c:v>46550</c:v>
                </c:pt>
                <c:pt idx="1102">
                  <c:v>46598</c:v>
                </c:pt>
                <c:pt idx="1103">
                  <c:v>46663</c:v>
                </c:pt>
                <c:pt idx="1104">
                  <c:v>46709</c:v>
                </c:pt>
                <c:pt idx="1105">
                  <c:v>46756</c:v>
                </c:pt>
                <c:pt idx="1106">
                  <c:v>46821</c:v>
                </c:pt>
                <c:pt idx="1107">
                  <c:v>46867</c:v>
                </c:pt>
                <c:pt idx="1108">
                  <c:v>46937</c:v>
                </c:pt>
                <c:pt idx="1109">
                  <c:v>46976</c:v>
                </c:pt>
                <c:pt idx="1110">
                  <c:v>47012</c:v>
                </c:pt>
                <c:pt idx="1111">
                  <c:v>47045</c:v>
                </c:pt>
                <c:pt idx="1112">
                  <c:v>47082</c:v>
                </c:pt>
                <c:pt idx="1113">
                  <c:v>47129</c:v>
                </c:pt>
                <c:pt idx="1114">
                  <c:v>47171</c:v>
                </c:pt>
                <c:pt idx="1115">
                  <c:v>47204</c:v>
                </c:pt>
                <c:pt idx="1116">
                  <c:v>47239</c:v>
                </c:pt>
                <c:pt idx="1117">
                  <c:v>47267</c:v>
                </c:pt>
                <c:pt idx="1118">
                  <c:v>47305</c:v>
                </c:pt>
                <c:pt idx="1119">
                  <c:v>47354</c:v>
                </c:pt>
                <c:pt idx="1120">
                  <c:v>47399</c:v>
                </c:pt>
                <c:pt idx="1121">
                  <c:v>47437</c:v>
                </c:pt>
                <c:pt idx="1122">
                  <c:v>47468</c:v>
                </c:pt>
                <c:pt idx="1123">
                  <c:v>47506</c:v>
                </c:pt>
                <c:pt idx="1124">
                  <c:v>47543</c:v>
                </c:pt>
                <c:pt idx="1125">
                  <c:v>47566</c:v>
                </c:pt>
                <c:pt idx="1126">
                  <c:v>47607</c:v>
                </c:pt>
                <c:pt idx="1127">
                  <c:v>47299</c:v>
                </c:pt>
                <c:pt idx="1128">
                  <c:v>47335</c:v>
                </c:pt>
                <c:pt idx="1129">
                  <c:v>47364</c:v>
                </c:pt>
                <c:pt idx="1130">
                  <c:v>47416</c:v>
                </c:pt>
                <c:pt idx="1131">
                  <c:v>47466</c:v>
                </c:pt>
                <c:pt idx="1132">
                  <c:v>47509</c:v>
                </c:pt>
                <c:pt idx="1133">
                  <c:v>47543</c:v>
                </c:pt>
                <c:pt idx="1134">
                  <c:v>47602</c:v>
                </c:pt>
                <c:pt idx="1135">
                  <c:v>47722</c:v>
                </c:pt>
                <c:pt idx="1136">
                  <c:v>47798</c:v>
                </c:pt>
                <c:pt idx="1137">
                  <c:v>47848</c:v>
                </c:pt>
                <c:pt idx="1138">
                  <c:v>47886</c:v>
                </c:pt>
                <c:pt idx="1139">
                  <c:v>47942</c:v>
                </c:pt>
                <c:pt idx="1140">
                  <c:v>48040</c:v>
                </c:pt>
                <c:pt idx="1141">
                  <c:v>48075</c:v>
                </c:pt>
                <c:pt idx="1142">
                  <c:v>48135</c:v>
                </c:pt>
                <c:pt idx="1143">
                  <c:v>48211</c:v>
                </c:pt>
                <c:pt idx="1144">
                  <c:v>48241</c:v>
                </c:pt>
                <c:pt idx="1145">
                  <c:v>48294</c:v>
                </c:pt>
                <c:pt idx="1146">
                  <c:v>48344</c:v>
                </c:pt>
                <c:pt idx="1147">
                  <c:v>48379</c:v>
                </c:pt>
                <c:pt idx="1148">
                  <c:v>48419</c:v>
                </c:pt>
                <c:pt idx="1149">
                  <c:v>48458</c:v>
                </c:pt>
                <c:pt idx="1150">
                  <c:v>48502</c:v>
                </c:pt>
                <c:pt idx="1151">
                  <c:v>48541</c:v>
                </c:pt>
                <c:pt idx="1152">
                  <c:v>48581</c:v>
                </c:pt>
                <c:pt idx="1153">
                  <c:v>48617</c:v>
                </c:pt>
                <c:pt idx="1154">
                  <c:v>48642</c:v>
                </c:pt>
                <c:pt idx="1155">
                  <c:v>48671</c:v>
                </c:pt>
                <c:pt idx="1156">
                  <c:v>48429</c:v>
                </c:pt>
                <c:pt idx="1157">
                  <c:v>48479</c:v>
                </c:pt>
                <c:pt idx="1158">
                  <c:v>48507</c:v>
                </c:pt>
                <c:pt idx="1159">
                  <c:v>48586</c:v>
                </c:pt>
                <c:pt idx="1160">
                  <c:v>48776</c:v>
                </c:pt>
                <c:pt idx="1161">
                  <c:v>48865</c:v>
                </c:pt>
                <c:pt idx="1162">
                  <c:v>48938</c:v>
                </c:pt>
                <c:pt idx="1163">
                  <c:v>49025</c:v>
                </c:pt>
                <c:pt idx="1164">
                  <c:v>49093</c:v>
                </c:pt>
                <c:pt idx="1165">
                  <c:v>49149</c:v>
                </c:pt>
                <c:pt idx="1166">
                  <c:v>49199</c:v>
                </c:pt>
                <c:pt idx="1167">
                  <c:v>49280</c:v>
                </c:pt>
                <c:pt idx="1168">
                  <c:v>49332</c:v>
                </c:pt>
                <c:pt idx="1169">
                  <c:v>49373</c:v>
                </c:pt>
                <c:pt idx="1170">
                  <c:v>49427</c:v>
                </c:pt>
                <c:pt idx="1171">
                  <c:v>49481</c:v>
                </c:pt>
                <c:pt idx="1172">
                  <c:v>49515</c:v>
                </c:pt>
                <c:pt idx="1173">
                  <c:v>49561</c:v>
                </c:pt>
                <c:pt idx="1174">
                  <c:v>49589</c:v>
                </c:pt>
                <c:pt idx="1175">
                  <c:v>49619</c:v>
                </c:pt>
                <c:pt idx="1176">
                  <c:v>49667</c:v>
                </c:pt>
                <c:pt idx="1177">
                  <c:v>49739</c:v>
                </c:pt>
                <c:pt idx="1178">
                  <c:v>49781</c:v>
                </c:pt>
                <c:pt idx="1179">
                  <c:v>49820</c:v>
                </c:pt>
                <c:pt idx="1180">
                  <c:v>49852</c:v>
                </c:pt>
                <c:pt idx="1181">
                  <c:v>49877</c:v>
                </c:pt>
                <c:pt idx="1182">
                  <c:v>49903</c:v>
                </c:pt>
                <c:pt idx="1183">
                  <c:v>49951</c:v>
                </c:pt>
                <c:pt idx="1184">
                  <c:v>50036</c:v>
                </c:pt>
                <c:pt idx="1185">
                  <c:v>50099</c:v>
                </c:pt>
                <c:pt idx="1186">
                  <c:v>49812</c:v>
                </c:pt>
                <c:pt idx="1187">
                  <c:v>49872</c:v>
                </c:pt>
                <c:pt idx="1188">
                  <c:v>49917</c:v>
                </c:pt>
                <c:pt idx="1189">
                  <c:v>49951</c:v>
                </c:pt>
                <c:pt idx="1190">
                  <c:v>50072</c:v>
                </c:pt>
                <c:pt idx="1191">
                  <c:v>50197</c:v>
                </c:pt>
                <c:pt idx="1192">
                  <c:v>50336</c:v>
                </c:pt>
                <c:pt idx="1193">
                  <c:v>50480</c:v>
                </c:pt>
                <c:pt idx="1194">
                  <c:v>50616</c:v>
                </c:pt>
                <c:pt idx="1195">
                  <c:v>50686</c:v>
                </c:pt>
                <c:pt idx="1196">
                  <c:v>50756</c:v>
                </c:pt>
                <c:pt idx="1197">
                  <c:v>50887</c:v>
                </c:pt>
                <c:pt idx="1198">
                  <c:v>51012</c:v>
                </c:pt>
                <c:pt idx="1199">
                  <c:v>51073</c:v>
                </c:pt>
                <c:pt idx="1200">
                  <c:v>51123</c:v>
                </c:pt>
                <c:pt idx="1201">
                  <c:v>51229</c:v>
                </c:pt>
                <c:pt idx="1202">
                  <c:v>51305</c:v>
                </c:pt>
                <c:pt idx="1203">
                  <c:v>51361</c:v>
                </c:pt>
                <c:pt idx="1204">
                  <c:v>51468</c:v>
                </c:pt>
                <c:pt idx="1205">
                  <c:v>51573</c:v>
                </c:pt>
                <c:pt idx="1206">
                  <c:v>51634</c:v>
                </c:pt>
                <c:pt idx="1207">
                  <c:v>51778</c:v>
                </c:pt>
                <c:pt idx="1208">
                  <c:v>51869</c:v>
                </c:pt>
                <c:pt idx="1209">
                  <c:v>51928</c:v>
                </c:pt>
                <c:pt idx="1210">
                  <c:v>51967</c:v>
                </c:pt>
                <c:pt idx="1211">
                  <c:v>52036</c:v>
                </c:pt>
                <c:pt idx="1212">
                  <c:v>52110</c:v>
                </c:pt>
                <c:pt idx="1213">
                  <c:v>52168</c:v>
                </c:pt>
                <c:pt idx="1214">
                  <c:v>52214</c:v>
                </c:pt>
                <c:pt idx="1215">
                  <c:v>51955</c:v>
                </c:pt>
                <c:pt idx="1216">
                  <c:v>51998</c:v>
                </c:pt>
                <c:pt idx="1217">
                  <c:v>52042</c:v>
                </c:pt>
                <c:pt idx="1218">
                  <c:v>52097</c:v>
                </c:pt>
                <c:pt idx="1219">
                  <c:v>52152</c:v>
                </c:pt>
                <c:pt idx="1220">
                  <c:v>52230</c:v>
                </c:pt>
                <c:pt idx="1221">
                  <c:v>52393</c:v>
                </c:pt>
                <c:pt idx="1222">
                  <c:v>52603</c:v>
                </c:pt>
                <c:pt idx="1223">
                  <c:v>52737</c:v>
                </c:pt>
                <c:pt idx="1224">
                  <c:v>52839</c:v>
                </c:pt>
                <c:pt idx="1225">
                  <c:v>52963</c:v>
                </c:pt>
                <c:pt idx="1226">
                  <c:v>53079</c:v>
                </c:pt>
                <c:pt idx="1227">
                  <c:v>53270</c:v>
                </c:pt>
                <c:pt idx="1228">
                  <c:v>53375</c:v>
                </c:pt>
                <c:pt idx="1229">
                  <c:v>53471</c:v>
                </c:pt>
                <c:pt idx="1230">
                  <c:v>53541</c:v>
                </c:pt>
                <c:pt idx="1231">
                  <c:v>53600</c:v>
                </c:pt>
                <c:pt idx="1232">
                  <c:v>53715</c:v>
                </c:pt>
                <c:pt idx="1233">
                  <c:v>53821</c:v>
                </c:pt>
                <c:pt idx="1234">
                  <c:v>53880</c:v>
                </c:pt>
                <c:pt idx="1235">
                  <c:v>53948</c:v>
                </c:pt>
                <c:pt idx="1236">
                  <c:v>54003</c:v>
                </c:pt>
                <c:pt idx="1237">
                  <c:v>54061</c:v>
                </c:pt>
                <c:pt idx="1238">
                  <c:v>54110</c:v>
                </c:pt>
                <c:pt idx="1239">
                  <c:v>54185</c:v>
                </c:pt>
                <c:pt idx="1240">
                  <c:v>54257</c:v>
                </c:pt>
                <c:pt idx="1241">
                  <c:v>54355</c:v>
                </c:pt>
                <c:pt idx="1242">
                  <c:v>54429</c:v>
                </c:pt>
                <c:pt idx="1243">
                  <c:v>54531</c:v>
                </c:pt>
                <c:pt idx="1244">
                  <c:v>54620</c:v>
                </c:pt>
                <c:pt idx="1245">
                  <c:v>54692</c:v>
                </c:pt>
                <c:pt idx="1246">
                  <c:v>54768</c:v>
                </c:pt>
                <c:pt idx="1247">
                  <c:v>54388</c:v>
                </c:pt>
                <c:pt idx="1248">
                  <c:v>54451</c:v>
                </c:pt>
                <c:pt idx="1249">
                  <c:v>54510</c:v>
                </c:pt>
                <c:pt idx="1250">
                  <c:v>54621</c:v>
                </c:pt>
                <c:pt idx="1251">
                  <c:v>54675</c:v>
                </c:pt>
                <c:pt idx="1252">
                  <c:v>54782</c:v>
                </c:pt>
                <c:pt idx="1253">
                  <c:v>54885</c:v>
                </c:pt>
                <c:pt idx="1254">
                  <c:v>54976</c:v>
                </c:pt>
                <c:pt idx="1255">
                  <c:v>55076</c:v>
                </c:pt>
                <c:pt idx="1256">
                  <c:v>55151</c:v>
                </c:pt>
                <c:pt idx="1257">
                  <c:v>55242</c:v>
                </c:pt>
                <c:pt idx="1258">
                  <c:v>55306</c:v>
                </c:pt>
                <c:pt idx="1259">
                  <c:v>55402</c:v>
                </c:pt>
                <c:pt idx="1260">
                  <c:v>55503</c:v>
                </c:pt>
                <c:pt idx="1261">
                  <c:v>55614</c:v>
                </c:pt>
                <c:pt idx="1262">
                  <c:v>55687</c:v>
                </c:pt>
                <c:pt idx="1263">
                  <c:v>55747</c:v>
                </c:pt>
                <c:pt idx="1264">
                  <c:v>55795</c:v>
                </c:pt>
                <c:pt idx="1265">
                  <c:v>55856</c:v>
                </c:pt>
                <c:pt idx="1266">
                  <c:v>55932</c:v>
                </c:pt>
                <c:pt idx="1267">
                  <c:v>55991</c:v>
                </c:pt>
                <c:pt idx="1268">
                  <c:v>56048</c:v>
                </c:pt>
                <c:pt idx="1269">
                  <c:v>56085</c:v>
                </c:pt>
                <c:pt idx="1270">
                  <c:v>56124</c:v>
                </c:pt>
                <c:pt idx="1271">
                  <c:v>56167</c:v>
                </c:pt>
                <c:pt idx="1272">
                  <c:v>56204</c:v>
                </c:pt>
                <c:pt idx="1273">
                  <c:v>56249</c:v>
                </c:pt>
                <c:pt idx="1274">
                  <c:v>56292</c:v>
                </c:pt>
                <c:pt idx="1275">
                  <c:v>56332</c:v>
                </c:pt>
                <c:pt idx="1276">
                  <c:v>56377</c:v>
                </c:pt>
                <c:pt idx="1277">
                  <c:v>55973</c:v>
                </c:pt>
                <c:pt idx="1278">
                  <c:v>56007</c:v>
                </c:pt>
                <c:pt idx="1279">
                  <c:v>56047</c:v>
                </c:pt>
                <c:pt idx="1280">
                  <c:v>56092</c:v>
                </c:pt>
                <c:pt idx="1281">
                  <c:v>56140</c:v>
                </c:pt>
                <c:pt idx="1282">
                  <c:v>56196</c:v>
                </c:pt>
                <c:pt idx="1283">
                  <c:v>56262</c:v>
                </c:pt>
                <c:pt idx="1284">
                  <c:v>56318</c:v>
                </c:pt>
                <c:pt idx="1285">
                  <c:v>56390</c:v>
                </c:pt>
                <c:pt idx="1286">
                  <c:v>56443</c:v>
                </c:pt>
                <c:pt idx="1287">
                  <c:v>56515</c:v>
                </c:pt>
                <c:pt idx="1288">
                  <c:v>56567</c:v>
                </c:pt>
                <c:pt idx="1289">
                  <c:v>56599</c:v>
                </c:pt>
                <c:pt idx="1290">
                  <c:v>56653</c:v>
                </c:pt>
                <c:pt idx="1291">
                  <c:v>56710</c:v>
                </c:pt>
                <c:pt idx="1292">
                  <c:v>56746</c:v>
                </c:pt>
                <c:pt idx="1293">
                  <c:v>56787</c:v>
                </c:pt>
                <c:pt idx="1294">
                  <c:v>56844</c:v>
                </c:pt>
                <c:pt idx="1295">
                  <c:v>56909</c:v>
                </c:pt>
                <c:pt idx="1296">
                  <c:v>56960</c:v>
                </c:pt>
                <c:pt idx="1297">
                  <c:v>57009</c:v>
                </c:pt>
                <c:pt idx="1298">
                  <c:v>57033</c:v>
                </c:pt>
                <c:pt idx="1299">
                  <c:v>57066</c:v>
                </c:pt>
                <c:pt idx="1300">
                  <c:v>57098</c:v>
                </c:pt>
                <c:pt idx="1301">
                  <c:v>57132</c:v>
                </c:pt>
                <c:pt idx="1302">
                  <c:v>57170</c:v>
                </c:pt>
                <c:pt idx="1303">
                  <c:v>57198</c:v>
                </c:pt>
                <c:pt idx="1304">
                  <c:v>57257</c:v>
                </c:pt>
                <c:pt idx="1305">
                  <c:v>56902</c:v>
                </c:pt>
                <c:pt idx="1306">
                  <c:v>56931</c:v>
                </c:pt>
                <c:pt idx="1307">
                  <c:v>56960</c:v>
                </c:pt>
                <c:pt idx="1308">
                  <c:v>57029</c:v>
                </c:pt>
                <c:pt idx="1309">
                  <c:v>57089</c:v>
                </c:pt>
                <c:pt idx="1310">
                  <c:v>57164</c:v>
                </c:pt>
                <c:pt idx="1311">
                  <c:v>57219</c:v>
                </c:pt>
                <c:pt idx="1312">
                  <c:v>57286</c:v>
                </c:pt>
                <c:pt idx="1313">
                  <c:v>57359</c:v>
                </c:pt>
                <c:pt idx="1314">
                  <c:v>57409</c:v>
                </c:pt>
                <c:pt idx="1315">
                  <c:v>57489</c:v>
                </c:pt>
                <c:pt idx="1316">
                  <c:v>57562</c:v>
                </c:pt>
                <c:pt idx="1317">
                  <c:v>57615</c:v>
                </c:pt>
                <c:pt idx="1318">
                  <c:v>57699</c:v>
                </c:pt>
                <c:pt idx="1319">
                  <c:v>57791</c:v>
                </c:pt>
                <c:pt idx="1320">
                  <c:v>57843</c:v>
                </c:pt>
                <c:pt idx="1321">
                  <c:v>57901</c:v>
                </c:pt>
                <c:pt idx="1322">
                  <c:v>57985</c:v>
                </c:pt>
                <c:pt idx="1323">
                  <c:v>58058</c:v>
                </c:pt>
                <c:pt idx="1324">
                  <c:v>58149</c:v>
                </c:pt>
                <c:pt idx="1325">
                  <c:v>58241</c:v>
                </c:pt>
                <c:pt idx="1326">
                  <c:v>58320</c:v>
                </c:pt>
                <c:pt idx="1327">
                  <c:v>58371</c:v>
                </c:pt>
                <c:pt idx="1328">
                  <c:v>58424</c:v>
                </c:pt>
                <c:pt idx="1329">
                  <c:v>58497</c:v>
                </c:pt>
                <c:pt idx="1330">
                  <c:v>58560</c:v>
                </c:pt>
                <c:pt idx="1331">
                  <c:v>58614</c:v>
                </c:pt>
                <c:pt idx="1332">
                  <c:v>58673</c:v>
                </c:pt>
                <c:pt idx="1333">
                  <c:v>58739</c:v>
                </c:pt>
                <c:pt idx="1334">
                  <c:v>58808</c:v>
                </c:pt>
                <c:pt idx="1335">
                  <c:v>58875</c:v>
                </c:pt>
                <c:pt idx="1336">
                  <c:v>58940</c:v>
                </c:pt>
                <c:pt idx="1337">
                  <c:v>59018</c:v>
                </c:pt>
                <c:pt idx="1338">
                  <c:v>59080</c:v>
                </c:pt>
                <c:pt idx="1339">
                  <c:v>58718</c:v>
                </c:pt>
                <c:pt idx="1340">
                  <c:v>58796</c:v>
                </c:pt>
                <c:pt idx="1341">
                  <c:v>58844</c:v>
                </c:pt>
                <c:pt idx="1342">
                  <c:v>58892</c:v>
                </c:pt>
                <c:pt idx="1343">
                  <c:v>58972</c:v>
                </c:pt>
                <c:pt idx="1344">
                  <c:v>59089</c:v>
                </c:pt>
                <c:pt idx="1345">
                  <c:v>59139</c:v>
                </c:pt>
                <c:pt idx="1346">
                  <c:v>59252</c:v>
                </c:pt>
                <c:pt idx="1347">
                  <c:v>59364</c:v>
                </c:pt>
                <c:pt idx="1348">
                  <c:v>59436</c:v>
                </c:pt>
                <c:pt idx="1349">
                  <c:v>59496</c:v>
                </c:pt>
                <c:pt idx="1350">
                  <c:v>59610</c:v>
                </c:pt>
                <c:pt idx="1351">
                  <c:v>59787</c:v>
                </c:pt>
                <c:pt idx="1352">
                  <c:v>59971</c:v>
                </c:pt>
                <c:pt idx="1353">
                  <c:v>60137</c:v>
                </c:pt>
                <c:pt idx="1354">
                  <c:v>60259</c:v>
                </c:pt>
                <c:pt idx="1355">
                  <c:v>60338</c:v>
                </c:pt>
                <c:pt idx="1356">
                  <c:v>60463</c:v>
                </c:pt>
                <c:pt idx="1357">
                  <c:v>60629</c:v>
                </c:pt>
                <c:pt idx="1358">
                  <c:v>60789</c:v>
                </c:pt>
                <c:pt idx="1359">
                  <c:v>60922</c:v>
                </c:pt>
                <c:pt idx="1360">
                  <c:v>61054</c:v>
                </c:pt>
                <c:pt idx="1361">
                  <c:v>61165</c:v>
                </c:pt>
                <c:pt idx="1362">
                  <c:v>61261</c:v>
                </c:pt>
                <c:pt idx="1363">
                  <c:v>61369</c:v>
                </c:pt>
                <c:pt idx="1364">
                  <c:v>61551</c:v>
                </c:pt>
                <c:pt idx="1365">
                  <c:v>61672</c:v>
                </c:pt>
                <c:pt idx="1366">
                  <c:v>61781</c:v>
                </c:pt>
                <c:pt idx="1367">
                  <c:v>61900</c:v>
                </c:pt>
                <c:pt idx="1368">
                  <c:v>61487</c:v>
                </c:pt>
                <c:pt idx="1369">
                  <c:v>61570</c:v>
                </c:pt>
                <c:pt idx="1370">
                  <c:v>61645</c:v>
                </c:pt>
                <c:pt idx="1371">
                  <c:v>61739</c:v>
                </c:pt>
                <c:pt idx="1372">
                  <c:v>61820</c:v>
                </c:pt>
                <c:pt idx="1373">
                  <c:v>61852</c:v>
                </c:pt>
                <c:pt idx="1374">
                  <c:v>61976</c:v>
                </c:pt>
                <c:pt idx="1375">
                  <c:v>62063</c:v>
                </c:pt>
                <c:pt idx="1376">
                  <c:v>62151</c:v>
                </c:pt>
                <c:pt idx="1377">
                  <c:v>62235</c:v>
                </c:pt>
                <c:pt idx="1378">
                  <c:v>62343</c:v>
                </c:pt>
                <c:pt idx="1379">
                  <c:v>62473</c:v>
                </c:pt>
                <c:pt idx="1380">
                  <c:v>62589</c:v>
                </c:pt>
                <c:pt idx="1381">
                  <c:v>62700</c:v>
                </c:pt>
                <c:pt idx="1382">
                  <c:v>62827</c:v>
                </c:pt>
                <c:pt idx="1383">
                  <c:v>62902</c:v>
                </c:pt>
                <c:pt idx="1384">
                  <c:v>63016</c:v>
                </c:pt>
                <c:pt idx="1385">
                  <c:v>63157</c:v>
                </c:pt>
                <c:pt idx="1386">
                  <c:v>63254</c:v>
                </c:pt>
                <c:pt idx="1387">
                  <c:v>63343</c:v>
                </c:pt>
                <c:pt idx="1388">
                  <c:v>63433</c:v>
                </c:pt>
                <c:pt idx="1389">
                  <c:v>63507</c:v>
                </c:pt>
                <c:pt idx="1390">
                  <c:v>63577</c:v>
                </c:pt>
                <c:pt idx="1391">
                  <c:v>63647</c:v>
                </c:pt>
                <c:pt idx="1392">
                  <c:v>63759</c:v>
                </c:pt>
                <c:pt idx="1393">
                  <c:v>63890</c:v>
                </c:pt>
                <c:pt idx="1394">
                  <c:v>63982</c:v>
                </c:pt>
                <c:pt idx="1395">
                  <c:v>64062</c:v>
                </c:pt>
                <c:pt idx="1396">
                  <c:v>64131</c:v>
                </c:pt>
                <c:pt idx="1397">
                  <c:v>64188</c:v>
                </c:pt>
                <c:pt idx="1398">
                  <c:v>64245</c:v>
                </c:pt>
                <c:pt idx="1399">
                  <c:v>63567</c:v>
                </c:pt>
                <c:pt idx="1400">
                  <c:v>63642</c:v>
                </c:pt>
                <c:pt idx="1401">
                  <c:v>63736</c:v>
                </c:pt>
                <c:pt idx="1402">
                  <c:v>63795</c:v>
                </c:pt>
                <c:pt idx="1403">
                  <c:v>63852</c:v>
                </c:pt>
                <c:pt idx="1404">
                  <c:v>63904</c:v>
                </c:pt>
                <c:pt idx="1405">
                  <c:v>63963</c:v>
                </c:pt>
                <c:pt idx="1406">
                  <c:v>64051</c:v>
                </c:pt>
                <c:pt idx="1407">
                  <c:v>64159</c:v>
                </c:pt>
                <c:pt idx="1408">
                  <c:v>64233</c:v>
                </c:pt>
                <c:pt idx="1409">
                  <c:v>64298</c:v>
                </c:pt>
                <c:pt idx="1410">
                  <c:v>64365</c:v>
                </c:pt>
                <c:pt idx="1411">
                  <c:v>64415</c:v>
                </c:pt>
                <c:pt idx="1412">
                  <c:v>64477</c:v>
                </c:pt>
                <c:pt idx="1413">
                  <c:v>64551</c:v>
                </c:pt>
                <c:pt idx="1414">
                  <c:v>64601</c:v>
                </c:pt>
                <c:pt idx="1415">
                  <c:v>64680</c:v>
                </c:pt>
                <c:pt idx="1416">
                  <c:v>64734</c:v>
                </c:pt>
                <c:pt idx="1417">
                  <c:v>64794</c:v>
                </c:pt>
                <c:pt idx="1418">
                  <c:v>64842</c:v>
                </c:pt>
                <c:pt idx="1419">
                  <c:v>64886</c:v>
                </c:pt>
                <c:pt idx="1420">
                  <c:v>64953</c:v>
                </c:pt>
                <c:pt idx="1421">
                  <c:v>65010</c:v>
                </c:pt>
                <c:pt idx="1422">
                  <c:v>65055</c:v>
                </c:pt>
                <c:pt idx="1423">
                  <c:v>65106</c:v>
                </c:pt>
                <c:pt idx="1424">
                  <c:v>65162</c:v>
                </c:pt>
                <c:pt idx="1425">
                  <c:v>65200</c:v>
                </c:pt>
                <c:pt idx="1426">
                  <c:v>65241</c:v>
                </c:pt>
                <c:pt idx="1427">
                  <c:v>65292</c:v>
                </c:pt>
                <c:pt idx="1428">
                  <c:v>65343</c:v>
                </c:pt>
                <c:pt idx="1429">
                  <c:v>64785</c:v>
                </c:pt>
                <c:pt idx="1430">
                  <c:v>64829</c:v>
                </c:pt>
                <c:pt idx="1431">
                  <c:v>64868</c:v>
                </c:pt>
                <c:pt idx="1432">
                  <c:v>64898</c:v>
                </c:pt>
                <c:pt idx="1433">
                  <c:v>64931</c:v>
                </c:pt>
                <c:pt idx="1434">
                  <c:v>64971</c:v>
                </c:pt>
                <c:pt idx="1435">
                  <c:v>65016</c:v>
                </c:pt>
                <c:pt idx="1436">
                  <c:v>65116</c:v>
                </c:pt>
                <c:pt idx="1437">
                  <c:v>65178</c:v>
                </c:pt>
                <c:pt idx="1438">
                  <c:v>65236</c:v>
                </c:pt>
                <c:pt idx="1439">
                  <c:v>65262</c:v>
                </c:pt>
              </c:numCache>
            </c:numRef>
          </c:val>
          <c:extLst>
            <c:ext xmlns:c16="http://schemas.microsoft.com/office/drawing/2014/chart" uri="{C3380CC4-5D6E-409C-BE32-E72D297353CC}">
              <c16:uniqueId val="{00000001-829C-4934-9CFE-7C4921F7DD2C}"/>
            </c:ext>
          </c:extLst>
        </c:ser>
        <c:ser>
          <c:idx val="3"/>
          <c:order val="2"/>
          <c:tx>
            <c:strRef>
              <c:f>Sheet1!$E$1</c:f>
              <c:strCache>
                <c:ptCount val="1"/>
                <c:pt idx="0">
                  <c:v>府民会員</c:v>
                </c:pt>
              </c:strCache>
            </c:strRef>
          </c:tx>
          <c:spPr>
            <a:solidFill>
              <a:schemeClr val="accent4"/>
            </a:solidFill>
            <a:ln>
              <a:noFill/>
            </a:ln>
            <a:effectLst/>
          </c:spPr>
          <c:invertIfNegative val="0"/>
          <c:cat>
            <c:numRef>
              <c:f>Sheet1!$A$2:$A$1441</c:f>
              <c:numCache>
                <c:formatCode>m/d</c:formatCode>
                <c:ptCount val="144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numCache>
            </c:numRef>
          </c:cat>
          <c:val>
            <c:numRef>
              <c:f>Sheet1!$E$2:$E$1441</c:f>
              <c:numCache>
                <c:formatCode>General</c:formatCode>
                <c:ptCount val="1440"/>
                <c:pt idx="0">
                  <c:v>114</c:v>
                </c:pt>
                <c:pt idx="1">
                  <c:v>238</c:v>
                </c:pt>
                <c:pt idx="2">
                  <c:v>300</c:v>
                </c:pt>
                <c:pt idx="3">
                  <c:v>337</c:v>
                </c:pt>
                <c:pt idx="4">
                  <c:v>380</c:v>
                </c:pt>
                <c:pt idx="5">
                  <c:v>438</c:v>
                </c:pt>
                <c:pt idx="6">
                  <c:v>496</c:v>
                </c:pt>
                <c:pt idx="7">
                  <c:v>523</c:v>
                </c:pt>
                <c:pt idx="8">
                  <c:v>550</c:v>
                </c:pt>
                <c:pt idx="9">
                  <c:v>589</c:v>
                </c:pt>
                <c:pt idx="10">
                  <c:v>621</c:v>
                </c:pt>
                <c:pt idx="11">
                  <c:v>653</c:v>
                </c:pt>
                <c:pt idx="12">
                  <c:v>706</c:v>
                </c:pt>
                <c:pt idx="13">
                  <c:v>784</c:v>
                </c:pt>
                <c:pt idx="14">
                  <c:v>810</c:v>
                </c:pt>
                <c:pt idx="15">
                  <c:v>827</c:v>
                </c:pt>
                <c:pt idx="16">
                  <c:v>845</c:v>
                </c:pt>
                <c:pt idx="17">
                  <c:v>875</c:v>
                </c:pt>
                <c:pt idx="18">
                  <c:v>0</c:v>
                </c:pt>
                <c:pt idx="19">
                  <c:v>0</c:v>
                </c:pt>
                <c:pt idx="20">
                  <c:v>951</c:v>
                </c:pt>
                <c:pt idx="21">
                  <c:v>1676</c:v>
                </c:pt>
                <c:pt idx="22">
                  <c:v>1802</c:v>
                </c:pt>
                <c:pt idx="23">
                  <c:v>2173</c:v>
                </c:pt>
                <c:pt idx="24">
                  <c:v>2276</c:v>
                </c:pt>
                <c:pt idx="25">
                  <c:v>0</c:v>
                </c:pt>
                <c:pt idx="26">
                  <c:v>0</c:v>
                </c:pt>
                <c:pt idx="27">
                  <c:v>2468</c:v>
                </c:pt>
                <c:pt idx="28">
                  <c:v>2504</c:v>
                </c:pt>
                <c:pt idx="29">
                  <c:v>2551</c:v>
                </c:pt>
                <c:pt idx="30">
                  <c:v>2579</c:v>
                </c:pt>
                <c:pt idx="31">
                  <c:v>2603</c:v>
                </c:pt>
                <c:pt idx="32">
                  <c:v>0</c:v>
                </c:pt>
                <c:pt idx="33">
                  <c:v>0</c:v>
                </c:pt>
                <c:pt idx="34">
                  <c:v>2743</c:v>
                </c:pt>
                <c:pt idx="35">
                  <c:v>2771</c:v>
                </c:pt>
                <c:pt idx="36">
                  <c:v>2802</c:v>
                </c:pt>
                <c:pt idx="37">
                  <c:v>2830</c:v>
                </c:pt>
                <c:pt idx="38">
                  <c:v>2876</c:v>
                </c:pt>
                <c:pt idx="39">
                  <c:v>0</c:v>
                </c:pt>
                <c:pt idx="40">
                  <c:v>0</c:v>
                </c:pt>
                <c:pt idx="41">
                  <c:v>2982</c:v>
                </c:pt>
                <c:pt idx="42">
                  <c:v>3002</c:v>
                </c:pt>
                <c:pt idx="43">
                  <c:v>3024</c:v>
                </c:pt>
                <c:pt idx="44">
                  <c:v>3042</c:v>
                </c:pt>
                <c:pt idx="45">
                  <c:v>3064</c:v>
                </c:pt>
                <c:pt idx="46">
                  <c:v>0</c:v>
                </c:pt>
                <c:pt idx="47">
                  <c:v>0</c:v>
                </c:pt>
                <c:pt idx="48">
                  <c:v>3184</c:v>
                </c:pt>
                <c:pt idx="49">
                  <c:v>3220</c:v>
                </c:pt>
                <c:pt idx="50">
                  <c:v>3243</c:v>
                </c:pt>
                <c:pt idx="51">
                  <c:v>3264</c:v>
                </c:pt>
                <c:pt idx="52">
                  <c:v>3289</c:v>
                </c:pt>
                <c:pt idx="53">
                  <c:v>0</c:v>
                </c:pt>
                <c:pt idx="54">
                  <c:v>0</c:v>
                </c:pt>
                <c:pt idx="55">
                  <c:v>3394</c:v>
                </c:pt>
                <c:pt idx="56">
                  <c:v>3442</c:v>
                </c:pt>
                <c:pt idx="57">
                  <c:v>3505</c:v>
                </c:pt>
                <c:pt idx="58">
                  <c:v>0</c:v>
                </c:pt>
                <c:pt idx="59">
                  <c:v>3677</c:v>
                </c:pt>
                <c:pt idx="60">
                  <c:v>0</c:v>
                </c:pt>
                <c:pt idx="61">
                  <c:v>0</c:v>
                </c:pt>
                <c:pt idx="62">
                  <c:v>3868</c:v>
                </c:pt>
                <c:pt idx="63">
                  <c:v>3947</c:v>
                </c:pt>
                <c:pt idx="64">
                  <c:v>4009</c:v>
                </c:pt>
                <c:pt idx="65">
                  <c:v>4066</c:v>
                </c:pt>
                <c:pt idx="66">
                  <c:v>4128</c:v>
                </c:pt>
                <c:pt idx="67">
                  <c:v>0</c:v>
                </c:pt>
                <c:pt idx="68">
                  <c:v>0</c:v>
                </c:pt>
                <c:pt idx="69">
                  <c:v>4314</c:v>
                </c:pt>
                <c:pt idx="70">
                  <c:v>4335</c:v>
                </c:pt>
                <c:pt idx="71">
                  <c:v>4358</c:v>
                </c:pt>
                <c:pt idx="72">
                  <c:v>4390</c:v>
                </c:pt>
                <c:pt idx="73">
                  <c:v>4422</c:v>
                </c:pt>
                <c:pt idx="74">
                  <c:v>0</c:v>
                </c:pt>
                <c:pt idx="75">
                  <c:v>0</c:v>
                </c:pt>
                <c:pt idx="76">
                  <c:v>4493</c:v>
                </c:pt>
                <c:pt idx="77">
                  <c:v>4515</c:v>
                </c:pt>
                <c:pt idx="78">
                  <c:v>4543</c:v>
                </c:pt>
                <c:pt idx="79">
                  <c:v>4559</c:v>
                </c:pt>
                <c:pt idx="80">
                  <c:v>4596</c:v>
                </c:pt>
                <c:pt idx="81">
                  <c:v>0</c:v>
                </c:pt>
                <c:pt idx="82">
                  <c:v>0</c:v>
                </c:pt>
                <c:pt idx="83">
                  <c:v>4718</c:v>
                </c:pt>
                <c:pt idx="84">
                  <c:v>4751</c:v>
                </c:pt>
                <c:pt idx="85">
                  <c:v>4791</c:v>
                </c:pt>
                <c:pt idx="86">
                  <c:v>4814</c:v>
                </c:pt>
                <c:pt idx="87">
                  <c:v>4848</c:v>
                </c:pt>
                <c:pt idx="88">
                  <c:v>0</c:v>
                </c:pt>
                <c:pt idx="89">
                  <c:v>0</c:v>
                </c:pt>
                <c:pt idx="90">
                  <c:v>4941</c:v>
                </c:pt>
                <c:pt idx="91">
                  <c:v>4977</c:v>
                </c:pt>
                <c:pt idx="92">
                  <c:v>5024</c:v>
                </c:pt>
                <c:pt idx="93">
                  <c:v>5056</c:v>
                </c:pt>
                <c:pt idx="94">
                  <c:v>5111</c:v>
                </c:pt>
                <c:pt idx="95">
                  <c:v>0</c:v>
                </c:pt>
                <c:pt idx="96">
                  <c:v>0</c:v>
                </c:pt>
                <c:pt idx="97">
                  <c:v>0</c:v>
                </c:pt>
                <c:pt idx="98">
                  <c:v>5824</c:v>
                </c:pt>
                <c:pt idx="99">
                  <c:v>0</c:v>
                </c:pt>
                <c:pt idx="100">
                  <c:v>5966</c:v>
                </c:pt>
                <c:pt idx="101">
                  <c:v>0</c:v>
                </c:pt>
                <c:pt idx="102">
                  <c:v>0</c:v>
                </c:pt>
                <c:pt idx="103">
                  <c:v>0</c:v>
                </c:pt>
                <c:pt idx="104">
                  <c:v>6209</c:v>
                </c:pt>
                <c:pt idx="105">
                  <c:v>6286</c:v>
                </c:pt>
                <c:pt idx="106">
                  <c:v>6349</c:v>
                </c:pt>
                <c:pt idx="107">
                  <c:v>6390</c:v>
                </c:pt>
                <c:pt idx="108">
                  <c:v>6456</c:v>
                </c:pt>
                <c:pt idx="109">
                  <c:v>0</c:v>
                </c:pt>
                <c:pt idx="110">
                  <c:v>0</c:v>
                </c:pt>
                <c:pt idx="111">
                  <c:v>6647</c:v>
                </c:pt>
                <c:pt idx="112">
                  <c:v>6698</c:v>
                </c:pt>
                <c:pt idx="113">
                  <c:v>6770</c:v>
                </c:pt>
                <c:pt idx="114">
                  <c:v>6839</c:v>
                </c:pt>
                <c:pt idx="115">
                  <c:v>6887</c:v>
                </c:pt>
                <c:pt idx="116">
                  <c:v>0</c:v>
                </c:pt>
                <c:pt idx="117">
                  <c:v>0</c:v>
                </c:pt>
                <c:pt idx="118">
                  <c:v>7020</c:v>
                </c:pt>
                <c:pt idx="119">
                  <c:v>7084</c:v>
                </c:pt>
                <c:pt idx="120">
                  <c:v>7164</c:v>
                </c:pt>
                <c:pt idx="121">
                  <c:v>7246</c:v>
                </c:pt>
                <c:pt idx="122">
                  <c:v>7372</c:v>
                </c:pt>
                <c:pt idx="123">
                  <c:v>0</c:v>
                </c:pt>
                <c:pt idx="124">
                  <c:v>0</c:v>
                </c:pt>
                <c:pt idx="125">
                  <c:v>7635</c:v>
                </c:pt>
                <c:pt idx="126">
                  <c:v>7703</c:v>
                </c:pt>
                <c:pt idx="127">
                  <c:v>7775</c:v>
                </c:pt>
                <c:pt idx="128">
                  <c:v>7864</c:v>
                </c:pt>
                <c:pt idx="129">
                  <c:v>7963</c:v>
                </c:pt>
                <c:pt idx="130">
                  <c:v>0</c:v>
                </c:pt>
                <c:pt idx="131">
                  <c:v>0</c:v>
                </c:pt>
                <c:pt idx="132">
                  <c:v>8173</c:v>
                </c:pt>
                <c:pt idx="133">
                  <c:v>8216</c:v>
                </c:pt>
                <c:pt idx="134">
                  <c:v>8247</c:v>
                </c:pt>
                <c:pt idx="135">
                  <c:v>8278</c:v>
                </c:pt>
                <c:pt idx="136">
                  <c:v>8299</c:v>
                </c:pt>
                <c:pt idx="137">
                  <c:v>0</c:v>
                </c:pt>
                <c:pt idx="138">
                  <c:v>0</c:v>
                </c:pt>
                <c:pt idx="139">
                  <c:v>8376</c:v>
                </c:pt>
                <c:pt idx="140">
                  <c:v>8404</c:v>
                </c:pt>
                <c:pt idx="141">
                  <c:v>8497</c:v>
                </c:pt>
                <c:pt idx="142">
                  <c:v>8530</c:v>
                </c:pt>
                <c:pt idx="143">
                  <c:v>8556</c:v>
                </c:pt>
                <c:pt idx="144">
                  <c:v>0</c:v>
                </c:pt>
                <c:pt idx="145">
                  <c:v>0</c:v>
                </c:pt>
                <c:pt idx="146">
                  <c:v>8631</c:v>
                </c:pt>
                <c:pt idx="147">
                  <c:v>8657</c:v>
                </c:pt>
                <c:pt idx="148">
                  <c:v>8670</c:v>
                </c:pt>
                <c:pt idx="149">
                  <c:v>8687</c:v>
                </c:pt>
                <c:pt idx="150">
                  <c:v>8698</c:v>
                </c:pt>
                <c:pt idx="151">
                  <c:v>0</c:v>
                </c:pt>
                <c:pt idx="152">
                  <c:v>0</c:v>
                </c:pt>
                <c:pt idx="153">
                  <c:v>8756</c:v>
                </c:pt>
                <c:pt idx="154">
                  <c:v>8777</c:v>
                </c:pt>
                <c:pt idx="155">
                  <c:v>8804</c:v>
                </c:pt>
                <c:pt idx="156">
                  <c:v>8816</c:v>
                </c:pt>
                <c:pt idx="157">
                  <c:v>8831</c:v>
                </c:pt>
                <c:pt idx="158">
                  <c:v>0</c:v>
                </c:pt>
                <c:pt idx="159">
                  <c:v>0</c:v>
                </c:pt>
                <c:pt idx="160">
                  <c:v>8869</c:v>
                </c:pt>
                <c:pt idx="161">
                  <c:v>8888</c:v>
                </c:pt>
                <c:pt idx="162">
                  <c:v>8900</c:v>
                </c:pt>
                <c:pt idx="163">
                  <c:v>8907</c:v>
                </c:pt>
                <c:pt idx="164">
                  <c:v>8918</c:v>
                </c:pt>
                <c:pt idx="165">
                  <c:v>8921</c:v>
                </c:pt>
                <c:pt idx="166">
                  <c:v>0</c:v>
                </c:pt>
                <c:pt idx="167">
                  <c:v>8955</c:v>
                </c:pt>
                <c:pt idx="168">
                  <c:v>8974</c:v>
                </c:pt>
                <c:pt idx="169">
                  <c:v>9007</c:v>
                </c:pt>
                <c:pt idx="170">
                  <c:v>9033</c:v>
                </c:pt>
                <c:pt idx="171">
                  <c:v>9051</c:v>
                </c:pt>
                <c:pt idx="172">
                  <c:v>0</c:v>
                </c:pt>
                <c:pt idx="173">
                  <c:v>0</c:v>
                </c:pt>
                <c:pt idx="174">
                  <c:v>0</c:v>
                </c:pt>
                <c:pt idx="175">
                  <c:v>9081</c:v>
                </c:pt>
                <c:pt idx="176">
                  <c:v>9089</c:v>
                </c:pt>
                <c:pt idx="177">
                  <c:v>9103</c:v>
                </c:pt>
                <c:pt idx="178">
                  <c:v>9118</c:v>
                </c:pt>
                <c:pt idx="179">
                  <c:v>0</c:v>
                </c:pt>
                <c:pt idx="180">
                  <c:v>0</c:v>
                </c:pt>
                <c:pt idx="181">
                  <c:v>9147</c:v>
                </c:pt>
                <c:pt idx="182">
                  <c:v>9166</c:v>
                </c:pt>
                <c:pt idx="183">
                  <c:v>9176</c:v>
                </c:pt>
                <c:pt idx="184">
                  <c:v>9190</c:v>
                </c:pt>
                <c:pt idx="185">
                  <c:v>9197</c:v>
                </c:pt>
                <c:pt idx="186">
                  <c:v>0</c:v>
                </c:pt>
                <c:pt idx="187">
                  <c:v>0</c:v>
                </c:pt>
                <c:pt idx="188">
                  <c:v>9235</c:v>
                </c:pt>
                <c:pt idx="189">
                  <c:v>9242</c:v>
                </c:pt>
                <c:pt idx="190">
                  <c:v>9260</c:v>
                </c:pt>
                <c:pt idx="191">
                  <c:v>9267</c:v>
                </c:pt>
                <c:pt idx="192">
                  <c:v>9276</c:v>
                </c:pt>
                <c:pt idx="193">
                  <c:v>0</c:v>
                </c:pt>
                <c:pt idx="194">
                  <c:v>0</c:v>
                </c:pt>
                <c:pt idx="195">
                  <c:v>9316</c:v>
                </c:pt>
                <c:pt idx="196">
                  <c:v>9325</c:v>
                </c:pt>
                <c:pt idx="197">
                  <c:v>9341</c:v>
                </c:pt>
                <c:pt idx="198">
                  <c:v>9348</c:v>
                </c:pt>
                <c:pt idx="199">
                  <c:v>9357</c:v>
                </c:pt>
                <c:pt idx="200">
                  <c:v>0</c:v>
                </c:pt>
                <c:pt idx="201">
                  <c:v>0</c:v>
                </c:pt>
                <c:pt idx="202">
                  <c:v>0</c:v>
                </c:pt>
                <c:pt idx="203">
                  <c:v>9389</c:v>
                </c:pt>
                <c:pt idx="204">
                  <c:v>9396</c:v>
                </c:pt>
                <c:pt idx="205">
                  <c:v>9406</c:v>
                </c:pt>
                <c:pt idx="206">
                  <c:v>9415</c:v>
                </c:pt>
                <c:pt idx="207">
                  <c:v>0</c:v>
                </c:pt>
                <c:pt idx="208">
                  <c:v>0</c:v>
                </c:pt>
                <c:pt idx="209">
                  <c:v>9449</c:v>
                </c:pt>
                <c:pt idx="210">
                  <c:v>9456</c:v>
                </c:pt>
                <c:pt idx="211">
                  <c:v>9464</c:v>
                </c:pt>
                <c:pt idx="212">
                  <c:v>9498</c:v>
                </c:pt>
                <c:pt idx="213">
                  <c:v>9515</c:v>
                </c:pt>
                <c:pt idx="214">
                  <c:v>0</c:v>
                </c:pt>
                <c:pt idx="215">
                  <c:v>0</c:v>
                </c:pt>
                <c:pt idx="216">
                  <c:v>9575</c:v>
                </c:pt>
                <c:pt idx="217">
                  <c:v>9601</c:v>
                </c:pt>
                <c:pt idx="218">
                  <c:v>9609</c:v>
                </c:pt>
                <c:pt idx="219">
                  <c:v>9709</c:v>
                </c:pt>
                <c:pt idx="220">
                  <c:v>9891</c:v>
                </c:pt>
                <c:pt idx="221">
                  <c:v>0</c:v>
                </c:pt>
                <c:pt idx="222">
                  <c:v>0</c:v>
                </c:pt>
                <c:pt idx="223">
                  <c:v>10305</c:v>
                </c:pt>
                <c:pt idx="224">
                  <c:v>10375</c:v>
                </c:pt>
                <c:pt idx="225">
                  <c:v>10438</c:v>
                </c:pt>
                <c:pt idx="226">
                  <c:v>10481</c:v>
                </c:pt>
                <c:pt idx="227">
                  <c:v>10522</c:v>
                </c:pt>
                <c:pt idx="228">
                  <c:v>0</c:v>
                </c:pt>
                <c:pt idx="229">
                  <c:v>0</c:v>
                </c:pt>
                <c:pt idx="230">
                  <c:v>10636</c:v>
                </c:pt>
                <c:pt idx="231">
                  <c:v>10682</c:v>
                </c:pt>
                <c:pt idx="232">
                  <c:v>10734</c:v>
                </c:pt>
                <c:pt idx="233">
                  <c:v>10778</c:v>
                </c:pt>
                <c:pt idx="234">
                  <c:v>10807</c:v>
                </c:pt>
                <c:pt idx="235">
                  <c:v>0</c:v>
                </c:pt>
                <c:pt idx="236">
                  <c:v>0</c:v>
                </c:pt>
                <c:pt idx="237">
                  <c:v>0</c:v>
                </c:pt>
                <c:pt idx="238">
                  <c:v>10933</c:v>
                </c:pt>
                <c:pt idx="239">
                  <c:v>10959</c:v>
                </c:pt>
                <c:pt idx="240">
                  <c:v>10979</c:v>
                </c:pt>
                <c:pt idx="241">
                  <c:v>11012</c:v>
                </c:pt>
                <c:pt idx="242">
                  <c:v>0</c:v>
                </c:pt>
                <c:pt idx="243">
                  <c:v>0</c:v>
                </c:pt>
                <c:pt idx="244">
                  <c:v>0</c:v>
                </c:pt>
                <c:pt idx="245">
                  <c:v>11104</c:v>
                </c:pt>
                <c:pt idx="246">
                  <c:v>11144</c:v>
                </c:pt>
                <c:pt idx="247">
                  <c:v>11187</c:v>
                </c:pt>
                <c:pt idx="248">
                  <c:v>11241</c:v>
                </c:pt>
                <c:pt idx="249">
                  <c:v>0</c:v>
                </c:pt>
                <c:pt idx="250">
                  <c:v>0</c:v>
                </c:pt>
                <c:pt idx="251">
                  <c:v>11482</c:v>
                </c:pt>
                <c:pt idx="252">
                  <c:v>11547</c:v>
                </c:pt>
                <c:pt idx="253">
                  <c:v>11654</c:v>
                </c:pt>
                <c:pt idx="254">
                  <c:v>11744</c:v>
                </c:pt>
                <c:pt idx="255">
                  <c:v>11841</c:v>
                </c:pt>
                <c:pt idx="256">
                  <c:v>0</c:v>
                </c:pt>
                <c:pt idx="257">
                  <c:v>0</c:v>
                </c:pt>
                <c:pt idx="258">
                  <c:v>12026</c:v>
                </c:pt>
                <c:pt idx="259">
                  <c:v>12108</c:v>
                </c:pt>
                <c:pt idx="260">
                  <c:v>12189</c:v>
                </c:pt>
                <c:pt idx="261">
                  <c:v>12271</c:v>
                </c:pt>
                <c:pt idx="262">
                  <c:v>12326</c:v>
                </c:pt>
                <c:pt idx="263">
                  <c:v>0</c:v>
                </c:pt>
                <c:pt idx="264">
                  <c:v>0</c:v>
                </c:pt>
                <c:pt idx="265">
                  <c:v>0</c:v>
                </c:pt>
                <c:pt idx="266">
                  <c:v>12586</c:v>
                </c:pt>
                <c:pt idx="267">
                  <c:v>12687</c:v>
                </c:pt>
                <c:pt idx="268">
                  <c:v>12748</c:v>
                </c:pt>
                <c:pt idx="269">
                  <c:v>12794</c:v>
                </c:pt>
                <c:pt idx="270">
                  <c:v>0</c:v>
                </c:pt>
                <c:pt idx="271">
                  <c:v>0</c:v>
                </c:pt>
                <c:pt idx="272">
                  <c:v>12963</c:v>
                </c:pt>
                <c:pt idx="273">
                  <c:v>0</c:v>
                </c:pt>
                <c:pt idx="274">
                  <c:v>13119</c:v>
                </c:pt>
                <c:pt idx="275">
                  <c:v>13165</c:v>
                </c:pt>
                <c:pt idx="276">
                  <c:v>13205</c:v>
                </c:pt>
                <c:pt idx="277">
                  <c:v>0</c:v>
                </c:pt>
                <c:pt idx="278">
                  <c:v>0</c:v>
                </c:pt>
                <c:pt idx="279">
                  <c:v>13333</c:v>
                </c:pt>
                <c:pt idx="280">
                  <c:v>13363</c:v>
                </c:pt>
                <c:pt idx="281">
                  <c:v>13420</c:v>
                </c:pt>
                <c:pt idx="282">
                  <c:v>13479</c:v>
                </c:pt>
                <c:pt idx="283">
                  <c:v>13523</c:v>
                </c:pt>
                <c:pt idx="284">
                  <c:v>0</c:v>
                </c:pt>
                <c:pt idx="285">
                  <c:v>0</c:v>
                </c:pt>
                <c:pt idx="286">
                  <c:v>0</c:v>
                </c:pt>
                <c:pt idx="287">
                  <c:v>13727</c:v>
                </c:pt>
                <c:pt idx="288">
                  <c:v>13758</c:v>
                </c:pt>
                <c:pt idx="289">
                  <c:v>13794</c:v>
                </c:pt>
                <c:pt idx="290">
                  <c:v>13843</c:v>
                </c:pt>
                <c:pt idx="291">
                  <c:v>0</c:v>
                </c:pt>
                <c:pt idx="292">
                  <c:v>0</c:v>
                </c:pt>
                <c:pt idx="293">
                  <c:v>14006</c:v>
                </c:pt>
                <c:pt idx="294">
                  <c:v>14051</c:v>
                </c:pt>
                <c:pt idx="295">
                  <c:v>14085</c:v>
                </c:pt>
                <c:pt idx="296">
                  <c:v>14131</c:v>
                </c:pt>
                <c:pt idx="297">
                  <c:v>14179</c:v>
                </c:pt>
                <c:pt idx="298">
                  <c:v>14204</c:v>
                </c:pt>
                <c:pt idx="299">
                  <c:v>14237</c:v>
                </c:pt>
                <c:pt idx="300">
                  <c:v>14279</c:v>
                </c:pt>
                <c:pt idx="301">
                  <c:v>14312</c:v>
                </c:pt>
                <c:pt idx="302">
                  <c:v>14364</c:v>
                </c:pt>
                <c:pt idx="303">
                  <c:v>14413</c:v>
                </c:pt>
                <c:pt idx="304">
                  <c:v>14480</c:v>
                </c:pt>
                <c:pt idx="305">
                  <c:v>14547</c:v>
                </c:pt>
                <c:pt idx="306">
                  <c:v>14628</c:v>
                </c:pt>
                <c:pt idx="307">
                  <c:v>14703</c:v>
                </c:pt>
                <c:pt idx="308">
                  <c:v>14744</c:v>
                </c:pt>
                <c:pt idx="309">
                  <c:v>14789</c:v>
                </c:pt>
                <c:pt idx="310">
                  <c:v>14816</c:v>
                </c:pt>
                <c:pt idx="311">
                  <c:v>14876</c:v>
                </c:pt>
                <c:pt idx="312">
                  <c:v>14932</c:v>
                </c:pt>
                <c:pt idx="313">
                  <c:v>14995</c:v>
                </c:pt>
                <c:pt idx="314">
                  <c:v>15056</c:v>
                </c:pt>
                <c:pt idx="315">
                  <c:v>15092</c:v>
                </c:pt>
                <c:pt idx="316">
                  <c:v>15149</c:v>
                </c:pt>
                <c:pt idx="317">
                  <c:v>15202</c:v>
                </c:pt>
                <c:pt idx="318">
                  <c:v>15271</c:v>
                </c:pt>
                <c:pt idx="319">
                  <c:v>15334</c:v>
                </c:pt>
                <c:pt idx="320">
                  <c:v>18680</c:v>
                </c:pt>
                <c:pt idx="321">
                  <c:v>24442</c:v>
                </c:pt>
                <c:pt idx="322">
                  <c:v>27873</c:v>
                </c:pt>
                <c:pt idx="323">
                  <c:v>30617</c:v>
                </c:pt>
                <c:pt idx="324">
                  <c:v>33124</c:v>
                </c:pt>
                <c:pt idx="325">
                  <c:v>35156</c:v>
                </c:pt>
                <c:pt idx="326">
                  <c:v>36733</c:v>
                </c:pt>
                <c:pt idx="327">
                  <c:v>37753</c:v>
                </c:pt>
                <c:pt idx="328">
                  <c:v>38420</c:v>
                </c:pt>
                <c:pt idx="329">
                  <c:v>38832</c:v>
                </c:pt>
                <c:pt idx="330">
                  <c:v>39179</c:v>
                </c:pt>
                <c:pt idx="331">
                  <c:v>39452</c:v>
                </c:pt>
                <c:pt idx="332">
                  <c:v>39706</c:v>
                </c:pt>
                <c:pt idx="333">
                  <c:v>39917</c:v>
                </c:pt>
                <c:pt idx="334">
                  <c:v>40156</c:v>
                </c:pt>
                <c:pt idx="335">
                  <c:v>40362</c:v>
                </c:pt>
                <c:pt idx="336">
                  <c:v>40486</c:v>
                </c:pt>
                <c:pt idx="337">
                  <c:v>40636</c:v>
                </c:pt>
                <c:pt idx="338">
                  <c:v>40763</c:v>
                </c:pt>
                <c:pt idx="339">
                  <c:v>40890</c:v>
                </c:pt>
                <c:pt idx="340">
                  <c:v>41001</c:v>
                </c:pt>
                <c:pt idx="341">
                  <c:v>41142</c:v>
                </c:pt>
                <c:pt idx="342">
                  <c:v>41280</c:v>
                </c:pt>
                <c:pt idx="343">
                  <c:v>41385</c:v>
                </c:pt>
                <c:pt idx="344">
                  <c:v>41499</c:v>
                </c:pt>
                <c:pt idx="345">
                  <c:v>41630</c:v>
                </c:pt>
                <c:pt idx="346">
                  <c:v>41737</c:v>
                </c:pt>
                <c:pt idx="347">
                  <c:v>41849</c:v>
                </c:pt>
                <c:pt idx="348">
                  <c:v>41998</c:v>
                </c:pt>
                <c:pt idx="349">
                  <c:v>42110</c:v>
                </c:pt>
                <c:pt idx="350">
                  <c:v>42207</c:v>
                </c:pt>
                <c:pt idx="351">
                  <c:v>42306</c:v>
                </c:pt>
                <c:pt idx="352">
                  <c:v>42421</c:v>
                </c:pt>
                <c:pt idx="353">
                  <c:v>42520</c:v>
                </c:pt>
                <c:pt idx="354">
                  <c:v>42592</c:v>
                </c:pt>
                <c:pt idx="355">
                  <c:v>42691</c:v>
                </c:pt>
                <c:pt idx="356">
                  <c:v>42811</c:v>
                </c:pt>
                <c:pt idx="357">
                  <c:v>42903</c:v>
                </c:pt>
                <c:pt idx="358">
                  <c:v>42997</c:v>
                </c:pt>
                <c:pt idx="359">
                  <c:v>43098</c:v>
                </c:pt>
                <c:pt idx="360">
                  <c:v>43187</c:v>
                </c:pt>
                <c:pt idx="361">
                  <c:v>43246</c:v>
                </c:pt>
                <c:pt idx="362">
                  <c:v>43367</c:v>
                </c:pt>
                <c:pt idx="363">
                  <c:v>43494</c:v>
                </c:pt>
                <c:pt idx="364">
                  <c:v>43587</c:v>
                </c:pt>
                <c:pt idx="365">
                  <c:v>43716</c:v>
                </c:pt>
                <c:pt idx="366">
                  <c:v>43811</c:v>
                </c:pt>
                <c:pt idx="367">
                  <c:v>43890</c:v>
                </c:pt>
                <c:pt idx="368">
                  <c:v>43969</c:v>
                </c:pt>
                <c:pt idx="369">
                  <c:v>44039</c:v>
                </c:pt>
                <c:pt idx="370">
                  <c:v>44156</c:v>
                </c:pt>
                <c:pt idx="371">
                  <c:v>44217</c:v>
                </c:pt>
                <c:pt idx="372">
                  <c:v>44310</c:v>
                </c:pt>
                <c:pt idx="373">
                  <c:v>44379</c:v>
                </c:pt>
                <c:pt idx="374">
                  <c:v>44446</c:v>
                </c:pt>
                <c:pt idx="375">
                  <c:v>44511</c:v>
                </c:pt>
                <c:pt idx="376">
                  <c:v>44607</c:v>
                </c:pt>
                <c:pt idx="377">
                  <c:v>44699</c:v>
                </c:pt>
                <c:pt idx="378">
                  <c:v>44754</c:v>
                </c:pt>
                <c:pt idx="379">
                  <c:v>44824</c:v>
                </c:pt>
                <c:pt idx="380">
                  <c:v>44903</c:v>
                </c:pt>
                <c:pt idx="381">
                  <c:v>44975</c:v>
                </c:pt>
                <c:pt idx="382">
                  <c:v>45030</c:v>
                </c:pt>
                <c:pt idx="383">
                  <c:v>45104</c:v>
                </c:pt>
                <c:pt idx="384">
                  <c:v>45178</c:v>
                </c:pt>
                <c:pt idx="385">
                  <c:v>45240</c:v>
                </c:pt>
                <c:pt idx="386">
                  <c:v>45327</c:v>
                </c:pt>
                <c:pt idx="387">
                  <c:v>45410</c:v>
                </c:pt>
                <c:pt idx="388">
                  <c:v>45467</c:v>
                </c:pt>
                <c:pt idx="389">
                  <c:v>45511</c:v>
                </c:pt>
                <c:pt idx="390">
                  <c:v>45571</c:v>
                </c:pt>
                <c:pt idx="391">
                  <c:v>45653</c:v>
                </c:pt>
                <c:pt idx="392">
                  <c:v>45702</c:v>
                </c:pt>
                <c:pt idx="393">
                  <c:v>45781</c:v>
                </c:pt>
                <c:pt idx="394">
                  <c:v>45828</c:v>
                </c:pt>
                <c:pt idx="395">
                  <c:v>45879</c:v>
                </c:pt>
                <c:pt idx="396">
                  <c:v>46040</c:v>
                </c:pt>
                <c:pt idx="397">
                  <c:v>46067</c:v>
                </c:pt>
                <c:pt idx="398">
                  <c:v>46140</c:v>
                </c:pt>
                <c:pt idx="399">
                  <c:v>46201</c:v>
                </c:pt>
                <c:pt idx="400">
                  <c:v>46234</c:v>
                </c:pt>
                <c:pt idx="401">
                  <c:v>46295</c:v>
                </c:pt>
                <c:pt idx="402">
                  <c:v>46385</c:v>
                </c:pt>
                <c:pt idx="403">
                  <c:v>46445</c:v>
                </c:pt>
                <c:pt idx="404">
                  <c:v>46535</c:v>
                </c:pt>
                <c:pt idx="405">
                  <c:v>46798</c:v>
                </c:pt>
                <c:pt idx="406">
                  <c:v>46888</c:v>
                </c:pt>
                <c:pt idx="407">
                  <c:v>46955</c:v>
                </c:pt>
                <c:pt idx="408">
                  <c:v>46997</c:v>
                </c:pt>
                <c:pt idx="409">
                  <c:v>47045</c:v>
                </c:pt>
                <c:pt idx="410">
                  <c:v>47088</c:v>
                </c:pt>
                <c:pt idx="411">
                  <c:v>47146</c:v>
                </c:pt>
                <c:pt idx="412">
                  <c:v>47209</c:v>
                </c:pt>
                <c:pt idx="413">
                  <c:v>47254</c:v>
                </c:pt>
                <c:pt idx="414">
                  <c:v>47290</c:v>
                </c:pt>
                <c:pt idx="415">
                  <c:v>47341</c:v>
                </c:pt>
                <c:pt idx="416">
                  <c:v>47376</c:v>
                </c:pt>
                <c:pt idx="417">
                  <c:v>47414</c:v>
                </c:pt>
                <c:pt idx="418">
                  <c:v>47452</c:v>
                </c:pt>
                <c:pt idx="419">
                  <c:v>47502</c:v>
                </c:pt>
                <c:pt idx="420">
                  <c:v>47550</c:v>
                </c:pt>
                <c:pt idx="421">
                  <c:v>47592</c:v>
                </c:pt>
                <c:pt idx="422">
                  <c:v>47616</c:v>
                </c:pt>
                <c:pt idx="423">
                  <c:v>47640</c:v>
                </c:pt>
                <c:pt idx="424">
                  <c:v>47674</c:v>
                </c:pt>
                <c:pt idx="425">
                  <c:v>47704</c:v>
                </c:pt>
                <c:pt idx="426">
                  <c:v>47735</c:v>
                </c:pt>
                <c:pt idx="427">
                  <c:v>47830</c:v>
                </c:pt>
                <c:pt idx="428">
                  <c:v>47875</c:v>
                </c:pt>
                <c:pt idx="429">
                  <c:v>47904</c:v>
                </c:pt>
                <c:pt idx="430">
                  <c:v>47934</c:v>
                </c:pt>
                <c:pt idx="431">
                  <c:v>47966</c:v>
                </c:pt>
                <c:pt idx="432">
                  <c:v>48003</c:v>
                </c:pt>
                <c:pt idx="433">
                  <c:v>48163</c:v>
                </c:pt>
                <c:pt idx="434">
                  <c:v>48209</c:v>
                </c:pt>
                <c:pt idx="435">
                  <c:v>48245</c:v>
                </c:pt>
                <c:pt idx="436">
                  <c:v>48279</c:v>
                </c:pt>
                <c:pt idx="437">
                  <c:v>48310</c:v>
                </c:pt>
                <c:pt idx="438">
                  <c:v>48343</c:v>
                </c:pt>
                <c:pt idx="439">
                  <c:v>48384</c:v>
                </c:pt>
                <c:pt idx="440">
                  <c:v>48449</c:v>
                </c:pt>
                <c:pt idx="441">
                  <c:v>48475</c:v>
                </c:pt>
                <c:pt idx="442">
                  <c:v>48506</c:v>
                </c:pt>
                <c:pt idx="443">
                  <c:v>48539</c:v>
                </c:pt>
                <c:pt idx="444">
                  <c:v>48576</c:v>
                </c:pt>
                <c:pt idx="445">
                  <c:v>48618</c:v>
                </c:pt>
                <c:pt idx="446">
                  <c:v>48654</c:v>
                </c:pt>
                <c:pt idx="447">
                  <c:v>48689</c:v>
                </c:pt>
                <c:pt idx="448">
                  <c:v>48718</c:v>
                </c:pt>
                <c:pt idx="449">
                  <c:v>48756</c:v>
                </c:pt>
                <c:pt idx="450">
                  <c:v>48794</c:v>
                </c:pt>
                <c:pt idx="451">
                  <c:v>48825</c:v>
                </c:pt>
                <c:pt idx="452">
                  <c:v>48864</c:v>
                </c:pt>
                <c:pt idx="453">
                  <c:v>48903</c:v>
                </c:pt>
                <c:pt idx="454">
                  <c:v>48959</c:v>
                </c:pt>
                <c:pt idx="455">
                  <c:v>48998</c:v>
                </c:pt>
                <c:pt idx="456">
                  <c:v>49129</c:v>
                </c:pt>
                <c:pt idx="457">
                  <c:v>49180</c:v>
                </c:pt>
                <c:pt idx="458">
                  <c:v>49219</c:v>
                </c:pt>
                <c:pt idx="459">
                  <c:v>49254</c:v>
                </c:pt>
                <c:pt idx="460">
                  <c:v>49338</c:v>
                </c:pt>
                <c:pt idx="461">
                  <c:v>49401</c:v>
                </c:pt>
                <c:pt idx="462">
                  <c:v>49471</c:v>
                </c:pt>
                <c:pt idx="463">
                  <c:v>49543</c:v>
                </c:pt>
                <c:pt idx="464">
                  <c:v>49630</c:v>
                </c:pt>
                <c:pt idx="465">
                  <c:v>49698</c:v>
                </c:pt>
                <c:pt idx="466">
                  <c:v>49767</c:v>
                </c:pt>
                <c:pt idx="467">
                  <c:v>49808</c:v>
                </c:pt>
                <c:pt idx="468">
                  <c:v>49836</c:v>
                </c:pt>
                <c:pt idx="469">
                  <c:v>49863</c:v>
                </c:pt>
                <c:pt idx="470">
                  <c:v>49899</c:v>
                </c:pt>
                <c:pt idx="471">
                  <c:v>49941</c:v>
                </c:pt>
                <c:pt idx="472">
                  <c:v>49974</c:v>
                </c:pt>
                <c:pt idx="473">
                  <c:v>50008</c:v>
                </c:pt>
                <c:pt idx="474">
                  <c:v>50045</c:v>
                </c:pt>
                <c:pt idx="475">
                  <c:v>50075</c:v>
                </c:pt>
                <c:pt idx="476">
                  <c:v>50110</c:v>
                </c:pt>
                <c:pt idx="477">
                  <c:v>50134</c:v>
                </c:pt>
                <c:pt idx="478">
                  <c:v>50161</c:v>
                </c:pt>
                <c:pt idx="479">
                  <c:v>51838</c:v>
                </c:pt>
                <c:pt idx="480">
                  <c:v>59544</c:v>
                </c:pt>
                <c:pt idx="481">
                  <c:v>70022</c:v>
                </c:pt>
                <c:pt idx="482">
                  <c:v>73371</c:v>
                </c:pt>
                <c:pt idx="483">
                  <c:v>76144</c:v>
                </c:pt>
                <c:pt idx="484">
                  <c:v>77588</c:v>
                </c:pt>
                <c:pt idx="485">
                  <c:v>78453</c:v>
                </c:pt>
                <c:pt idx="486">
                  <c:v>81762</c:v>
                </c:pt>
                <c:pt idx="487">
                  <c:v>90336</c:v>
                </c:pt>
                <c:pt idx="488">
                  <c:v>98154</c:v>
                </c:pt>
                <c:pt idx="489">
                  <c:v>102128</c:v>
                </c:pt>
                <c:pt idx="490">
                  <c:v>105009</c:v>
                </c:pt>
                <c:pt idx="491">
                  <c:v>105452</c:v>
                </c:pt>
                <c:pt idx="492">
                  <c:v>105776</c:v>
                </c:pt>
                <c:pt idx="493">
                  <c:v>106040</c:v>
                </c:pt>
                <c:pt idx="494">
                  <c:v>106328</c:v>
                </c:pt>
                <c:pt idx="495">
                  <c:v>106600</c:v>
                </c:pt>
                <c:pt idx="496">
                  <c:v>106863</c:v>
                </c:pt>
                <c:pt idx="497">
                  <c:v>107476</c:v>
                </c:pt>
                <c:pt idx="498">
                  <c:v>107892</c:v>
                </c:pt>
                <c:pt idx="499">
                  <c:v>108214</c:v>
                </c:pt>
                <c:pt idx="500">
                  <c:v>108438</c:v>
                </c:pt>
                <c:pt idx="501">
                  <c:v>108579</c:v>
                </c:pt>
                <c:pt idx="502">
                  <c:v>108723</c:v>
                </c:pt>
                <c:pt idx="503">
                  <c:v>108848</c:v>
                </c:pt>
                <c:pt idx="504">
                  <c:v>108925</c:v>
                </c:pt>
                <c:pt idx="505">
                  <c:v>108993</c:v>
                </c:pt>
                <c:pt idx="506">
                  <c:v>109056</c:v>
                </c:pt>
                <c:pt idx="507">
                  <c:v>109108</c:v>
                </c:pt>
                <c:pt idx="508">
                  <c:v>109161</c:v>
                </c:pt>
                <c:pt idx="509">
                  <c:v>109236</c:v>
                </c:pt>
                <c:pt idx="510">
                  <c:v>109312</c:v>
                </c:pt>
                <c:pt idx="511">
                  <c:v>109361</c:v>
                </c:pt>
                <c:pt idx="512">
                  <c:v>109421</c:v>
                </c:pt>
                <c:pt idx="513">
                  <c:v>109513</c:v>
                </c:pt>
                <c:pt idx="514">
                  <c:v>109583</c:v>
                </c:pt>
                <c:pt idx="515">
                  <c:v>109739</c:v>
                </c:pt>
                <c:pt idx="516">
                  <c:v>109795</c:v>
                </c:pt>
                <c:pt idx="517">
                  <c:v>109868</c:v>
                </c:pt>
                <c:pt idx="518">
                  <c:v>109860</c:v>
                </c:pt>
                <c:pt idx="519">
                  <c:v>109851</c:v>
                </c:pt>
                <c:pt idx="520">
                  <c:v>109832</c:v>
                </c:pt>
                <c:pt idx="521">
                  <c:v>109851</c:v>
                </c:pt>
                <c:pt idx="522">
                  <c:v>109863</c:v>
                </c:pt>
                <c:pt idx="523">
                  <c:v>109879</c:v>
                </c:pt>
                <c:pt idx="524">
                  <c:v>109908</c:v>
                </c:pt>
                <c:pt idx="525">
                  <c:v>109942</c:v>
                </c:pt>
                <c:pt idx="526">
                  <c:v>109949</c:v>
                </c:pt>
                <c:pt idx="527">
                  <c:v>109979</c:v>
                </c:pt>
                <c:pt idx="528">
                  <c:v>109964</c:v>
                </c:pt>
                <c:pt idx="529">
                  <c:v>109948</c:v>
                </c:pt>
                <c:pt idx="530">
                  <c:v>109958</c:v>
                </c:pt>
                <c:pt idx="531">
                  <c:v>109968</c:v>
                </c:pt>
                <c:pt idx="532">
                  <c:v>109974</c:v>
                </c:pt>
                <c:pt idx="533">
                  <c:v>109991</c:v>
                </c:pt>
                <c:pt idx="534">
                  <c:v>110001</c:v>
                </c:pt>
                <c:pt idx="535">
                  <c:v>110013</c:v>
                </c:pt>
                <c:pt idx="536">
                  <c:v>110041</c:v>
                </c:pt>
                <c:pt idx="537">
                  <c:v>110041</c:v>
                </c:pt>
                <c:pt idx="538">
                  <c:v>110064</c:v>
                </c:pt>
                <c:pt idx="539">
                  <c:v>110088</c:v>
                </c:pt>
                <c:pt idx="540">
                  <c:v>110108</c:v>
                </c:pt>
                <c:pt idx="541">
                  <c:v>110121</c:v>
                </c:pt>
                <c:pt idx="542">
                  <c:v>110137</c:v>
                </c:pt>
                <c:pt idx="543">
                  <c:v>110150</c:v>
                </c:pt>
                <c:pt idx="544">
                  <c:v>110168</c:v>
                </c:pt>
                <c:pt idx="545">
                  <c:v>110174</c:v>
                </c:pt>
                <c:pt idx="546">
                  <c:v>110178</c:v>
                </c:pt>
                <c:pt idx="547">
                  <c:v>110328</c:v>
                </c:pt>
                <c:pt idx="548">
                  <c:v>110343</c:v>
                </c:pt>
                <c:pt idx="549">
                  <c:v>110359</c:v>
                </c:pt>
                <c:pt idx="550">
                  <c:v>110379</c:v>
                </c:pt>
                <c:pt idx="551">
                  <c:v>110384</c:v>
                </c:pt>
                <c:pt idx="552">
                  <c:v>110403</c:v>
                </c:pt>
                <c:pt idx="553">
                  <c:v>110420</c:v>
                </c:pt>
                <c:pt idx="554">
                  <c:v>110444</c:v>
                </c:pt>
                <c:pt idx="555">
                  <c:v>110491</c:v>
                </c:pt>
                <c:pt idx="556">
                  <c:v>110512</c:v>
                </c:pt>
                <c:pt idx="557">
                  <c:v>110549</c:v>
                </c:pt>
                <c:pt idx="558">
                  <c:v>110585</c:v>
                </c:pt>
                <c:pt idx="559">
                  <c:v>110617</c:v>
                </c:pt>
                <c:pt idx="560">
                  <c:v>110633</c:v>
                </c:pt>
                <c:pt idx="561">
                  <c:v>110646</c:v>
                </c:pt>
                <c:pt idx="562">
                  <c:v>110652</c:v>
                </c:pt>
                <c:pt idx="563">
                  <c:v>110657</c:v>
                </c:pt>
                <c:pt idx="564">
                  <c:v>110668</c:v>
                </c:pt>
                <c:pt idx="565">
                  <c:v>110669</c:v>
                </c:pt>
                <c:pt idx="566">
                  <c:v>110696</c:v>
                </c:pt>
                <c:pt idx="567">
                  <c:v>110705</c:v>
                </c:pt>
                <c:pt idx="568">
                  <c:v>110710</c:v>
                </c:pt>
                <c:pt idx="569">
                  <c:v>110725</c:v>
                </c:pt>
                <c:pt idx="570">
                  <c:v>110727</c:v>
                </c:pt>
                <c:pt idx="571">
                  <c:v>110732</c:v>
                </c:pt>
                <c:pt idx="572">
                  <c:v>110737</c:v>
                </c:pt>
                <c:pt idx="573">
                  <c:v>110748</c:v>
                </c:pt>
                <c:pt idx="574">
                  <c:v>110746</c:v>
                </c:pt>
                <c:pt idx="575">
                  <c:v>110769</c:v>
                </c:pt>
                <c:pt idx="576">
                  <c:v>110782</c:v>
                </c:pt>
                <c:pt idx="577">
                  <c:v>110794</c:v>
                </c:pt>
                <c:pt idx="578">
                  <c:v>110965</c:v>
                </c:pt>
                <c:pt idx="579">
                  <c:v>110985</c:v>
                </c:pt>
                <c:pt idx="580">
                  <c:v>111009</c:v>
                </c:pt>
                <c:pt idx="581">
                  <c:v>111032</c:v>
                </c:pt>
                <c:pt idx="582">
                  <c:v>111050</c:v>
                </c:pt>
                <c:pt idx="583">
                  <c:v>111059</c:v>
                </c:pt>
                <c:pt idx="584">
                  <c:v>111090</c:v>
                </c:pt>
                <c:pt idx="585">
                  <c:v>111096</c:v>
                </c:pt>
                <c:pt idx="586">
                  <c:v>111114</c:v>
                </c:pt>
                <c:pt idx="587">
                  <c:v>111133</c:v>
                </c:pt>
                <c:pt idx="588">
                  <c:v>111149</c:v>
                </c:pt>
                <c:pt idx="589">
                  <c:v>111173</c:v>
                </c:pt>
                <c:pt idx="590">
                  <c:v>111198</c:v>
                </c:pt>
                <c:pt idx="591">
                  <c:v>111224</c:v>
                </c:pt>
                <c:pt idx="592">
                  <c:v>111241</c:v>
                </c:pt>
                <c:pt idx="593">
                  <c:v>111259</c:v>
                </c:pt>
                <c:pt idx="594">
                  <c:v>111286</c:v>
                </c:pt>
                <c:pt idx="595">
                  <c:v>111300</c:v>
                </c:pt>
                <c:pt idx="596">
                  <c:v>111351</c:v>
                </c:pt>
                <c:pt idx="597">
                  <c:v>111435</c:v>
                </c:pt>
                <c:pt idx="598">
                  <c:v>111502</c:v>
                </c:pt>
                <c:pt idx="599">
                  <c:v>111528</c:v>
                </c:pt>
                <c:pt idx="600">
                  <c:v>111573</c:v>
                </c:pt>
                <c:pt idx="601">
                  <c:v>111606</c:v>
                </c:pt>
                <c:pt idx="602">
                  <c:v>111640</c:v>
                </c:pt>
                <c:pt idx="603">
                  <c:v>111671</c:v>
                </c:pt>
                <c:pt idx="604">
                  <c:v>111686</c:v>
                </c:pt>
                <c:pt idx="605">
                  <c:v>111713</c:v>
                </c:pt>
                <c:pt idx="606">
                  <c:v>111734</c:v>
                </c:pt>
                <c:pt idx="607">
                  <c:v>111758</c:v>
                </c:pt>
                <c:pt idx="608">
                  <c:v>111779</c:v>
                </c:pt>
                <c:pt idx="609">
                  <c:v>111811</c:v>
                </c:pt>
                <c:pt idx="610">
                  <c:v>111842</c:v>
                </c:pt>
                <c:pt idx="611">
                  <c:v>112023</c:v>
                </c:pt>
                <c:pt idx="612">
                  <c:v>112042</c:v>
                </c:pt>
                <c:pt idx="613">
                  <c:v>112059</c:v>
                </c:pt>
                <c:pt idx="614">
                  <c:v>112069</c:v>
                </c:pt>
                <c:pt idx="615">
                  <c:v>112090</c:v>
                </c:pt>
                <c:pt idx="616">
                  <c:v>112108</c:v>
                </c:pt>
                <c:pt idx="617">
                  <c:v>112144</c:v>
                </c:pt>
                <c:pt idx="618">
                  <c:v>112186</c:v>
                </c:pt>
                <c:pt idx="619">
                  <c:v>112231</c:v>
                </c:pt>
                <c:pt idx="620">
                  <c:v>112260</c:v>
                </c:pt>
                <c:pt idx="621">
                  <c:v>112289</c:v>
                </c:pt>
                <c:pt idx="622">
                  <c:v>112309</c:v>
                </c:pt>
                <c:pt idx="623">
                  <c:v>112338</c:v>
                </c:pt>
                <c:pt idx="624">
                  <c:v>112358</c:v>
                </c:pt>
                <c:pt idx="625">
                  <c:v>112375</c:v>
                </c:pt>
                <c:pt idx="626">
                  <c:v>112392</c:v>
                </c:pt>
                <c:pt idx="627">
                  <c:v>112410</c:v>
                </c:pt>
                <c:pt idx="628">
                  <c:v>112434</c:v>
                </c:pt>
                <c:pt idx="629">
                  <c:v>112453</c:v>
                </c:pt>
                <c:pt idx="630">
                  <c:v>112472</c:v>
                </c:pt>
                <c:pt idx="631">
                  <c:v>112488</c:v>
                </c:pt>
                <c:pt idx="632">
                  <c:v>112515</c:v>
                </c:pt>
                <c:pt idx="633">
                  <c:v>112540</c:v>
                </c:pt>
                <c:pt idx="634">
                  <c:v>112572</c:v>
                </c:pt>
                <c:pt idx="635">
                  <c:v>112593</c:v>
                </c:pt>
                <c:pt idx="636">
                  <c:v>112627</c:v>
                </c:pt>
                <c:pt idx="637">
                  <c:v>112645</c:v>
                </c:pt>
                <c:pt idx="638">
                  <c:v>112702</c:v>
                </c:pt>
                <c:pt idx="639">
                  <c:v>112920</c:v>
                </c:pt>
                <c:pt idx="640">
                  <c:v>112940</c:v>
                </c:pt>
                <c:pt idx="641">
                  <c:v>112956</c:v>
                </c:pt>
                <c:pt idx="642">
                  <c:v>112979</c:v>
                </c:pt>
                <c:pt idx="643">
                  <c:v>113000</c:v>
                </c:pt>
                <c:pt idx="644">
                  <c:v>113035</c:v>
                </c:pt>
                <c:pt idx="645">
                  <c:v>113071</c:v>
                </c:pt>
                <c:pt idx="646">
                  <c:v>113107</c:v>
                </c:pt>
                <c:pt idx="647">
                  <c:v>113132</c:v>
                </c:pt>
                <c:pt idx="648">
                  <c:v>113160</c:v>
                </c:pt>
                <c:pt idx="649">
                  <c:v>113175</c:v>
                </c:pt>
                <c:pt idx="650">
                  <c:v>113217</c:v>
                </c:pt>
                <c:pt idx="651">
                  <c:v>113240</c:v>
                </c:pt>
                <c:pt idx="652">
                  <c:v>113290</c:v>
                </c:pt>
                <c:pt idx="653">
                  <c:v>113331</c:v>
                </c:pt>
                <c:pt idx="654">
                  <c:v>113345</c:v>
                </c:pt>
                <c:pt idx="655">
                  <c:v>113371</c:v>
                </c:pt>
                <c:pt idx="656">
                  <c:v>113390</c:v>
                </c:pt>
                <c:pt idx="657">
                  <c:v>113405</c:v>
                </c:pt>
                <c:pt idx="658">
                  <c:v>113424</c:v>
                </c:pt>
                <c:pt idx="659">
                  <c:v>113434</c:v>
                </c:pt>
                <c:pt idx="660">
                  <c:v>113457</c:v>
                </c:pt>
                <c:pt idx="661">
                  <c:v>113469</c:v>
                </c:pt>
                <c:pt idx="662">
                  <c:v>113490</c:v>
                </c:pt>
                <c:pt idx="663">
                  <c:v>113526</c:v>
                </c:pt>
                <c:pt idx="664">
                  <c:v>113550</c:v>
                </c:pt>
                <c:pt idx="665">
                  <c:v>113568</c:v>
                </c:pt>
                <c:pt idx="666">
                  <c:v>113599</c:v>
                </c:pt>
                <c:pt idx="667">
                  <c:v>113650</c:v>
                </c:pt>
                <c:pt idx="668">
                  <c:v>113676</c:v>
                </c:pt>
                <c:pt idx="669">
                  <c:v>113915</c:v>
                </c:pt>
                <c:pt idx="670">
                  <c:v>113960</c:v>
                </c:pt>
                <c:pt idx="671">
                  <c:v>113997</c:v>
                </c:pt>
                <c:pt idx="672">
                  <c:v>114037</c:v>
                </c:pt>
                <c:pt idx="673">
                  <c:v>114059</c:v>
                </c:pt>
                <c:pt idx="674">
                  <c:v>114082</c:v>
                </c:pt>
                <c:pt idx="675">
                  <c:v>114091</c:v>
                </c:pt>
                <c:pt idx="676">
                  <c:v>114862</c:v>
                </c:pt>
                <c:pt idx="677">
                  <c:v>115265</c:v>
                </c:pt>
                <c:pt idx="678">
                  <c:v>115449</c:v>
                </c:pt>
                <c:pt idx="679">
                  <c:v>115608</c:v>
                </c:pt>
                <c:pt idx="680">
                  <c:v>115725</c:v>
                </c:pt>
                <c:pt idx="681">
                  <c:v>115938</c:v>
                </c:pt>
                <c:pt idx="682">
                  <c:v>115981</c:v>
                </c:pt>
                <c:pt idx="683">
                  <c:v>116010</c:v>
                </c:pt>
                <c:pt idx="684">
                  <c:v>116036</c:v>
                </c:pt>
                <c:pt idx="685">
                  <c:v>116063</c:v>
                </c:pt>
                <c:pt idx="686">
                  <c:v>116093</c:v>
                </c:pt>
                <c:pt idx="687">
                  <c:v>116105</c:v>
                </c:pt>
                <c:pt idx="688">
                  <c:v>116132</c:v>
                </c:pt>
                <c:pt idx="689">
                  <c:v>116153</c:v>
                </c:pt>
                <c:pt idx="690">
                  <c:v>116177</c:v>
                </c:pt>
                <c:pt idx="691">
                  <c:v>116191</c:v>
                </c:pt>
                <c:pt idx="692">
                  <c:v>116217</c:v>
                </c:pt>
                <c:pt idx="693">
                  <c:v>116241</c:v>
                </c:pt>
                <c:pt idx="694">
                  <c:v>116267</c:v>
                </c:pt>
                <c:pt idx="695">
                  <c:v>116292</c:v>
                </c:pt>
                <c:pt idx="696">
                  <c:v>116311</c:v>
                </c:pt>
                <c:pt idx="697">
                  <c:v>116336</c:v>
                </c:pt>
                <c:pt idx="698">
                  <c:v>116363</c:v>
                </c:pt>
                <c:pt idx="699">
                  <c:v>116383</c:v>
                </c:pt>
                <c:pt idx="700">
                  <c:v>116586</c:v>
                </c:pt>
                <c:pt idx="701">
                  <c:v>116604</c:v>
                </c:pt>
                <c:pt idx="702">
                  <c:v>116628</c:v>
                </c:pt>
                <c:pt idx="703">
                  <c:v>116646</c:v>
                </c:pt>
                <c:pt idx="704">
                  <c:v>116654</c:v>
                </c:pt>
                <c:pt idx="705">
                  <c:v>116672</c:v>
                </c:pt>
                <c:pt idx="706">
                  <c:v>116681</c:v>
                </c:pt>
                <c:pt idx="707">
                  <c:v>116695</c:v>
                </c:pt>
                <c:pt idx="708">
                  <c:v>116709</c:v>
                </c:pt>
                <c:pt idx="709">
                  <c:v>116711</c:v>
                </c:pt>
                <c:pt idx="710">
                  <c:v>116725</c:v>
                </c:pt>
                <c:pt idx="711">
                  <c:v>116743</c:v>
                </c:pt>
                <c:pt idx="712">
                  <c:v>116755</c:v>
                </c:pt>
                <c:pt idx="713">
                  <c:v>116768</c:v>
                </c:pt>
                <c:pt idx="714">
                  <c:v>116777</c:v>
                </c:pt>
                <c:pt idx="715">
                  <c:v>116784</c:v>
                </c:pt>
                <c:pt idx="716">
                  <c:v>116795</c:v>
                </c:pt>
                <c:pt idx="717">
                  <c:v>116800</c:v>
                </c:pt>
                <c:pt idx="718">
                  <c:v>116809</c:v>
                </c:pt>
                <c:pt idx="719">
                  <c:v>116825</c:v>
                </c:pt>
                <c:pt idx="720">
                  <c:v>116838</c:v>
                </c:pt>
                <c:pt idx="721">
                  <c:v>116859</c:v>
                </c:pt>
                <c:pt idx="722">
                  <c:v>116881</c:v>
                </c:pt>
                <c:pt idx="723">
                  <c:v>116897</c:v>
                </c:pt>
                <c:pt idx="724">
                  <c:v>116918</c:v>
                </c:pt>
                <c:pt idx="725">
                  <c:v>116938</c:v>
                </c:pt>
                <c:pt idx="726">
                  <c:v>116945</c:v>
                </c:pt>
                <c:pt idx="727">
                  <c:v>116962</c:v>
                </c:pt>
                <c:pt idx="728">
                  <c:v>116981</c:v>
                </c:pt>
                <c:pt idx="729">
                  <c:v>116998</c:v>
                </c:pt>
                <c:pt idx="730">
                  <c:v>117027</c:v>
                </c:pt>
                <c:pt idx="731">
                  <c:v>117999</c:v>
                </c:pt>
                <c:pt idx="732">
                  <c:v>118007</c:v>
                </c:pt>
                <c:pt idx="733">
                  <c:v>118017</c:v>
                </c:pt>
                <c:pt idx="734">
                  <c:v>118038</c:v>
                </c:pt>
                <c:pt idx="735">
                  <c:v>118054</c:v>
                </c:pt>
                <c:pt idx="736">
                  <c:v>118074</c:v>
                </c:pt>
                <c:pt idx="737">
                  <c:v>118089</c:v>
                </c:pt>
                <c:pt idx="738">
                  <c:v>118113</c:v>
                </c:pt>
                <c:pt idx="739">
                  <c:v>118141</c:v>
                </c:pt>
                <c:pt idx="740">
                  <c:v>118171</c:v>
                </c:pt>
                <c:pt idx="741">
                  <c:v>118202</c:v>
                </c:pt>
                <c:pt idx="742">
                  <c:v>118216</c:v>
                </c:pt>
                <c:pt idx="743">
                  <c:v>118238</c:v>
                </c:pt>
                <c:pt idx="744">
                  <c:v>118258</c:v>
                </c:pt>
                <c:pt idx="745">
                  <c:v>118255</c:v>
                </c:pt>
                <c:pt idx="746">
                  <c:v>118289</c:v>
                </c:pt>
                <c:pt idx="747">
                  <c:v>118326</c:v>
                </c:pt>
                <c:pt idx="748">
                  <c:v>118350</c:v>
                </c:pt>
                <c:pt idx="749">
                  <c:v>118362</c:v>
                </c:pt>
                <c:pt idx="750">
                  <c:v>118389</c:v>
                </c:pt>
                <c:pt idx="751">
                  <c:v>118404</c:v>
                </c:pt>
                <c:pt idx="752">
                  <c:v>118427</c:v>
                </c:pt>
                <c:pt idx="753">
                  <c:v>118449</c:v>
                </c:pt>
                <c:pt idx="754">
                  <c:v>118448</c:v>
                </c:pt>
                <c:pt idx="755">
                  <c:v>118466</c:v>
                </c:pt>
                <c:pt idx="756">
                  <c:v>118487</c:v>
                </c:pt>
                <c:pt idx="757">
                  <c:v>118506</c:v>
                </c:pt>
                <c:pt idx="758">
                  <c:v>118529</c:v>
                </c:pt>
                <c:pt idx="759">
                  <c:v>118540</c:v>
                </c:pt>
                <c:pt idx="760">
                  <c:v>118117</c:v>
                </c:pt>
                <c:pt idx="761">
                  <c:v>118128</c:v>
                </c:pt>
                <c:pt idx="762">
                  <c:v>118145</c:v>
                </c:pt>
                <c:pt idx="763">
                  <c:v>118146</c:v>
                </c:pt>
                <c:pt idx="764">
                  <c:v>118165</c:v>
                </c:pt>
                <c:pt idx="765">
                  <c:v>118185</c:v>
                </c:pt>
                <c:pt idx="766">
                  <c:v>118201</c:v>
                </c:pt>
                <c:pt idx="767">
                  <c:v>118213</c:v>
                </c:pt>
                <c:pt idx="768">
                  <c:v>118234</c:v>
                </c:pt>
                <c:pt idx="769">
                  <c:v>118252</c:v>
                </c:pt>
                <c:pt idx="770">
                  <c:v>118300</c:v>
                </c:pt>
                <c:pt idx="771">
                  <c:v>118334</c:v>
                </c:pt>
                <c:pt idx="772">
                  <c:v>118367</c:v>
                </c:pt>
                <c:pt idx="773">
                  <c:v>118387</c:v>
                </c:pt>
                <c:pt idx="774">
                  <c:v>118431</c:v>
                </c:pt>
                <c:pt idx="775">
                  <c:v>118458</c:v>
                </c:pt>
                <c:pt idx="776">
                  <c:v>118498</c:v>
                </c:pt>
                <c:pt idx="777">
                  <c:v>118522</c:v>
                </c:pt>
                <c:pt idx="778">
                  <c:v>118553</c:v>
                </c:pt>
                <c:pt idx="779">
                  <c:v>118571</c:v>
                </c:pt>
                <c:pt idx="780">
                  <c:v>118587</c:v>
                </c:pt>
                <c:pt idx="781">
                  <c:v>118610</c:v>
                </c:pt>
                <c:pt idx="782">
                  <c:v>118649</c:v>
                </c:pt>
                <c:pt idx="783">
                  <c:v>118684</c:v>
                </c:pt>
                <c:pt idx="784">
                  <c:v>118709</c:v>
                </c:pt>
                <c:pt idx="785">
                  <c:v>118733</c:v>
                </c:pt>
                <c:pt idx="786">
                  <c:v>118758</c:v>
                </c:pt>
                <c:pt idx="787">
                  <c:v>118794</c:v>
                </c:pt>
                <c:pt idx="788">
                  <c:v>119041</c:v>
                </c:pt>
                <c:pt idx="789">
                  <c:v>119063</c:v>
                </c:pt>
                <c:pt idx="790">
                  <c:v>119086</c:v>
                </c:pt>
                <c:pt idx="791">
                  <c:v>119107</c:v>
                </c:pt>
                <c:pt idx="792">
                  <c:v>119120</c:v>
                </c:pt>
                <c:pt idx="793">
                  <c:v>119130</c:v>
                </c:pt>
                <c:pt idx="794">
                  <c:v>119139</c:v>
                </c:pt>
                <c:pt idx="795">
                  <c:v>119148</c:v>
                </c:pt>
                <c:pt idx="796">
                  <c:v>119164</c:v>
                </c:pt>
                <c:pt idx="797">
                  <c:v>119189</c:v>
                </c:pt>
                <c:pt idx="798">
                  <c:v>119234</c:v>
                </c:pt>
                <c:pt idx="799">
                  <c:v>119297</c:v>
                </c:pt>
                <c:pt idx="800">
                  <c:v>119348</c:v>
                </c:pt>
                <c:pt idx="801">
                  <c:v>119390</c:v>
                </c:pt>
                <c:pt idx="802">
                  <c:v>119420</c:v>
                </c:pt>
                <c:pt idx="803">
                  <c:v>119472</c:v>
                </c:pt>
                <c:pt idx="804">
                  <c:v>119506</c:v>
                </c:pt>
                <c:pt idx="805">
                  <c:v>119536</c:v>
                </c:pt>
                <c:pt idx="806">
                  <c:v>119552</c:v>
                </c:pt>
                <c:pt idx="807">
                  <c:v>119572</c:v>
                </c:pt>
                <c:pt idx="808">
                  <c:v>119602</c:v>
                </c:pt>
                <c:pt idx="809">
                  <c:v>119630</c:v>
                </c:pt>
                <c:pt idx="810">
                  <c:v>119660</c:v>
                </c:pt>
                <c:pt idx="811">
                  <c:v>119696</c:v>
                </c:pt>
                <c:pt idx="812">
                  <c:v>119711</c:v>
                </c:pt>
                <c:pt idx="813">
                  <c:v>119731</c:v>
                </c:pt>
                <c:pt idx="814">
                  <c:v>119755</c:v>
                </c:pt>
                <c:pt idx="815">
                  <c:v>119766</c:v>
                </c:pt>
                <c:pt idx="816">
                  <c:v>119800</c:v>
                </c:pt>
                <c:pt idx="817">
                  <c:v>119829</c:v>
                </c:pt>
                <c:pt idx="818">
                  <c:v>119870</c:v>
                </c:pt>
                <c:pt idx="819">
                  <c:v>119897</c:v>
                </c:pt>
                <c:pt idx="820">
                  <c:v>119929</c:v>
                </c:pt>
                <c:pt idx="821">
                  <c:v>120286</c:v>
                </c:pt>
                <c:pt idx="822">
                  <c:v>120300</c:v>
                </c:pt>
                <c:pt idx="823">
                  <c:v>120318</c:v>
                </c:pt>
                <c:pt idx="824">
                  <c:v>120352</c:v>
                </c:pt>
                <c:pt idx="825">
                  <c:v>120383</c:v>
                </c:pt>
                <c:pt idx="826">
                  <c:v>120408</c:v>
                </c:pt>
                <c:pt idx="827">
                  <c:v>120436</c:v>
                </c:pt>
                <c:pt idx="828">
                  <c:v>120453</c:v>
                </c:pt>
                <c:pt idx="829">
                  <c:v>120479</c:v>
                </c:pt>
                <c:pt idx="830">
                  <c:v>120505</c:v>
                </c:pt>
                <c:pt idx="831">
                  <c:v>120538</c:v>
                </c:pt>
                <c:pt idx="832">
                  <c:v>120563</c:v>
                </c:pt>
                <c:pt idx="833">
                  <c:v>120598</c:v>
                </c:pt>
                <c:pt idx="834">
                  <c:v>120628</c:v>
                </c:pt>
                <c:pt idx="835">
                  <c:v>120653</c:v>
                </c:pt>
                <c:pt idx="836">
                  <c:v>120674</c:v>
                </c:pt>
                <c:pt idx="837">
                  <c:v>120694</c:v>
                </c:pt>
                <c:pt idx="838">
                  <c:v>120719</c:v>
                </c:pt>
                <c:pt idx="839">
                  <c:v>120751</c:v>
                </c:pt>
                <c:pt idx="840">
                  <c:v>120780</c:v>
                </c:pt>
                <c:pt idx="841">
                  <c:v>120816</c:v>
                </c:pt>
                <c:pt idx="842">
                  <c:v>120846</c:v>
                </c:pt>
                <c:pt idx="843">
                  <c:v>120869</c:v>
                </c:pt>
                <c:pt idx="844">
                  <c:v>120892</c:v>
                </c:pt>
                <c:pt idx="845">
                  <c:v>120914</c:v>
                </c:pt>
                <c:pt idx="846">
                  <c:v>120946</c:v>
                </c:pt>
                <c:pt idx="847">
                  <c:v>120967</c:v>
                </c:pt>
                <c:pt idx="848">
                  <c:v>120992</c:v>
                </c:pt>
                <c:pt idx="849">
                  <c:v>121024</c:v>
                </c:pt>
                <c:pt idx="850">
                  <c:v>121047</c:v>
                </c:pt>
                <c:pt idx="851">
                  <c:v>121388</c:v>
                </c:pt>
                <c:pt idx="852">
                  <c:v>121407</c:v>
                </c:pt>
                <c:pt idx="853">
                  <c:v>121431</c:v>
                </c:pt>
                <c:pt idx="854">
                  <c:v>121448</c:v>
                </c:pt>
                <c:pt idx="855">
                  <c:v>121474</c:v>
                </c:pt>
                <c:pt idx="856">
                  <c:v>121507</c:v>
                </c:pt>
                <c:pt idx="857">
                  <c:v>121562</c:v>
                </c:pt>
                <c:pt idx="858">
                  <c:v>121673</c:v>
                </c:pt>
                <c:pt idx="859">
                  <c:v>121797</c:v>
                </c:pt>
                <c:pt idx="860">
                  <c:v>121900</c:v>
                </c:pt>
                <c:pt idx="861">
                  <c:v>121956</c:v>
                </c:pt>
                <c:pt idx="862">
                  <c:v>122035</c:v>
                </c:pt>
                <c:pt idx="863">
                  <c:v>122097</c:v>
                </c:pt>
                <c:pt idx="864">
                  <c:v>122130</c:v>
                </c:pt>
                <c:pt idx="865">
                  <c:v>122167</c:v>
                </c:pt>
                <c:pt idx="866">
                  <c:v>122210</c:v>
                </c:pt>
                <c:pt idx="867">
                  <c:v>122253</c:v>
                </c:pt>
                <c:pt idx="868">
                  <c:v>122280</c:v>
                </c:pt>
                <c:pt idx="869">
                  <c:v>122308</c:v>
                </c:pt>
                <c:pt idx="870">
                  <c:v>122331</c:v>
                </c:pt>
                <c:pt idx="871">
                  <c:v>122346</c:v>
                </c:pt>
                <c:pt idx="872">
                  <c:v>122358</c:v>
                </c:pt>
                <c:pt idx="873">
                  <c:v>122364</c:v>
                </c:pt>
                <c:pt idx="874">
                  <c:v>122400</c:v>
                </c:pt>
                <c:pt idx="875">
                  <c:v>122409</c:v>
                </c:pt>
                <c:pt idx="876">
                  <c:v>122442</c:v>
                </c:pt>
                <c:pt idx="877">
                  <c:v>122481</c:v>
                </c:pt>
                <c:pt idx="878">
                  <c:v>122575</c:v>
                </c:pt>
                <c:pt idx="879">
                  <c:v>122598</c:v>
                </c:pt>
                <c:pt idx="880">
                  <c:v>122629</c:v>
                </c:pt>
                <c:pt idx="881">
                  <c:v>122649</c:v>
                </c:pt>
                <c:pt idx="882">
                  <c:v>123050</c:v>
                </c:pt>
                <c:pt idx="883">
                  <c:v>123163</c:v>
                </c:pt>
                <c:pt idx="884">
                  <c:v>123223</c:v>
                </c:pt>
                <c:pt idx="885">
                  <c:v>123278</c:v>
                </c:pt>
                <c:pt idx="886">
                  <c:v>123322</c:v>
                </c:pt>
                <c:pt idx="887">
                  <c:v>123360</c:v>
                </c:pt>
                <c:pt idx="888">
                  <c:v>123398</c:v>
                </c:pt>
                <c:pt idx="889">
                  <c:v>123428</c:v>
                </c:pt>
                <c:pt idx="890">
                  <c:v>123462</c:v>
                </c:pt>
                <c:pt idx="891">
                  <c:v>123504</c:v>
                </c:pt>
                <c:pt idx="892">
                  <c:v>123544</c:v>
                </c:pt>
                <c:pt idx="893">
                  <c:v>123566</c:v>
                </c:pt>
                <c:pt idx="894">
                  <c:v>123590</c:v>
                </c:pt>
                <c:pt idx="895">
                  <c:v>123626</c:v>
                </c:pt>
                <c:pt idx="896">
                  <c:v>123636</c:v>
                </c:pt>
                <c:pt idx="897">
                  <c:v>123666</c:v>
                </c:pt>
                <c:pt idx="898">
                  <c:v>123679</c:v>
                </c:pt>
                <c:pt idx="899">
                  <c:v>123704</c:v>
                </c:pt>
                <c:pt idx="900">
                  <c:v>123726</c:v>
                </c:pt>
                <c:pt idx="901">
                  <c:v>123751</c:v>
                </c:pt>
                <c:pt idx="902">
                  <c:v>123768</c:v>
                </c:pt>
                <c:pt idx="903">
                  <c:v>123785</c:v>
                </c:pt>
                <c:pt idx="904">
                  <c:v>123809</c:v>
                </c:pt>
                <c:pt idx="905">
                  <c:v>123832</c:v>
                </c:pt>
                <c:pt idx="906">
                  <c:v>123844</c:v>
                </c:pt>
                <c:pt idx="907">
                  <c:v>123856</c:v>
                </c:pt>
                <c:pt idx="908">
                  <c:v>123878</c:v>
                </c:pt>
                <c:pt idx="909">
                  <c:v>123903</c:v>
                </c:pt>
                <c:pt idx="910">
                  <c:v>123917</c:v>
                </c:pt>
                <c:pt idx="911">
                  <c:v>123929</c:v>
                </c:pt>
                <c:pt idx="912">
                  <c:v>124261</c:v>
                </c:pt>
                <c:pt idx="913">
                  <c:v>124269</c:v>
                </c:pt>
                <c:pt idx="914">
                  <c:v>124293</c:v>
                </c:pt>
                <c:pt idx="915">
                  <c:v>124301</c:v>
                </c:pt>
                <c:pt idx="916">
                  <c:v>124321</c:v>
                </c:pt>
                <c:pt idx="917">
                  <c:v>124329</c:v>
                </c:pt>
                <c:pt idx="918">
                  <c:v>124355</c:v>
                </c:pt>
                <c:pt idx="919">
                  <c:v>124375</c:v>
                </c:pt>
                <c:pt idx="920">
                  <c:v>124395</c:v>
                </c:pt>
                <c:pt idx="921">
                  <c:v>124409</c:v>
                </c:pt>
                <c:pt idx="922">
                  <c:v>124429</c:v>
                </c:pt>
                <c:pt idx="923">
                  <c:v>124441</c:v>
                </c:pt>
                <c:pt idx="924">
                  <c:v>124454</c:v>
                </c:pt>
                <c:pt idx="925">
                  <c:v>124469</c:v>
                </c:pt>
                <c:pt idx="926">
                  <c:v>124476</c:v>
                </c:pt>
                <c:pt idx="927">
                  <c:v>124488</c:v>
                </c:pt>
                <c:pt idx="928">
                  <c:v>124511</c:v>
                </c:pt>
                <c:pt idx="929">
                  <c:v>124526</c:v>
                </c:pt>
                <c:pt idx="930">
                  <c:v>124549</c:v>
                </c:pt>
                <c:pt idx="931">
                  <c:v>124566</c:v>
                </c:pt>
                <c:pt idx="932">
                  <c:v>124585</c:v>
                </c:pt>
                <c:pt idx="933">
                  <c:v>124603</c:v>
                </c:pt>
                <c:pt idx="934">
                  <c:v>124614</c:v>
                </c:pt>
                <c:pt idx="935">
                  <c:v>124620</c:v>
                </c:pt>
                <c:pt idx="936">
                  <c:v>124634</c:v>
                </c:pt>
                <c:pt idx="937">
                  <c:v>124648</c:v>
                </c:pt>
                <c:pt idx="938">
                  <c:v>124655</c:v>
                </c:pt>
                <c:pt idx="939">
                  <c:v>124677</c:v>
                </c:pt>
                <c:pt idx="940">
                  <c:v>124688</c:v>
                </c:pt>
                <c:pt idx="941">
                  <c:v>124710</c:v>
                </c:pt>
                <c:pt idx="942">
                  <c:v>124979</c:v>
                </c:pt>
                <c:pt idx="943">
                  <c:v>125007</c:v>
                </c:pt>
                <c:pt idx="944">
                  <c:v>125052</c:v>
                </c:pt>
                <c:pt idx="945">
                  <c:v>125069</c:v>
                </c:pt>
                <c:pt idx="946">
                  <c:v>125106</c:v>
                </c:pt>
                <c:pt idx="947">
                  <c:v>125136</c:v>
                </c:pt>
                <c:pt idx="948">
                  <c:v>125157</c:v>
                </c:pt>
                <c:pt idx="949">
                  <c:v>125174</c:v>
                </c:pt>
                <c:pt idx="950">
                  <c:v>125204</c:v>
                </c:pt>
                <c:pt idx="951">
                  <c:v>125228</c:v>
                </c:pt>
                <c:pt idx="952">
                  <c:v>125251</c:v>
                </c:pt>
                <c:pt idx="953">
                  <c:v>125272</c:v>
                </c:pt>
                <c:pt idx="954">
                  <c:v>125291</c:v>
                </c:pt>
                <c:pt idx="955">
                  <c:v>125308</c:v>
                </c:pt>
                <c:pt idx="956">
                  <c:v>125340</c:v>
                </c:pt>
                <c:pt idx="957">
                  <c:v>125361</c:v>
                </c:pt>
                <c:pt idx="958">
                  <c:v>125384</c:v>
                </c:pt>
                <c:pt idx="959">
                  <c:v>125395</c:v>
                </c:pt>
                <c:pt idx="960">
                  <c:v>125442</c:v>
                </c:pt>
                <c:pt idx="961">
                  <c:v>125475</c:v>
                </c:pt>
                <c:pt idx="962">
                  <c:v>125514</c:v>
                </c:pt>
                <c:pt idx="963">
                  <c:v>125549</c:v>
                </c:pt>
                <c:pt idx="964">
                  <c:v>125578</c:v>
                </c:pt>
                <c:pt idx="965">
                  <c:v>125607</c:v>
                </c:pt>
                <c:pt idx="966">
                  <c:v>125624</c:v>
                </c:pt>
                <c:pt idx="967">
                  <c:v>125648</c:v>
                </c:pt>
                <c:pt idx="968">
                  <c:v>125675</c:v>
                </c:pt>
                <c:pt idx="969">
                  <c:v>125691</c:v>
                </c:pt>
                <c:pt idx="970">
                  <c:v>125710</c:v>
                </c:pt>
                <c:pt idx="971">
                  <c:v>125735</c:v>
                </c:pt>
                <c:pt idx="972">
                  <c:v>125754</c:v>
                </c:pt>
                <c:pt idx="973">
                  <c:v>125771</c:v>
                </c:pt>
                <c:pt idx="974">
                  <c:v>125797</c:v>
                </c:pt>
                <c:pt idx="975">
                  <c:v>126107</c:v>
                </c:pt>
                <c:pt idx="976">
                  <c:v>126140</c:v>
                </c:pt>
                <c:pt idx="977">
                  <c:v>126168</c:v>
                </c:pt>
                <c:pt idx="978">
                  <c:v>126193</c:v>
                </c:pt>
                <c:pt idx="979">
                  <c:v>126241</c:v>
                </c:pt>
                <c:pt idx="980">
                  <c:v>126259</c:v>
                </c:pt>
                <c:pt idx="981">
                  <c:v>126297</c:v>
                </c:pt>
                <c:pt idx="982">
                  <c:v>126326</c:v>
                </c:pt>
                <c:pt idx="983">
                  <c:v>126358</c:v>
                </c:pt>
                <c:pt idx="984">
                  <c:v>126406</c:v>
                </c:pt>
                <c:pt idx="985">
                  <c:v>126488</c:v>
                </c:pt>
                <c:pt idx="986">
                  <c:v>126565</c:v>
                </c:pt>
                <c:pt idx="987">
                  <c:v>126598</c:v>
                </c:pt>
                <c:pt idx="988">
                  <c:v>126635</c:v>
                </c:pt>
                <c:pt idx="989">
                  <c:v>126688</c:v>
                </c:pt>
                <c:pt idx="990">
                  <c:v>126712</c:v>
                </c:pt>
                <c:pt idx="991">
                  <c:v>126753</c:v>
                </c:pt>
                <c:pt idx="992">
                  <c:v>126838</c:v>
                </c:pt>
                <c:pt idx="993">
                  <c:v>126929</c:v>
                </c:pt>
                <c:pt idx="994">
                  <c:v>126979</c:v>
                </c:pt>
                <c:pt idx="995">
                  <c:v>127027</c:v>
                </c:pt>
                <c:pt idx="996">
                  <c:v>127065</c:v>
                </c:pt>
                <c:pt idx="997">
                  <c:v>127109</c:v>
                </c:pt>
                <c:pt idx="998">
                  <c:v>127137</c:v>
                </c:pt>
                <c:pt idx="999">
                  <c:v>127207</c:v>
                </c:pt>
                <c:pt idx="1000">
                  <c:v>127264</c:v>
                </c:pt>
                <c:pt idx="1001">
                  <c:v>127288</c:v>
                </c:pt>
                <c:pt idx="1002">
                  <c:v>127336</c:v>
                </c:pt>
                <c:pt idx="1003">
                  <c:v>127374</c:v>
                </c:pt>
                <c:pt idx="1004">
                  <c:v>127641</c:v>
                </c:pt>
                <c:pt idx="1005">
                  <c:v>127679</c:v>
                </c:pt>
                <c:pt idx="1006">
                  <c:v>127737</c:v>
                </c:pt>
                <c:pt idx="1007">
                  <c:v>127796</c:v>
                </c:pt>
                <c:pt idx="1008">
                  <c:v>127872</c:v>
                </c:pt>
                <c:pt idx="1009">
                  <c:v>127944</c:v>
                </c:pt>
                <c:pt idx="1010">
                  <c:v>127988</c:v>
                </c:pt>
                <c:pt idx="1011">
                  <c:v>128030</c:v>
                </c:pt>
                <c:pt idx="1012">
                  <c:v>128095</c:v>
                </c:pt>
                <c:pt idx="1013">
                  <c:v>128165</c:v>
                </c:pt>
                <c:pt idx="1014">
                  <c:v>128232</c:v>
                </c:pt>
                <c:pt idx="1015">
                  <c:v>128288</c:v>
                </c:pt>
                <c:pt idx="1016">
                  <c:v>128362</c:v>
                </c:pt>
                <c:pt idx="1017">
                  <c:v>128457</c:v>
                </c:pt>
                <c:pt idx="1018">
                  <c:v>128531</c:v>
                </c:pt>
                <c:pt idx="1019">
                  <c:v>128604</c:v>
                </c:pt>
                <c:pt idx="1020">
                  <c:v>128715</c:v>
                </c:pt>
                <c:pt idx="1021">
                  <c:v>128835</c:v>
                </c:pt>
                <c:pt idx="1022">
                  <c:v>128916</c:v>
                </c:pt>
                <c:pt idx="1023">
                  <c:v>128986</c:v>
                </c:pt>
                <c:pt idx="1024">
                  <c:v>129040</c:v>
                </c:pt>
                <c:pt idx="1025">
                  <c:v>129081</c:v>
                </c:pt>
                <c:pt idx="1026">
                  <c:v>129133</c:v>
                </c:pt>
                <c:pt idx="1027">
                  <c:v>129181</c:v>
                </c:pt>
                <c:pt idx="1028">
                  <c:v>129234</c:v>
                </c:pt>
                <c:pt idx="1029">
                  <c:v>129293</c:v>
                </c:pt>
                <c:pt idx="1030">
                  <c:v>129338</c:v>
                </c:pt>
                <c:pt idx="1031">
                  <c:v>129376</c:v>
                </c:pt>
                <c:pt idx="1032">
                  <c:v>129428</c:v>
                </c:pt>
                <c:pt idx="1033">
                  <c:v>129793</c:v>
                </c:pt>
                <c:pt idx="1034">
                  <c:v>129835</c:v>
                </c:pt>
                <c:pt idx="1035">
                  <c:v>129873</c:v>
                </c:pt>
                <c:pt idx="1036">
                  <c:v>129911</c:v>
                </c:pt>
                <c:pt idx="1037">
                  <c:v>129995</c:v>
                </c:pt>
                <c:pt idx="1038">
                  <c:v>130038</c:v>
                </c:pt>
                <c:pt idx="1039">
                  <c:v>130070</c:v>
                </c:pt>
                <c:pt idx="1040">
                  <c:v>130109</c:v>
                </c:pt>
                <c:pt idx="1041">
                  <c:v>130186</c:v>
                </c:pt>
                <c:pt idx="1042">
                  <c:v>130297</c:v>
                </c:pt>
                <c:pt idx="1043">
                  <c:v>130388</c:v>
                </c:pt>
                <c:pt idx="1044">
                  <c:v>130473</c:v>
                </c:pt>
                <c:pt idx="1045">
                  <c:v>130527</c:v>
                </c:pt>
                <c:pt idx="1046">
                  <c:v>130582</c:v>
                </c:pt>
                <c:pt idx="1047">
                  <c:v>130611</c:v>
                </c:pt>
                <c:pt idx="1048">
                  <c:v>130660</c:v>
                </c:pt>
                <c:pt idx="1049">
                  <c:v>130716</c:v>
                </c:pt>
                <c:pt idx="1050">
                  <c:v>130764</c:v>
                </c:pt>
                <c:pt idx="1051">
                  <c:v>130815</c:v>
                </c:pt>
                <c:pt idx="1052">
                  <c:v>130864</c:v>
                </c:pt>
                <c:pt idx="1053">
                  <c:v>130903</c:v>
                </c:pt>
                <c:pt idx="1054">
                  <c:v>130931</c:v>
                </c:pt>
                <c:pt idx="1055">
                  <c:v>130976</c:v>
                </c:pt>
                <c:pt idx="1056">
                  <c:v>131028</c:v>
                </c:pt>
                <c:pt idx="1057">
                  <c:v>131058</c:v>
                </c:pt>
                <c:pt idx="1058">
                  <c:v>131107</c:v>
                </c:pt>
                <c:pt idx="1059">
                  <c:v>131130</c:v>
                </c:pt>
                <c:pt idx="1060">
                  <c:v>131159</c:v>
                </c:pt>
                <c:pt idx="1061">
                  <c:v>131222</c:v>
                </c:pt>
                <c:pt idx="1062">
                  <c:v>131263</c:v>
                </c:pt>
                <c:pt idx="1063">
                  <c:v>131309</c:v>
                </c:pt>
                <c:pt idx="1064">
                  <c:v>131354</c:v>
                </c:pt>
                <c:pt idx="1065">
                  <c:v>131699</c:v>
                </c:pt>
                <c:pt idx="1066">
                  <c:v>131736</c:v>
                </c:pt>
                <c:pt idx="1067">
                  <c:v>131763</c:v>
                </c:pt>
                <c:pt idx="1068">
                  <c:v>131791</c:v>
                </c:pt>
                <c:pt idx="1069">
                  <c:v>131821</c:v>
                </c:pt>
                <c:pt idx="1070">
                  <c:v>131850</c:v>
                </c:pt>
                <c:pt idx="1071">
                  <c:v>131871</c:v>
                </c:pt>
                <c:pt idx="1072">
                  <c:v>131894</c:v>
                </c:pt>
                <c:pt idx="1073">
                  <c:v>131916</c:v>
                </c:pt>
                <c:pt idx="1074">
                  <c:v>131943</c:v>
                </c:pt>
                <c:pt idx="1075">
                  <c:v>131964</c:v>
                </c:pt>
                <c:pt idx="1076">
                  <c:v>132004</c:v>
                </c:pt>
                <c:pt idx="1077">
                  <c:v>132038</c:v>
                </c:pt>
                <c:pt idx="1078">
                  <c:v>132075</c:v>
                </c:pt>
                <c:pt idx="1079">
                  <c:v>132122</c:v>
                </c:pt>
                <c:pt idx="1080">
                  <c:v>132168</c:v>
                </c:pt>
                <c:pt idx="1081">
                  <c:v>132214</c:v>
                </c:pt>
                <c:pt idx="1082">
                  <c:v>132263</c:v>
                </c:pt>
                <c:pt idx="1083">
                  <c:v>132288</c:v>
                </c:pt>
                <c:pt idx="1084">
                  <c:v>132317</c:v>
                </c:pt>
                <c:pt idx="1085">
                  <c:v>132369</c:v>
                </c:pt>
                <c:pt idx="1086">
                  <c:v>132395</c:v>
                </c:pt>
                <c:pt idx="1087">
                  <c:v>132434</c:v>
                </c:pt>
                <c:pt idx="1088">
                  <c:v>132500</c:v>
                </c:pt>
                <c:pt idx="1089">
                  <c:v>132558</c:v>
                </c:pt>
                <c:pt idx="1090">
                  <c:v>132621</c:v>
                </c:pt>
                <c:pt idx="1091">
                  <c:v>132691</c:v>
                </c:pt>
                <c:pt idx="1092">
                  <c:v>132733</c:v>
                </c:pt>
                <c:pt idx="1093">
                  <c:v>132775</c:v>
                </c:pt>
                <c:pt idx="1094">
                  <c:v>132820</c:v>
                </c:pt>
                <c:pt idx="1095">
                  <c:v>132850</c:v>
                </c:pt>
                <c:pt idx="1096">
                  <c:v>133163</c:v>
                </c:pt>
                <c:pt idx="1097">
                  <c:v>133207</c:v>
                </c:pt>
                <c:pt idx="1098">
                  <c:v>133246</c:v>
                </c:pt>
                <c:pt idx="1099">
                  <c:v>133276</c:v>
                </c:pt>
                <c:pt idx="1100">
                  <c:v>133307</c:v>
                </c:pt>
                <c:pt idx="1101">
                  <c:v>133350</c:v>
                </c:pt>
                <c:pt idx="1102">
                  <c:v>133398</c:v>
                </c:pt>
                <c:pt idx="1103">
                  <c:v>133425</c:v>
                </c:pt>
                <c:pt idx="1104">
                  <c:v>133480</c:v>
                </c:pt>
                <c:pt idx="1105">
                  <c:v>133525</c:v>
                </c:pt>
                <c:pt idx="1106">
                  <c:v>133566</c:v>
                </c:pt>
                <c:pt idx="1107">
                  <c:v>133602</c:v>
                </c:pt>
                <c:pt idx="1108">
                  <c:v>133633</c:v>
                </c:pt>
                <c:pt idx="1109">
                  <c:v>133656</c:v>
                </c:pt>
                <c:pt idx="1110">
                  <c:v>133689</c:v>
                </c:pt>
                <c:pt idx="1111">
                  <c:v>133719</c:v>
                </c:pt>
                <c:pt idx="1112">
                  <c:v>133761</c:v>
                </c:pt>
                <c:pt idx="1113">
                  <c:v>133796</c:v>
                </c:pt>
                <c:pt idx="1114">
                  <c:v>133831</c:v>
                </c:pt>
                <c:pt idx="1115">
                  <c:v>133863</c:v>
                </c:pt>
                <c:pt idx="1116">
                  <c:v>133899</c:v>
                </c:pt>
                <c:pt idx="1117">
                  <c:v>133943</c:v>
                </c:pt>
                <c:pt idx="1118">
                  <c:v>133965</c:v>
                </c:pt>
                <c:pt idx="1119">
                  <c:v>134000</c:v>
                </c:pt>
                <c:pt idx="1120">
                  <c:v>134043</c:v>
                </c:pt>
                <c:pt idx="1121">
                  <c:v>134080</c:v>
                </c:pt>
                <c:pt idx="1122">
                  <c:v>134109</c:v>
                </c:pt>
                <c:pt idx="1123">
                  <c:v>134159</c:v>
                </c:pt>
                <c:pt idx="1124">
                  <c:v>134186</c:v>
                </c:pt>
                <c:pt idx="1125">
                  <c:v>134219</c:v>
                </c:pt>
                <c:pt idx="1126">
                  <c:v>134257</c:v>
                </c:pt>
                <c:pt idx="1127">
                  <c:v>134623</c:v>
                </c:pt>
                <c:pt idx="1128">
                  <c:v>134661</c:v>
                </c:pt>
                <c:pt idx="1129">
                  <c:v>134694</c:v>
                </c:pt>
                <c:pt idx="1130">
                  <c:v>134723</c:v>
                </c:pt>
                <c:pt idx="1131">
                  <c:v>134750</c:v>
                </c:pt>
                <c:pt idx="1132">
                  <c:v>134794</c:v>
                </c:pt>
                <c:pt idx="1133">
                  <c:v>134840</c:v>
                </c:pt>
                <c:pt idx="1134">
                  <c:v>134890</c:v>
                </c:pt>
                <c:pt idx="1135">
                  <c:v>134975</c:v>
                </c:pt>
                <c:pt idx="1136">
                  <c:v>135023</c:v>
                </c:pt>
                <c:pt idx="1137">
                  <c:v>135060</c:v>
                </c:pt>
                <c:pt idx="1138">
                  <c:v>135100</c:v>
                </c:pt>
                <c:pt idx="1139">
                  <c:v>135157</c:v>
                </c:pt>
                <c:pt idx="1140">
                  <c:v>135215</c:v>
                </c:pt>
                <c:pt idx="1141">
                  <c:v>135246</c:v>
                </c:pt>
                <c:pt idx="1142">
                  <c:v>135286</c:v>
                </c:pt>
                <c:pt idx="1143">
                  <c:v>135324</c:v>
                </c:pt>
                <c:pt idx="1144">
                  <c:v>135358</c:v>
                </c:pt>
                <c:pt idx="1145">
                  <c:v>135393</c:v>
                </c:pt>
                <c:pt idx="1146">
                  <c:v>135439</c:v>
                </c:pt>
                <c:pt idx="1147">
                  <c:v>135470</c:v>
                </c:pt>
                <c:pt idx="1148">
                  <c:v>135517</c:v>
                </c:pt>
                <c:pt idx="1149">
                  <c:v>135555</c:v>
                </c:pt>
                <c:pt idx="1150">
                  <c:v>135587</c:v>
                </c:pt>
                <c:pt idx="1151">
                  <c:v>135613</c:v>
                </c:pt>
                <c:pt idx="1152">
                  <c:v>135638</c:v>
                </c:pt>
                <c:pt idx="1153">
                  <c:v>135673</c:v>
                </c:pt>
                <c:pt idx="1154">
                  <c:v>135717</c:v>
                </c:pt>
                <c:pt idx="1155">
                  <c:v>135762</c:v>
                </c:pt>
                <c:pt idx="1156">
                  <c:v>136088</c:v>
                </c:pt>
                <c:pt idx="1157">
                  <c:v>136103</c:v>
                </c:pt>
                <c:pt idx="1158">
                  <c:v>136123</c:v>
                </c:pt>
                <c:pt idx="1159">
                  <c:v>136167</c:v>
                </c:pt>
                <c:pt idx="1160">
                  <c:v>136207</c:v>
                </c:pt>
                <c:pt idx="1161">
                  <c:v>136239</c:v>
                </c:pt>
                <c:pt idx="1162">
                  <c:v>136280</c:v>
                </c:pt>
                <c:pt idx="1163">
                  <c:v>136399</c:v>
                </c:pt>
                <c:pt idx="1164">
                  <c:v>136528</c:v>
                </c:pt>
                <c:pt idx="1165">
                  <c:v>136605</c:v>
                </c:pt>
                <c:pt idx="1166">
                  <c:v>136648</c:v>
                </c:pt>
                <c:pt idx="1167">
                  <c:v>136747</c:v>
                </c:pt>
                <c:pt idx="1168">
                  <c:v>136849</c:v>
                </c:pt>
                <c:pt idx="1169">
                  <c:v>136902</c:v>
                </c:pt>
                <c:pt idx="1170">
                  <c:v>136969</c:v>
                </c:pt>
                <c:pt idx="1171">
                  <c:v>137015</c:v>
                </c:pt>
                <c:pt idx="1172">
                  <c:v>137068</c:v>
                </c:pt>
                <c:pt idx="1173">
                  <c:v>137104</c:v>
                </c:pt>
                <c:pt idx="1174">
                  <c:v>137158</c:v>
                </c:pt>
                <c:pt idx="1175">
                  <c:v>137226</c:v>
                </c:pt>
                <c:pt idx="1176">
                  <c:v>137270</c:v>
                </c:pt>
                <c:pt idx="1177">
                  <c:v>137332</c:v>
                </c:pt>
                <c:pt idx="1178">
                  <c:v>137363</c:v>
                </c:pt>
                <c:pt idx="1179">
                  <c:v>137402</c:v>
                </c:pt>
                <c:pt idx="1180">
                  <c:v>137437</c:v>
                </c:pt>
                <c:pt idx="1181">
                  <c:v>137496</c:v>
                </c:pt>
                <c:pt idx="1182">
                  <c:v>137549</c:v>
                </c:pt>
                <c:pt idx="1183">
                  <c:v>137602</c:v>
                </c:pt>
                <c:pt idx="1184">
                  <c:v>137640</c:v>
                </c:pt>
                <c:pt idx="1185">
                  <c:v>137682</c:v>
                </c:pt>
                <c:pt idx="1186">
                  <c:v>138092</c:v>
                </c:pt>
                <c:pt idx="1187">
                  <c:v>138133</c:v>
                </c:pt>
                <c:pt idx="1188">
                  <c:v>138174</c:v>
                </c:pt>
                <c:pt idx="1189">
                  <c:v>138245</c:v>
                </c:pt>
                <c:pt idx="1190">
                  <c:v>138318</c:v>
                </c:pt>
                <c:pt idx="1191">
                  <c:v>138414</c:v>
                </c:pt>
                <c:pt idx="1192">
                  <c:v>138471</c:v>
                </c:pt>
                <c:pt idx="1193">
                  <c:v>138522</c:v>
                </c:pt>
                <c:pt idx="1194">
                  <c:v>138592</c:v>
                </c:pt>
                <c:pt idx="1195">
                  <c:v>138655</c:v>
                </c:pt>
                <c:pt idx="1196">
                  <c:v>138718</c:v>
                </c:pt>
                <c:pt idx="1197">
                  <c:v>138760</c:v>
                </c:pt>
                <c:pt idx="1198">
                  <c:v>138837</c:v>
                </c:pt>
                <c:pt idx="1199">
                  <c:v>138889</c:v>
                </c:pt>
                <c:pt idx="1200">
                  <c:v>138934</c:v>
                </c:pt>
                <c:pt idx="1201">
                  <c:v>138981</c:v>
                </c:pt>
                <c:pt idx="1202">
                  <c:v>139018</c:v>
                </c:pt>
                <c:pt idx="1203">
                  <c:v>139071</c:v>
                </c:pt>
                <c:pt idx="1204">
                  <c:v>139094</c:v>
                </c:pt>
                <c:pt idx="1205">
                  <c:v>139125</c:v>
                </c:pt>
                <c:pt idx="1206">
                  <c:v>139162</c:v>
                </c:pt>
                <c:pt idx="1207">
                  <c:v>139144</c:v>
                </c:pt>
                <c:pt idx="1208">
                  <c:v>139171</c:v>
                </c:pt>
                <c:pt idx="1209">
                  <c:v>139195</c:v>
                </c:pt>
                <c:pt idx="1210">
                  <c:v>139243</c:v>
                </c:pt>
                <c:pt idx="1211">
                  <c:v>139270</c:v>
                </c:pt>
                <c:pt idx="1212">
                  <c:v>139296</c:v>
                </c:pt>
                <c:pt idx="1213">
                  <c:v>139337</c:v>
                </c:pt>
                <c:pt idx="1214">
                  <c:v>139366</c:v>
                </c:pt>
                <c:pt idx="1215">
                  <c:v>139710</c:v>
                </c:pt>
                <c:pt idx="1216">
                  <c:v>139738</c:v>
                </c:pt>
                <c:pt idx="1217">
                  <c:v>139768</c:v>
                </c:pt>
                <c:pt idx="1218">
                  <c:v>139801</c:v>
                </c:pt>
                <c:pt idx="1219">
                  <c:v>139841</c:v>
                </c:pt>
                <c:pt idx="1220">
                  <c:v>139875</c:v>
                </c:pt>
                <c:pt idx="1221">
                  <c:v>139896</c:v>
                </c:pt>
                <c:pt idx="1222">
                  <c:v>139917</c:v>
                </c:pt>
                <c:pt idx="1223">
                  <c:v>139949</c:v>
                </c:pt>
                <c:pt idx="1224">
                  <c:v>139999</c:v>
                </c:pt>
                <c:pt idx="1225">
                  <c:v>140043</c:v>
                </c:pt>
                <c:pt idx="1226">
                  <c:v>140104</c:v>
                </c:pt>
                <c:pt idx="1227">
                  <c:v>140162</c:v>
                </c:pt>
                <c:pt idx="1228">
                  <c:v>140204</c:v>
                </c:pt>
                <c:pt idx="1229">
                  <c:v>140230</c:v>
                </c:pt>
                <c:pt idx="1230">
                  <c:v>140266</c:v>
                </c:pt>
                <c:pt idx="1231">
                  <c:v>140304</c:v>
                </c:pt>
                <c:pt idx="1232">
                  <c:v>140326</c:v>
                </c:pt>
                <c:pt idx="1233">
                  <c:v>140354</c:v>
                </c:pt>
                <c:pt idx="1234">
                  <c:v>140384</c:v>
                </c:pt>
                <c:pt idx="1235">
                  <c:v>140424</c:v>
                </c:pt>
                <c:pt idx="1236">
                  <c:v>140458</c:v>
                </c:pt>
                <c:pt idx="1237">
                  <c:v>140498</c:v>
                </c:pt>
                <c:pt idx="1238">
                  <c:v>140541</c:v>
                </c:pt>
                <c:pt idx="1239">
                  <c:v>140565</c:v>
                </c:pt>
                <c:pt idx="1240">
                  <c:v>140603</c:v>
                </c:pt>
                <c:pt idx="1241">
                  <c:v>140634</c:v>
                </c:pt>
                <c:pt idx="1242">
                  <c:v>140660</c:v>
                </c:pt>
                <c:pt idx="1243">
                  <c:v>140702</c:v>
                </c:pt>
                <c:pt idx="1244">
                  <c:v>140737</c:v>
                </c:pt>
                <c:pt idx="1245">
                  <c:v>140779</c:v>
                </c:pt>
                <c:pt idx="1246">
                  <c:v>140816</c:v>
                </c:pt>
                <c:pt idx="1247">
                  <c:v>141318</c:v>
                </c:pt>
                <c:pt idx="1248">
                  <c:v>141353</c:v>
                </c:pt>
                <c:pt idx="1249">
                  <c:v>141377</c:v>
                </c:pt>
                <c:pt idx="1250">
                  <c:v>141422</c:v>
                </c:pt>
                <c:pt idx="1251">
                  <c:v>141462</c:v>
                </c:pt>
                <c:pt idx="1252">
                  <c:v>141501</c:v>
                </c:pt>
                <c:pt idx="1253">
                  <c:v>141553</c:v>
                </c:pt>
                <c:pt idx="1254">
                  <c:v>141609</c:v>
                </c:pt>
                <c:pt idx="1255">
                  <c:v>141662</c:v>
                </c:pt>
                <c:pt idx="1256">
                  <c:v>141738</c:v>
                </c:pt>
                <c:pt idx="1257">
                  <c:v>141806</c:v>
                </c:pt>
                <c:pt idx="1258">
                  <c:v>141907</c:v>
                </c:pt>
                <c:pt idx="1259">
                  <c:v>142089</c:v>
                </c:pt>
                <c:pt idx="1260">
                  <c:v>142133</c:v>
                </c:pt>
                <c:pt idx="1261">
                  <c:v>142193</c:v>
                </c:pt>
                <c:pt idx="1262">
                  <c:v>142245</c:v>
                </c:pt>
                <c:pt idx="1263">
                  <c:v>142271</c:v>
                </c:pt>
                <c:pt idx="1264">
                  <c:v>142317</c:v>
                </c:pt>
                <c:pt idx="1265">
                  <c:v>142350</c:v>
                </c:pt>
                <c:pt idx="1266">
                  <c:v>142385</c:v>
                </c:pt>
                <c:pt idx="1267">
                  <c:v>142437</c:v>
                </c:pt>
                <c:pt idx="1268">
                  <c:v>142466</c:v>
                </c:pt>
                <c:pt idx="1269">
                  <c:v>142498</c:v>
                </c:pt>
                <c:pt idx="1270">
                  <c:v>142545</c:v>
                </c:pt>
                <c:pt idx="1271">
                  <c:v>142593</c:v>
                </c:pt>
                <c:pt idx="1272">
                  <c:v>142631</c:v>
                </c:pt>
                <c:pt idx="1273">
                  <c:v>142668</c:v>
                </c:pt>
                <c:pt idx="1274">
                  <c:v>142694</c:v>
                </c:pt>
                <c:pt idx="1275">
                  <c:v>142723</c:v>
                </c:pt>
                <c:pt idx="1276">
                  <c:v>142765</c:v>
                </c:pt>
                <c:pt idx="1277">
                  <c:v>143230</c:v>
                </c:pt>
                <c:pt idx="1278">
                  <c:v>143264</c:v>
                </c:pt>
                <c:pt idx="1279">
                  <c:v>143302</c:v>
                </c:pt>
                <c:pt idx="1280">
                  <c:v>143355</c:v>
                </c:pt>
                <c:pt idx="1281">
                  <c:v>143394</c:v>
                </c:pt>
                <c:pt idx="1282">
                  <c:v>143434</c:v>
                </c:pt>
                <c:pt idx="1283">
                  <c:v>143468</c:v>
                </c:pt>
                <c:pt idx="1284">
                  <c:v>143502</c:v>
                </c:pt>
                <c:pt idx="1285">
                  <c:v>143538</c:v>
                </c:pt>
                <c:pt idx="1286">
                  <c:v>143574</c:v>
                </c:pt>
                <c:pt idx="1287">
                  <c:v>143598</c:v>
                </c:pt>
                <c:pt idx="1288">
                  <c:v>143643</c:v>
                </c:pt>
                <c:pt idx="1289">
                  <c:v>143669</c:v>
                </c:pt>
                <c:pt idx="1290">
                  <c:v>143701</c:v>
                </c:pt>
                <c:pt idx="1291">
                  <c:v>143733</c:v>
                </c:pt>
                <c:pt idx="1292">
                  <c:v>143755</c:v>
                </c:pt>
                <c:pt idx="1293">
                  <c:v>143780</c:v>
                </c:pt>
                <c:pt idx="1294">
                  <c:v>143809</c:v>
                </c:pt>
                <c:pt idx="1295">
                  <c:v>143841</c:v>
                </c:pt>
                <c:pt idx="1296">
                  <c:v>143876</c:v>
                </c:pt>
                <c:pt idx="1297">
                  <c:v>143914</c:v>
                </c:pt>
                <c:pt idx="1298">
                  <c:v>143955</c:v>
                </c:pt>
                <c:pt idx="1299">
                  <c:v>143994</c:v>
                </c:pt>
                <c:pt idx="1300">
                  <c:v>144035</c:v>
                </c:pt>
                <c:pt idx="1301">
                  <c:v>144078</c:v>
                </c:pt>
                <c:pt idx="1302">
                  <c:v>144134</c:v>
                </c:pt>
                <c:pt idx="1303">
                  <c:v>144164</c:v>
                </c:pt>
                <c:pt idx="1304">
                  <c:v>144184</c:v>
                </c:pt>
                <c:pt idx="1305">
                  <c:v>144621</c:v>
                </c:pt>
                <c:pt idx="1306">
                  <c:v>144649</c:v>
                </c:pt>
                <c:pt idx="1307">
                  <c:v>144681</c:v>
                </c:pt>
                <c:pt idx="1308">
                  <c:v>144786</c:v>
                </c:pt>
                <c:pt idx="1309">
                  <c:v>144902</c:v>
                </c:pt>
                <c:pt idx="1310">
                  <c:v>144978</c:v>
                </c:pt>
                <c:pt idx="1311">
                  <c:v>145034</c:v>
                </c:pt>
                <c:pt idx="1312">
                  <c:v>145076</c:v>
                </c:pt>
                <c:pt idx="1313">
                  <c:v>145139</c:v>
                </c:pt>
                <c:pt idx="1314">
                  <c:v>145201</c:v>
                </c:pt>
                <c:pt idx="1315">
                  <c:v>145243</c:v>
                </c:pt>
                <c:pt idx="1316">
                  <c:v>145315</c:v>
                </c:pt>
                <c:pt idx="1317">
                  <c:v>145367</c:v>
                </c:pt>
                <c:pt idx="1318">
                  <c:v>145456</c:v>
                </c:pt>
                <c:pt idx="1319">
                  <c:v>145525</c:v>
                </c:pt>
                <c:pt idx="1320">
                  <c:v>145620</c:v>
                </c:pt>
                <c:pt idx="1321">
                  <c:v>145686</c:v>
                </c:pt>
                <c:pt idx="1322">
                  <c:v>145740</c:v>
                </c:pt>
                <c:pt idx="1323">
                  <c:v>145798</c:v>
                </c:pt>
                <c:pt idx="1324">
                  <c:v>145846</c:v>
                </c:pt>
                <c:pt idx="1325">
                  <c:v>145875</c:v>
                </c:pt>
                <c:pt idx="1326">
                  <c:v>145914</c:v>
                </c:pt>
                <c:pt idx="1327">
                  <c:v>145956</c:v>
                </c:pt>
                <c:pt idx="1328">
                  <c:v>146018</c:v>
                </c:pt>
                <c:pt idx="1329">
                  <c:v>146051</c:v>
                </c:pt>
                <c:pt idx="1330">
                  <c:v>146119</c:v>
                </c:pt>
                <c:pt idx="1331">
                  <c:v>146164</c:v>
                </c:pt>
                <c:pt idx="1332">
                  <c:v>146209</c:v>
                </c:pt>
                <c:pt idx="1333">
                  <c:v>146268</c:v>
                </c:pt>
                <c:pt idx="1334">
                  <c:v>146311</c:v>
                </c:pt>
                <c:pt idx="1335">
                  <c:v>146385</c:v>
                </c:pt>
                <c:pt idx="1336">
                  <c:v>146445</c:v>
                </c:pt>
                <c:pt idx="1337">
                  <c:v>146493</c:v>
                </c:pt>
                <c:pt idx="1338">
                  <c:v>146540</c:v>
                </c:pt>
                <c:pt idx="1339">
                  <c:v>147022</c:v>
                </c:pt>
                <c:pt idx="1340">
                  <c:v>147088</c:v>
                </c:pt>
                <c:pt idx="1341">
                  <c:v>147137</c:v>
                </c:pt>
                <c:pt idx="1342">
                  <c:v>147208</c:v>
                </c:pt>
                <c:pt idx="1343">
                  <c:v>147248</c:v>
                </c:pt>
                <c:pt idx="1344">
                  <c:v>147307</c:v>
                </c:pt>
                <c:pt idx="1345">
                  <c:v>147390</c:v>
                </c:pt>
                <c:pt idx="1346">
                  <c:v>147477</c:v>
                </c:pt>
                <c:pt idx="1347">
                  <c:v>147545</c:v>
                </c:pt>
                <c:pt idx="1348">
                  <c:v>147627</c:v>
                </c:pt>
                <c:pt idx="1349">
                  <c:v>147739</c:v>
                </c:pt>
                <c:pt idx="1350">
                  <c:v>147794</c:v>
                </c:pt>
                <c:pt idx="1351">
                  <c:v>147868</c:v>
                </c:pt>
                <c:pt idx="1352">
                  <c:v>147936</c:v>
                </c:pt>
                <c:pt idx="1353">
                  <c:v>147991</c:v>
                </c:pt>
                <c:pt idx="1354">
                  <c:v>148050</c:v>
                </c:pt>
                <c:pt idx="1355">
                  <c:v>148115</c:v>
                </c:pt>
                <c:pt idx="1356">
                  <c:v>148198</c:v>
                </c:pt>
                <c:pt idx="1357">
                  <c:v>148303</c:v>
                </c:pt>
                <c:pt idx="1358">
                  <c:v>148362</c:v>
                </c:pt>
                <c:pt idx="1359">
                  <c:v>148418</c:v>
                </c:pt>
                <c:pt idx="1360">
                  <c:v>148481</c:v>
                </c:pt>
                <c:pt idx="1361">
                  <c:v>148542</c:v>
                </c:pt>
                <c:pt idx="1362">
                  <c:v>148608</c:v>
                </c:pt>
                <c:pt idx="1363">
                  <c:v>148691</c:v>
                </c:pt>
                <c:pt idx="1364">
                  <c:v>148747</c:v>
                </c:pt>
                <c:pt idx="1365">
                  <c:v>148777</c:v>
                </c:pt>
                <c:pt idx="1366">
                  <c:v>148837</c:v>
                </c:pt>
                <c:pt idx="1367">
                  <c:v>148879</c:v>
                </c:pt>
                <c:pt idx="1368">
                  <c:v>149429</c:v>
                </c:pt>
                <c:pt idx="1369">
                  <c:v>149484</c:v>
                </c:pt>
                <c:pt idx="1370">
                  <c:v>149562</c:v>
                </c:pt>
                <c:pt idx="1371">
                  <c:v>149613</c:v>
                </c:pt>
                <c:pt idx="1372">
                  <c:v>149671</c:v>
                </c:pt>
                <c:pt idx="1373">
                  <c:v>149703</c:v>
                </c:pt>
                <c:pt idx="1374">
                  <c:v>149765</c:v>
                </c:pt>
                <c:pt idx="1375">
                  <c:v>149835</c:v>
                </c:pt>
                <c:pt idx="1376">
                  <c:v>149902</c:v>
                </c:pt>
                <c:pt idx="1377">
                  <c:v>149999</c:v>
                </c:pt>
                <c:pt idx="1378">
                  <c:v>150072</c:v>
                </c:pt>
                <c:pt idx="1379">
                  <c:v>150144</c:v>
                </c:pt>
                <c:pt idx="1380">
                  <c:v>150223</c:v>
                </c:pt>
                <c:pt idx="1381">
                  <c:v>150303</c:v>
                </c:pt>
                <c:pt idx="1382">
                  <c:v>150357</c:v>
                </c:pt>
                <c:pt idx="1383">
                  <c:v>150418</c:v>
                </c:pt>
                <c:pt idx="1384">
                  <c:v>150550</c:v>
                </c:pt>
                <c:pt idx="1385">
                  <c:v>150614</c:v>
                </c:pt>
                <c:pt idx="1386">
                  <c:v>150670</c:v>
                </c:pt>
                <c:pt idx="1387">
                  <c:v>150724</c:v>
                </c:pt>
                <c:pt idx="1388">
                  <c:v>150768</c:v>
                </c:pt>
                <c:pt idx="1389">
                  <c:v>150827</c:v>
                </c:pt>
                <c:pt idx="1390">
                  <c:v>150882</c:v>
                </c:pt>
                <c:pt idx="1391">
                  <c:v>150974</c:v>
                </c:pt>
                <c:pt idx="1392">
                  <c:v>151054</c:v>
                </c:pt>
                <c:pt idx="1393">
                  <c:v>151107</c:v>
                </c:pt>
                <c:pt idx="1394">
                  <c:v>151154</c:v>
                </c:pt>
                <c:pt idx="1395">
                  <c:v>151201</c:v>
                </c:pt>
                <c:pt idx="1396">
                  <c:v>151240</c:v>
                </c:pt>
                <c:pt idx="1397">
                  <c:v>151299</c:v>
                </c:pt>
                <c:pt idx="1398">
                  <c:v>151342</c:v>
                </c:pt>
                <c:pt idx="1399">
                  <c:v>152143</c:v>
                </c:pt>
                <c:pt idx="1400">
                  <c:v>152171</c:v>
                </c:pt>
                <c:pt idx="1401">
                  <c:v>152216</c:v>
                </c:pt>
                <c:pt idx="1402">
                  <c:v>152239</c:v>
                </c:pt>
                <c:pt idx="1403">
                  <c:v>152283</c:v>
                </c:pt>
                <c:pt idx="1404">
                  <c:v>152308</c:v>
                </c:pt>
                <c:pt idx="1405">
                  <c:v>152359</c:v>
                </c:pt>
                <c:pt idx="1406">
                  <c:v>152403</c:v>
                </c:pt>
                <c:pt idx="1407">
                  <c:v>152446</c:v>
                </c:pt>
                <c:pt idx="1408">
                  <c:v>152493</c:v>
                </c:pt>
                <c:pt idx="1409">
                  <c:v>152551</c:v>
                </c:pt>
                <c:pt idx="1410">
                  <c:v>152570</c:v>
                </c:pt>
                <c:pt idx="1411">
                  <c:v>152605</c:v>
                </c:pt>
                <c:pt idx="1412">
                  <c:v>152651</c:v>
                </c:pt>
                <c:pt idx="1413">
                  <c:v>152674</c:v>
                </c:pt>
                <c:pt idx="1414">
                  <c:v>152699</c:v>
                </c:pt>
                <c:pt idx="1415">
                  <c:v>152735</c:v>
                </c:pt>
                <c:pt idx="1416">
                  <c:v>152766</c:v>
                </c:pt>
                <c:pt idx="1417">
                  <c:v>152797</c:v>
                </c:pt>
                <c:pt idx="1418">
                  <c:v>152817</c:v>
                </c:pt>
                <c:pt idx="1419">
                  <c:v>152862</c:v>
                </c:pt>
                <c:pt idx="1420">
                  <c:v>152907</c:v>
                </c:pt>
                <c:pt idx="1421">
                  <c:v>152952</c:v>
                </c:pt>
                <c:pt idx="1422">
                  <c:v>152987</c:v>
                </c:pt>
                <c:pt idx="1423">
                  <c:v>153017</c:v>
                </c:pt>
                <c:pt idx="1424">
                  <c:v>153057</c:v>
                </c:pt>
                <c:pt idx="1425">
                  <c:v>153086</c:v>
                </c:pt>
                <c:pt idx="1426">
                  <c:v>153121</c:v>
                </c:pt>
                <c:pt idx="1427">
                  <c:v>153141</c:v>
                </c:pt>
                <c:pt idx="1428">
                  <c:v>153172</c:v>
                </c:pt>
                <c:pt idx="1429">
                  <c:v>153787</c:v>
                </c:pt>
                <c:pt idx="1430">
                  <c:v>153809</c:v>
                </c:pt>
                <c:pt idx="1431">
                  <c:v>153833</c:v>
                </c:pt>
                <c:pt idx="1432">
                  <c:v>153856</c:v>
                </c:pt>
                <c:pt idx="1433">
                  <c:v>153875</c:v>
                </c:pt>
                <c:pt idx="1434">
                  <c:v>153902</c:v>
                </c:pt>
                <c:pt idx="1435">
                  <c:v>153943</c:v>
                </c:pt>
                <c:pt idx="1436">
                  <c:v>154003</c:v>
                </c:pt>
                <c:pt idx="1437">
                  <c:v>154033</c:v>
                </c:pt>
                <c:pt idx="1438">
                  <c:v>154067</c:v>
                </c:pt>
                <c:pt idx="1439">
                  <c:v>154114</c:v>
                </c:pt>
              </c:numCache>
            </c:numRef>
          </c:val>
          <c:extLst>
            <c:ext xmlns:c16="http://schemas.microsoft.com/office/drawing/2014/chart" uri="{C3380CC4-5D6E-409C-BE32-E72D297353CC}">
              <c16:uniqueId val="{00000002-829C-4934-9CFE-7C4921F7DD2C}"/>
            </c:ext>
          </c:extLst>
        </c:ser>
        <c:ser>
          <c:idx val="1"/>
          <c:order val="3"/>
          <c:tx>
            <c:strRef>
              <c:f>Sheet1!$C$1</c:f>
              <c:strCache>
                <c:ptCount val="1"/>
                <c:pt idx="0">
                  <c:v>お試し登録</c:v>
                </c:pt>
              </c:strCache>
            </c:strRef>
          </c:tx>
          <c:spPr>
            <a:solidFill>
              <a:schemeClr val="accent2"/>
            </a:solidFill>
            <a:ln>
              <a:noFill/>
            </a:ln>
            <a:effectLst/>
          </c:spPr>
          <c:invertIfNegative val="0"/>
          <c:cat>
            <c:numRef>
              <c:f>Sheet1!$A$2:$A$1441</c:f>
              <c:numCache>
                <c:formatCode>m/d</c:formatCode>
                <c:ptCount val="144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numCache>
            </c:numRef>
          </c:cat>
          <c:val>
            <c:numRef>
              <c:f>Sheet1!$C$2:$C$1441</c:f>
              <c:numCache>
                <c:formatCode>General</c:formatCode>
                <c:ptCount val="1440"/>
                <c:pt idx="0">
                  <c:v>364</c:v>
                </c:pt>
                <c:pt idx="1">
                  <c:v>425</c:v>
                </c:pt>
                <c:pt idx="2">
                  <c:v>470</c:v>
                </c:pt>
                <c:pt idx="3">
                  <c:v>512</c:v>
                </c:pt>
                <c:pt idx="4">
                  <c:v>554</c:v>
                </c:pt>
                <c:pt idx="5">
                  <c:v>599</c:v>
                </c:pt>
                <c:pt idx="6">
                  <c:v>647</c:v>
                </c:pt>
                <c:pt idx="7">
                  <c:v>673</c:v>
                </c:pt>
                <c:pt idx="8">
                  <c:v>710</c:v>
                </c:pt>
                <c:pt idx="9">
                  <c:v>750</c:v>
                </c:pt>
                <c:pt idx="10">
                  <c:v>767</c:v>
                </c:pt>
                <c:pt idx="11">
                  <c:v>809</c:v>
                </c:pt>
                <c:pt idx="12">
                  <c:v>857</c:v>
                </c:pt>
                <c:pt idx="13">
                  <c:v>894</c:v>
                </c:pt>
                <c:pt idx="14">
                  <c:v>899</c:v>
                </c:pt>
                <c:pt idx="15">
                  <c:v>924</c:v>
                </c:pt>
                <c:pt idx="16">
                  <c:v>929</c:v>
                </c:pt>
                <c:pt idx="17">
                  <c:v>954</c:v>
                </c:pt>
                <c:pt idx="20">
                  <c:v>1005</c:v>
                </c:pt>
                <c:pt idx="21">
                  <c:v>1790</c:v>
                </c:pt>
                <c:pt idx="22">
                  <c:v>1868</c:v>
                </c:pt>
                <c:pt idx="23">
                  <c:v>2215</c:v>
                </c:pt>
                <c:pt idx="24">
                  <c:v>2292</c:v>
                </c:pt>
                <c:pt idx="27">
                  <c:v>2411</c:v>
                </c:pt>
                <c:pt idx="28">
                  <c:v>2431</c:v>
                </c:pt>
                <c:pt idx="29">
                  <c:v>2455</c:v>
                </c:pt>
                <c:pt idx="30">
                  <c:v>2476</c:v>
                </c:pt>
                <c:pt idx="31">
                  <c:v>2490</c:v>
                </c:pt>
                <c:pt idx="34">
                  <c:v>2713</c:v>
                </c:pt>
                <c:pt idx="35">
                  <c:v>2727</c:v>
                </c:pt>
                <c:pt idx="36">
                  <c:v>2747</c:v>
                </c:pt>
                <c:pt idx="37">
                  <c:v>2771</c:v>
                </c:pt>
                <c:pt idx="38">
                  <c:v>2796</c:v>
                </c:pt>
                <c:pt idx="41">
                  <c:v>2868</c:v>
                </c:pt>
                <c:pt idx="42">
                  <c:v>2880</c:v>
                </c:pt>
                <c:pt idx="43">
                  <c:v>2896</c:v>
                </c:pt>
                <c:pt idx="44">
                  <c:v>2906</c:v>
                </c:pt>
                <c:pt idx="45">
                  <c:v>2927</c:v>
                </c:pt>
                <c:pt idx="48">
                  <c:v>3045</c:v>
                </c:pt>
                <c:pt idx="49">
                  <c:v>3068</c:v>
                </c:pt>
                <c:pt idx="50">
                  <c:v>3084</c:v>
                </c:pt>
                <c:pt idx="51">
                  <c:v>3094</c:v>
                </c:pt>
                <c:pt idx="52">
                  <c:v>3106</c:v>
                </c:pt>
                <c:pt idx="55">
                  <c:v>3156</c:v>
                </c:pt>
                <c:pt idx="56">
                  <c:v>3221</c:v>
                </c:pt>
                <c:pt idx="57">
                  <c:v>3290</c:v>
                </c:pt>
                <c:pt idx="59">
                  <c:v>3456</c:v>
                </c:pt>
                <c:pt idx="62">
                  <c:v>3678</c:v>
                </c:pt>
                <c:pt idx="63">
                  <c:v>3735</c:v>
                </c:pt>
                <c:pt idx="64">
                  <c:v>3817</c:v>
                </c:pt>
                <c:pt idx="65">
                  <c:v>3875</c:v>
                </c:pt>
                <c:pt idx="66">
                  <c:v>3952</c:v>
                </c:pt>
                <c:pt idx="69">
                  <c:v>4101</c:v>
                </c:pt>
                <c:pt idx="70">
                  <c:v>4108</c:v>
                </c:pt>
                <c:pt idx="71">
                  <c:v>4120</c:v>
                </c:pt>
                <c:pt idx="72">
                  <c:v>4136</c:v>
                </c:pt>
                <c:pt idx="73">
                  <c:v>4146</c:v>
                </c:pt>
                <c:pt idx="76">
                  <c:v>4179</c:v>
                </c:pt>
                <c:pt idx="77">
                  <c:v>4194</c:v>
                </c:pt>
                <c:pt idx="78">
                  <c:v>4211</c:v>
                </c:pt>
                <c:pt idx="79">
                  <c:v>4242</c:v>
                </c:pt>
                <c:pt idx="80">
                  <c:v>4260</c:v>
                </c:pt>
                <c:pt idx="83">
                  <c:v>4362</c:v>
                </c:pt>
                <c:pt idx="84">
                  <c:v>4381</c:v>
                </c:pt>
                <c:pt idx="85">
                  <c:v>4406</c:v>
                </c:pt>
                <c:pt idx="86">
                  <c:v>4432</c:v>
                </c:pt>
                <c:pt idx="87">
                  <c:v>4463</c:v>
                </c:pt>
                <c:pt idx="90">
                  <c:v>4539</c:v>
                </c:pt>
                <c:pt idx="91">
                  <c:v>4577</c:v>
                </c:pt>
                <c:pt idx="92">
                  <c:v>4626</c:v>
                </c:pt>
                <c:pt idx="93">
                  <c:v>4694</c:v>
                </c:pt>
                <c:pt idx="94">
                  <c:v>4787</c:v>
                </c:pt>
                <c:pt idx="98">
                  <c:v>5540</c:v>
                </c:pt>
                <c:pt idx="100">
                  <c:v>5653</c:v>
                </c:pt>
                <c:pt idx="104">
                  <c:v>5836</c:v>
                </c:pt>
                <c:pt idx="105">
                  <c:v>5886</c:v>
                </c:pt>
                <c:pt idx="106">
                  <c:v>5971</c:v>
                </c:pt>
                <c:pt idx="107">
                  <c:v>6045</c:v>
                </c:pt>
                <c:pt idx="108">
                  <c:v>6182</c:v>
                </c:pt>
                <c:pt idx="111">
                  <c:v>6427</c:v>
                </c:pt>
                <c:pt idx="112">
                  <c:v>6488</c:v>
                </c:pt>
                <c:pt idx="113">
                  <c:v>6569</c:v>
                </c:pt>
                <c:pt idx="114">
                  <c:v>6675</c:v>
                </c:pt>
                <c:pt idx="115">
                  <c:v>6738</c:v>
                </c:pt>
                <c:pt idx="118">
                  <c:v>6902</c:v>
                </c:pt>
                <c:pt idx="119">
                  <c:v>6974</c:v>
                </c:pt>
                <c:pt idx="120">
                  <c:v>7074</c:v>
                </c:pt>
                <c:pt idx="121">
                  <c:v>7172</c:v>
                </c:pt>
                <c:pt idx="122">
                  <c:v>7312</c:v>
                </c:pt>
                <c:pt idx="125">
                  <c:v>7604</c:v>
                </c:pt>
                <c:pt idx="126">
                  <c:v>7671</c:v>
                </c:pt>
                <c:pt idx="127">
                  <c:v>7754</c:v>
                </c:pt>
                <c:pt idx="128">
                  <c:v>7867</c:v>
                </c:pt>
                <c:pt idx="129">
                  <c:v>7967</c:v>
                </c:pt>
                <c:pt idx="132">
                  <c:v>8081</c:v>
                </c:pt>
                <c:pt idx="133">
                  <c:v>8105</c:v>
                </c:pt>
                <c:pt idx="134">
                  <c:v>8121</c:v>
                </c:pt>
                <c:pt idx="135">
                  <c:v>8141</c:v>
                </c:pt>
                <c:pt idx="136">
                  <c:v>8163</c:v>
                </c:pt>
                <c:pt idx="139">
                  <c:v>8257</c:v>
                </c:pt>
                <c:pt idx="140">
                  <c:v>8301</c:v>
                </c:pt>
                <c:pt idx="141">
                  <c:v>8416</c:v>
                </c:pt>
                <c:pt idx="142">
                  <c:v>8448</c:v>
                </c:pt>
                <c:pt idx="143">
                  <c:v>8471</c:v>
                </c:pt>
                <c:pt idx="146">
                  <c:v>8499</c:v>
                </c:pt>
                <c:pt idx="147">
                  <c:v>8521</c:v>
                </c:pt>
                <c:pt idx="148">
                  <c:v>8534</c:v>
                </c:pt>
                <c:pt idx="149">
                  <c:v>8555</c:v>
                </c:pt>
                <c:pt idx="150">
                  <c:v>8567</c:v>
                </c:pt>
                <c:pt idx="153">
                  <c:v>8599</c:v>
                </c:pt>
                <c:pt idx="154">
                  <c:v>8621</c:v>
                </c:pt>
                <c:pt idx="155">
                  <c:v>8650</c:v>
                </c:pt>
                <c:pt idx="156">
                  <c:v>8661</c:v>
                </c:pt>
                <c:pt idx="157">
                  <c:v>8666</c:v>
                </c:pt>
                <c:pt idx="160">
                  <c:v>8696</c:v>
                </c:pt>
                <c:pt idx="161">
                  <c:v>8708</c:v>
                </c:pt>
                <c:pt idx="162">
                  <c:v>8738</c:v>
                </c:pt>
                <c:pt idx="163">
                  <c:v>8746</c:v>
                </c:pt>
                <c:pt idx="164">
                  <c:v>8756</c:v>
                </c:pt>
                <c:pt idx="165">
                  <c:v>8764</c:v>
                </c:pt>
                <c:pt idx="167">
                  <c:v>8796</c:v>
                </c:pt>
                <c:pt idx="168">
                  <c:v>8809</c:v>
                </c:pt>
                <c:pt idx="169">
                  <c:v>8835</c:v>
                </c:pt>
                <c:pt idx="170">
                  <c:v>8864</c:v>
                </c:pt>
                <c:pt idx="171">
                  <c:v>8865</c:v>
                </c:pt>
                <c:pt idx="175">
                  <c:v>8887</c:v>
                </c:pt>
                <c:pt idx="176">
                  <c:v>8895</c:v>
                </c:pt>
                <c:pt idx="177">
                  <c:v>8910</c:v>
                </c:pt>
                <c:pt idx="178">
                  <c:v>8920</c:v>
                </c:pt>
                <c:pt idx="181">
                  <c:v>8957</c:v>
                </c:pt>
                <c:pt idx="182">
                  <c:v>8966</c:v>
                </c:pt>
                <c:pt idx="183">
                  <c:v>8978</c:v>
                </c:pt>
                <c:pt idx="184">
                  <c:v>8993</c:v>
                </c:pt>
                <c:pt idx="185">
                  <c:v>9015</c:v>
                </c:pt>
                <c:pt idx="188">
                  <c:v>9037</c:v>
                </c:pt>
                <c:pt idx="189">
                  <c:v>9044</c:v>
                </c:pt>
                <c:pt idx="190">
                  <c:v>9048</c:v>
                </c:pt>
                <c:pt idx="191">
                  <c:v>9061</c:v>
                </c:pt>
                <c:pt idx="192">
                  <c:v>9083</c:v>
                </c:pt>
                <c:pt idx="195">
                  <c:v>9120</c:v>
                </c:pt>
                <c:pt idx="196">
                  <c:v>9128</c:v>
                </c:pt>
                <c:pt idx="197">
                  <c:v>9131</c:v>
                </c:pt>
                <c:pt idx="198">
                  <c:v>9143</c:v>
                </c:pt>
                <c:pt idx="199">
                  <c:v>9153</c:v>
                </c:pt>
                <c:pt idx="203">
                  <c:v>9175</c:v>
                </c:pt>
                <c:pt idx="204">
                  <c:v>9177</c:v>
                </c:pt>
                <c:pt idx="205">
                  <c:v>9175</c:v>
                </c:pt>
                <c:pt idx="206">
                  <c:v>9178</c:v>
                </c:pt>
                <c:pt idx="209">
                  <c:v>9202</c:v>
                </c:pt>
                <c:pt idx="210">
                  <c:v>9215</c:v>
                </c:pt>
                <c:pt idx="211">
                  <c:v>9229</c:v>
                </c:pt>
                <c:pt idx="212">
                  <c:v>9245</c:v>
                </c:pt>
                <c:pt idx="213">
                  <c:v>9253</c:v>
                </c:pt>
                <c:pt idx="216">
                  <c:v>9314</c:v>
                </c:pt>
                <c:pt idx="217">
                  <c:v>9323</c:v>
                </c:pt>
                <c:pt idx="218">
                  <c:v>9327</c:v>
                </c:pt>
                <c:pt idx="219">
                  <c:v>9441</c:v>
                </c:pt>
                <c:pt idx="220">
                  <c:v>9626</c:v>
                </c:pt>
                <c:pt idx="223">
                  <c:v>9961</c:v>
                </c:pt>
                <c:pt idx="224">
                  <c:v>10028</c:v>
                </c:pt>
                <c:pt idx="225">
                  <c:v>10058</c:v>
                </c:pt>
                <c:pt idx="226">
                  <c:v>10071</c:v>
                </c:pt>
                <c:pt idx="227">
                  <c:v>10104</c:v>
                </c:pt>
                <c:pt idx="230">
                  <c:v>10182</c:v>
                </c:pt>
                <c:pt idx="231">
                  <c:v>10203</c:v>
                </c:pt>
                <c:pt idx="232">
                  <c:v>10217</c:v>
                </c:pt>
                <c:pt idx="233">
                  <c:v>10249</c:v>
                </c:pt>
                <c:pt idx="234">
                  <c:v>10259</c:v>
                </c:pt>
                <c:pt idx="238">
                  <c:v>10340</c:v>
                </c:pt>
                <c:pt idx="239">
                  <c:v>10372</c:v>
                </c:pt>
                <c:pt idx="240">
                  <c:v>10391</c:v>
                </c:pt>
                <c:pt idx="241">
                  <c:v>10472</c:v>
                </c:pt>
                <c:pt idx="245">
                  <c:v>10511</c:v>
                </c:pt>
                <c:pt idx="246">
                  <c:v>10543</c:v>
                </c:pt>
                <c:pt idx="247">
                  <c:v>10566</c:v>
                </c:pt>
                <c:pt idx="248">
                  <c:v>10603</c:v>
                </c:pt>
                <c:pt idx="251">
                  <c:v>10841</c:v>
                </c:pt>
                <c:pt idx="252">
                  <c:v>10911</c:v>
                </c:pt>
                <c:pt idx="253">
                  <c:v>11002</c:v>
                </c:pt>
                <c:pt idx="254">
                  <c:v>11089</c:v>
                </c:pt>
                <c:pt idx="255">
                  <c:v>11159</c:v>
                </c:pt>
                <c:pt idx="258">
                  <c:v>11362</c:v>
                </c:pt>
                <c:pt idx="259">
                  <c:v>11438</c:v>
                </c:pt>
                <c:pt idx="260">
                  <c:v>11517</c:v>
                </c:pt>
                <c:pt idx="261">
                  <c:v>11558</c:v>
                </c:pt>
                <c:pt idx="262">
                  <c:v>11628</c:v>
                </c:pt>
                <c:pt idx="266">
                  <c:v>12080</c:v>
                </c:pt>
                <c:pt idx="267">
                  <c:v>12150</c:v>
                </c:pt>
                <c:pt idx="268">
                  <c:v>12199</c:v>
                </c:pt>
                <c:pt idx="269">
                  <c:v>12234</c:v>
                </c:pt>
                <c:pt idx="272">
                  <c:v>12369</c:v>
                </c:pt>
                <c:pt idx="274">
                  <c:v>12463</c:v>
                </c:pt>
                <c:pt idx="275">
                  <c:v>12501</c:v>
                </c:pt>
                <c:pt idx="276">
                  <c:v>12539</c:v>
                </c:pt>
                <c:pt idx="279">
                  <c:v>12694</c:v>
                </c:pt>
                <c:pt idx="280">
                  <c:v>12829</c:v>
                </c:pt>
                <c:pt idx="281">
                  <c:v>12886</c:v>
                </c:pt>
                <c:pt idx="282">
                  <c:v>13027</c:v>
                </c:pt>
                <c:pt idx="283">
                  <c:v>13098</c:v>
                </c:pt>
                <c:pt idx="287">
                  <c:v>13404</c:v>
                </c:pt>
                <c:pt idx="288">
                  <c:v>13461</c:v>
                </c:pt>
                <c:pt idx="289">
                  <c:v>13525</c:v>
                </c:pt>
                <c:pt idx="290">
                  <c:v>13599</c:v>
                </c:pt>
                <c:pt idx="293">
                  <c:v>13739</c:v>
                </c:pt>
                <c:pt idx="294">
                  <c:v>13780</c:v>
                </c:pt>
                <c:pt idx="295">
                  <c:v>13841</c:v>
                </c:pt>
                <c:pt idx="296">
                  <c:v>13897</c:v>
                </c:pt>
                <c:pt idx="297">
                  <c:v>13961</c:v>
                </c:pt>
                <c:pt idx="298">
                  <c:v>13987</c:v>
                </c:pt>
                <c:pt idx="299">
                  <c:v>14022</c:v>
                </c:pt>
                <c:pt idx="300">
                  <c:v>14061</c:v>
                </c:pt>
                <c:pt idx="301">
                  <c:v>14122</c:v>
                </c:pt>
                <c:pt idx="302">
                  <c:v>14186</c:v>
                </c:pt>
                <c:pt idx="303">
                  <c:v>14224</c:v>
                </c:pt>
                <c:pt idx="304">
                  <c:v>14267</c:v>
                </c:pt>
                <c:pt idx="305">
                  <c:v>14387</c:v>
                </c:pt>
                <c:pt idx="306">
                  <c:v>14523</c:v>
                </c:pt>
                <c:pt idx="307">
                  <c:v>14616</c:v>
                </c:pt>
                <c:pt idx="308">
                  <c:v>14663</c:v>
                </c:pt>
                <c:pt idx="309">
                  <c:v>14695</c:v>
                </c:pt>
                <c:pt idx="310">
                  <c:v>14744</c:v>
                </c:pt>
                <c:pt idx="311">
                  <c:v>14785</c:v>
                </c:pt>
                <c:pt idx="312">
                  <c:v>14826</c:v>
                </c:pt>
                <c:pt idx="313">
                  <c:v>14844</c:v>
                </c:pt>
                <c:pt idx="314">
                  <c:v>14893</c:v>
                </c:pt>
                <c:pt idx="315">
                  <c:v>14932</c:v>
                </c:pt>
                <c:pt idx="316">
                  <c:v>14968</c:v>
                </c:pt>
                <c:pt idx="317">
                  <c:v>15009</c:v>
                </c:pt>
                <c:pt idx="318">
                  <c:v>15037</c:v>
                </c:pt>
                <c:pt idx="319">
                  <c:v>15138</c:v>
                </c:pt>
                <c:pt idx="320">
                  <c:v>19746</c:v>
                </c:pt>
                <c:pt idx="321">
                  <c:v>27054</c:v>
                </c:pt>
                <c:pt idx="322">
                  <c:v>30066</c:v>
                </c:pt>
                <c:pt idx="323">
                  <c:v>32451</c:v>
                </c:pt>
                <c:pt idx="324">
                  <c:v>34855</c:v>
                </c:pt>
                <c:pt idx="325">
                  <c:v>36667</c:v>
                </c:pt>
                <c:pt idx="326">
                  <c:v>38236</c:v>
                </c:pt>
                <c:pt idx="327">
                  <c:v>38520</c:v>
                </c:pt>
                <c:pt idx="328">
                  <c:v>38640</c:v>
                </c:pt>
                <c:pt idx="329">
                  <c:v>38741</c:v>
                </c:pt>
                <c:pt idx="330">
                  <c:v>38799</c:v>
                </c:pt>
                <c:pt idx="331">
                  <c:v>38909</c:v>
                </c:pt>
                <c:pt idx="332">
                  <c:v>38958</c:v>
                </c:pt>
                <c:pt idx="333">
                  <c:v>39004</c:v>
                </c:pt>
                <c:pt idx="334">
                  <c:v>39028</c:v>
                </c:pt>
                <c:pt idx="335">
                  <c:v>39058</c:v>
                </c:pt>
                <c:pt idx="336">
                  <c:v>39102</c:v>
                </c:pt>
                <c:pt idx="337">
                  <c:v>39108</c:v>
                </c:pt>
                <c:pt idx="338">
                  <c:v>39165</c:v>
                </c:pt>
                <c:pt idx="339">
                  <c:v>39192</c:v>
                </c:pt>
                <c:pt idx="340">
                  <c:v>39215</c:v>
                </c:pt>
                <c:pt idx="341">
                  <c:v>39284</c:v>
                </c:pt>
                <c:pt idx="342">
                  <c:v>39316</c:v>
                </c:pt>
                <c:pt idx="343">
                  <c:v>39354</c:v>
                </c:pt>
                <c:pt idx="344">
                  <c:v>39365</c:v>
                </c:pt>
                <c:pt idx="345">
                  <c:v>39429</c:v>
                </c:pt>
                <c:pt idx="346">
                  <c:v>39481</c:v>
                </c:pt>
                <c:pt idx="347">
                  <c:v>39522</c:v>
                </c:pt>
                <c:pt idx="348">
                  <c:v>39546</c:v>
                </c:pt>
                <c:pt idx="349">
                  <c:v>39566</c:v>
                </c:pt>
                <c:pt idx="350">
                  <c:v>39586</c:v>
                </c:pt>
                <c:pt idx="351">
                  <c:v>39595</c:v>
                </c:pt>
                <c:pt idx="352">
                  <c:v>39629</c:v>
                </c:pt>
                <c:pt idx="353">
                  <c:v>39682</c:v>
                </c:pt>
                <c:pt idx="354">
                  <c:v>39712</c:v>
                </c:pt>
                <c:pt idx="355">
                  <c:v>39736</c:v>
                </c:pt>
                <c:pt idx="356">
                  <c:v>39764</c:v>
                </c:pt>
                <c:pt idx="357">
                  <c:v>39793</c:v>
                </c:pt>
                <c:pt idx="358">
                  <c:v>39835</c:v>
                </c:pt>
                <c:pt idx="359">
                  <c:v>39858</c:v>
                </c:pt>
                <c:pt idx="360">
                  <c:v>39901</c:v>
                </c:pt>
                <c:pt idx="361">
                  <c:v>39954</c:v>
                </c:pt>
                <c:pt idx="362">
                  <c:v>40009</c:v>
                </c:pt>
                <c:pt idx="363">
                  <c:v>40049</c:v>
                </c:pt>
                <c:pt idx="364">
                  <c:v>40049</c:v>
                </c:pt>
                <c:pt idx="365">
                  <c:v>40095</c:v>
                </c:pt>
                <c:pt idx="366">
                  <c:v>40133</c:v>
                </c:pt>
                <c:pt idx="367">
                  <c:v>40172</c:v>
                </c:pt>
                <c:pt idx="368">
                  <c:v>40200</c:v>
                </c:pt>
                <c:pt idx="369">
                  <c:v>40261</c:v>
                </c:pt>
                <c:pt idx="370">
                  <c:v>40283</c:v>
                </c:pt>
                <c:pt idx="371">
                  <c:v>40333</c:v>
                </c:pt>
                <c:pt idx="372">
                  <c:v>40378</c:v>
                </c:pt>
                <c:pt idx="373">
                  <c:v>40425</c:v>
                </c:pt>
                <c:pt idx="374">
                  <c:v>40466</c:v>
                </c:pt>
                <c:pt idx="375">
                  <c:v>40507</c:v>
                </c:pt>
                <c:pt idx="376">
                  <c:v>40554</c:v>
                </c:pt>
                <c:pt idx="377">
                  <c:v>40573</c:v>
                </c:pt>
                <c:pt idx="378">
                  <c:v>40599</c:v>
                </c:pt>
                <c:pt idx="379">
                  <c:v>40640</c:v>
                </c:pt>
                <c:pt idx="380">
                  <c:v>40670</c:v>
                </c:pt>
                <c:pt idx="381">
                  <c:v>40691</c:v>
                </c:pt>
                <c:pt idx="382">
                  <c:v>40720</c:v>
                </c:pt>
                <c:pt idx="383">
                  <c:v>40746</c:v>
                </c:pt>
                <c:pt idx="384">
                  <c:v>40775</c:v>
                </c:pt>
                <c:pt idx="385">
                  <c:v>40784</c:v>
                </c:pt>
                <c:pt idx="386">
                  <c:v>40809</c:v>
                </c:pt>
                <c:pt idx="387">
                  <c:v>40859</c:v>
                </c:pt>
                <c:pt idx="388">
                  <c:v>40912</c:v>
                </c:pt>
                <c:pt idx="389">
                  <c:v>40937</c:v>
                </c:pt>
                <c:pt idx="390">
                  <c:v>40963</c:v>
                </c:pt>
                <c:pt idx="391">
                  <c:v>40983</c:v>
                </c:pt>
                <c:pt idx="392">
                  <c:v>41028</c:v>
                </c:pt>
                <c:pt idx="393">
                  <c:v>41112</c:v>
                </c:pt>
                <c:pt idx="394">
                  <c:v>41141</c:v>
                </c:pt>
                <c:pt idx="395">
                  <c:v>41150</c:v>
                </c:pt>
                <c:pt idx="396">
                  <c:v>41204</c:v>
                </c:pt>
                <c:pt idx="397">
                  <c:v>41197</c:v>
                </c:pt>
                <c:pt idx="398">
                  <c:v>41221</c:v>
                </c:pt>
                <c:pt idx="399">
                  <c:v>41230</c:v>
                </c:pt>
                <c:pt idx="400">
                  <c:v>41279</c:v>
                </c:pt>
                <c:pt idx="401">
                  <c:v>41305</c:v>
                </c:pt>
                <c:pt idx="402">
                  <c:v>41381</c:v>
                </c:pt>
                <c:pt idx="403">
                  <c:v>41427</c:v>
                </c:pt>
                <c:pt idx="404">
                  <c:v>41477</c:v>
                </c:pt>
                <c:pt idx="405">
                  <c:v>41682</c:v>
                </c:pt>
                <c:pt idx="406">
                  <c:v>41707</c:v>
                </c:pt>
                <c:pt idx="407">
                  <c:v>41749</c:v>
                </c:pt>
                <c:pt idx="408">
                  <c:v>41784</c:v>
                </c:pt>
                <c:pt idx="409">
                  <c:v>41812</c:v>
                </c:pt>
                <c:pt idx="410">
                  <c:v>41832</c:v>
                </c:pt>
                <c:pt idx="411">
                  <c:v>41854</c:v>
                </c:pt>
                <c:pt idx="412">
                  <c:v>41879</c:v>
                </c:pt>
                <c:pt idx="413">
                  <c:v>41886</c:v>
                </c:pt>
                <c:pt idx="414">
                  <c:v>41909</c:v>
                </c:pt>
                <c:pt idx="415">
                  <c:v>41926</c:v>
                </c:pt>
                <c:pt idx="416">
                  <c:v>41947</c:v>
                </c:pt>
                <c:pt idx="417">
                  <c:v>41959</c:v>
                </c:pt>
                <c:pt idx="418">
                  <c:v>41978</c:v>
                </c:pt>
                <c:pt idx="419">
                  <c:v>41990</c:v>
                </c:pt>
                <c:pt idx="420">
                  <c:v>42009</c:v>
                </c:pt>
                <c:pt idx="421">
                  <c:v>42037</c:v>
                </c:pt>
                <c:pt idx="422">
                  <c:v>42053</c:v>
                </c:pt>
                <c:pt idx="423">
                  <c:v>42069</c:v>
                </c:pt>
                <c:pt idx="424">
                  <c:v>42068</c:v>
                </c:pt>
                <c:pt idx="425">
                  <c:v>42086</c:v>
                </c:pt>
                <c:pt idx="426">
                  <c:v>42101</c:v>
                </c:pt>
                <c:pt idx="427">
                  <c:v>42122</c:v>
                </c:pt>
                <c:pt idx="428">
                  <c:v>42154</c:v>
                </c:pt>
                <c:pt idx="429">
                  <c:v>42185</c:v>
                </c:pt>
                <c:pt idx="430">
                  <c:v>42206</c:v>
                </c:pt>
                <c:pt idx="431">
                  <c:v>42226</c:v>
                </c:pt>
                <c:pt idx="432">
                  <c:v>42263</c:v>
                </c:pt>
                <c:pt idx="433">
                  <c:v>42405</c:v>
                </c:pt>
                <c:pt idx="434">
                  <c:v>42464</c:v>
                </c:pt>
                <c:pt idx="435">
                  <c:v>42495</c:v>
                </c:pt>
                <c:pt idx="436">
                  <c:v>42537</c:v>
                </c:pt>
                <c:pt idx="437">
                  <c:v>42563</c:v>
                </c:pt>
                <c:pt idx="438">
                  <c:v>42575</c:v>
                </c:pt>
                <c:pt idx="439">
                  <c:v>42591</c:v>
                </c:pt>
                <c:pt idx="440">
                  <c:v>42603</c:v>
                </c:pt>
                <c:pt idx="441">
                  <c:v>42633</c:v>
                </c:pt>
                <c:pt idx="442">
                  <c:v>42658</c:v>
                </c:pt>
                <c:pt idx="443">
                  <c:v>42679</c:v>
                </c:pt>
                <c:pt idx="444">
                  <c:v>42683</c:v>
                </c:pt>
                <c:pt idx="445">
                  <c:v>42706</c:v>
                </c:pt>
                <c:pt idx="446">
                  <c:v>42713</c:v>
                </c:pt>
                <c:pt idx="447">
                  <c:v>42728</c:v>
                </c:pt>
                <c:pt idx="448">
                  <c:v>42757</c:v>
                </c:pt>
                <c:pt idx="449">
                  <c:v>42765</c:v>
                </c:pt>
                <c:pt idx="450">
                  <c:v>42775</c:v>
                </c:pt>
                <c:pt idx="451">
                  <c:v>42801</c:v>
                </c:pt>
                <c:pt idx="452">
                  <c:v>42820</c:v>
                </c:pt>
                <c:pt idx="453">
                  <c:v>42831</c:v>
                </c:pt>
                <c:pt idx="454">
                  <c:v>42856</c:v>
                </c:pt>
                <c:pt idx="455">
                  <c:v>42870</c:v>
                </c:pt>
                <c:pt idx="456">
                  <c:v>42897</c:v>
                </c:pt>
                <c:pt idx="457">
                  <c:v>42912</c:v>
                </c:pt>
                <c:pt idx="458">
                  <c:v>42948</c:v>
                </c:pt>
                <c:pt idx="459">
                  <c:v>42970</c:v>
                </c:pt>
                <c:pt idx="460">
                  <c:v>43026</c:v>
                </c:pt>
                <c:pt idx="461">
                  <c:v>43062</c:v>
                </c:pt>
                <c:pt idx="462">
                  <c:v>43111</c:v>
                </c:pt>
                <c:pt idx="463">
                  <c:v>43173</c:v>
                </c:pt>
                <c:pt idx="464">
                  <c:v>43228</c:v>
                </c:pt>
                <c:pt idx="465">
                  <c:v>43261</c:v>
                </c:pt>
                <c:pt idx="466">
                  <c:v>43282</c:v>
                </c:pt>
                <c:pt idx="467">
                  <c:v>43301</c:v>
                </c:pt>
                <c:pt idx="468">
                  <c:v>43316</c:v>
                </c:pt>
                <c:pt idx="469">
                  <c:v>43334</c:v>
                </c:pt>
                <c:pt idx="470">
                  <c:v>43348</c:v>
                </c:pt>
                <c:pt idx="471">
                  <c:v>43369</c:v>
                </c:pt>
                <c:pt idx="472">
                  <c:v>43384</c:v>
                </c:pt>
                <c:pt idx="473">
                  <c:v>43405</c:v>
                </c:pt>
                <c:pt idx="474">
                  <c:v>43414</c:v>
                </c:pt>
                <c:pt idx="475">
                  <c:v>43428</c:v>
                </c:pt>
                <c:pt idx="476">
                  <c:v>43442</c:v>
                </c:pt>
                <c:pt idx="477">
                  <c:v>43452</c:v>
                </c:pt>
                <c:pt idx="478">
                  <c:v>43466</c:v>
                </c:pt>
                <c:pt idx="479">
                  <c:v>46213</c:v>
                </c:pt>
                <c:pt idx="480">
                  <c:v>56043</c:v>
                </c:pt>
                <c:pt idx="481">
                  <c:v>60881</c:v>
                </c:pt>
                <c:pt idx="482">
                  <c:v>61769</c:v>
                </c:pt>
                <c:pt idx="483">
                  <c:v>62931</c:v>
                </c:pt>
                <c:pt idx="484">
                  <c:v>63345</c:v>
                </c:pt>
                <c:pt idx="485">
                  <c:v>63507</c:v>
                </c:pt>
                <c:pt idx="486">
                  <c:v>67447</c:v>
                </c:pt>
                <c:pt idx="487">
                  <c:v>65573</c:v>
                </c:pt>
                <c:pt idx="488">
                  <c:v>66592</c:v>
                </c:pt>
                <c:pt idx="489">
                  <c:v>66645</c:v>
                </c:pt>
                <c:pt idx="490">
                  <c:v>66614</c:v>
                </c:pt>
                <c:pt idx="491">
                  <c:v>66857</c:v>
                </c:pt>
                <c:pt idx="492">
                  <c:v>67075</c:v>
                </c:pt>
                <c:pt idx="493">
                  <c:v>67252</c:v>
                </c:pt>
                <c:pt idx="494">
                  <c:v>67446</c:v>
                </c:pt>
                <c:pt idx="495">
                  <c:v>67603</c:v>
                </c:pt>
                <c:pt idx="496">
                  <c:v>67767</c:v>
                </c:pt>
                <c:pt idx="497">
                  <c:v>68204</c:v>
                </c:pt>
                <c:pt idx="498">
                  <c:v>68552</c:v>
                </c:pt>
                <c:pt idx="499">
                  <c:v>68713</c:v>
                </c:pt>
                <c:pt idx="500">
                  <c:v>68821</c:v>
                </c:pt>
                <c:pt idx="501">
                  <c:v>68915</c:v>
                </c:pt>
                <c:pt idx="502">
                  <c:v>68974</c:v>
                </c:pt>
                <c:pt idx="503">
                  <c:v>69003</c:v>
                </c:pt>
                <c:pt idx="504">
                  <c:v>69034</c:v>
                </c:pt>
                <c:pt idx="505">
                  <c:v>69061</c:v>
                </c:pt>
                <c:pt idx="506">
                  <c:v>69107</c:v>
                </c:pt>
                <c:pt idx="507">
                  <c:v>69133</c:v>
                </c:pt>
                <c:pt idx="508">
                  <c:v>69172</c:v>
                </c:pt>
                <c:pt idx="509">
                  <c:v>69214</c:v>
                </c:pt>
                <c:pt idx="510">
                  <c:v>69228</c:v>
                </c:pt>
                <c:pt idx="511">
                  <c:v>69284</c:v>
                </c:pt>
                <c:pt idx="512">
                  <c:v>69309</c:v>
                </c:pt>
                <c:pt idx="513">
                  <c:v>69377</c:v>
                </c:pt>
                <c:pt idx="514">
                  <c:v>69425</c:v>
                </c:pt>
                <c:pt idx="515">
                  <c:v>69450</c:v>
                </c:pt>
                <c:pt idx="516">
                  <c:v>69481</c:v>
                </c:pt>
                <c:pt idx="517">
                  <c:v>69486</c:v>
                </c:pt>
                <c:pt idx="518">
                  <c:v>69515</c:v>
                </c:pt>
                <c:pt idx="519">
                  <c:v>69555</c:v>
                </c:pt>
                <c:pt idx="520">
                  <c:v>69614</c:v>
                </c:pt>
                <c:pt idx="521">
                  <c:v>69673</c:v>
                </c:pt>
                <c:pt idx="522">
                  <c:v>69715</c:v>
                </c:pt>
                <c:pt idx="523">
                  <c:v>69762</c:v>
                </c:pt>
                <c:pt idx="524">
                  <c:v>69807</c:v>
                </c:pt>
                <c:pt idx="525">
                  <c:v>69840</c:v>
                </c:pt>
                <c:pt idx="526">
                  <c:v>69857</c:v>
                </c:pt>
                <c:pt idx="527">
                  <c:v>69885</c:v>
                </c:pt>
                <c:pt idx="528">
                  <c:v>69919</c:v>
                </c:pt>
                <c:pt idx="529">
                  <c:v>69939</c:v>
                </c:pt>
                <c:pt idx="530">
                  <c:v>69975</c:v>
                </c:pt>
                <c:pt idx="531">
                  <c:v>70010</c:v>
                </c:pt>
                <c:pt idx="532">
                  <c:v>70034</c:v>
                </c:pt>
                <c:pt idx="533">
                  <c:v>70054</c:v>
                </c:pt>
                <c:pt idx="534">
                  <c:v>70080</c:v>
                </c:pt>
                <c:pt idx="535">
                  <c:v>70139</c:v>
                </c:pt>
                <c:pt idx="536">
                  <c:v>70172</c:v>
                </c:pt>
                <c:pt idx="537">
                  <c:v>70183</c:v>
                </c:pt>
                <c:pt idx="538">
                  <c:v>70213</c:v>
                </c:pt>
                <c:pt idx="539">
                  <c:v>70236</c:v>
                </c:pt>
                <c:pt idx="540">
                  <c:v>70265</c:v>
                </c:pt>
                <c:pt idx="541">
                  <c:v>70292</c:v>
                </c:pt>
                <c:pt idx="542">
                  <c:v>70302</c:v>
                </c:pt>
                <c:pt idx="543">
                  <c:v>70324</c:v>
                </c:pt>
                <c:pt idx="544">
                  <c:v>70337</c:v>
                </c:pt>
                <c:pt idx="545">
                  <c:v>70356</c:v>
                </c:pt>
                <c:pt idx="546">
                  <c:v>70372</c:v>
                </c:pt>
                <c:pt idx="547">
                  <c:v>70398</c:v>
                </c:pt>
                <c:pt idx="548">
                  <c:v>70426</c:v>
                </c:pt>
                <c:pt idx="549">
                  <c:v>70449</c:v>
                </c:pt>
                <c:pt idx="550">
                  <c:v>70472</c:v>
                </c:pt>
                <c:pt idx="551">
                  <c:v>70489</c:v>
                </c:pt>
                <c:pt idx="552">
                  <c:v>70512</c:v>
                </c:pt>
                <c:pt idx="553">
                  <c:v>70533</c:v>
                </c:pt>
                <c:pt idx="554">
                  <c:v>70545</c:v>
                </c:pt>
                <c:pt idx="555">
                  <c:v>70595</c:v>
                </c:pt>
                <c:pt idx="556">
                  <c:v>70626</c:v>
                </c:pt>
                <c:pt idx="557">
                  <c:v>70643</c:v>
                </c:pt>
                <c:pt idx="558">
                  <c:v>70674</c:v>
                </c:pt>
                <c:pt idx="559">
                  <c:v>70683</c:v>
                </c:pt>
                <c:pt idx="560">
                  <c:v>70699</c:v>
                </c:pt>
                <c:pt idx="561">
                  <c:v>70708</c:v>
                </c:pt>
                <c:pt idx="562">
                  <c:v>70727</c:v>
                </c:pt>
                <c:pt idx="563">
                  <c:v>70766</c:v>
                </c:pt>
                <c:pt idx="564">
                  <c:v>70793</c:v>
                </c:pt>
                <c:pt idx="565">
                  <c:v>70821</c:v>
                </c:pt>
                <c:pt idx="566">
                  <c:v>70840</c:v>
                </c:pt>
                <c:pt idx="567">
                  <c:v>70847</c:v>
                </c:pt>
                <c:pt idx="568">
                  <c:v>70866</c:v>
                </c:pt>
                <c:pt idx="569">
                  <c:v>70892</c:v>
                </c:pt>
                <c:pt idx="570">
                  <c:v>70911</c:v>
                </c:pt>
                <c:pt idx="571">
                  <c:v>70935</c:v>
                </c:pt>
                <c:pt idx="572">
                  <c:v>70961</c:v>
                </c:pt>
                <c:pt idx="573">
                  <c:v>70984</c:v>
                </c:pt>
                <c:pt idx="574">
                  <c:v>70997</c:v>
                </c:pt>
                <c:pt idx="575">
                  <c:v>71015</c:v>
                </c:pt>
                <c:pt idx="576">
                  <c:v>71043</c:v>
                </c:pt>
                <c:pt idx="577">
                  <c:v>71073</c:v>
                </c:pt>
                <c:pt idx="578">
                  <c:v>71095</c:v>
                </c:pt>
                <c:pt idx="579">
                  <c:v>71118</c:v>
                </c:pt>
                <c:pt idx="580">
                  <c:v>71141</c:v>
                </c:pt>
                <c:pt idx="581">
                  <c:v>71169</c:v>
                </c:pt>
                <c:pt idx="582">
                  <c:v>71198</c:v>
                </c:pt>
                <c:pt idx="583">
                  <c:v>71236</c:v>
                </c:pt>
                <c:pt idx="584">
                  <c:v>71270</c:v>
                </c:pt>
                <c:pt idx="585">
                  <c:v>71292</c:v>
                </c:pt>
                <c:pt idx="586">
                  <c:v>71314</c:v>
                </c:pt>
                <c:pt idx="587">
                  <c:v>71322</c:v>
                </c:pt>
                <c:pt idx="588">
                  <c:v>71357</c:v>
                </c:pt>
                <c:pt idx="589">
                  <c:v>71406</c:v>
                </c:pt>
                <c:pt idx="590">
                  <c:v>71451</c:v>
                </c:pt>
                <c:pt idx="591">
                  <c:v>71459</c:v>
                </c:pt>
                <c:pt idx="592">
                  <c:v>71488</c:v>
                </c:pt>
                <c:pt idx="593">
                  <c:v>71501</c:v>
                </c:pt>
                <c:pt idx="594">
                  <c:v>71513</c:v>
                </c:pt>
                <c:pt idx="595">
                  <c:v>71530</c:v>
                </c:pt>
                <c:pt idx="596">
                  <c:v>71582</c:v>
                </c:pt>
                <c:pt idx="597">
                  <c:v>71629</c:v>
                </c:pt>
                <c:pt idx="598">
                  <c:v>71699</c:v>
                </c:pt>
                <c:pt idx="599">
                  <c:v>71715</c:v>
                </c:pt>
                <c:pt idx="600">
                  <c:v>71745</c:v>
                </c:pt>
                <c:pt idx="601">
                  <c:v>71771</c:v>
                </c:pt>
                <c:pt idx="602">
                  <c:v>71795</c:v>
                </c:pt>
                <c:pt idx="603">
                  <c:v>71812</c:v>
                </c:pt>
                <c:pt idx="604">
                  <c:v>71833</c:v>
                </c:pt>
                <c:pt idx="605">
                  <c:v>71864</c:v>
                </c:pt>
                <c:pt idx="606">
                  <c:v>71892</c:v>
                </c:pt>
                <c:pt idx="607">
                  <c:v>71934</c:v>
                </c:pt>
                <c:pt idx="608">
                  <c:v>71962</c:v>
                </c:pt>
                <c:pt idx="609">
                  <c:v>71980</c:v>
                </c:pt>
                <c:pt idx="610">
                  <c:v>71995</c:v>
                </c:pt>
                <c:pt idx="611">
                  <c:v>72024</c:v>
                </c:pt>
                <c:pt idx="612">
                  <c:v>72041</c:v>
                </c:pt>
                <c:pt idx="613">
                  <c:v>72062</c:v>
                </c:pt>
                <c:pt idx="614">
                  <c:v>72093</c:v>
                </c:pt>
                <c:pt idx="615">
                  <c:v>72103</c:v>
                </c:pt>
                <c:pt idx="616">
                  <c:v>72143</c:v>
                </c:pt>
                <c:pt idx="617">
                  <c:v>72207</c:v>
                </c:pt>
                <c:pt idx="618">
                  <c:v>72245</c:v>
                </c:pt>
                <c:pt idx="619">
                  <c:v>72287</c:v>
                </c:pt>
                <c:pt idx="620">
                  <c:v>72336</c:v>
                </c:pt>
                <c:pt idx="621">
                  <c:v>72367</c:v>
                </c:pt>
                <c:pt idx="622">
                  <c:v>72397</c:v>
                </c:pt>
                <c:pt idx="623">
                  <c:v>72431</c:v>
                </c:pt>
                <c:pt idx="624">
                  <c:v>72480</c:v>
                </c:pt>
                <c:pt idx="625">
                  <c:v>72520</c:v>
                </c:pt>
                <c:pt idx="626">
                  <c:v>72566</c:v>
                </c:pt>
                <c:pt idx="627">
                  <c:v>72619</c:v>
                </c:pt>
                <c:pt idx="628">
                  <c:v>72673</c:v>
                </c:pt>
                <c:pt idx="629">
                  <c:v>72756</c:v>
                </c:pt>
                <c:pt idx="630">
                  <c:v>72819</c:v>
                </c:pt>
                <c:pt idx="631">
                  <c:v>72866</c:v>
                </c:pt>
                <c:pt idx="632">
                  <c:v>72888</c:v>
                </c:pt>
                <c:pt idx="633">
                  <c:v>72921</c:v>
                </c:pt>
                <c:pt idx="634">
                  <c:v>72967</c:v>
                </c:pt>
                <c:pt idx="635">
                  <c:v>73008</c:v>
                </c:pt>
                <c:pt idx="636">
                  <c:v>73043</c:v>
                </c:pt>
                <c:pt idx="637">
                  <c:v>73092</c:v>
                </c:pt>
                <c:pt idx="638">
                  <c:v>73120</c:v>
                </c:pt>
                <c:pt idx="639">
                  <c:v>73153</c:v>
                </c:pt>
                <c:pt idx="640">
                  <c:v>73207</c:v>
                </c:pt>
                <c:pt idx="641">
                  <c:v>73239</c:v>
                </c:pt>
                <c:pt idx="642">
                  <c:v>73262</c:v>
                </c:pt>
                <c:pt idx="643">
                  <c:v>73297</c:v>
                </c:pt>
                <c:pt idx="644">
                  <c:v>73329</c:v>
                </c:pt>
                <c:pt idx="645">
                  <c:v>73372</c:v>
                </c:pt>
                <c:pt idx="646">
                  <c:v>73412</c:v>
                </c:pt>
                <c:pt idx="647">
                  <c:v>73466</c:v>
                </c:pt>
                <c:pt idx="648">
                  <c:v>73510</c:v>
                </c:pt>
                <c:pt idx="649">
                  <c:v>73538</c:v>
                </c:pt>
                <c:pt idx="650">
                  <c:v>73598</c:v>
                </c:pt>
                <c:pt idx="651">
                  <c:v>73629</c:v>
                </c:pt>
                <c:pt idx="652">
                  <c:v>73668</c:v>
                </c:pt>
                <c:pt idx="653">
                  <c:v>73715</c:v>
                </c:pt>
                <c:pt idx="654">
                  <c:v>73748</c:v>
                </c:pt>
                <c:pt idx="655">
                  <c:v>73780</c:v>
                </c:pt>
                <c:pt idx="656">
                  <c:v>73807</c:v>
                </c:pt>
                <c:pt idx="657">
                  <c:v>73858</c:v>
                </c:pt>
                <c:pt idx="658">
                  <c:v>73883</c:v>
                </c:pt>
                <c:pt idx="659">
                  <c:v>73891</c:v>
                </c:pt>
                <c:pt idx="660">
                  <c:v>73917</c:v>
                </c:pt>
                <c:pt idx="661">
                  <c:v>73953</c:v>
                </c:pt>
                <c:pt idx="662">
                  <c:v>73976</c:v>
                </c:pt>
                <c:pt idx="663">
                  <c:v>74001</c:v>
                </c:pt>
                <c:pt idx="664">
                  <c:v>74024</c:v>
                </c:pt>
                <c:pt idx="665">
                  <c:v>74042</c:v>
                </c:pt>
                <c:pt idx="666">
                  <c:v>74064</c:v>
                </c:pt>
                <c:pt idx="667">
                  <c:v>74093</c:v>
                </c:pt>
                <c:pt idx="668">
                  <c:v>74111</c:v>
                </c:pt>
                <c:pt idx="669">
                  <c:v>74135</c:v>
                </c:pt>
                <c:pt idx="670">
                  <c:v>74144</c:v>
                </c:pt>
                <c:pt idx="671">
                  <c:v>74160</c:v>
                </c:pt>
                <c:pt idx="672">
                  <c:v>74191</c:v>
                </c:pt>
                <c:pt idx="673">
                  <c:v>74212</c:v>
                </c:pt>
                <c:pt idx="674">
                  <c:v>74244</c:v>
                </c:pt>
                <c:pt idx="675">
                  <c:v>74261</c:v>
                </c:pt>
                <c:pt idx="676">
                  <c:v>74759</c:v>
                </c:pt>
                <c:pt idx="677">
                  <c:v>74860</c:v>
                </c:pt>
                <c:pt idx="678">
                  <c:v>74912</c:v>
                </c:pt>
                <c:pt idx="679">
                  <c:v>74966</c:v>
                </c:pt>
                <c:pt idx="680">
                  <c:v>75011</c:v>
                </c:pt>
                <c:pt idx="681">
                  <c:v>75050</c:v>
                </c:pt>
                <c:pt idx="682">
                  <c:v>75089</c:v>
                </c:pt>
                <c:pt idx="683">
                  <c:v>75122</c:v>
                </c:pt>
                <c:pt idx="684">
                  <c:v>75130</c:v>
                </c:pt>
                <c:pt idx="685">
                  <c:v>75164</c:v>
                </c:pt>
                <c:pt idx="686">
                  <c:v>75185</c:v>
                </c:pt>
                <c:pt idx="687">
                  <c:v>75214</c:v>
                </c:pt>
                <c:pt idx="688">
                  <c:v>75252</c:v>
                </c:pt>
                <c:pt idx="689">
                  <c:v>75289</c:v>
                </c:pt>
                <c:pt idx="690">
                  <c:v>75313</c:v>
                </c:pt>
                <c:pt idx="691">
                  <c:v>75354</c:v>
                </c:pt>
                <c:pt idx="692">
                  <c:v>75371</c:v>
                </c:pt>
                <c:pt idx="693">
                  <c:v>75393</c:v>
                </c:pt>
                <c:pt idx="694">
                  <c:v>75417</c:v>
                </c:pt>
                <c:pt idx="695">
                  <c:v>75439</c:v>
                </c:pt>
                <c:pt idx="696">
                  <c:v>75464</c:v>
                </c:pt>
                <c:pt idx="697">
                  <c:v>75476</c:v>
                </c:pt>
                <c:pt idx="698">
                  <c:v>75499</c:v>
                </c:pt>
                <c:pt idx="699">
                  <c:v>75515</c:v>
                </c:pt>
                <c:pt idx="700">
                  <c:v>75530</c:v>
                </c:pt>
                <c:pt idx="701">
                  <c:v>75559</c:v>
                </c:pt>
                <c:pt idx="702">
                  <c:v>75577</c:v>
                </c:pt>
                <c:pt idx="703">
                  <c:v>75598</c:v>
                </c:pt>
                <c:pt idx="704">
                  <c:v>75633</c:v>
                </c:pt>
                <c:pt idx="705">
                  <c:v>75652</c:v>
                </c:pt>
                <c:pt idx="706">
                  <c:v>75661</c:v>
                </c:pt>
                <c:pt idx="707">
                  <c:v>75684</c:v>
                </c:pt>
                <c:pt idx="708">
                  <c:v>75700</c:v>
                </c:pt>
                <c:pt idx="709">
                  <c:v>75724</c:v>
                </c:pt>
                <c:pt idx="710">
                  <c:v>75728</c:v>
                </c:pt>
                <c:pt idx="711">
                  <c:v>75745</c:v>
                </c:pt>
                <c:pt idx="712">
                  <c:v>75750</c:v>
                </c:pt>
                <c:pt idx="713">
                  <c:v>75764</c:v>
                </c:pt>
                <c:pt idx="714">
                  <c:v>75776</c:v>
                </c:pt>
                <c:pt idx="715">
                  <c:v>75797</c:v>
                </c:pt>
                <c:pt idx="716">
                  <c:v>75829</c:v>
                </c:pt>
                <c:pt idx="717">
                  <c:v>75845</c:v>
                </c:pt>
                <c:pt idx="718">
                  <c:v>75866</c:v>
                </c:pt>
                <c:pt idx="719">
                  <c:v>75882</c:v>
                </c:pt>
                <c:pt idx="720">
                  <c:v>75889</c:v>
                </c:pt>
                <c:pt idx="721">
                  <c:v>75911</c:v>
                </c:pt>
                <c:pt idx="722">
                  <c:v>75959</c:v>
                </c:pt>
                <c:pt idx="723">
                  <c:v>75989</c:v>
                </c:pt>
                <c:pt idx="724">
                  <c:v>76012</c:v>
                </c:pt>
                <c:pt idx="725">
                  <c:v>76037</c:v>
                </c:pt>
                <c:pt idx="726">
                  <c:v>76054</c:v>
                </c:pt>
                <c:pt idx="727">
                  <c:v>76068</c:v>
                </c:pt>
                <c:pt idx="728">
                  <c:v>76092</c:v>
                </c:pt>
                <c:pt idx="729">
                  <c:v>76128</c:v>
                </c:pt>
                <c:pt idx="730">
                  <c:v>76151</c:v>
                </c:pt>
                <c:pt idx="731">
                  <c:v>76220</c:v>
                </c:pt>
                <c:pt idx="732">
                  <c:v>76246</c:v>
                </c:pt>
                <c:pt idx="733">
                  <c:v>76276</c:v>
                </c:pt>
                <c:pt idx="734">
                  <c:v>76290</c:v>
                </c:pt>
                <c:pt idx="735">
                  <c:v>76304</c:v>
                </c:pt>
                <c:pt idx="736">
                  <c:v>76345</c:v>
                </c:pt>
                <c:pt idx="737">
                  <c:v>76388</c:v>
                </c:pt>
                <c:pt idx="738">
                  <c:v>76422</c:v>
                </c:pt>
                <c:pt idx="739">
                  <c:v>76483</c:v>
                </c:pt>
                <c:pt idx="740">
                  <c:v>76520</c:v>
                </c:pt>
                <c:pt idx="741">
                  <c:v>76559</c:v>
                </c:pt>
                <c:pt idx="742">
                  <c:v>76574</c:v>
                </c:pt>
                <c:pt idx="743">
                  <c:v>76597</c:v>
                </c:pt>
                <c:pt idx="744">
                  <c:v>76610</c:v>
                </c:pt>
                <c:pt idx="745">
                  <c:v>76632</c:v>
                </c:pt>
                <c:pt idx="746">
                  <c:v>76719</c:v>
                </c:pt>
                <c:pt idx="747">
                  <c:v>76728</c:v>
                </c:pt>
                <c:pt idx="748">
                  <c:v>76738</c:v>
                </c:pt>
                <c:pt idx="749">
                  <c:v>76760</c:v>
                </c:pt>
                <c:pt idx="750">
                  <c:v>76783</c:v>
                </c:pt>
                <c:pt idx="751">
                  <c:v>76795</c:v>
                </c:pt>
                <c:pt idx="752">
                  <c:v>76807</c:v>
                </c:pt>
                <c:pt idx="753">
                  <c:v>76830</c:v>
                </c:pt>
                <c:pt idx="754">
                  <c:v>76854</c:v>
                </c:pt>
                <c:pt idx="755">
                  <c:v>76867</c:v>
                </c:pt>
                <c:pt idx="756">
                  <c:v>76884</c:v>
                </c:pt>
                <c:pt idx="757">
                  <c:v>76913</c:v>
                </c:pt>
                <c:pt idx="758">
                  <c:v>76941</c:v>
                </c:pt>
                <c:pt idx="759">
                  <c:v>76987</c:v>
                </c:pt>
                <c:pt idx="760">
                  <c:v>77000</c:v>
                </c:pt>
                <c:pt idx="761">
                  <c:v>77043</c:v>
                </c:pt>
                <c:pt idx="762">
                  <c:v>77066</c:v>
                </c:pt>
                <c:pt idx="763">
                  <c:v>77090</c:v>
                </c:pt>
                <c:pt idx="764">
                  <c:v>77111</c:v>
                </c:pt>
                <c:pt idx="765">
                  <c:v>77131</c:v>
                </c:pt>
                <c:pt idx="766">
                  <c:v>77173</c:v>
                </c:pt>
                <c:pt idx="767">
                  <c:v>77205</c:v>
                </c:pt>
                <c:pt idx="768">
                  <c:v>77228</c:v>
                </c:pt>
                <c:pt idx="769">
                  <c:v>77248</c:v>
                </c:pt>
                <c:pt idx="770">
                  <c:v>77407</c:v>
                </c:pt>
                <c:pt idx="771">
                  <c:v>77458</c:v>
                </c:pt>
                <c:pt idx="772">
                  <c:v>77483</c:v>
                </c:pt>
                <c:pt idx="773">
                  <c:v>77506</c:v>
                </c:pt>
                <c:pt idx="774">
                  <c:v>77531</c:v>
                </c:pt>
                <c:pt idx="775">
                  <c:v>77576</c:v>
                </c:pt>
                <c:pt idx="776">
                  <c:v>77607</c:v>
                </c:pt>
                <c:pt idx="777">
                  <c:v>77638</c:v>
                </c:pt>
                <c:pt idx="778">
                  <c:v>77663</c:v>
                </c:pt>
                <c:pt idx="779">
                  <c:v>77691</c:v>
                </c:pt>
                <c:pt idx="780">
                  <c:v>77712</c:v>
                </c:pt>
                <c:pt idx="781">
                  <c:v>77743</c:v>
                </c:pt>
                <c:pt idx="782">
                  <c:v>77767</c:v>
                </c:pt>
                <c:pt idx="783">
                  <c:v>77793</c:v>
                </c:pt>
                <c:pt idx="784">
                  <c:v>77824</c:v>
                </c:pt>
                <c:pt idx="785">
                  <c:v>77848</c:v>
                </c:pt>
                <c:pt idx="786">
                  <c:v>77878</c:v>
                </c:pt>
                <c:pt idx="787">
                  <c:v>77887</c:v>
                </c:pt>
                <c:pt idx="788">
                  <c:v>77909</c:v>
                </c:pt>
                <c:pt idx="789">
                  <c:v>77934</c:v>
                </c:pt>
                <c:pt idx="790">
                  <c:v>77959</c:v>
                </c:pt>
                <c:pt idx="791">
                  <c:v>77984</c:v>
                </c:pt>
                <c:pt idx="792">
                  <c:v>78007</c:v>
                </c:pt>
                <c:pt idx="793">
                  <c:v>78048</c:v>
                </c:pt>
                <c:pt idx="794">
                  <c:v>78081</c:v>
                </c:pt>
                <c:pt idx="795">
                  <c:v>78112</c:v>
                </c:pt>
                <c:pt idx="796">
                  <c:v>78141</c:v>
                </c:pt>
                <c:pt idx="797">
                  <c:v>78152</c:v>
                </c:pt>
                <c:pt idx="798">
                  <c:v>78219</c:v>
                </c:pt>
                <c:pt idx="799">
                  <c:v>78305</c:v>
                </c:pt>
                <c:pt idx="800">
                  <c:v>78389</c:v>
                </c:pt>
                <c:pt idx="801">
                  <c:v>78480</c:v>
                </c:pt>
                <c:pt idx="802">
                  <c:v>78545</c:v>
                </c:pt>
                <c:pt idx="803">
                  <c:v>78587</c:v>
                </c:pt>
                <c:pt idx="804">
                  <c:v>78625</c:v>
                </c:pt>
                <c:pt idx="805">
                  <c:v>78657</c:v>
                </c:pt>
                <c:pt idx="806">
                  <c:v>78689</c:v>
                </c:pt>
                <c:pt idx="807">
                  <c:v>78717</c:v>
                </c:pt>
                <c:pt idx="808">
                  <c:v>78746</c:v>
                </c:pt>
                <c:pt idx="809">
                  <c:v>78770</c:v>
                </c:pt>
                <c:pt idx="810">
                  <c:v>78790</c:v>
                </c:pt>
                <c:pt idx="811">
                  <c:v>78832</c:v>
                </c:pt>
                <c:pt idx="812">
                  <c:v>78862</c:v>
                </c:pt>
                <c:pt idx="813">
                  <c:v>78894</c:v>
                </c:pt>
                <c:pt idx="814">
                  <c:v>78908</c:v>
                </c:pt>
                <c:pt idx="815">
                  <c:v>78954</c:v>
                </c:pt>
                <c:pt idx="816">
                  <c:v>78973</c:v>
                </c:pt>
                <c:pt idx="817">
                  <c:v>79009</c:v>
                </c:pt>
                <c:pt idx="818">
                  <c:v>79031</c:v>
                </c:pt>
                <c:pt idx="819">
                  <c:v>79042</c:v>
                </c:pt>
                <c:pt idx="820">
                  <c:v>79081</c:v>
                </c:pt>
                <c:pt idx="821">
                  <c:v>79110</c:v>
                </c:pt>
                <c:pt idx="822">
                  <c:v>79155</c:v>
                </c:pt>
                <c:pt idx="823">
                  <c:v>79178</c:v>
                </c:pt>
                <c:pt idx="824">
                  <c:v>79204</c:v>
                </c:pt>
                <c:pt idx="825">
                  <c:v>79252</c:v>
                </c:pt>
                <c:pt idx="826">
                  <c:v>79272</c:v>
                </c:pt>
                <c:pt idx="827">
                  <c:v>79349</c:v>
                </c:pt>
                <c:pt idx="828">
                  <c:v>79381</c:v>
                </c:pt>
                <c:pt idx="829">
                  <c:v>79417</c:v>
                </c:pt>
                <c:pt idx="830">
                  <c:v>79447</c:v>
                </c:pt>
                <c:pt idx="831">
                  <c:v>79481</c:v>
                </c:pt>
                <c:pt idx="832">
                  <c:v>79520</c:v>
                </c:pt>
                <c:pt idx="833">
                  <c:v>79547</c:v>
                </c:pt>
                <c:pt idx="834">
                  <c:v>79576</c:v>
                </c:pt>
                <c:pt idx="835">
                  <c:v>79595</c:v>
                </c:pt>
                <c:pt idx="836">
                  <c:v>79643</c:v>
                </c:pt>
                <c:pt idx="837">
                  <c:v>79663</c:v>
                </c:pt>
                <c:pt idx="838">
                  <c:v>79686</c:v>
                </c:pt>
                <c:pt idx="839">
                  <c:v>79723</c:v>
                </c:pt>
                <c:pt idx="840">
                  <c:v>79762</c:v>
                </c:pt>
                <c:pt idx="841">
                  <c:v>79805</c:v>
                </c:pt>
                <c:pt idx="842">
                  <c:v>79829</c:v>
                </c:pt>
                <c:pt idx="843">
                  <c:v>79851</c:v>
                </c:pt>
                <c:pt idx="844">
                  <c:v>79880</c:v>
                </c:pt>
                <c:pt idx="845">
                  <c:v>79908</c:v>
                </c:pt>
                <c:pt idx="846">
                  <c:v>79931</c:v>
                </c:pt>
                <c:pt idx="847">
                  <c:v>79969</c:v>
                </c:pt>
                <c:pt idx="848">
                  <c:v>79986</c:v>
                </c:pt>
                <c:pt idx="849">
                  <c:v>80006</c:v>
                </c:pt>
                <c:pt idx="850">
                  <c:v>80026</c:v>
                </c:pt>
                <c:pt idx="851">
                  <c:v>80046</c:v>
                </c:pt>
                <c:pt idx="852">
                  <c:v>80071</c:v>
                </c:pt>
                <c:pt idx="853">
                  <c:v>80091</c:v>
                </c:pt>
                <c:pt idx="854">
                  <c:v>80124</c:v>
                </c:pt>
                <c:pt idx="855">
                  <c:v>80167</c:v>
                </c:pt>
                <c:pt idx="856">
                  <c:v>80232</c:v>
                </c:pt>
                <c:pt idx="857">
                  <c:v>80321</c:v>
                </c:pt>
                <c:pt idx="858">
                  <c:v>80454</c:v>
                </c:pt>
                <c:pt idx="859">
                  <c:v>80588</c:v>
                </c:pt>
                <c:pt idx="860">
                  <c:v>80690</c:v>
                </c:pt>
                <c:pt idx="861">
                  <c:v>80751</c:v>
                </c:pt>
                <c:pt idx="862">
                  <c:v>80869</c:v>
                </c:pt>
                <c:pt idx="863">
                  <c:v>80916</c:v>
                </c:pt>
                <c:pt idx="864">
                  <c:v>80953</c:v>
                </c:pt>
                <c:pt idx="865">
                  <c:v>80990</c:v>
                </c:pt>
                <c:pt idx="866">
                  <c:v>81026</c:v>
                </c:pt>
                <c:pt idx="867">
                  <c:v>81060</c:v>
                </c:pt>
                <c:pt idx="868">
                  <c:v>81066</c:v>
                </c:pt>
                <c:pt idx="869">
                  <c:v>81087</c:v>
                </c:pt>
                <c:pt idx="870">
                  <c:v>81118</c:v>
                </c:pt>
                <c:pt idx="871">
                  <c:v>81143</c:v>
                </c:pt>
                <c:pt idx="872">
                  <c:v>81160</c:v>
                </c:pt>
                <c:pt idx="873">
                  <c:v>81197</c:v>
                </c:pt>
                <c:pt idx="874">
                  <c:v>81231</c:v>
                </c:pt>
                <c:pt idx="875">
                  <c:v>81256</c:v>
                </c:pt>
                <c:pt idx="876">
                  <c:v>81287</c:v>
                </c:pt>
                <c:pt idx="877">
                  <c:v>81353</c:v>
                </c:pt>
                <c:pt idx="878">
                  <c:v>81410</c:v>
                </c:pt>
                <c:pt idx="879">
                  <c:v>81438</c:v>
                </c:pt>
                <c:pt idx="880">
                  <c:v>81451</c:v>
                </c:pt>
                <c:pt idx="881">
                  <c:v>81477</c:v>
                </c:pt>
                <c:pt idx="882">
                  <c:v>81835</c:v>
                </c:pt>
                <c:pt idx="883">
                  <c:v>81948</c:v>
                </c:pt>
                <c:pt idx="884">
                  <c:v>81982</c:v>
                </c:pt>
                <c:pt idx="885">
                  <c:v>82013</c:v>
                </c:pt>
                <c:pt idx="886">
                  <c:v>82033</c:v>
                </c:pt>
                <c:pt idx="887">
                  <c:v>82059</c:v>
                </c:pt>
                <c:pt idx="888">
                  <c:v>82095</c:v>
                </c:pt>
                <c:pt idx="889">
                  <c:v>82119</c:v>
                </c:pt>
                <c:pt idx="890">
                  <c:v>82151</c:v>
                </c:pt>
                <c:pt idx="891">
                  <c:v>82172</c:v>
                </c:pt>
                <c:pt idx="892">
                  <c:v>82215</c:v>
                </c:pt>
                <c:pt idx="893">
                  <c:v>82220</c:v>
                </c:pt>
                <c:pt idx="894">
                  <c:v>82242</c:v>
                </c:pt>
                <c:pt idx="895">
                  <c:v>82256</c:v>
                </c:pt>
                <c:pt idx="896">
                  <c:v>82282</c:v>
                </c:pt>
                <c:pt idx="897">
                  <c:v>82314</c:v>
                </c:pt>
                <c:pt idx="898">
                  <c:v>82355</c:v>
                </c:pt>
                <c:pt idx="899">
                  <c:v>82377</c:v>
                </c:pt>
                <c:pt idx="900">
                  <c:v>82393</c:v>
                </c:pt>
                <c:pt idx="901">
                  <c:v>82411</c:v>
                </c:pt>
                <c:pt idx="902">
                  <c:v>82443</c:v>
                </c:pt>
                <c:pt idx="903">
                  <c:v>82460</c:v>
                </c:pt>
                <c:pt idx="904">
                  <c:v>82484</c:v>
                </c:pt>
                <c:pt idx="905">
                  <c:v>82496</c:v>
                </c:pt>
                <c:pt idx="906">
                  <c:v>82517</c:v>
                </c:pt>
                <c:pt idx="907">
                  <c:v>82537</c:v>
                </c:pt>
                <c:pt idx="908">
                  <c:v>82550</c:v>
                </c:pt>
                <c:pt idx="909">
                  <c:v>82563</c:v>
                </c:pt>
                <c:pt idx="910">
                  <c:v>82587</c:v>
                </c:pt>
                <c:pt idx="911">
                  <c:v>82608</c:v>
                </c:pt>
                <c:pt idx="912">
                  <c:v>82624</c:v>
                </c:pt>
                <c:pt idx="913">
                  <c:v>82643</c:v>
                </c:pt>
                <c:pt idx="914">
                  <c:v>82649</c:v>
                </c:pt>
                <c:pt idx="915">
                  <c:v>82683</c:v>
                </c:pt>
                <c:pt idx="916">
                  <c:v>82690</c:v>
                </c:pt>
                <c:pt idx="917">
                  <c:v>82706</c:v>
                </c:pt>
                <c:pt idx="918">
                  <c:v>82723</c:v>
                </c:pt>
                <c:pt idx="919">
                  <c:v>82736</c:v>
                </c:pt>
                <c:pt idx="920">
                  <c:v>82760</c:v>
                </c:pt>
                <c:pt idx="921">
                  <c:v>82790</c:v>
                </c:pt>
                <c:pt idx="922">
                  <c:v>82802</c:v>
                </c:pt>
                <c:pt idx="923">
                  <c:v>82837</c:v>
                </c:pt>
                <c:pt idx="924">
                  <c:v>82846</c:v>
                </c:pt>
                <c:pt idx="925">
                  <c:v>82865</c:v>
                </c:pt>
                <c:pt idx="926">
                  <c:v>82881</c:v>
                </c:pt>
                <c:pt idx="927">
                  <c:v>82896</c:v>
                </c:pt>
                <c:pt idx="928">
                  <c:v>82908</c:v>
                </c:pt>
                <c:pt idx="929">
                  <c:v>82934</c:v>
                </c:pt>
                <c:pt idx="930">
                  <c:v>82950</c:v>
                </c:pt>
                <c:pt idx="931">
                  <c:v>82951</c:v>
                </c:pt>
                <c:pt idx="932">
                  <c:v>82972</c:v>
                </c:pt>
                <c:pt idx="933">
                  <c:v>82984</c:v>
                </c:pt>
                <c:pt idx="934">
                  <c:v>83011</c:v>
                </c:pt>
                <c:pt idx="935">
                  <c:v>83030</c:v>
                </c:pt>
                <c:pt idx="936">
                  <c:v>83044</c:v>
                </c:pt>
                <c:pt idx="937">
                  <c:v>83060</c:v>
                </c:pt>
                <c:pt idx="938">
                  <c:v>83079</c:v>
                </c:pt>
                <c:pt idx="939">
                  <c:v>83114</c:v>
                </c:pt>
                <c:pt idx="940">
                  <c:v>83139</c:v>
                </c:pt>
                <c:pt idx="941">
                  <c:v>83158</c:v>
                </c:pt>
                <c:pt idx="942">
                  <c:v>83178</c:v>
                </c:pt>
                <c:pt idx="943">
                  <c:v>83212</c:v>
                </c:pt>
                <c:pt idx="944">
                  <c:v>83242</c:v>
                </c:pt>
                <c:pt idx="945">
                  <c:v>83271</c:v>
                </c:pt>
                <c:pt idx="946">
                  <c:v>83294</c:v>
                </c:pt>
                <c:pt idx="947">
                  <c:v>83315</c:v>
                </c:pt>
                <c:pt idx="948">
                  <c:v>83329</c:v>
                </c:pt>
                <c:pt idx="949">
                  <c:v>83343</c:v>
                </c:pt>
                <c:pt idx="950">
                  <c:v>83363</c:v>
                </c:pt>
                <c:pt idx="951">
                  <c:v>83383</c:v>
                </c:pt>
                <c:pt idx="952">
                  <c:v>83400</c:v>
                </c:pt>
                <c:pt idx="953">
                  <c:v>83435</c:v>
                </c:pt>
                <c:pt idx="954">
                  <c:v>83468</c:v>
                </c:pt>
                <c:pt idx="955">
                  <c:v>83502</c:v>
                </c:pt>
                <c:pt idx="956">
                  <c:v>83525</c:v>
                </c:pt>
                <c:pt idx="957">
                  <c:v>83544</c:v>
                </c:pt>
                <c:pt idx="958">
                  <c:v>83556</c:v>
                </c:pt>
                <c:pt idx="959">
                  <c:v>83588</c:v>
                </c:pt>
                <c:pt idx="960">
                  <c:v>83622</c:v>
                </c:pt>
                <c:pt idx="961">
                  <c:v>83662</c:v>
                </c:pt>
                <c:pt idx="962">
                  <c:v>83695</c:v>
                </c:pt>
                <c:pt idx="963">
                  <c:v>83728</c:v>
                </c:pt>
                <c:pt idx="964">
                  <c:v>83765</c:v>
                </c:pt>
                <c:pt idx="965">
                  <c:v>83776</c:v>
                </c:pt>
                <c:pt idx="966">
                  <c:v>83799</c:v>
                </c:pt>
                <c:pt idx="967">
                  <c:v>83829</c:v>
                </c:pt>
                <c:pt idx="968">
                  <c:v>83841</c:v>
                </c:pt>
                <c:pt idx="969">
                  <c:v>83864</c:v>
                </c:pt>
                <c:pt idx="970">
                  <c:v>83892</c:v>
                </c:pt>
                <c:pt idx="971">
                  <c:v>83912</c:v>
                </c:pt>
                <c:pt idx="972">
                  <c:v>83919</c:v>
                </c:pt>
                <c:pt idx="973">
                  <c:v>83934</c:v>
                </c:pt>
                <c:pt idx="974">
                  <c:v>83955</c:v>
                </c:pt>
                <c:pt idx="975">
                  <c:v>83968</c:v>
                </c:pt>
                <c:pt idx="976">
                  <c:v>84002</c:v>
                </c:pt>
                <c:pt idx="977">
                  <c:v>84019</c:v>
                </c:pt>
                <c:pt idx="978">
                  <c:v>84051</c:v>
                </c:pt>
                <c:pt idx="979">
                  <c:v>84074</c:v>
                </c:pt>
                <c:pt idx="980">
                  <c:v>84101</c:v>
                </c:pt>
                <c:pt idx="981">
                  <c:v>84115</c:v>
                </c:pt>
                <c:pt idx="982">
                  <c:v>84151</c:v>
                </c:pt>
                <c:pt idx="983">
                  <c:v>84181</c:v>
                </c:pt>
                <c:pt idx="984">
                  <c:v>84269</c:v>
                </c:pt>
                <c:pt idx="985">
                  <c:v>84426</c:v>
                </c:pt>
                <c:pt idx="986">
                  <c:v>84540</c:v>
                </c:pt>
                <c:pt idx="987">
                  <c:v>84579</c:v>
                </c:pt>
                <c:pt idx="988">
                  <c:v>84614</c:v>
                </c:pt>
                <c:pt idx="989">
                  <c:v>84669</c:v>
                </c:pt>
                <c:pt idx="990">
                  <c:v>84721</c:v>
                </c:pt>
                <c:pt idx="991">
                  <c:v>84778</c:v>
                </c:pt>
                <c:pt idx="992">
                  <c:v>84944</c:v>
                </c:pt>
                <c:pt idx="993">
                  <c:v>85123</c:v>
                </c:pt>
                <c:pt idx="994">
                  <c:v>85156</c:v>
                </c:pt>
                <c:pt idx="995">
                  <c:v>85211</c:v>
                </c:pt>
                <c:pt idx="996">
                  <c:v>85262</c:v>
                </c:pt>
                <c:pt idx="997">
                  <c:v>85302</c:v>
                </c:pt>
                <c:pt idx="998">
                  <c:v>85324</c:v>
                </c:pt>
                <c:pt idx="999">
                  <c:v>85400</c:v>
                </c:pt>
                <c:pt idx="1000">
                  <c:v>85523</c:v>
                </c:pt>
                <c:pt idx="1001">
                  <c:v>85556</c:v>
                </c:pt>
                <c:pt idx="1002">
                  <c:v>85593</c:v>
                </c:pt>
                <c:pt idx="1003">
                  <c:v>85628</c:v>
                </c:pt>
                <c:pt idx="1004">
                  <c:v>86645</c:v>
                </c:pt>
                <c:pt idx="1005">
                  <c:v>86707</c:v>
                </c:pt>
                <c:pt idx="1006">
                  <c:v>86753</c:v>
                </c:pt>
                <c:pt idx="1007">
                  <c:v>86861</c:v>
                </c:pt>
                <c:pt idx="1008">
                  <c:v>86863</c:v>
                </c:pt>
                <c:pt idx="1009">
                  <c:v>86874</c:v>
                </c:pt>
                <c:pt idx="1010">
                  <c:v>86902</c:v>
                </c:pt>
                <c:pt idx="1011">
                  <c:v>86959</c:v>
                </c:pt>
                <c:pt idx="1012">
                  <c:v>86983</c:v>
                </c:pt>
                <c:pt idx="1013">
                  <c:v>87052</c:v>
                </c:pt>
                <c:pt idx="1014">
                  <c:v>87126</c:v>
                </c:pt>
                <c:pt idx="1015">
                  <c:v>87156</c:v>
                </c:pt>
                <c:pt idx="1016">
                  <c:v>87200</c:v>
                </c:pt>
                <c:pt idx="1017">
                  <c:v>87295</c:v>
                </c:pt>
                <c:pt idx="1018">
                  <c:v>87368</c:v>
                </c:pt>
                <c:pt idx="1019">
                  <c:v>87420</c:v>
                </c:pt>
                <c:pt idx="1020">
                  <c:v>87530</c:v>
                </c:pt>
                <c:pt idx="1021">
                  <c:v>87635</c:v>
                </c:pt>
                <c:pt idx="1022">
                  <c:v>87693</c:v>
                </c:pt>
                <c:pt idx="1023">
                  <c:v>87752</c:v>
                </c:pt>
                <c:pt idx="1024">
                  <c:v>87791</c:v>
                </c:pt>
                <c:pt idx="1025">
                  <c:v>87820</c:v>
                </c:pt>
                <c:pt idx="1026">
                  <c:v>87860</c:v>
                </c:pt>
                <c:pt idx="1027">
                  <c:v>87935</c:v>
                </c:pt>
                <c:pt idx="1028">
                  <c:v>88023</c:v>
                </c:pt>
                <c:pt idx="1029">
                  <c:v>88045</c:v>
                </c:pt>
                <c:pt idx="1030">
                  <c:v>88066</c:v>
                </c:pt>
                <c:pt idx="1031">
                  <c:v>88122</c:v>
                </c:pt>
                <c:pt idx="1032">
                  <c:v>88176</c:v>
                </c:pt>
                <c:pt idx="1033">
                  <c:v>88198</c:v>
                </c:pt>
                <c:pt idx="1034">
                  <c:v>88259</c:v>
                </c:pt>
                <c:pt idx="1035">
                  <c:v>88327</c:v>
                </c:pt>
                <c:pt idx="1036">
                  <c:v>88366</c:v>
                </c:pt>
                <c:pt idx="1037">
                  <c:v>88406</c:v>
                </c:pt>
                <c:pt idx="1038">
                  <c:v>88469</c:v>
                </c:pt>
                <c:pt idx="1039">
                  <c:v>88530</c:v>
                </c:pt>
                <c:pt idx="1040">
                  <c:v>88575</c:v>
                </c:pt>
                <c:pt idx="1041">
                  <c:v>88689</c:v>
                </c:pt>
                <c:pt idx="1042">
                  <c:v>88833</c:v>
                </c:pt>
                <c:pt idx="1043">
                  <c:v>88912</c:v>
                </c:pt>
                <c:pt idx="1044">
                  <c:v>88996</c:v>
                </c:pt>
                <c:pt idx="1045">
                  <c:v>89080</c:v>
                </c:pt>
                <c:pt idx="1046">
                  <c:v>89135</c:v>
                </c:pt>
                <c:pt idx="1047">
                  <c:v>89167</c:v>
                </c:pt>
                <c:pt idx="1048">
                  <c:v>89186</c:v>
                </c:pt>
                <c:pt idx="1049">
                  <c:v>89201</c:v>
                </c:pt>
                <c:pt idx="1050">
                  <c:v>89224</c:v>
                </c:pt>
                <c:pt idx="1051">
                  <c:v>89245</c:v>
                </c:pt>
                <c:pt idx="1052">
                  <c:v>89287</c:v>
                </c:pt>
                <c:pt idx="1053">
                  <c:v>89314</c:v>
                </c:pt>
                <c:pt idx="1054">
                  <c:v>89352</c:v>
                </c:pt>
                <c:pt idx="1055">
                  <c:v>89382</c:v>
                </c:pt>
                <c:pt idx="1056">
                  <c:v>89420</c:v>
                </c:pt>
                <c:pt idx="1057">
                  <c:v>89448</c:v>
                </c:pt>
                <c:pt idx="1058">
                  <c:v>89492</c:v>
                </c:pt>
                <c:pt idx="1059">
                  <c:v>89532</c:v>
                </c:pt>
                <c:pt idx="1060">
                  <c:v>89596</c:v>
                </c:pt>
                <c:pt idx="1061">
                  <c:v>89913</c:v>
                </c:pt>
                <c:pt idx="1062">
                  <c:v>89945</c:v>
                </c:pt>
                <c:pt idx="1063">
                  <c:v>89980</c:v>
                </c:pt>
                <c:pt idx="1064">
                  <c:v>90010</c:v>
                </c:pt>
                <c:pt idx="1065">
                  <c:v>90071</c:v>
                </c:pt>
                <c:pt idx="1066">
                  <c:v>90111</c:v>
                </c:pt>
                <c:pt idx="1067">
                  <c:v>90153</c:v>
                </c:pt>
                <c:pt idx="1068">
                  <c:v>90173</c:v>
                </c:pt>
                <c:pt idx="1069">
                  <c:v>90192</c:v>
                </c:pt>
                <c:pt idx="1070">
                  <c:v>90207</c:v>
                </c:pt>
                <c:pt idx="1071">
                  <c:v>90247</c:v>
                </c:pt>
                <c:pt idx="1072">
                  <c:v>90258</c:v>
                </c:pt>
                <c:pt idx="1073">
                  <c:v>90281</c:v>
                </c:pt>
                <c:pt idx="1074">
                  <c:v>90315</c:v>
                </c:pt>
                <c:pt idx="1075">
                  <c:v>90335</c:v>
                </c:pt>
                <c:pt idx="1076">
                  <c:v>90369</c:v>
                </c:pt>
                <c:pt idx="1077">
                  <c:v>90399</c:v>
                </c:pt>
                <c:pt idx="1078">
                  <c:v>90415</c:v>
                </c:pt>
                <c:pt idx="1079">
                  <c:v>90446</c:v>
                </c:pt>
                <c:pt idx="1080">
                  <c:v>90533</c:v>
                </c:pt>
                <c:pt idx="1081">
                  <c:v>90572</c:v>
                </c:pt>
                <c:pt idx="1082">
                  <c:v>90588</c:v>
                </c:pt>
                <c:pt idx="1083">
                  <c:v>90625</c:v>
                </c:pt>
                <c:pt idx="1084">
                  <c:v>90661</c:v>
                </c:pt>
                <c:pt idx="1085">
                  <c:v>90652</c:v>
                </c:pt>
                <c:pt idx="1086">
                  <c:v>90667</c:v>
                </c:pt>
                <c:pt idx="1087">
                  <c:v>90710</c:v>
                </c:pt>
                <c:pt idx="1088">
                  <c:v>90784</c:v>
                </c:pt>
                <c:pt idx="1089">
                  <c:v>90853</c:v>
                </c:pt>
                <c:pt idx="1090">
                  <c:v>90892</c:v>
                </c:pt>
                <c:pt idx="1091">
                  <c:v>90932</c:v>
                </c:pt>
                <c:pt idx="1092">
                  <c:v>90972</c:v>
                </c:pt>
                <c:pt idx="1093">
                  <c:v>91001</c:v>
                </c:pt>
                <c:pt idx="1094">
                  <c:v>91031</c:v>
                </c:pt>
                <c:pt idx="1095">
                  <c:v>91076</c:v>
                </c:pt>
                <c:pt idx="1096">
                  <c:v>91120</c:v>
                </c:pt>
                <c:pt idx="1097">
                  <c:v>91132</c:v>
                </c:pt>
                <c:pt idx="1098">
                  <c:v>91156</c:v>
                </c:pt>
                <c:pt idx="1099">
                  <c:v>91182</c:v>
                </c:pt>
                <c:pt idx="1100">
                  <c:v>91201</c:v>
                </c:pt>
                <c:pt idx="1101">
                  <c:v>91262</c:v>
                </c:pt>
                <c:pt idx="1102">
                  <c:v>91282</c:v>
                </c:pt>
                <c:pt idx="1103">
                  <c:v>91319</c:v>
                </c:pt>
                <c:pt idx="1104">
                  <c:v>91339</c:v>
                </c:pt>
                <c:pt idx="1105">
                  <c:v>91365</c:v>
                </c:pt>
                <c:pt idx="1106">
                  <c:v>91383</c:v>
                </c:pt>
                <c:pt idx="1107">
                  <c:v>91405</c:v>
                </c:pt>
                <c:pt idx="1108">
                  <c:v>91423</c:v>
                </c:pt>
                <c:pt idx="1109">
                  <c:v>91474</c:v>
                </c:pt>
                <c:pt idx="1110">
                  <c:v>91496</c:v>
                </c:pt>
                <c:pt idx="1111">
                  <c:v>91519</c:v>
                </c:pt>
                <c:pt idx="1112">
                  <c:v>91537</c:v>
                </c:pt>
                <c:pt idx="1113">
                  <c:v>91547</c:v>
                </c:pt>
                <c:pt idx="1114">
                  <c:v>91576</c:v>
                </c:pt>
                <c:pt idx="1115">
                  <c:v>91613</c:v>
                </c:pt>
                <c:pt idx="1116">
                  <c:v>91634</c:v>
                </c:pt>
                <c:pt idx="1117">
                  <c:v>91647</c:v>
                </c:pt>
                <c:pt idx="1118">
                  <c:v>91677</c:v>
                </c:pt>
                <c:pt idx="1119">
                  <c:v>91702</c:v>
                </c:pt>
                <c:pt idx="1120">
                  <c:v>91720</c:v>
                </c:pt>
                <c:pt idx="1121">
                  <c:v>91743</c:v>
                </c:pt>
                <c:pt idx="1122">
                  <c:v>91769</c:v>
                </c:pt>
                <c:pt idx="1123">
                  <c:v>91799</c:v>
                </c:pt>
                <c:pt idx="1124">
                  <c:v>91818</c:v>
                </c:pt>
                <c:pt idx="1125">
                  <c:v>91830</c:v>
                </c:pt>
                <c:pt idx="1126">
                  <c:v>91840</c:v>
                </c:pt>
                <c:pt idx="1127">
                  <c:v>91865</c:v>
                </c:pt>
                <c:pt idx="1128">
                  <c:v>91903</c:v>
                </c:pt>
                <c:pt idx="1129">
                  <c:v>91931</c:v>
                </c:pt>
                <c:pt idx="1130">
                  <c:v>91959</c:v>
                </c:pt>
                <c:pt idx="1131">
                  <c:v>92005</c:v>
                </c:pt>
                <c:pt idx="1132">
                  <c:v>92058</c:v>
                </c:pt>
                <c:pt idx="1133">
                  <c:v>92104</c:v>
                </c:pt>
                <c:pt idx="1134">
                  <c:v>92199</c:v>
                </c:pt>
                <c:pt idx="1135">
                  <c:v>92304</c:v>
                </c:pt>
                <c:pt idx="1136">
                  <c:v>92366</c:v>
                </c:pt>
                <c:pt idx="1137">
                  <c:v>92436</c:v>
                </c:pt>
                <c:pt idx="1138">
                  <c:v>92468</c:v>
                </c:pt>
                <c:pt idx="1139">
                  <c:v>92498</c:v>
                </c:pt>
                <c:pt idx="1140">
                  <c:v>92537</c:v>
                </c:pt>
                <c:pt idx="1141">
                  <c:v>92551</c:v>
                </c:pt>
                <c:pt idx="1142">
                  <c:v>92573</c:v>
                </c:pt>
                <c:pt idx="1143">
                  <c:v>92637</c:v>
                </c:pt>
                <c:pt idx="1144">
                  <c:v>92662</c:v>
                </c:pt>
                <c:pt idx="1145">
                  <c:v>92699</c:v>
                </c:pt>
                <c:pt idx="1146">
                  <c:v>92733</c:v>
                </c:pt>
                <c:pt idx="1147">
                  <c:v>92758</c:v>
                </c:pt>
                <c:pt idx="1148">
                  <c:v>92780</c:v>
                </c:pt>
                <c:pt idx="1149">
                  <c:v>92812</c:v>
                </c:pt>
                <c:pt idx="1150">
                  <c:v>92848</c:v>
                </c:pt>
                <c:pt idx="1151">
                  <c:v>92856</c:v>
                </c:pt>
                <c:pt idx="1152">
                  <c:v>92880</c:v>
                </c:pt>
                <c:pt idx="1153">
                  <c:v>92902</c:v>
                </c:pt>
                <c:pt idx="1154">
                  <c:v>92937</c:v>
                </c:pt>
                <c:pt idx="1155">
                  <c:v>92939</c:v>
                </c:pt>
                <c:pt idx="1156">
                  <c:v>92948</c:v>
                </c:pt>
                <c:pt idx="1157">
                  <c:v>92970</c:v>
                </c:pt>
                <c:pt idx="1158">
                  <c:v>93001</c:v>
                </c:pt>
                <c:pt idx="1159">
                  <c:v>93077</c:v>
                </c:pt>
                <c:pt idx="1160">
                  <c:v>93139</c:v>
                </c:pt>
                <c:pt idx="1161">
                  <c:v>93173</c:v>
                </c:pt>
                <c:pt idx="1162">
                  <c:v>93189</c:v>
                </c:pt>
                <c:pt idx="1163">
                  <c:v>93377</c:v>
                </c:pt>
                <c:pt idx="1164">
                  <c:v>93549</c:v>
                </c:pt>
                <c:pt idx="1165">
                  <c:v>93618</c:v>
                </c:pt>
                <c:pt idx="1166">
                  <c:v>93684</c:v>
                </c:pt>
                <c:pt idx="1167">
                  <c:v>93765</c:v>
                </c:pt>
                <c:pt idx="1168">
                  <c:v>93862</c:v>
                </c:pt>
                <c:pt idx="1169">
                  <c:v>93907</c:v>
                </c:pt>
                <c:pt idx="1170">
                  <c:v>93924</c:v>
                </c:pt>
                <c:pt idx="1171">
                  <c:v>93948</c:v>
                </c:pt>
                <c:pt idx="1172">
                  <c:v>93987</c:v>
                </c:pt>
                <c:pt idx="1173">
                  <c:v>94024</c:v>
                </c:pt>
                <c:pt idx="1174">
                  <c:v>94061</c:v>
                </c:pt>
                <c:pt idx="1175">
                  <c:v>94110</c:v>
                </c:pt>
                <c:pt idx="1176">
                  <c:v>94141</c:v>
                </c:pt>
                <c:pt idx="1177">
                  <c:v>94155</c:v>
                </c:pt>
                <c:pt idx="1178">
                  <c:v>94181</c:v>
                </c:pt>
                <c:pt idx="1179">
                  <c:v>94215</c:v>
                </c:pt>
                <c:pt idx="1180">
                  <c:v>94235</c:v>
                </c:pt>
                <c:pt idx="1181">
                  <c:v>94279</c:v>
                </c:pt>
                <c:pt idx="1182">
                  <c:v>94303</c:v>
                </c:pt>
                <c:pt idx="1183">
                  <c:v>94332</c:v>
                </c:pt>
                <c:pt idx="1184">
                  <c:v>94355</c:v>
                </c:pt>
                <c:pt idx="1185">
                  <c:v>94397</c:v>
                </c:pt>
                <c:pt idx="1186">
                  <c:v>94432</c:v>
                </c:pt>
                <c:pt idx="1187">
                  <c:v>94476</c:v>
                </c:pt>
                <c:pt idx="1188">
                  <c:v>94499</c:v>
                </c:pt>
                <c:pt idx="1189">
                  <c:v>94567</c:v>
                </c:pt>
                <c:pt idx="1190">
                  <c:v>94709</c:v>
                </c:pt>
                <c:pt idx="1191">
                  <c:v>94780</c:v>
                </c:pt>
                <c:pt idx="1192">
                  <c:v>94890</c:v>
                </c:pt>
                <c:pt idx="1193">
                  <c:v>94971</c:v>
                </c:pt>
                <c:pt idx="1194">
                  <c:v>95066</c:v>
                </c:pt>
                <c:pt idx="1195">
                  <c:v>95109</c:v>
                </c:pt>
                <c:pt idx="1196">
                  <c:v>95136</c:v>
                </c:pt>
                <c:pt idx="1197">
                  <c:v>95192</c:v>
                </c:pt>
                <c:pt idx="1198">
                  <c:v>95220</c:v>
                </c:pt>
                <c:pt idx="1199">
                  <c:v>95246</c:v>
                </c:pt>
                <c:pt idx="1200">
                  <c:v>95265</c:v>
                </c:pt>
                <c:pt idx="1201">
                  <c:v>95300</c:v>
                </c:pt>
                <c:pt idx="1202">
                  <c:v>95340</c:v>
                </c:pt>
                <c:pt idx="1203">
                  <c:v>95366</c:v>
                </c:pt>
                <c:pt idx="1204">
                  <c:v>95386</c:v>
                </c:pt>
                <c:pt idx="1205">
                  <c:v>95419</c:v>
                </c:pt>
                <c:pt idx="1206">
                  <c:v>95457</c:v>
                </c:pt>
                <c:pt idx="1207">
                  <c:v>95476</c:v>
                </c:pt>
                <c:pt idx="1208">
                  <c:v>95490</c:v>
                </c:pt>
                <c:pt idx="1209">
                  <c:v>95512</c:v>
                </c:pt>
                <c:pt idx="1210">
                  <c:v>95547</c:v>
                </c:pt>
                <c:pt idx="1211">
                  <c:v>95574</c:v>
                </c:pt>
                <c:pt idx="1212">
                  <c:v>95616</c:v>
                </c:pt>
                <c:pt idx="1213">
                  <c:v>95644</c:v>
                </c:pt>
                <c:pt idx="1214">
                  <c:v>95671</c:v>
                </c:pt>
                <c:pt idx="1215">
                  <c:v>95693</c:v>
                </c:pt>
                <c:pt idx="1216">
                  <c:v>95732</c:v>
                </c:pt>
                <c:pt idx="1217">
                  <c:v>95756</c:v>
                </c:pt>
                <c:pt idx="1218">
                  <c:v>95768</c:v>
                </c:pt>
                <c:pt idx="1219">
                  <c:v>95786</c:v>
                </c:pt>
                <c:pt idx="1220">
                  <c:v>95825</c:v>
                </c:pt>
                <c:pt idx="1221">
                  <c:v>95922</c:v>
                </c:pt>
                <c:pt idx="1222">
                  <c:v>95998</c:v>
                </c:pt>
                <c:pt idx="1223">
                  <c:v>96054</c:v>
                </c:pt>
                <c:pt idx="1224">
                  <c:v>96086</c:v>
                </c:pt>
                <c:pt idx="1225">
                  <c:v>96127</c:v>
                </c:pt>
                <c:pt idx="1226">
                  <c:v>96167</c:v>
                </c:pt>
                <c:pt idx="1227">
                  <c:v>96308</c:v>
                </c:pt>
                <c:pt idx="1228">
                  <c:v>96361</c:v>
                </c:pt>
                <c:pt idx="1229">
                  <c:v>96386</c:v>
                </c:pt>
                <c:pt idx="1230">
                  <c:v>96431</c:v>
                </c:pt>
                <c:pt idx="1231">
                  <c:v>96459</c:v>
                </c:pt>
                <c:pt idx="1232">
                  <c:v>96496</c:v>
                </c:pt>
                <c:pt idx="1233">
                  <c:v>96529</c:v>
                </c:pt>
                <c:pt idx="1234">
                  <c:v>96571</c:v>
                </c:pt>
                <c:pt idx="1235">
                  <c:v>96604</c:v>
                </c:pt>
                <c:pt idx="1236">
                  <c:v>96624</c:v>
                </c:pt>
                <c:pt idx="1237">
                  <c:v>96658</c:v>
                </c:pt>
                <c:pt idx="1238">
                  <c:v>96679</c:v>
                </c:pt>
                <c:pt idx="1239">
                  <c:v>96699</c:v>
                </c:pt>
                <c:pt idx="1240">
                  <c:v>96735</c:v>
                </c:pt>
                <c:pt idx="1241">
                  <c:v>96766</c:v>
                </c:pt>
                <c:pt idx="1242">
                  <c:v>96810</c:v>
                </c:pt>
                <c:pt idx="1243">
                  <c:v>96878</c:v>
                </c:pt>
                <c:pt idx="1244">
                  <c:v>96928</c:v>
                </c:pt>
                <c:pt idx="1245">
                  <c:v>96965</c:v>
                </c:pt>
                <c:pt idx="1246">
                  <c:v>96989</c:v>
                </c:pt>
                <c:pt idx="1247">
                  <c:v>97024</c:v>
                </c:pt>
                <c:pt idx="1248">
                  <c:v>97056</c:v>
                </c:pt>
                <c:pt idx="1249">
                  <c:v>97078</c:v>
                </c:pt>
                <c:pt idx="1250">
                  <c:v>97146</c:v>
                </c:pt>
                <c:pt idx="1251">
                  <c:v>97173</c:v>
                </c:pt>
                <c:pt idx="1252">
                  <c:v>97217</c:v>
                </c:pt>
                <c:pt idx="1253">
                  <c:v>97281</c:v>
                </c:pt>
                <c:pt idx="1254">
                  <c:v>97336</c:v>
                </c:pt>
                <c:pt idx="1255">
                  <c:v>97389</c:v>
                </c:pt>
                <c:pt idx="1256">
                  <c:v>97508</c:v>
                </c:pt>
                <c:pt idx="1257">
                  <c:v>97562</c:v>
                </c:pt>
                <c:pt idx="1258">
                  <c:v>97620</c:v>
                </c:pt>
                <c:pt idx="1259">
                  <c:v>97649</c:v>
                </c:pt>
                <c:pt idx="1260">
                  <c:v>97703</c:v>
                </c:pt>
                <c:pt idx="1261">
                  <c:v>97733</c:v>
                </c:pt>
                <c:pt idx="1262">
                  <c:v>97759</c:v>
                </c:pt>
                <c:pt idx="1263">
                  <c:v>97803</c:v>
                </c:pt>
                <c:pt idx="1264">
                  <c:v>97840</c:v>
                </c:pt>
                <c:pt idx="1265">
                  <c:v>97860</c:v>
                </c:pt>
                <c:pt idx="1266">
                  <c:v>97861</c:v>
                </c:pt>
                <c:pt idx="1267">
                  <c:v>97861</c:v>
                </c:pt>
                <c:pt idx="1268">
                  <c:v>97883</c:v>
                </c:pt>
                <c:pt idx="1269">
                  <c:v>97912</c:v>
                </c:pt>
                <c:pt idx="1270">
                  <c:v>97975</c:v>
                </c:pt>
                <c:pt idx="1271">
                  <c:v>98000</c:v>
                </c:pt>
                <c:pt idx="1272">
                  <c:v>98023</c:v>
                </c:pt>
                <c:pt idx="1273">
                  <c:v>98043</c:v>
                </c:pt>
                <c:pt idx="1274">
                  <c:v>98078</c:v>
                </c:pt>
                <c:pt idx="1275">
                  <c:v>98115</c:v>
                </c:pt>
                <c:pt idx="1276">
                  <c:v>98150</c:v>
                </c:pt>
                <c:pt idx="1277">
                  <c:v>98174</c:v>
                </c:pt>
                <c:pt idx="1278">
                  <c:v>98187</c:v>
                </c:pt>
                <c:pt idx="1279">
                  <c:v>98209</c:v>
                </c:pt>
                <c:pt idx="1280">
                  <c:v>98219</c:v>
                </c:pt>
                <c:pt idx="1281">
                  <c:v>98227</c:v>
                </c:pt>
                <c:pt idx="1282">
                  <c:v>98248</c:v>
                </c:pt>
                <c:pt idx="1283">
                  <c:v>98307</c:v>
                </c:pt>
                <c:pt idx="1284">
                  <c:v>98364</c:v>
                </c:pt>
                <c:pt idx="1285">
                  <c:v>98396</c:v>
                </c:pt>
                <c:pt idx="1286">
                  <c:v>98424</c:v>
                </c:pt>
                <c:pt idx="1287">
                  <c:v>98454</c:v>
                </c:pt>
                <c:pt idx="1288">
                  <c:v>98459</c:v>
                </c:pt>
                <c:pt idx="1289">
                  <c:v>98506</c:v>
                </c:pt>
                <c:pt idx="1290">
                  <c:v>98533</c:v>
                </c:pt>
                <c:pt idx="1291">
                  <c:v>98560</c:v>
                </c:pt>
                <c:pt idx="1292">
                  <c:v>98583</c:v>
                </c:pt>
                <c:pt idx="1293">
                  <c:v>98600</c:v>
                </c:pt>
                <c:pt idx="1294">
                  <c:v>98612</c:v>
                </c:pt>
                <c:pt idx="1295">
                  <c:v>98650</c:v>
                </c:pt>
                <c:pt idx="1296">
                  <c:v>98681</c:v>
                </c:pt>
                <c:pt idx="1297">
                  <c:v>98703</c:v>
                </c:pt>
                <c:pt idx="1298">
                  <c:v>98756</c:v>
                </c:pt>
                <c:pt idx="1299">
                  <c:v>98787</c:v>
                </c:pt>
                <c:pt idx="1300">
                  <c:v>98805</c:v>
                </c:pt>
                <c:pt idx="1301">
                  <c:v>98806</c:v>
                </c:pt>
                <c:pt idx="1302">
                  <c:v>98818</c:v>
                </c:pt>
                <c:pt idx="1303">
                  <c:v>98842</c:v>
                </c:pt>
                <c:pt idx="1304">
                  <c:v>98877</c:v>
                </c:pt>
                <c:pt idx="1305">
                  <c:v>98903</c:v>
                </c:pt>
                <c:pt idx="1306">
                  <c:v>98922</c:v>
                </c:pt>
                <c:pt idx="1307">
                  <c:v>98942</c:v>
                </c:pt>
                <c:pt idx="1308">
                  <c:v>99012</c:v>
                </c:pt>
                <c:pt idx="1309">
                  <c:v>99059</c:v>
                </c:pt>
                <c:pt idx="1310">
                  <c:v>99109</c:v>
                </c:pt>
                <c:pt idx="1311">
                  <c:v>99133</c:v>
                </c:pt>
                <c:pt idx="1312">
                  <c:v>99183</c:v>
                </c:pt>
                <c:pt idx="1313">
                  <c:v>99206</c:v>
                </c:pt>
                <c:pt idx="1314">
                  <c:v>99226</c:v>
                </c:pt>
                <c:pt idx="1315">
                  <c:v>99247</c:v>
                </c:pt>
                <c:pt idx="1316">
                  <c:v>99283</c:v>
                </c:pt>
                <c:pt idx="1317">
                  <c:v>99324</c:v>
                </c:pt>
                <c:pt idx="1318">
                  <c:v>99464</c:v>
                </c:pt>
                <c:pt idx="1319">
                  <c:v>99530</c:v>
                </c:pt>
                <c:pt idx="1320">
                  <c:v>99582</c:v>
                </c:pt>
                <c:pt idx="1321">
                  <c:v>99644</c:v>
                </c:pt>
                <c:pt idx="1322">
                  <c:v>99700</c:v>
                </c:pt>
                <c:pt idx="1323">
                  <c:v>99739</c:v>
                </c:pt>
                <c:pt idx="1324">
                  <c:v>99781</c:v>
                </c:pt>
                <c:pt idx="1325">
                  <c:v>99822</c:v>
                </c:pt>
                <c:pt idx="1326">
                  <c:v>99854</c:v>
                </c:pt>
                <c:pt idx="1327">
                  <c:v>99892</c:v>
                </c:pt>
                <c:pt idx="1328">
                  <c:v>99931</c:v>
                </c:pt>
                <c:pt idx="1329">
                  <c:v>99991</c:v>
                </c:pt>
                <c:pt idx="1330">
                  <c:v>100017</c:v>
                </c:pt>
                <c:pt idx="1331">
                  <c:v>100064</c:v>
                </c:pt>
                <c:pt idx="1332">
                  <c:v>100100</c:v>
                </c:pt>
                <c:pt idx="1333">
                  <c:v>100149</c:v>
                </c:pt>
                <c:pt idx="1334">
                  <c:v>100193</c:v>
                </c:pt>
                <c:pt idx="1335">
                  <c:v>100256</c:v>
                </c:pt>
                <c:pt idx="1336">
                  <c:v>100301</c:v>
                </c:pt>
                <c:pt idx="1337">
                  <c:v>100327</c:v>
                </c:pt>
                <c:pt idx="1338">
                  <c:v>100382</c:v>
                </c:pt>
                <c:pt idx="1339">
                  <c:v>100426</c:v>
                </c:pt>
                <c:pt idx="1340">
                  <c:v>100473</c:v>
                </c:pt>
                <c:pt idx="1341">
                  <c:v>100517</c:v>
                </c:pt>
                <c:pt idx="1342">
                  <c:v>100547</c:v>
                </c:pt>
                <c:pt idx="1343">
                  <c:v>100593</c:v>
                </c:pt>
                <c:pt idx="1344">
                  <c:v>100611</c:v>
                </c:pt>
                <c:pt idx="1345">
                  <c:v>100684</c:v>
                </c:pt>
                <c:pt idx="1346">
                  <c:v>100791</c:v>
                </c:pt>
                <c:pt idx="1347">
                  <c:v>100887</c:v>
                </c:pt>
                <c:pt idx="1348">
                  <c:v>101017</c:v>
                </c:pt>
                <c:pt idx="1349">
                  <c:v>101144</c:v>
                </c:pt>
                <c:pt idx="1350">
                  <c:v>101243</c:v>
                </c:pt>
                <c:pt idx="1351">
                  <c:v>101364</c:v>
                </c:pt>
                <c:pt idx="1352">
                  <c:v>101481</c:v>
                </c:pt>
                <c:pt idx="1353">
                  <c:v>101539</c:v>
                </c:pt>
                <c:pt idx="1354">
                  <c:v>101619</c:v>
                </c:pt>
                <c:pt idx="1355">
                  <c:v>101762</c:v>
                </c:pt>
                <c:pt idx="1356">
                  <c:v>101873</c:v>
                </c:pt>
                <c:pt idx="1357">
                  <c:v>101997</c:v>
                </c:pt>
                <c:pt idx="1358">
                  <c:v>102067</c:v>
                </c:pt>
                <c:pt idx="1359">
                  <c:v>102159</c:v>
                </c:pt>
                <c:pt idx="1360">
                  <c:v>102220</c:v>
                </c:pt>
                <c:pt idx="1361">
                  <c:v>102303</c:v>
                </c:pt>
                <c:pt idx="1362">
                  <c:v>102395</c:v>
                </c:pt>
                <c:pt idx="1363">
                  <c:v>102498</c:v>
                </c:pt>
                <c:pt idx="1364">
                  <c:v>102558</c:v>
                </c:pt>
                <c:pt idx="1365">
                  <c:v>102625</c:v>
                </c:pt>
                <c:pt idx="1366">
                  <c:v>102721</c:v>
                </c:pt>
                <c:pt idx="1367">
                  <c:v>102769</c:v>
                </c:pt>
                <c:pt idx="1368">
                  <c:v>102823</c:v>
                </c:pt>
                <c:pt idx="1369">
                  <c:v>102925</c:v>
                </c:pt>
                <c:pt idx="1370">
                  <c:v>103036</c:v>
                </c:pt>
                <c:pt idx="1371">
                  <c:v>103059</c:v>
                </c:pt>
                <c:pt idx="1372">
                  <c:v>103117</c:v>
                </c:pt>
                <c:pt idx="1373">
                  <c:v>103143</c:v>
                </c:pt>
                <c:pt idx="1374">
                  <c:v>103265</c:v>
                </c:pt>
                <c:pt idx="1375">
                  <c:v>103330</c:v>
                </c:pt>
                <c:pt idx="1376">
                  <c:v>103426</c:v>
                </c:pt>
                <c:pt idx="1377">
                  <c:v>103544</c:v>
                </c:pt>
                <c:pt idx="1378">
                  <c:v>103582</c:v>
                </c:pt>
                <c:pt idx="1379">
                  <c:v>103620</c:v>
                </c:pt>
                <c:pt idx="1380">
                  <c:v>103681</c:v>
                </c:pt>
                <c:pt idx="1381">
                  <c:v>103761</c:v>
                </c:pt>
                <c:pt idx="1382">
                  <c:v>103820</c:v>
                </c:pt>
                <c:pt idx="1383">
                  <c:v>103888</c:v>
                </c:pt>
                <c:pt idx="1384">
                  <c:v>103956</c:v>
                </c:pt>
                <c:pt idx="1385">
                  <c:v>103987</c:v>
                </c:pt>
                <c:pt idx="1386">
                  <c:v>104046</c:v>
                </c:pt>
                <c:pt idx="1387">
                  <c:v>104081</c:v>
                </c:pt>
                <c:pt idx="1388">
                  <c:v>104125</c:v>
                </c:pt>
                <c:pt idx="1389">
                  <c:v>104170</c:v>
                </c:pt>
                <c:pt idx="1390">
                  <c:v>104234</c:v>
                </c:pt>
                <c:pt idx="1391">
                  <c:v>104280</c:v>
                </c:pt>
                <c:pt idx="1392">
                  <c:v>104378</c:v>
                </c:pt>
                <c:pt idx="1393">
                  <c:v>104434</c:v>
                </c:pt>
                <c:pt idx="1394">
                  <c:v>104500</c:v>
                </c:pt>
                <c:pt idx="1395">
                  <c:v>104539</c:v>
                </c:pt>
                <c:pt idx="1396">
                  <c:v>104569</c:v>
                </c:pt>
                <c:pt idx="1397">
                  <c:v>104604</c:v>
                </c:pt>
                <c:pt idx="1398">
                  <c:v>104669</c:v>
                </c:pt>
                <c:pt idx="1399">
                  <c:v>104692</c:v>
                </c:pt>
                <c:pt idx="1400">
                  <c:v>104741</c:v>
                </c:pt>
                <c:pt idx="1401">
                  <c:v>104778</c:v>
                </c:pt>
                <c:pt idx="1402">
                  <c:v>104823</c:v>
                </c:pt>
                <c:pt idx="1403">
                  <c:v>104859</c:v>
                </c:pt>
                <c:pt idx="1404">
                  <c:v>104907</c:v>
                </c:pt>
                <c:pt idx="1405">
                  <c:v>104946</c:v>
                </c:pt>
                <c:pt idx="1406">
                  <c:v>104988</c:v>
                </c:pt>
                <c:pt idx="1407">
                  <c:v>105029</c:v>
                </c:pt>
                <c:pt idx="1408">
                  <c:v>105064</c:v>
                </c:pt>
                <c:pt idx="1409">
                  <c:v>105097</c:v>
                </c:pt>
                <c:pt idx="1410">
                  <c:v>105128</c:v>
                </c:pt>
                <c:pt idx="1411">
                  <c:v>105169</c:v>
                </c:pt>
                <c:pt idx="1412">
                  <c:v>105191</c:v>
                </c:pt>
                <c:pt idx="1413">
                  <c:v>105217</c:v>
                </c:pt>
                <c:pt idx="1414">
                  <c:v>105239</c:v>
                </c:pt>
                <c:pt idx="1415">
                  <c:v>105304</c:v>
                </c:pt>
                <c:pt idx="1416">
                  <c:v>105329</c:v>
                </c:pt>
                <c:pt idx="1417">
                  <c:v>105376</c:v>
                </c:pt>
                <c:pt idx="1418">
                  <c:v>105400</c:v>
                </c:pt>
                <c:pt idx="1419">
                  <c:v>105449</c:v>
                </c:pt>
                <c:pt idx="1420">
                  <c:v>105475</c:v>
                </c:pt>
                <c:pt idx="1421">
                  <c:v>105489</c:v>
                </c:pt>
                <c:pt idx="1422">
                  <c:v>105515</c:v>
                </c:pt>
                <c:pt idx="1423">
                  <c:v>105538</c:v>
                </c:pt>
                <c:pt idx="1424">
                  <c:v>105570</c:v>
                </c:pt>
                <c:pt idx="1425">
                  <c:v>105602</c:v>
                </c:pt>
                <c:pt idx="1426">
                  <c:v>105633</c:v>
                </c:pt>
                <c:pt idx="1427">
                  <c:v>105645</c:v>
                </c:pt>
                <c:pt idx="1428">
                  <c:v>105654</c:v>
                </c:pt>
                <c:pt idx="1429">
                  <c:v>105684</c:v>
                </c:pt>
                <c:pt idx="1430">
                  <c:v>105705</c:v>
                </c:pt>
                <c:pt idx="1431">
                  <c:v>105717</c:v>
                </c:pt>
                <c:pt idx="1432">
                  <c:v>105736</c:v>
                </c:pt>
                <c:pt idx="1433">
                  <c:v>105766</c:v>
                </c:pt>
                <c:pt idx="1434">
                  <c:v>105804</c:v>
                </c:pt>
                <c:pt idx="1435">
                  <c:v>105870</c:v>
                </c:pt>
                <c:pt idx="1436">
                  <c:v>105910</c:v>
                </c:pt>
                <c:pt idx="1437">
                  <c:v>105959</c:v>
                </c:pt>
                <c:pt idx="1438">
                  <c:v>105989</c:v>
                </c:pt>
                <c:pt idx="1439">
                  <c:v>106028</c:v>
                </c:pt>
              </c:numCache>
            </c:numRef>
          </c:val>
          <c:extLst>
            <c:ext xmlns:c16="http://schemas.microsoft.com/office/drawing/2014/chart" uri="{C3380CC4-5D6E-409C-BE32-E72D297353CC}">
              <c16:uniqueId val="{00000003-829C-4934-9CFE-7C4921F7DD2C}"/>
            </c:ext>
          </c:extLst>
        </c:ser>
        <c:dLbls>
          <c:showLegendKey val="0"/>
          <c:showVal val="0"/>
          <c:showCatName val="0"/>
          <c:showSerName val="0"/>
          <c:showPercent val="0"/>
          <c:showBubbleSize val="0"/>
        </c:dLbls>
        <c:gapWidth val="150"/>
        <c:overlap val="100"/>
        <c:axId val="1996868655"/>
        <c:axId val="1996874479"/>
      </c:barChart>
      <c:dateAx>
        <c:axId val="1996868655"/>
        <c:scaling>
          <c:orientation val="minMax"/>
          <c:min val="43465"/>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6874479"/>
        <c:crosses val="autoZero"/>
        <c:auto val="0"/>
        <c:lblOffset val="100"/>
        <c:baseTimeUnit val="days"/>
        <c:majorUnit val="1"/>
        <c:majorTimeUnit val="months"/>
      </c:dateAx>
      <c:valAx>
        <c:axId val="1996874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96868655"/>
        <c:crossesAt val="43486"/>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'R1'!$B$3</c:f>
              <c:strCache>
                <c:ptCount val="1"/>
                <c:pt idx="0">
                  <c:v>R1</c:v>
                </c:pt>
              </c:strCache>
            </c:strRef>
          </c:tx>
          <c:spPr>
            <a:solidFill>
              <a:schemeClr val="accent1"/>
            </a:solidFill>
            <a:ln>
              <a:noFill/>
            </a:ln>
            <a:effectLst/>
          </c:spPr>
          <c:invertIfNegative val="0"/>
          <c:cat>
            <c:strRef>
              <c:f>'R1'!$C$2:$D$2</c:f>
              <c:strCache>
                <c:ptCount val="2"/>
                <c:pt idx="0">
                  <c:v>アスマイル</c:v>
                </c:pt>
                <c:pt idx="1">
                  <c:v>市町村国保</c:v>
                </c:pt>
              </c:strCache>
            </c:strRef>
          </c:cat>
          <c:val>
            <c:numRef>
              <c:f>'R1'!$C$3:$D$3</c:f>
              <c:numCache>
                <c:formatCode>General</c:formatCode>
                <c:ptCount val="2"/>
                <c:pt idx="0">
                  <c:v>59</c:v>
                </c:pt>
                <c:pt idx="1">
                  <c:v>30.1</c:v>
                </c:pt>
              </c:numCache>
            </c:numRef>
          </c:val>
          <c:extLst>
            <c:ext xmlns:c16="http://schemas.microsoft.com/office/drawing/2014/chart" uri="{C3380CC4-5D6E-409C-BE32-E72D297353CC}">
              <c16:uniqueId val="{00000000-7C7E-457C-A2B1-E0307F84632F}"/>
            </c:ext>
          </c:extLst>
        </c:ser>
        <c:dLbls>
          <c:showLegendKey val="0"/>
          <c:showVal val="0"/>
          <c:showCatName val="0"/>
          <c:showSerName val="0"/>
          <c:showPercent val="0"/>
          <c:showBubbleSize val="0"/>
        </c:dLbls>
        <c:gapWidth val="219"/>
        <c:overlap val="-27"/>
        <c:axId val="932550607"/>
        <c:axId val="932551439"/>
      </c:barChart>
      <c:catAx>
        <c:axId val="93255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932551439"/>
        <c:crosses val="autoZero"/>
        <c:auto val="1"/>
        <c:lblAlgn val="ctr"/>
        <c:lblOffset val="100"/>
        <c:noMultiLvlLbl val="0"/>
      </c:catAx>
      <c:valAx>
        <c:axId val="932551439"/>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2550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'R2'!$B$3</c:f>
              <c:strCache>
                <c:ptCount val="1"/>
                <c:pt idx="0">
                  <c:v>R2</c:v>
                </c:pt>
              </c:strCache>
            </c:strRef>
          </c:tx>
          <c:spPr>
            <a:solidFill>
              <a:schemeClr val="accent1"/>
            </a:solidFill>
            <a:ln>
              <a:noFill/>
            </a:ln>
            <a:effectLst/>
          </c:spPr>
          <c:invertIfNegative val="0"/>
          <c:cat>
            <c:strRef>
              <c:f>'R2'!$C$2:$D$2</c:f>
              <c:strCache>
                <c:ptCount val="2"/>
                <c:pt idx="0">
                  <c:v>アスマイル</c:v>
                </c:pt>
                <c:pt idx="1">
                  <c:v>市町村国保</c:v>
                </c:pt>
              </c:strCache>
            </c:strRef>
          </c:cat>
          <c:val>
            <c:numRef>
              <c:f>'R2'!$C$3:$D$3</c:f>
              <c:numCache>
                <c:formatCode>General</c:formatCode>
                <c:ptCount val="2"/>
                <c:pt idx="0">
                  <c:v>57</c:v>
                </c:pt>
                <c:pt idx="1">
                  <c:v>27.5</c:v>
                </c:pt>
              </c:numCache>
            </c:numRef>
          </c:val>
          <c:extLst>
            <c:ext xmlns:c16="http://schemas.microsoft.com/office/drawing/2014/chart" uri="{C3380CC4-5D6E-409C-BE32-E72D297353CC}">
              <c16:uniqueId val="{00000000-5C9A-49B1-A398-B0FCA755BC5E}"/>
            </c:ext>
          </c:extLst>
        </c:ser>
        <c:dLbls>
          <c:showLegendKey val="0"/>
          <c:showVal val="0"/>
          <c:showCatName val="0"/>
          <c:showSerName val="0"/>
          <c:showPercent val="0"/>
          <c:showBubbleSize val="0"/>
        </c:dLbls>
        <c:gapWidth val="219"/>
        <c:overlap val="-27"/>
        <c:axId val="932552687"/>
        <c:axId val="932548943"/>
      </c:barChart>
      <c:catAx>
        <c:axId val="93255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932548943"/>
        <c:crosses val="autoZero"/>
        <c:auto val="1"/>
        <c:lblAlgn val="ctr"/>
        <c:lblOffset val="100"/>
        <c:noMultiLvlLbl val="0"/>
      </c:catAx>
      <c:valAx>
        <c:axId val="932548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2552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新たに健康的な取組みを行うようになったのはアスマイルの効果か？</c:v>
                </c:pt>
              </c:strCache>
            </c:strRef>
          </c:tx>
          <c:dPt>
            <c:idx val="0"/>
            <c:bubble3D val="0"/>
            <c:spPr>
              <a:solidFill>
                <a:schemeClr val="accent5">
                  <a:shade val="53000"/>
                </a:schemeClr>
              </a:solidFill>
              <a:ln w="19050">
                <a:solidFill>
                  <a:schemeClr val="lt1"/>
                </a:solidFill>
              </a:ln>
              <a:effectLst/>
            </c:spPr>
            <c:extLst>
              <c:ext xmlns:c16="http://schemas.microsoft.com/office/drawing/2014/chart" uri="{C3380CC4-5D6E-409C-BE32-E72D297353CC}">
                <c16:uniqueId val="{00000001-9C24-4CE6-BA96-E587074FBD62}"/>
              </c:ext>
            </c:extLst>
          </c:dPt>
          <c:dPt>
            <c:idx val="1"/>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3-9C24-4CE6-BA96-E587074FBD6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C24-4CE6-BA96-E587074FBD62}"/>
              </c:ext>
            </c:extLst>
          </c:dPt>
          <c:dPt>
            <c:idx val="3"/>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7-9C24-4CE6-BA96-E587074FBD62}"/>
              </c:ext>
            </c:extLst>
          </c:dPt>
          <c:dPt>
            <c:idx val="4"/>
            <c:bubble3D val="0"/>
            <c:spPr>
              <a:solidFill>
                <a:schemeClr val="accent5">
                  <a:tint val="54000"/>
                </a:schemeClr>
              </a:solidFill>
              <a:ln w="19050">
                <a:solidFill>
                  <a:schemeClr val="lt1"/>
                </a:solidFill>
              </a:ln>
              <a:effectLst/>
            </c:spPr>
            <c:extLst>
              <c:ext xmlns:c16="http://schemas.microsoft.com/office/drawing/2014/chart" uri="{C3380CC4-5D6E-409C-BE32-E72D297353CC}">
                <c16:uniqueId val="{00000009-9C24-4CE6-BA96-E587074FBD62}"/>
              </c:ext>
            </c:extLst>
          </c:dPt>
          <c:cat>
            <c:strRef>
              <c:f>Sheet1!$A$2:$A$6</c:f>
              <c:strCache>
                <c:ptCount val="5"/>
                <c:pt idx="0">
                  <c:v>とてもそう思う</c:v>
                </c:pt>
                <c:pt idx="1">
                  <c:v>どちらかといえばそう思う</c:v>
                </c:pt>
                <c:pt idx="2">
                  <c:v>どちらかといえばそう思わない</c:v>
                </c:pt>
                <c:pt idx="3">
                  <c:v>そう思わない</c:v>
                </c:pt>
                <c:pt idx="4">
                  <c:v>新たに取り組んだことは特にない</c:v>
                </c:pt>
              </c:strCache>
            </c:strRef>
          </c:cat>
          <c:val>
            <c:numRef>
              <c:f>Sheet1!$B$2:$B$6</c:f>
              <c:numCache>
                <c:formatCode>General</c:formatCode>
                <c:ptCount val="5"/>
                <c:pt idx="0">
                  <c:v>1399</c:v>
                </c:pt>
                <c:pt idx="1">
                  <c:v>3120</c:v>
                </c:pt>
                <c:pt idx="2">
                  <c:v>466</c:v>
                </c:pt>
                <c:pt idx="3">
                  <c:v>253</c:v>
                </c:pt>
                <c:pt idx="4">
                  <c:v>715</c:v>
                </c:pt>
              </c:numCache>
            </c:numRef>
          </c:val>
          <c:extLst>
            <c:ext xmlns:c16="http://schemas.microsoft.com/office/drawing/2014/chart" uri="{C3380CC4-5D6E-409C-BE32-E72D297353CC}">
              <c16:uniqueId val="{00000000-11BE-4824-8789-E1C483A64F6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9482615646856282"/>
          <c:y val="1.9290532518752929E-2"/>
          <c:w val="0.47610061700979212"/>
          <c:h val="0.98070946748124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受診のきっかけ</c:v>
                </c:pt>
              </c:strCache>
            </c:strRef>
          </c:tx>
          <c:spPr>
            <a:solidFill>
              <a:schemeClr val="accent1"/>
            </a:solidFill>
            <a:ln>
              <a:noFill/>
            </a:ln>
            <a:effectLst/>
          </c:spPr>
          <c:invertIfNegative val="0"/>
          <c:cat>
            <c:strRef>
              <c:f>Sheet1!$A$2:$A$7</c:f>
              <c:strCache>
                <c:ptCount val="6"/>
                <c:pt idx="0">
                  <c:v>その他</c:v>
                </c:pt>
                <c:pt idx="1">
                  <c:v>理由なし</c:v>
                </c:pt>
                <c:pt idx="2">
                  <c:v>特典がもらえる</c:v>
                </c:pt>
                <c:pt idx="3">
                  <c:v>知人等の多くが受診</c:v>
                </c:pt>
                <c:pt idx="4">
                  <c:v>誰かに勧められた</c:v>
                </c:pt>
                <c:pt idx="5">
                  <c:v>毎年受診は大事と思う</c:v>
                </c:pt>
              </c:strCache>
            </c:strRef>
          </c:cat>
          <c:val>
            <c:numRef>
              <c:f>Sheet1!$B$2:$B$7</c:f>
              <c:numCache>
                <c:formatCode>General</c:formatCode>
                <c:ptCount val="6"/>
                <c:pt idx="0">
                  <c:v>67</c:v>
                </c:pt>
                <c:pt idx="1">
                  <c:v>64</c:v>
                </c:pt>
                <c:pt idx="2">
                  <c:v>710</c:v>
                </c:pt>
                <c:pt idx="3">
                  <c:v>199</c:v>
                </c:pt>
                <c:pt idx="4">
                  <c:v>207</c:v>
                </c:pt>
                <c:pt idx="5">
                  <c:v>5779</c:v>
                </c:pt>
              </c:numCache>
            </c:numRef>
          </c:val>
          <c:extLst>
            <c:ext xmlns:c16="http://schemas.microsoft.com/office/drawing/2014/chart" uri="{C3380CC4-5D6E-409C-BE32-E72D297353CC}">
              <c16:uniqueId val="{00000000-743F-4E3E-80A7-2142F35C2BED}"/>
            </c:ext>
          </c:extLst>
        </c:ser>
        <c:dLbls>
          <c:showLegendKey val="0"/>
          <c:showVal val="0"/>
          <c:showCatName val="0"/>
          <c:showSerName val="0"/>
          <c:showPercent val="0"/>
          <c:showBubbleSize val="0"/>
        </c:dLbls>
        <c:gapWidth val="182"/>
        <c:axId val="941042047"/>
        <c:axId val="941037887"/>
      </c:barChart>
      <c:catAx>
        <c:axId val="941042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941037887"/>
        <c:crosses val="autoZero"/>
        <c:auto val="1"/>
        <c:lblAlgn val="ctr"/>
        <c:lblOffset val="100"/>
        <c:noMultiLvlLbl val="0"/>
      </c:catAx>
      <c:valAx>
        <c:axId val="941037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9410420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altLang="ja-JP" dirty="0" smtClean="0">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年代別男女別</a:t>
            </a:r>
            <a:r>
              <a:rPr lang="en-US" altLang="ja-JP" dirty="0" smtClean="0">
                <a:latin typeface="BIZ UDPゴシック" panose="020B0400000000000000" pitchFamily="50" charset="-128"/>
                <a:ea typeface="BIZ UDPゴシック" panose="020B0400000000000000" pitchFamily="50" charset="-128"/>
              </a:rPr>
              <a:t>】</a:t>
            </a:r>
            <a:r>
              <a:rPr lang="ja-JP" altLang="en-US" dirty="0" smtClean="0">
                <a:latin typeface="BIZ UDPゴシック" panose="020B0400000000000000" pitchFamily="50" charset="-128"/>
                <a:ea typeface="BIZ UDPゴシック" panose="020B0400000000000000" pitchFamily="50" charset="-128"/>
              </a:rPr>
              <a:t>会員数</a:t>
            </a:r>
            <a:endParaRPr lang="ja-JP" altLang="en-US" dirty="0">
              <a:latin typeface="BIZ UDPゴシック" panose="020B0400000000000000" pitchFamily="50" charset="-128"/>
              <a:ea typeface="BIZ UDPゴシック" panose="020B0400000000000000" pitchFamily="50" charset="-12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0"/>
          <c:order val="0"/>
          <c:tx>
            <c:strRef>
              <c:f>Sheet1!$A$2</c:f>
              <c:strCache>
                <c:ptCount val="1"/>
                <c:pt idx="0">
                  <c:v>男性</c:v>
                </c:pt>
              </c:strCache>
            </c:strRef>
          </c:tx>
          <c:spPr>
            <a:solidFill>
              <a:schemeClr val="accent1"/>
            </a:solidFill>
            <a:ln>
              <a:noFill/>
            </a:ln>
            <a:effectLst/>
          </c:spPr>
          <c:invertIfNegative val="0"/>
          <c:dLbls>
            <c:dLbl>
              <c:idx val="3"/>
              <c:layout>
                <c:manualLayout>
                  <c:x val="-7.9305137130758867E-3"/>
                  <c:y val="-4.61254277497837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87-46C5-878B-271C626C3FD5}"/>
                </c:ext>
              </c:extLst>
            </c:dLbl>
            <c:dLbl>
              <c:idx val="4"/>
              <c:layout>
                <c:manualLayout>
                  <c:x val="-1.0574018284101183E-2"/>
                  <c:y val="4.7235355552051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87-46C5-878B-271C626C3FD5}"/>
                </c:ext>
              </c:extLst>
            </c:dLbl>
            <c:dLbl>
              <c:idx val="5"/>
              <c:layout>
                <c:manualLayout>
                  <c:x val="-1.3217522855126576E-2"/>
                  <c:y val="2.30627138748918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87-46C5-878B-271C626C3FD5}"/>
                </c:ext>
              </c:extLst>
            </c:dLbl>
            <c:dLbl>
              <c:idx val="6"/>
              <c:layout>
                <c:manualLayout>
                  <c:x val="-1.321752285512647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87-46C5-878B-271C626C3FD5}"/>
                </c:ext>
              </c:extLst>
            </c:dLbl>
            <c:dLbl>
              <c:idx val="7"/>
              <c:layout>
                <c:manualLayout>
                  <c:x val="-7.93051371307588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87-46C5-878B-271C626C3F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18～19歳</c:v>
                </c:pt>
                <c:pt idx="1">
                  <c:v>20～29歳</c:v>
                </c:pt>
                <c:pt idx="2">
                  <c:v>30～39歳</c:v>
                </c:pt>
                <c:pt idx="3">
                  <c:v>40～49歳</c:v>
                </c:pt>
                <c:pt idx="4">
                  <c:v>50～59歳</c:v>
                </c:pt>
                <c:pt idx="5">
                  <c:v>60～69歳</c:v>
                </c:pt>
                <c:pt idx="6">
                  <c:v>70～79歳</c:v>
                </c:pt>
                <c:pt idx="7">
                  <c:v>80歳以上</c:v>
                </c:pt>
              </c:strCache>
            </c:strRef>
          </c:cat>
          <c:val>
            <c:numRef>
              <c:f>Sheet1!$B$2:$I$2</c:f>
              <c:numCache>
                <c:formatCode>#,##0_);[Red]\(#,##0\)</c:formatCode>
                <c:ptCount val="8"/>
                <c:pt idx="0">
                  <c:v>98</c:v>
                </c:pt>
                <c:pt idx="1">
                  <c:v>3835</c:v>
                </c:pt>
                <c:pt idx="2">
                  <c:v>9136</c:v>
                </c:pt>
                <c:pt idx="3">
                  <c:v>17189</c:v>
                </c:pt>
                <c:pt idx="4">
                  <c:v>22364</c:v>
                </c:pt>
                <c:pt idx="5">
                  <c:v>20291</c:v>
                </c:pt>
                <c:pt idx="6">
                  <c:v>13905</c:v>
                </c:pt>
                <c:pt idx="7">
                  <c:v>1320</c:v>
                </c:pt>
              </c:numCache>
            </c:numRef>
          </c:val>
          <c:extLst>
            <c:ext xmlns:c16="http://schemas.microsoft.com/office/drawing/2014/chart" uri="{C3380CC4-5D6E-409C-BE32-E72D297353CC}">
              <c16:uniqueId val="{00000000-6A2E-4383-99C5-4F2C5A172B16}"/>
            </c:ext>
          </c:extLst>
        </c:ser>
        <c:ser>
          <c:idx val="1"/>
          <c:order val="1"/>
          <c:tx>
            <c:strRef>
              <c:f>Sheet1!$A$3</c:f>
              <c:strCache>
                <c:ptCount val="1"/>
                <c:pt idx="0">
                  <c:v>女性</c:v>
                </c:pt>
              </c:strCache>
            </c:strRef>
          </c:tx>
          <c:spPr>
            <a:solidFill>
              <a:schemeClr val="accent2"/>
            </a:solidFill>
            <a:ln>
              <a:noFill/>
            </a:ln>
            <a:effectLst/>
          </c:spPr>
          <c:invertIfNegative val="0"/>
          <c:dLbls>
            <c:dLbl>
              <c:idx val="6"/>
              <c:layout>
                <c:manualLayout>
                  <c:x val="9.2522659985885356E-3"/>
                  <c:y val="2.36176777760255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87-46C5-878B-271C626C3FD5}"/>
                </c:ext>
              </c:extLst>
            </c:dLbl>
            <c:dLbl>
              <c:idx val="7"/>
              <c:layout>
                <c:manualLayout>
                  <c:x val="3.9652568565379433E-3"/>
                  <c:y val="-8.65971514677436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87-46C5-878B-271C626C3F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18～19歳</c:v>
                </c:pt>
                <c:pt idx="1">
                  <c:v>20～29歳</c:v>
                </c:pt>
                <c:pt idx="2">
                  <c:v>30～39歳</c:v>
                </c:pt>
                <c:pt idx="3">
                  <c:v>40～49歳</c:v>
                </c:pt>
                <c:pt idx="4">
                  <c:v>50～59歳</c:v>
                </c:pt>
                <c:pt idx="5">
                  <c:v>60～69歳</c:v>
                </c:pt>
                <c:pt idx="6">
                  <c:v>70～79歳</c:v>
                </c:pt>
                <c:pt idx="7">
                  <c:v>80歳以上</c:v>
                </c:pt>
              </c:strCache>
            </c:strRef>
          </c:cat>
          <c:val>
            <c:numRef>
              <c:f>Sheet1!$B$3:$I$3</c:f>
              <c:numCache>
                <c:formatCode>#,##0_);[Red]\(#,##0\)</c:formatCode>
                <c:ptCount val="8"/>
                <c:pt idx="0">
                  <c:v>175</c:v>
                </c:pt>
                <c:pt idx="1">
                  <c:v>8081</c:v>
                </c:pt>
                <c:pt idx="2">
                  <c:v>16967</c:v>
                </c:pt>
                <c:pt idx="3">
                  <c:v>30343</c:v>
                </c:pt>
                <c:pt idx="4">
                  <c:v>37067</c:v>
                </c:pt>
                <c:pt idx="5">
                  <c:v>26127</c:v>
                </c:pt>
                <c:pt idx="6">
                  <c:v>13964</c:v>
                </c:pt>
                <c:pt idx="7">
                  <c:v>1409</c:v>
                </c:pt>
              </c:numCache>
            </c:numRef>
          </c:val>
          <c:extLst>
            <c:ext xmlns:c16="http://schemas.microsoft.com/office/drawing/2014/chart" uri="{C3380CC4-5D6E-409C-BE32-E72D297353CC}">
              <c16:uniqueId val="{00000001-6A2E-4383-99C5-4F2C5A172B16}"/>
            </c:ext>
          </c:extLst>
        </c:ser>
        <c:dLbls>
          <c:showLegendKey val="0"/>
          <c:showVal val="0"/>
          <c:showCatName val="0"/>
          <c:showSerName val="0"/>
          <c:showPercent val="0"/>
          <c:showBubbleSize val="0"/>
        </c:dLbls>
        <c:gapWidth val="236"/>
        <c:overlap val="-37"/>
        <c:axId val="1535987871"/>
        <c:axId val="1535999935"/>
      </c:barChart>
      <c:catAx>
        <c:axId val="153598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35999935"/>
        <c:crosses val="autoZero"/>
        <c:auto val="1"/>
        <c:lblAlgn val="ctr"/>
        <c:lblOffset val="100"/>
        <c:noMultiLvlLbl val="0"/>
      </c:catAx>
      <c:valAx>
        <c:axId val="153599993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35987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a:t>【</a:t>
            </a:r>
            <a:r>
              <a:rPr lang="ja-JP"/>
              <a:t>市町村別</a:t>
            </a:r>
            <a:r>
              <a:rPr lang="en-US"/>
              <a:t>】</a:t>
            </a:r>
            <a:r>
              <a:rPr lang="ja-JP"/>
              <a:t>住民数</a:t>
            </a:r>
            <a:r>
              <a:rPr lang="en-US"/>
              <a:t>(18</a:t>
            </a:r>
            <a:r>
              <a:rPr lang="ja-JP"/>
              <a:t>歳以上</a:t>
            </a:r>
            <a:r>
              <a:rPr lang="en-US"/>
              <a:t>)</a:t>
            </a:r>
            <a:r>
              <a:rPr lang="ja-JP"/>
              <a:t>に占めるアスマイル利用者の割合</a:t>
            </a:r>
          </a:p>
        </c:rich>
      </c:tx>
      <c:layout>
        <c:manualLayout>
          <c:xMode val="edge"/>
          <c:yMode val="edge"/>
          <c:x val="2.0135927935890221E-2"/>
          <c:y val="1.17773615000834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7617957245546806E-2"/>
          <c:y val="9.007718653980501E-2"/>
          <c:w val="0.89096561779882621"/>
          <c:h val="0.88833098404337529"/>
        </c:manualLayout>
      </c:layout>
      <c:barChart>
        <c:barDir val="bar"/>
        <c:grouping val="clustered"/>
        <c:varyColors val="0"/>
        <c:ser>
          <c:idx val="2"/>
          <c:order val="2"/>
          <c:tx>
            <c:strRef>
              <c:f>'18歳以上人口に占める割合 (小数点第1位まで)'!$M$1</c:f>
              <c:strCache>
                <c:ptCount val="1"/>
                <c:pt idx="0">
                  <c:v>会員割合(%)</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'18歳以上人口に占める割合 (小数点第1位まで)'!$J$2:$J$44</c:f>
              <c:strCache>
                <c:ptCount val="43"/>
                <c:pt idx="0">
                  <c:v>千早赤阪村</c:v>
                </c:pt>
                <c:pt idx="1">
                  <c:v>泉佐野市</c:v>
                </c:pt>
                <c:pt idx="2">
                  <c:v>能勢町</c:v>
                </c:pt>
                <c:pt idx="3">
                  <c:v>東大阪市</c:v>
                </c:pt>
                <c:pt idx="4">
                  <c:v>枚方市</c:v>
                </c:pt>
                <c:pt idx="5">
                  <c:v>摂津市</c:v>
                </c:pt>
                <c:pt idx="6">
                  <c:v>高槻市</c:v>
                </c:pt>
                <c:pt idx="7">
                  <c:v>池田市</c:v>
                </c:pt>
                <c:pt idx="8">
                  <c:v>豊能町</c:v>
                </c:pt>
                <c:pt idx="9">
                  <c:v>八尾市</c:v>
                </c:pt>
                <c:pt idx="10">
                  <c:v>阪南市</c:v>
                </c:pt>
                <c:pt idx="11">
                  <c:v>松原市</c:v>
                </c:pt>
                <c:pt idx="12">
                  <c:v>寝屋川市</c:v>
                </c:pt>
                <c:pt idx="13">
                  <c:v>門真市</c:v>
                </c:pt>
                <c:pt idx="14">
                  <c:v>大東市</c:v>
                </c:pt>
                <c:pt idx="15">
                  <c:v>河南町</c:v>
                </c:pt>
                <c:pt idx="16">
                  <c:v>岸和田市</c:v>
                </c:pt>
                <c:pt idx="17">
                  <c:v>熊取町</c:v>
                </c:pt>
                <c:pt idx="18">
                  <c:v>柏原市</c:v>
                </c:pt>
                <c:pt idx="19">
                  <c:v>四條畷市</c:v>
                </c:pt>
                <c:pt idx="20">
                  <c:v>忠岡町</c:v>
                </c:pt>
                <c:pt idx="21">
                  <c:v>貝塚市</c:v>
                </c:pt>
                <c:pt idx="22">
                  <c:v>藤井寺市</c:v>
                </c:pt>
                <c:pt idx="23">
                  <c:v>羽曳野市</c:v>
                </c:pt>
                <c:pt idx="24">
                  <c:v>大阪市</c:v>
                </c:pt>
                <c:pt idx="25">
                  <c:v>吹田市</c:v>
                </c:pt>
                <c:pt idx="26">
                  <c:v>富田林市</c:v>
                </c:pt>
                <c:pt idx="27">
                  <c:v>和泉市</c:v>
                </c:pt>
                <c:pt idx="28">
                  <c:v>太子町</c:v>
                </c:pt>
                <c:pt idx="29">
                  <c:v>高石市</c:v>
                </c:pt>
                <c:pt idx="30">
                  <c:v>堺市</c:v>
                </c:pt>
                <c:pt idx="31">
                  <c:v>守口市</c:v>
                </c:pt>
                <c:pt idx="32">
                  <c:v>大阪狭山市</c:v>
                </c:pt>
                <c:pt idx="33">
                  <c:v>島本町</c:v>
                </c:pt>
                <c:pt idx="34">
                  <c:v>田尻町</c:v>
                </c:pt>
                <c:pt idx="35">
                  <c:v>箕面市</c:v>
                </c:pt>
                <c:pt idx="36">
                  <c:v>泉南市</c:v>
                </c:pt>
                <c:pt idx="37">
                  <c:v>岬町</c:v>
                </c:pt>
                <c:pt idx="38">
                  <c:v>泉大津市</c:v>
                </c:pt>
                <c:pt idx="39">
                  <c:v>豊中市</c:v>
                </c:pt>
                <c:pt idx="40">
                  <c:v>交野市</c:v>
                </c:pt>
                <c:pt idx="41">
                  <c:v>河内長野市</c:v>
                </c:pt>
                <c:pt idx="42">
                  <c:v>茨木市</c:v>
                </c:pt>
              </c:strCache>
            </c:strRef>
          </c:cat>
          <c:val>
            <c:numRef>
              <c:f>'18歳以上人口に占める割合 (小数点第1位まで)'!$M$2:$M$44</c:f>
              <c:numCache>
                <c:formatCode>0.0%</c:formatCode>
                <c:ptCount val="43"/>
                <c:pt idx="0">
                  <c:v>1.5322960867515324E-2</c:v>
                </c:pt>
                <c:pt idx="1">
                  <c:v>1.7951774522879365E-2</c:v>
                </c:pt>
                <c:pt idx="2">
                  <c:v>1.8204804045512009E-2</c:v>
                </c:pt>
                <c:pt idx="3">
                  <c:v>1.8783268700948284E-2</c:v>
                </c:pt>
                <c:pt idx="4">
                  <c:v>1.8870120568222515E-2</c:v>
                </c:pt>
                <c:pt idx="5">
                  <c:v>1.8903898421970711E-2</c:v>
                </c:pt>
                <c:pt idx="6">
                  <c:v>1.9694630872483222E-2</c:v>
                </c:pt>
                <c:pt idx="7">
                  <c:v>2.0962540312577525E-2</c:v>
                </c:pt>
                <c:pt idx="8">
                  <c:v>2.1917133534445608E-2</c:v>
                </c:pt>
                <c:pt idx="9">
                  <c:v>2.204017506452699E-2</c:v>
                </c:pt>
                <c:pt idx="10">
                  <c:v>2.2442213618343265E-2</c:v>
                </c:pt>
                <c:pt idx="11">
                  <c:v>2.3076154307415549E-2</c:v>
                </c:pt>
                <c:pt idx="12">
                  <c:v>2.34693512166925E-2</c:v>
                </c:pt>
                <c:pt idx="13">
                  <c:v>2.3975161305971958E-2</c:v>
                </c:pt>
                <c:pt idx="14">
                  <c:v>2.4069651741293531E-2</c:v>
                </c:pt>
                <c:pt idx="15">
                  <c:v>2.4477114277053652E-2</c:v>
                </c:pt>
                <c:pt idx="16">
                  <c:v>2.5297947299094341E-2</c:v>
                </c:pt>
                <c:pt idx="17">
                  <c:v>2.6243322134713885E-2</c:v>
                </c:pt>
                <c:pt idx="18">
                  <c:v>2.6458557957248722E-2</c:v>
                </c:pt>
                <c:pt idx="19">
                  <c:v>2.6583538987747325E-2</c:v>
                </c:pt>
                <c:pt idx="20">
                  <c:v>2.7013434873194915E-2</c:v>
                </c:pt>
                <c:pt idx="21">
                  <c:v>2.7030908881994716E-2</c:v>
                </c:pt>
                <c:pt idx="22">
                  <c:v>2.8209717716373942E-2</c:v>
                </c:pt>
                <c:pt idx="23">
                  <c:v>2.8311994718557561E-2</c:v>
                </c:pt>
                <c:pt idx="24">
                  <c:v>2.8982976974605008E-2</c:v>
                </c:pt>
                <c:pt idx="25">
                  <c:v>2.9531961302102162E-2</c:v>
                </c:pt>
                <c:pt idx="26">
                  <c:v>3.000650900412237E-2</c:v>
                </c:pt>
                <c:pt idx="27">
                  <c:v>3.0729432054246855E-2</c:v>
                </c:pt>
                <c:pt idx="28">
                  <c:v>3.1273062730627306E-2</c:v>
                </c:pt>
                <c:pt idx="29">
                  <c:v>3.1674791161122685E-2</c:v>
                </c:pt>
                <c:pt idx="30">
                  <c:v>3.1744018083422469E-2</c:v>
                </c:pt>
                <c:pt idx="31">
                  <c:v>3.3043805103650015E-2</c:v>
                </c:pt>
                <c:pt idx="32">
                  <c:v>3.3099277118415878E-2</c:v>
                </c:pt>
                <c:pt idx="33">
                  <c:v>3.3193392710009026E-2</c:v>
                </c:pt>
                <c:pt idx="34">
                  <c:v>3.3347832390894588E-2</c:v>
                </c:pt>
                <c:pt idx="35">
                  <c:v>3.6551003048132136E-2</c:v>
                </c:pt>
                <c:pt idx="36">
                  <c:v>3.7014709428502532E-2</c:v>
                </c:pt>
                <c:pt idx="37">
                  <c:v>4.2539881138567409E-2</c:v>
                </c:pt>
                <c:pt idx="38">
                  <c:v>4.3402555910543129E-2</c:v>
                </c:pt>
                <c:pt idx="39">
                  <c:v>4.3479688582141233E-2</c:v>
                </c:pt>
                <c:pt idx="40">
                  <c:v>4.4570322416857072E-2</c:v>
                </c:pt>
                <c:pt idx="41">
                  <c:v>5.9635464793938275E-2</c:v>
                </c:pt>
                <c:pt idx="42">
                  <c:v>6.2456437319526041E-2</c:v>
                </c:pt>
              </c:numCache>
            </c:numRef>
          </c:val>
          <c:extLst>
            <c:ext xmlns:c16="http://schemas.microsoft.com/office/drawing/2014/chart" uri="{C3380CC4-5D6E-409C-BE32-E72D297353CC}">
              <c16:uniqueId val="{00000000-63A5-482F-9A31-3B7769E6E203}"/>
            </c:ext>
          </c:extLst>
        </c:ser>
        <c:dLbls>
          <c:showLegendKey val="0"/>
          <c:showVal val="0"/>
          <c:showCatName val="0"/>
          <c:showSerName val="0"/>
          <c:showPercent val="0"/>
          <c:showBubbleSize val="0"/>
        </c:dLbls>
        <c:gapWidth val="85"/>
        <c:axId val="262902704"/>
        <c:axId val="262903536"/>
      </c:barChart>
      <c:barChart>
        <c:barDir val="bar"/>
        <c:grouping val="stacked"/>
        <c:varyColors val="0"/>
        <c:ser>
          <c:idx val="0"/>
          <c:order val="0"/>
          <c:tx>
            <c:strRef>
              <c:f>'18歳以上人口に占める割合 (小数点第1位まで)'!$K$1</c:f>
              <c:strCache>
                <c:ptCount val="1"/>
                <c:pt idx="0">
                  <c:v>国保会員割合(%)</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'18歳以上人口に占める割合 (小数点第1位まで)'!$J$2:$J$44</c:f>
              <c:strCache>
                <c:ptCount val="43"/>
                <c:pt idx="0">
                  <c:v>千早赤阪村</c:v>
                </c:pt>
                <c:pt idx="1">
                  <c:v>泉佐野市</c:v>
                </c:pt>
                <c:pt idx="2">
                  <c:v>能勢町</c:v>
                </c:pt>
                <c:pt idx="3">
                  <c:v>東大阪市</c:v>
                </c:pt>
                <c:pt idx="4">
                  <c:v>枚方市</c:v>
                </c:pt>
                <c:pt idx="5">
                  <c:v>摂津市</c:v>
                </c:pt>
                <c:pt idx="6">
                  <c:v>高槻市</c:v>
                </c:pt>
                <c:pt idx="7">
                  <c:v>池田市</c:v>
                </c:pt>
                <c:pt idx="8">
                  <c:v>豊能町</c:v>
                </c:pt>
                <c:pt idx="9">
                  <c:v>八尾市</c:v>
                </c:pt>
                <c:pt idx="10">
                  <c:v>阪南市</c:v>
                </c:pt>
                <c:pt idx="11">
                  <c:v>松原市</c:v>
                </c:pt>
                <c:pt idx="12">
                  <c:v>寝屋川市</c:v>
                </c:pt>
                <c:pt idx="13">
                  <c:v>門真市</c:v>
                </c:pt>
                <c:pt idx="14">
                  <c:v>大東市</c:v>
                </c:pt>
                <c:pt idx="15">
                  <c:v>河南町</c:v>
                </c:pt>
                <c:pt idx="16">
                  <c:v>岸和田市</c:v>
                </c:pt>
                <c:pt idx="17">
                  <c:v>熊取町</c:v>
                </c:pt>
                <c:pt idx="18">
                  <c:v>柏原市</c:v>
                </c:pt>
                <c:pt idx="19">
                  <c:v>四條畷市</c:v>
                </c:pt>
                <c:pt idx="20">
                  <c:v>忠岡町</c:v>
                </c:pt>
                <c:pt idx="21">
                  <c:v>貝塚市</c:v>
                </c:pt>
                <c:pt idx="22">
                  <c:v>藤井寺市</c:v>
                </c:pt>
                <c:pt idx="23">
                  <c:v>羽曳野市</c:v>
                </c:pt>
                <c:pt idx="24">
                  <c:v>大阪市</c:v>
                </c:pt>
                <c:pt idx="25">
                  <c:v>吹田市</c:v>
                </c:pt>
                <c:pt idx="26">
                  <c:v>富田林市</c:v>
                </c:pt>
                <c:pt idx="27">
                  <c:v>和泉市</c:v>
                </c:pt>
                <c:pt idx="28">
                  <c:v>太子町</c:v>
                </c:pt>
                <c:pt idx="29">
                  <c:v>高石市</c:v>
                </c:pt>
                <c:pt idx="30">
                  <c:v>堺市</c:v>
                </c:pt>
                <c:pt idx="31">
                  <c:v>守口市</c:v>
                </c:pt>
                <c:pt idx="32">
                  <c:v>大阪狭山市</c:v>
                </c:pt>
                <c:pt idx="33">
                  <c:v>島本町</c:v>
                </c:pt>
                <c:pt idx="34">
                  <c:v>田尻町</c:v>
                </c:pt>
                <c:pt idx="35">
                  <c:v>箕面市</c:v>
                </c:pt>
                <c:pt idx="36">
                  <c:v>泉南市</c:v>
                </c:pt>
                <c:pt idx="37">
                  <c:v>岬町</c:v>
                </c:pt>
                <c:pt idx="38">
                  <c:v>泉大津市</c:v>
                </c:pt>
                <c:pt idx="39">
                  <c:v>豊中市</c:v>
                </c:pt>
                <c:pt idx="40">
                  <c:v>交野市</c:v>
                </c:pt>
                <c:pt idx="41">
                  <c:v>河内長野市</c:v>
                </c:pt>
                <c:pt idx="42">
                  <c:v>茨木市</c:v>
                </c:pt>
              </c:strCache>
            </c:strRef>
          </c:cat>
          <c:val>
            <c:numRef>
              <c:f>'18歳以上人口に占める割合 (小数点第1位まで)'!$K$2:$K$44</c:f>
              <c:numCache>
                <c:formatCode>0.0%</c:formatCode>
                <c:ptCount val="43"/>
                <c:pt idx="0">
                  <c:v>3.5360678925035359E-3</c:v>
                </c:pt>
                <c:pt idx="1">
                  <c:v>2.7264036257627438E-3</c:v>
                </c:pt>
                <c:pt idx="2">
                  <c:v>9.2288242730720615E-3</c:v>
                </c:pt>
                <c:pt idx="3">
                  <c:v>4.5222928427431294E-3</c:v>
                </c:pt>
                <c:pt idx="4">
                  <c:v>3.9751701086307746E-3</c:v>
                </c:pt>
                <c:pt idx="5">
                  <c:v>2.6097656619744974E-3</c:v>
                </c:pt>
                <c:pt idx="6">
                  <c:v>3.3154362416107381E-3</c:v>
                </c:pt>
                <c:pt idx="7">
                  <c:v>3.8339234568458085E-3</c:v>
                </c:pt>
                <c:pt idx="8">
                  <c:v>7.634057747952964E-3</c:v>
                </c:pt>
                <c:pt idx="9">
                  <c:v>7.218045112781955E-3</c:v>
                </c:pt>
                <c:pt idx="10">
                  <c:v>5.0077666751675055E-3</c:v>
                </c:pt>
                <c:pt idx="11">
                  <c:v>6.6759944033579852E-3</c:v>
                </c:pt>
                <c:pt idx="12">
                  <c:v>8.4966417547790406E-3</c:v>
                </c:pt>
                <c:pt idx="13">
                  <c:v>4.7542812788046382E-3</c:v>
                </c:pt>
                <c:pt idx="14">
                  <c:v>6.248756218905473E-3</c:v>
                </c:pt>
                <c:pt idx="15">
                  <c:v>7.9569566535313725E-3</c:v>
                </c:pt>
                <c:pt idx="16">
                  <c:v>8.1490398250445902E-3</c:v>
                </c:pt>
                <c:pt idx="17">
                  <c:v>7.9308255769124855E-3</c:v>
                </c:pt>
                <c:pt idx="18">
                  <c:v>1.0781947938594239E-2</c:v>
                </c:pt>
                <c:pt idx="19">
                  <c:v>8.1828808936225492E-3</c:v>
                </c:pt>
                <c:pt idx="20">
                  <c:v>9.9863495940800337E-3</c:v>
                </c:pt>
                <c:pt idx="21">
                  <c:v>1.026944731701712E-2</c:v>
                </c:pt>
                <c:pt idx="22">
                  <c:v>8.3902002461125405E-3</c:v>
                </c:pt>
                <c:pt idx="23">
                  <c:v>1.0844273206419983E-2</c:v>
                </c:pt>
                <c:pt idx="24">
                  <c:v>8.0878965207074292E-3</c:v>
                </c:pt>
                <c:pt idx="25">
                  <c:v>7.4565138806345086E-3</c:v>
                </c:pt>
                <c:pt idx="26">
                  <c:v>1.0707311781297461E-2</c:v>
                </c:pt>
                <c:pt idx="27">
                  <c:v>1.0465253008270293E-2</c:v>
                </c:pt>
                <c:pt idx="28">
                  <c:v>9.4095940959409586E-3</c:v>
                </c:pt>
                <c:pt idx="29">
                  <c:v>8.9118903944853649E-3</c:v>
                </c:pt>
                <c:pt idx="30">
                  <c:v>1.1101756732989848E-2</c:v>
                </c:pt>
                <c:pt idx="31">
                  <c:v>1.2567104908361455E-2</c:v>
                </c:pt>
                <c:pt idx="32">
                  <c:v>1.1578533109633589E-2</c:v>
                </c:pt>
                <c:pt idx="33">
                  <c:v>8.3964373994585475E-3</c:v>
                </c:pt>
                <c:pt idx="34">
                  <c:v>7.8294910830795997E-3</c:v>
                </c:pt>
                <c:pt idx="35">
                  <c:v>1.5028000283547175E-2</c:v>
                </c:pt>
                <c:pt idx="36">
                  <c:v>1.896953621091552E-2</c:v>
                </c:pt>
                <c:pt idx="37">
                  <c:v>1.1495151704723178E-2</c:v>
                </c:pt>
                <c:pt idx="38">
                  <c:v>1.1597444089456869E-2</c:v>
                </c:pt>
                <c:pt idx="39">
                  <c:v>1.4275308671458936E-2</c:v>
                </c:pt>
                <c:pt idx="40">
                  <c:v>1.6136709824828635E-2</c:v>
                </c:pt>
                <c:pt idx="41">
                  <c:v>3.0031417482905193E-2</c:v>
                </c:pt>
                <c:pt idx="42">
                  <c:v>1.1471505858143317E-2</c:v>
                </c:pt>
              </c:numCache>
            </c:numRef>
          </c:val>
          <c:extLst>
            <c:ext xmlns:c16="http://schemas.microsoft.com/office/drawing/2014/chart" uri="{C3380CC4-5D6E-409C-BE32-E72D297353CC}">
              <c16:uniqueId val="{00000001-63A5-482F-9A31-3B7769E6E203}"/>
            </c:ext>
          </c:extLst>
        </c:ser>
        <c:ser>
          <c:idx val="1"/>
          <c:order val="1"/>
          <c:tx>
            <c:strRef>
              <c:f>'18歳以上人口に占める割合 (小数点第1位まで)'!$L$1</c:f>
              <c:strCache>
                <c:ptCount val="1"/>
                <c:pt idx="0">
                  <c:v>府民会員割合(%)</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'18歳以上人口に占める割合 (小数点第1位まで)'!$J$2:$J$44</c:f>
              <c:strCache>
                <c:ptCount val="43"/>
                <c:pt idx="0">
                  <c:v>千早赤阪村</c:v>
                </c:pt>
                <c:pt idx="1">
                  <c:v>泉佐野市</c:v>
                </c:pt>
                <c:pt idx="2">
                  <c:v>能勢町</c:v>
                </c:pt>
                <c:pt idx="3">
                  <c:v>東大阪市</c:v>
                </c:pt>
                <c:pt idx="4">
                  <c:v>枚方市</c:v>
                </c:pt>
                <c:pt idx="5">
                  <c:v>摂津市</c:v>
                </c:pt>
                <c:pt idx="6">
                  <c:v>高槻市</c:v>
                </c:pt>
                <c:pt idx="7">
                  <c:v>池田市</c:v>
                </c:pt>
                <c:pt idx="8">
                  <c:v>豊能町</c:v>
                </c:pt>
                <c:pt idx="9">
                  <c:v>八尾市</c:v>
                </c:pt>
                <c:pt idx="10">
                  <c:v>阪南市</c:v>
                </c:pt>
                <c:pt idx="11">
                  <c:v>松原市</c:v>
                </c:pt>
                <c:pt idx="12">
                  <c:v>寝屋川市</c:v>
                </c:pt>
                <c:pt idx="13">
                  <c:v>門真市</c:v>
                </c:pt>
                <c:pt idx="14">
                  <c:v>大東市</c:v>
                </c:pt>
                <c:pt idx="15">
                  <c:v>河南町</c:v>
                </c:pt>
                <c:pt idx="16">
                  <c:v>岸和田市</c:v>
                </c:pt>
                <c:pt idx="17">
                  <c:v>熊取町</c:v>
                </c:pt>
                <c:pt idx="18">
                  <c:v>柏原市</c:v>
                </c:pt>
                <c:pt idx="19">
                  <c:v>四條畷市</c:v>
                </c:pt>
                <c:pt idx="20">
                  <c:v>忠岡町</c:v>
                </c:pt>
                <c:pt idx="21">
                  <c:v>貝塚市</c:v>
                </c:pt>
                <c:pt idx="22">
                  <c:v>藤井寺市</c:v>
                </c:pt>
                <c:pt idx="23">
                  <c:v>羽曳野市</c:v>
                </c:pt>
                <c:pt idx="24">
                  <c:v>大阪市</c:v>
                </c:pt>
                <c:pt idx="25">
                  <c:v>吹田市</c:v>
                </c:pt>
                <c:pt idx="26">
                  <c:v>富田林市</c:v>
                </c:pt>
                <c:pt idx="27">
                  <c:v>和泉市</c:v>
                </c:pt>
                <c:pt idx="28">
                  <c:v>太子町</c:v>
                </c:pt>
                <c:pt idx="29">
                  <c:v>高石市</c:v>
                </c:pt>
                <c:pt idx="30">
                  <c:v>堺市</c:v>
                </c:pt>
                <c:pt idx="31">
                  <c:v>守口市</c:v>
                </c:pt>
                <c:pt idx="32">
                  <c:v>大阪狭山市</c:v>
                </c:pt>
                <c:pt idx="33">
                  <c:v>島本町</c:v>
                </c:pt>
                <c:pt idx="34">
                  <c:v>田尻町</c:v>
                </c:pt>
                <c:pt idx="35">
                  <c:v>箕面市</c:v>
                </c:pt>
                <c:pt idx="36">
                  <c:v>泉南市</c:v>
                </c:pt>
                <c:pt idx="37">
                  <c:v>岬町</c:v>
                </c:pt>
                <c:pt idx="38">
                  <c:v>泉大津市</c:v>
                </c:pt>
                <c:pt idx="39">
                  <c:v>豊中市</c:v>
                </c:pt>
                <c:pt idx="40">
                  <c:v>交野市</c:v>
                </c:pt>
                <c:pt idx="41">
                  <c:v>河内長野市</c:v>
                </c:pt>
                <c:pt idx="42">
                  <c:v>茨木市</c:v>
                </c:pt>
              </c:strCache>
            </c:strRef>
          </c:cat>
          <c:val>
            <c:numRef>
              <c:f>'18歳以上人口に占める割合 (小数点第1位まで)'!$L$2:$L$44</c:f>
              <c:numCache>
                <c:formatCode>0.0%</c:formatCode>
                <c:ptCount val="43"/>
                <c:pt idx="0">
                  <c:v>1.1786892975011787E-2</c:v>
                </c:pt>
                <c:pt idx="1">
                  <c:v>1.5225370897116621E-2</c:v>
                </c:pt>
                <c:pt idx="2">
                  <c:v>8.9759797724399491E-3</c:v>
                </c:pt>
                <c:pt idx="3">
                  <c:v>1.4260975858205155E-2</c:v>
                </c:pt>
                <c:pt idx="4">
                  <c:v>1.4894950459591738E-2</c:v>
                </c:pt>
                <c:pt idx="5">
                  <c:v>1.6294132759996215E-2</c:v>
                </c:pt>
                <c:pt idx="6">
                  <c:v>1.6379194630872482E-2</c:v>
                </c:pt>
                <c:pt idx="7">
                  <c:v>1.7128616855731714E-2</c:v>
                </c:pt>
                <c:pt idx="8">
                  <c:v>1.4283075786492643E-2</c:v>
                </c:pt>
                <c:pt idx="9">
                  <c:v>1.4822129951745035E-2</c:v>
                </c:pt>
                <c:pt idx="10">
                  <c:v>1.7434446943175759E-2</c:v>
                </c:pt>
                <c:pt idx="11">
                  <c:v>1.6400159904057566E-2</c:v>
                </c:pt>
                <c:pt idx="12">
                  <c:v>1.4972709461913458E-2</c:v>
                </c:pt>
                <c:pt idx="13">
                  <c:v>1.9220880027167323E-2</c:v>
                </c:pt>
                <c:pt idx="14">
                  <c:v>1.782089552238806E-2</c:v>
                </c:pt>
                <c:pt idx="15">
                  <c:v>1.652015762352228E-2</c:v>
                </c:pt>
                <c:pt idx="16">
                  <c:v>1.7148907474049752E-2</c:v>
                </c:pt>
                <c:pt idx="17">
                  <c:v>1.83124965578014E-2</c:v>
                </c:pt>
                <c:pt idx="18">
                  <c:v>1.5676610018654481E-2</c:v>
                </c:pt>
                <c:pt idx="19">
                  <c:v>1.8400658094124778E-2</c:v>
                </c:pt>
                <c:pt idx="20">
                  <c:v>1.7027085279114878E-2</c:v>
                </c:pt>
                <c:pt idx="21">
                  <c:v>1.6761461564977594E-2</c:v>
                </c:pt>
                <c:pt idx="22">
                  <c:v>1.9819517470261401E-2</c:v>
                </c:pt>
                <c:pt idx="23">
                  <c:v>1.7467721512137577E-2</c:v>
                </c:pt>
                <c:pt idx="24">
                  <c:v>2.0895080453897579E-2</c:v>
                </c:pt>
                <c:pt idx="25">
                  <c:v>2.2075447421467654E-2</c:v>
                </c:pt>
                <c:pt idx="26">
                  <c:v>1.9299197222824908E-2</c:v>
                </c:pt>
                <c:pt idx="27">
                  <c:v>2.026417904597656E-2</c:v>
                </c:pt>
                <c:pt idx="28">
                  <c:v>2.1863468634686346E-2</c:v>
                </c:pt>
                <c:pt idx="29">
                  <c:v>2.2762900766637319E-2</c:v>
                </c:pt>
                <c:pt idx="30">
                  <c:v>2.0642261350432622E-2</c:v>
                </c:pt>
                <c:pt idx="31">
                  <c:v>2.047670019528856E-2</c:v>
                </c:pt>
                <c:pt idx="32">
                  <c:v>2.1520744008782285E-2</c:v>
                </c:pt>
                <c:pt idx="33">
                  <c:v>2.4796955310550477E-2</c:v>
                </c:pt>
                <c:pt idx="34">
                  <c:v>2.5518341307814992E-2</c:v>
                </c:pt>
                <c:pt idx="35">
                  <c:v>2.1523002764584957E-2</c:v>
                </c:pt>
                <c:pt idx="36">
                  <c:v>1.8045173217587012E-2</c:v>
                </c:pt>
                <c:pt idx="37">
                  <c:v>3.1044729433844228E-2</c:v>
                </c:pt>
                <c:pt idx="38">
                  <c:v>3.1805111821086265E-2</c:v>
                </c:pt>
                <c:pt idx="39">
                  <c:v>2.9204379910682303E-2</c:v>
                </c:pt>
                <c:pt idx="40">
                  <c:v>2.8433612592028434E-2</c:v>
                </c:pt>
                <c:pt idx="41">
                  <c:v>2.9604047311033079E-2</c:v>
                </c:pt>
                <c:pt idx="42">
                  <c:v>5.0984931461382721E-2</c:v>
                </c:pt>
              </c:numCache>
            </c:numRef>
          </c:val>
          <c:extLst>
            <c:ext xmlns:c16="http://schemas.microsoft.com/office/drawing/2014/chart" uri="{C3380CC4-5D6E-409C-BE32-E72D297353CC}">
              <c16:uniqueId val="{00000002-63A5-482F-9A31-3B7769E6E203}"/>
            </c:ext>
          </c:extLst>
        </c:ser>
        <c:dLbls>
          <c:dLblPos val="ctr"/>
          <c:showLegendKey val="0"/>
          <c:showVal val="1"/>
          <c:showCatName val="0"/>
          <c:showSerName val="0"/>
          <c:showPercent val="0"/>
          <c:showBubbleSize val="0"/>
        </c:dLbls>
        <c:gapWidth val="85"/>
        <c:overlap val="100"/>
        <c:axId val="268955136"/>
        <c:axId val="268953472"/>
      </c:barChart>
      <c:catAx>
        <c:axId val="262902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62903536"/>
        <c:crosses val="autoZero"/>
        <c:auto val="0"/>
        <c:lblAlgn val="ctr"/>
        <c:lblOffset val="100"/>
        <c:noMultiLvlLbl val="0"/>
      </c:catAx>
      <c:valAx>
        <c:axId val="26290353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62902704"/>
        <c:crosses val="max"/>
        <c:crossBetween val="between"/>
      </c:valAx>
      <c:valAx>
        <c:axId val="268953472"/>
        <c:scaling>
          <c:orientation val="minMax"/>
        </c:scaling>
        <c:delete val="1"/>
        <c:axPos val="t"/>
        <c:numFmt formatCode="0.0%" sourceLinked="1"/>
        <c:majorTickMark val="out"/>
        <c:minorTickMark val="none"/>
        <c:tickLblPos val="nextTo"/>
        <c:crossAx val="268955136"/>
        <c:crosses val="max"/>
        <c:crossBetween val="between"/>
      </c:valAx>
      <c:catAx>
        <c:axId val="268955136"/>
        <c:scaling>
          <c:orientation val="minMax"/>
        </c:scaling>
        <c:delete val="1"/>
        <c:axPos val="l"/>
        <c:numFmt formatCode="General" sourceLinked="1"/>
        <c:majorTickMark val="out"/>
        <c:minorTickMark val="none"/>
        <c:tickLblPos val="nextTo"/>
        <c:crossAx val="268953472"/>
        <c:crosses val="autoZero"/>
        <c:auto val="1"/>
        <c:lblAlgn val="ctr"/>
        <c:lblOffset val="100"/>
        <c:noMultiLvlLbl val="0"/>
      </c:catAx>
      <c:spPr>
        <a:noFill/>
        <a:ln>
          <a:noFill/>
        </a:ln>
        <a:effectLst/>
      </c:spPr>
    </c:plotArea>
    <c:legend>
      <c:legendPos val="t"/>
      <c:legendEntry>
        <c:idx val="0"/>
        <c:delete val="1"/>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0.54755612160349521"/>
          <c:y val="2.8786839030361486E-2"/>
          <c:w val="0.3591549163660695"/>
          <c:h val="2.07613945049544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396611555653"/>
          <c:y val="3.2672355445291228E-2"/>
          <c:w val="0.65809998265681657"/>
          <c:h val="0.96732764455470877"/>
        </c:manualLayout>
      </c:layout>
      <c:doughnutChart>
        <c:varyColors val="1"/>
        <c:ser>
          <c:idx val="0"/>
          <c:order val="0"/>
          <c:spPr>
            <a:pattFill prst="wdUpDiag">
              <a:fgClr>
                <a:srgbClr val="4F81BD"/>
              </a:fgClr>
              <a:bgClr>
                <a:sysClr val="window" lastClr="FFFFFF"/>
              </a:bgClr>
            </a:pattFill>
            <a:ln>
              <a:solidFill>
                <a:srgbClr val="4F81BD"/>
              </a:solidFill>
            </a:ln>
          </c:spPr>
          <c:dPt>
            <c:idx val="0"/>
            <c:bubble3D val="0"/>
            <c:spPr>
              <a:pattFill prst="wdUpDiag">
                <a:fgClr>
                  <a:srgbClr val="4F81BD"/>
                </a:fgClr>
                <a:bgClr>
                  <a:sysClr val="window" lastClr="FFFFFF"/>
                </a:bgClr>
              </a:pattFill>
              <a:ln w="63500">
                <a:solidFill>
                  <a:srgbClr val="FF0000"/>
                </a:solidFill>
              </a:ln>
              <a:effectLst/>
            </c:spPr>
            <c:extLst>
              <c:ext xmlns:c16="http://schemas.microsoft.com/office/drawing/2014/chart" uri="{C3380CC4-5D6E-409C-BE32-E72D297353CC}">
                <c16:uniqueId val="{00000001-8EF9-4368-ADC6-D913E3D88710}"/>
              </c:ext>
            </c:extLst>
          </c:dPt>
          <c:dPt>
            <c:idx val="1"/>
            <c:bubble3D val="0"/>
            <c:spPr>
              <a:pattFill prst="wdUpDiag">
                <a:fgClr>
                  <a:srgbClr val="4F81BD"/>
                </a:fgClr>
                <a:bgClr>
                  <a:sysClr val="window" lastClr="FFFFFF"/>
                </a:bgClr>
              </a:pattFill>
              <a:ln w="12700">
                <a:solidFill>
                  <a:srgbClr val="4F81BD"/>
                </a:solidFill>
              </a:ln>
              <a:effectLst/>
            </c:spPr>
            <c:extLst>
              <c:ext xmlns:c16="http://schemas.microsoft.com/office/drawing/2014/chart" uri="{C3380CC4-5D6E-409C-BE32-E72D297353CC}">
                <c16:uniqueId val="{00000003-8EF9-4368-ADC6-D913E3D88710}"/>
              </c:ext>
            </c:extLst>
          </c:dPt>
          <c:dPt>
            <c:idx val="2"/>
            <c:bubble3D val="0"/>
            <c:spPr>
              <a:noFill/>
              <a:ln w="12700">
                <a:solidFill>
                  <a:srgbClr val="4F81BD"/>
                </a:solidFill>
              </a:ln>
              <a:effectLst/>
            </c:spPr>
            <c:extLst>
              <c:ext xmlns:c16="http://schemas.microsoft.com/office/drawing/2014/chart" uri="{C3380CC4-5D6E-409C-BE32-E72D297353CC}">
                <c16:uniqueId val="{00000005-8EF9-4368-ADC6-D913E3D88710}"/>
              </c:ext>
            </c:extLst>
          </c:dPt>
          <c:cat>
            <c:strRef>
              <c:f>Sheet1!$B$4:$B$6</c:f>
              <c:strCache>
                <c:ptCount val="3"/>
                <c:pt idx="0">
                  <c:v>新規</c:v>
                </c:pt>
                <c:pt idx="1">
                  <c:v>受診者</c:v>
                </c:pt>
                <c:pt idx="2">
                  <c:v>未受診</c:v>
                </c:pt>
              </c:strCache>
            </c:strRef>
          </c:cat>
          <c:val>
            <c:numRef>
              <c:f>Sheet1!$C$4:$C$6</c:f>
              <c:numCache>
                <c:formatCode>General</c:formatCode>
                <c:ptCount val="3"/>
                <c:pt idx="0">
                  <c:v>4202</c:v>
                </c:pt>
                <c:pt idx="1">
                  <c:v>24662</c:v>
                </c:pt>
                <c:pt idx="2">
                  <c:v>21177</c:v>
                </c:pt>
              </c:numCache>
            </c:numRef>
          </c:val>
          <c:extLst>
            <c:ext xmlns:c16="http://schemas.microsoft.com/office/drawing/2014/chart" uri="{C3380CC4-5D6E-409C-BE32-E72D297353CC}">
              <c16:uniqueId val="{00000006-8EF9-4368-ADC6-D913E3D8871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'R2'!$B$3</c:f>
              <c:strCache>
                <c:ptCount val="1"/>
                <c:pt idx="0">
                  <c:v>R2</c:v>
                </c:pt>
              </c:strCache>
            </c:strRef>
          </c:tx>
          <c:spPr>
            <a:solidFill>
              <a:schemeClr val="accent1"/>
            </a:solidFill>
            <a:ln>
              <a:noFill/>
            </a:ln>
            <a:effectLst/>
          </c:spPr>
          <c:invertIfNegative val="0"/>
          <c:cat>
            <c:strRef>
              <c:f>'R2'!$C$2:$D$2</c:f>
              <c:strCache>
                <c:ptCount val="2"/>
                <c:pt idx="0">
                  <c:v>アスマイル</c:v>
                </c:pt>
                <c:pt idx="1">
                  <c:v>市町村国保</c:v>
                </c:pt>
              </c:strCache>
            </c:strRef>
          </c:cat>
          <c:val>
            <c:numRef>
              <c:f>'R2'!$C$3:$D$3</c:f>
              <c:numCache>
                <c:formatCode>General</c:formatCode>
                <c:ptCount val="2"/>
                <c:pt idx="0">
                  <c:v>58</c:v>
                </c:pt>
                <c:pt idx="1">
                  <c:v>29.2</c:v>
                </c:pt>
              </c:numCache>
            </c:numRef>
          </c:val>
          <c:extLst>
            <c:ext xmlns:c16="http://schemas.microsoft.com/office/drawing/2014/chart" uri="{C3380CC4-5D6E-409C-BE32-E72D297353CC}">
              <c16:uniqueId val="{00000000-9F40-4C63-8653-E2274C362567}"/>
            </c:ext>
          </c:extLst>
        </c:ser>
        <c:dLbls>
          <c:showLegendKey val="0"/>
          <c:showVal val="0"/>
          <c:showCatName val="0"/>
          <c:showSerName val="0"/>
          <c:showPercent val="0"/>
          <c:showBubbleSize val="0"/>
        </c:dLbls>
        <c:gapWidth val="219"/>
        <c:overlap val="-27"/>
        <c:axId val="932552687"/>
        <c:axId val="932548943"/>
      </c:barChart>
      <c:catAx>
        <c:axId val="93255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932548943"/>
        <c:crosses val="autoZero"/>
        <c:auto val="1"/>
        <c:lblAlgn val="ctr"/>
        <c:lblOffset val="100"/>
        <c:noMultiLvlLbl val="0"/>
      </c:catAx>
      <c:valAx>
        <c:axId val="932548943"/>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2552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396611555653"/>
          <c:y val="3.2672355445291228E-2"/>
          <c:w val="0.65809998265681657"/>
          <c:h val="0.96732764455470877"/>
        </c:manualLayout>
      </c:layout>
      <c:doughnutChart>
        <c:varyColors val="1"/>
        <c:ser>
          <c:idx val="0"/>
          <c:order val="0"/>
          <c:spPr>
            <a:pattFill prst="wdUpDiag">
              <a:fgClr>
                <a:srgbClr val="4F81BD"/>
              </a:fgClr>
              <a:bgClr>
                <a:sysClr val="window" lastClr="FFFFFF"/>
              </a:bgClr>
            </a:pattFill>
            <a:ln>
              <a:solidFill>
                <a:srgbClr val="4F81BD"/>
              </a:solidFill>
            </a:ln>
          </c:spPr>
          <c:dPt>
            <c:idx val="0"/>
            <c:bubble3D val="0"/>
            <c:spPr>
              <a:pattFill prst="wdUpDiag">
                <a:fgClr>
                  <a:srgbClr val="4F81BD"/>
                </a:fgClr>
                <a:bgClr>
                  <a:sysClr val="window" lastClr="FFFFFF"/>
                </a:bgClr>
              </a:pattFill>
              <a:ln w="63500">
                <a:solidFill>
                  <a:srgbClr val="FF0000"/>
                </a:solidFill>
              </a:ln>
              <a:effectLst/>
            </c:spPr>
            <c:extLst>
              <c:ext xmlns:c16="http://schemas.microsoft.com/office/drawing/2014/chart" uri="{C3380CC4-5D6E-409C-BE32-E72D297353CC}">
                <c16:uniqueId val="{00000001-67E1-4279-A06F-88D60F0125DF}"/>
              </c:ext>
            </c:extLst>
          </c:dPt>
          <c:dPt>
            <c:idx val="1"/>
            <c:bubble3D val="0"/>
            <c:spPr>
              <a:pattFill prst="wdUpDiag">
                <a:fgClr>
                  <a:srgbClr val="4F81BD"/>
                </a:fgClr>
                <a:bgClr>
                  <a:sysClr val="window" lastClr="FFFFFF"/>
                </a:bgClr>
              </a:pattFill>
              <a:ln w="12700">
                <a:solidFill>
                  <a:srgbClr val="4F81BD"/>
                </a:solidFill>
              </a:ln>
              <a:effectLst/>
            </c:spPr>
            <c:extLst>
              <c:ext xmlns:c16="http://schemas.microsoft.com/office/drawing/2014/chart" uri="{C3380CC4-5D6E-409C-BE32-E72D297353CC}">
                <c16:uniqueId val="{00000003-67E1-4279-A06F-88D60F0125DF}"/>
              </c:ext>
            </c:extLst>
          </c:dPt>
          <c:dPt>
            <c:idx val="2"/>
            <c:bubble3D val="0"/>
            <c:spPr>
              <a:noFill/>
              <a:ln w="12700">
                <a:solidFill>
                  <a:srgbClr val="4F81BD"/>
                </a:solidFill>
              </a:ln>
              <a:effectLst/>
            </c:spPr>
            <c:extLst>
              <c:ext xmlns:c16="http://schemas.microsoft.com/office/drawing/2014/chart" uri="{C3380CC4-5D6E-409C-BE32-E72D297353CC}">
                <c16:uniqueId val="{00000005-385F-4B19-90C1-E8F95A8A4239}"/>
              </c:ext>
            </c:extLst>
          </c:dPt>
          <c:cat>
            <c:strRef>
              <c:f>Sheet1!$B$4:$B$6</c:f>
              <c:strCache>
                <c:ptCount val="3"/>
                <c:pt idx="0">
                  <c:v>新規</c:v>
                </c:pt>
                <c:pt idx="1">
                  <c:v>受診者</c:v>
                </c:pt>
                <c:pt idx="2">
                  <c:v>未受診</c:v>
                </c:pt>
              </c:strCache>
            </c:strRef>
          </c:cat>
          <c:val>
            <c:numRef>
              <c:f>Sheet1!$C$4:$C$6</c:f>
              <c:numCache>
                <c:formatCode>General</c:formatCode>
                <c:ptCount val="3"/>
                <c:pt idx="0">
                  <c:v>4281</c:v>
                </c:pt>
                <c:pt idx="1">
                  <c:v>16905</c:v>
                </c:pt>
                <c:pt idx="2">
                  <c:v>16716</c:v>
                </c:pt>
              </c:numCache>
            </c:numRef>
          </c:val>
          <c:extLst>
            <c:ext xmlns:c16="http://schemas.microsoft.com/office/drawing/2014/chart" uri="{C3380CC4-5D6E-409C-BE32-E72D297353CC}">
              <c16:uniqueId val="{00000004-67E1-4279-A06F-88D60F0125D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390253197771"/>
          <c:y val="6.2475724965623626E-2"/>
          <c:w val="0.65809998265681657"/>
          <c:h val="0.96732764455470877"/>
        </c:manualLayout>
      </c:layout>
      <c:doughnutChart>
        <c:varyColors val="1"/>
        <c:ser>
          <c:idx val="0"/>
          <c:order val="0"/>
          <c:spPr>
            <a:pattFill prst="wdUpDiag">
              <a:fgClr>
                <a:srgbClr val="4F81BD"/>
              </a:fgClr>
              <a:bgClr>
                <a:sysClr val="window" lastClr="FFFFFF"/>
              </a:bgClr>
            </a:pattFill>
            <a:ln w="0">
              <a:solidFill>
                <a:srgbClr val="4472C4"/>
              </a:solidFill>
            </a:ln>
          </c:spPr>
          <c:dPt>
            <c:idx val="0"/>
            <c:bubble3D val="0"/>
            <c:spPr>
              <a:pattFill prst="wdUpDiag">
                <a:fgClr>
                  <a:srgbClr val="4F81BD"/>
                </a:fgClr>
                <a:bgClr>
                  <a:sysClr val="window" lastClr="FFFFFF"/>
                </a:bgClr>
              </a:pattFill>
              <a:ln w="63500">
                <a:solidFill>
                  <a:srgbClr val="FF0000"/>
                </a:solidFill>
              </a:ln>
              <a:effectLst/>
            </c:spPr>
            <c:extLst>
              <c:ext xmlns:c16="http://schemas.microsoft.com/office/drawing/2014/chart" uri="{C3380CC4-5D6E-409C-BE32-E72D297353CC}">
                <c16:uniqueId val="{00000001-3E0C-4BE3-96C0-521516BC371B}"/>
              </c:ext>
            </c:extLst>
          </c:dPt>
          <c:dPt>
            <c:idx val="1"/>
            <c:bubble3D val="0"/>
            <c:spPr>
              <a:pattFill prst="wdUpDiag">
                <a:fgClr>
                  <a:srgbClr val="4F81BD"/>
                </a:fgClr>
                <a:bgClr>
                  <a:sysClr val="window" lastClr="FFFFFF"/>
                </a:bgClr>
              </a:pattFill>
              <a:ln w="12700">
                <a:solidFill>
                  <a:srgbClr val="4472C4"/>
                </a:solidFill>
              </a:ln>
              <a:effectLst/>
            </c:spPr>
            <c:extLst>
              <c:ext xmlns:c16="http://schemas.microsoft.com/office/drawing/2014/chart" uri="{C3380CC4-5D6E-409C-BE32-E72D297353CC}">
                <c16:uniqueId val="{00000003-3E0C-4BE3-96C0-521516BC371B}"/>
              </c:ext>
            </c:extLst>
          </c:dPt>
          <c:dPt>
            <c:idx val="2"/>
            <c:bubble3D val="0"/>
            <c:spPr>
              <a:noFill/>
              <a:ln w="12700">
                <a:solidFill>
                  <a:srgbClr val="4472C4"/>
                </a:solidFill>
              </a:ln>
              <a:effectLst/>
            </c:spPr>
            <c:extLst>
              <c:ext xmlns:c16="http://schemas.microsoft.com/office/drawing/2014/chart" uri="{C3380CC4-5D6E-409C-BE32-E72D297353CC}">
                <c16:uniqueId val="{00000005-EC1B-489C-8EBF-172A6D1B44D1}"/>
              </c:ext>
            </c:extLst>
          </c:dPt>
          <c:cat>
            <c:strRef>
              <c:f>Sheet1!$B$4:$B$6</c:f>
              <c:strCache>
                <c:ptCount val="3"/>
                <c:pt idx="0">
                  <c:v>新規</c:v>
                </c:pt>
                <c:pt idx="1">
                  <c:v>受診者</c:v>
                </c:pt>
                <c:pt idx="2">
                  <c:v>未受診</c:v>
                </c:pt>
              </c:strCache>
            </c:strRef>
          </c:cat>
          <c:val>
            <c:numRef>
              <c:f>Sheet1!$C$4:$C$6</c:f>
              <c:numCache>
                <c:formatCode>General</c:formatCode>
                <c:ptCount val="3"/>
                <c:pt idx="0">
                  <c:v>76</c:v>
                </c:pt>
                <c:pt idx="1">
                  <c:v>220</c:v>
                </c:pt>
                <c:pt idx="2">
                  <c:v>226</c:v>
                </c:pt>
              </c:numCache>
            </c:numRef>
          </c:val>
          <c:extLst>
            <c:ext xmlns:c16="http://schemas.microsoft.com/office/drawing/2014/chart" uri="{C3380CC4-5D6E-409C-BE32-E72D297353CC}">
              <c16:uniqueId val="{00000004-3E0C-4BE3-96C0-521516BC37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396611555653"/>
          <c:y val="3.2672355445291228E-2"/>
          <c:w val="0.65809998265681657"/>
          <c:h val="0.96732764455470877"/>
        </c:manualLayout>
      </c:layout>
      <c:doughnutChart>
        <c:varyColors val="1"/>
        <c:ser>
          <c:idx val="0"/>
          <c:order val="0"/>
          <c:spPr>
            <a:pattFill prst="wdUpDiag">
              <a:fgClr>
                <a:srgbClr val="4F81BD"/>
              </a:fgClr>
              <a:bgClr>
                <a:sysClr val="window" lastClr="FFFFFF"/>
              </a:bgClr>
            </a:pattFill>
            <a:ln w="12700">
              <a:solidFill>
                <a:srgbClr val="4F81BD"/>
              </a:solidFill>
            </a:ln>
          </c:spPr>
          <c:dPt>
            <c:idx val="0"/>
            <c:bubble3D val="0"/>
            <c:spPr>
              <a:pattFill prst="wdUpDiag">
                <a:fgClr>
                  <a:srgbClr val="4F81BD"/>
                </a:fgClr>
                <a:bgClr>
                  <a:sysClr val="window" lastClr="FFFFFF"/>
                </a:bgClr>
              </a:pattFill>
              <a:ln w="63500">
                <a:solidFill>
                  <a:srgbClr val="FF0000"/>
                </a:solidFill>
              </a:ln>
              <a:effectLst/>
            </c:spPr>
            <c:extLst>
              <c:ext xmlns:c16="http://schemas.microsoft.com/office/drawing/2014/chart" uri="{C3380CC4-5D6E-409C-BE32-E72D297353CC}">
                <c16:uniqueId val="{00000001-84E5-4168-AADA-2577BE142BFA}"/>
              </c:ext>
            </c:extLst>
          </c:dPt>
          <c:dPt>
            <c:idx val="1"/>
            <c:bubble3D val="0"/>
            <c:spPr>
              <a:pattFill prst="wdUpDiag">
                <a:fgClr>
                  <a:srgbClr val="4F81BD"/>
                </a:fgClr>
                <a:bgClr>
                  <a:sysClr val="window" lastClr="FFFFFF"/>
                </a:bgClr>
              </a:pattFill>
              <a:ln w="12700">
                <a:solidFill>
                  <a:srgbClr val="4F81BD"/>
                </a:solidFill>
              </a:ln>
              <a:effectLst/>
            </c:spPr>
            <c:extLst>
              <c:ext xmlns:c16="http://schemas.microsoft.com/office/drawing/2014/chart" uri="{C3380CC4-5D6E-409C-BE32-E72D297353CC}">
                <c16:uniqueId val="{00000003-84E5-4168-AADA-2577BE142BFA}"/>
              </c:ext>
            </c:extLst>
          </c:dPt>
          <c:dPt>
            <c:idx val="2"/>
            <c:bubble3D val="0"/>
            <c:spPr>
              <a:noFill/>
              <a:ln w="12700">
                <a:solidFill>
                  <a:srgbClr val="4F81BD"/>
                </a:solidFill>
              </a:ln>
              <a:effectLst/>
            </c:spPr>
            <c:extLst>
              <c:ext xmlns:c16="http://schemas.microsoft.com/office/drawing/2014/chart" uri="{C3380CC4-5D6E-409C-BE32-E72D297353CC}">
                <c16:uniqueId val="{00000005-FCAB-421F-A60E-26BDD0CDA4D9}"/>
              </c:ext>
            </c:extLst>
          </c:dPt>
          <c:cat>
            <c:strRef>
              <c:f>Sheet1!$B$4:$B$6</c:f>
              <c:strCache>
                <c:ptCount val="3"/>
                <c:pt idx="0">
                  <c:v>新規</c:v>
                </c:pt>
                <c:pt idx="1">
                  <c:v>受診者</c:v>
                </c:pt>
                <c:pt idx="2">
                  <c:v>未受診</c:v>
                </c:pt>
              </c:strCache>
            </c:strRef>
          </c:cat>
          <c:val>
            <c:numRef>
              <c:f>Sheet1!$C$4:$C$6</c:f>
              <c:numCache>
                <c:formatCode>General</c:formatCode>
                <c:ptCount val="3"/>
                <c:pt idx="0">
                  <c:v>1755</c:v>
                </c:pt>
                <c:pt idx="1">
                  <c:v>5317</c:v>
                </c:pt>
                <c:pt idx="2">
                  <c:v>4860</c:v>
                </c:pt>
              </c:numCache>
            </c:numRef>
          </c:val>
          <c:extLst>
            <c:ext xmlns:c16="http://schemas.microsoft.com/office/drawing/2014/chart" uri="{C3380CC4-5D6E-409C-BE32-E72D297353CC}">
              <c16:uniqueId val="{00000004-84E5-4168-AADA-2577BE142BF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'H30'!$C$3</c:f>
              <c:strCache>
                <c:ptCount val="1"/>
                <c:pt idx="0">
                  <c:v>H30</c:v>
                </c:pt>
              </c:strCache>
            </c:strRef>
          </c:tx>
          <c:spPr>
            <a:solidFill>
              <a:schemeClr val="accent1"/>
            </a:solidFill>
            <a:ln>
              <a:noFill/>
            </a:ln>
            <a:effectLst/>
          </c:spPr>
          <c:invertIfNegative val="0"/>
          <c:cat>
            <c:strRef>
              <c:f>'H30'!$D$2:$E$2</c:f>
              <c:strCache>
                <c:ptCount val="2"/>
                <c:pt idx="0">
                  <c:v>アスマイル</c:v>
                </c:pt>
                <c:pt idx="1">
                  <c:v>市町村国保</c:v>
                </c:pt>
              </c:strCache>
            </c:strRef>
          </c:cat>
          <c:val>
            <c:numRef>
              <c:f>'H30'!$D$3:$E$3</c:f>
              <c:numCache>
                <c:formatCode>General</c:formatCode>
                <c:ptCount val="2"/>
                <c:pt idx="0">
                  <c:v>57</c:v>
                </c:pt>
                <c:pt idx="1">
                  <c:v>30.8</c:v>
                </c:pt>
              </c:numCache>
            </c:numRef>
          </c:val>
          <c:extLst>
            <c:ext xmlns:c16="http://schemas.microsoft.com/office/drawing/2014/chart" uri="{C3380CC4-5D6E-409C-BE32-E72D297353CC}">
              <c16:uniqueId val="{00000000-B5C3-4605-AC39-7710B090249F}"/>
            </c:ext>
          </c:extLst>
        </c:ser>
        <c:dLbls>
          <c:showLegendKey val="0"/>
          <c:showVal val="0"/>
          <c:showCatName val="0"/>
          <c:showSerName val="0"/>
          <c:showPercent val="0"/>
          <c:showBubbleSize val="0"/>
        </c:dLbls>
        <c:gapWidth val="219"/>
        <c:overlap val="-27"/>
        <c:axId val="932540207"/>
        <c:axId val="932542703"/>
      </c:barChart>
      <c:catAx>
        <c:axId val="93254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932542703"/>
        <c:crosses val="autoZero"/>
        <c:auto val="1"/>
        <c:lblAlgn val="ctr"/>
        <c:lblOffset val="100"/>
        <c:noMultiLvlLbl val="0"/>
      </c:catAx>
      <c:valAx>
        <c:axId val="93254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2540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0.44279</cdr:x>
      <cdr:y>0.00185</cdr:y>
    </cdr:from>
    <cdr:to>
      <cdr:x>0.64976</cdr:x>
      <cdr:y>0.09091</cdr:y>
    </cdr:to>
    <cdr:sp macro="" textlink="">
      <cdr:nvSpPr>
        <cdr:cNvPr id="3" name="テキスト ボックス 2"/>
        <cdr:cNvSpPr txBox="1"/>
      </cdr:nvSpPr>
      <cdr:spPr>
        <a:xfrm xmlns:a="http://schemas.openxmlformats.org/drawingml/2006/main">
          <a:off x="2782898" y="9168"/>
          <a:ext cx="1300784" cy="441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0.44279</cdr:x>
      <cdr:y>0.00185</cdr:y>
    </cdr:from>
    <cdr:to>
      <cdr:x>0.64976</cdr:x>
      <cdr:y>0.09091</cdr:y>
    </cdr:to>
    <cdr:sp macro="" textlink="">
      <cdr:nvSpPr>
        <cdr:cNvPr id="3" name="テキスト ボックス 2"/>
        <cdr:cNvSpPr txBox="1"/>
      </cdr:nvSpPr>
      <cdr:spPr>
        <a:xfrm xmlns:a="http://schemas.openxmlformats.org/drawingml/2006/main">
          <a:off x="2782898" y="9168"/>
          <a:ext cx="1300784" cy="441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0.35247</cdr:x>
      <cdr:y>0</cdr:y>
    </cdr:from>
    <cdr:to>
      <cdr:x>0.67369</cdr:x>
      <cdr:y>0.30606</cdr:y>
    </cdr:to>
    <cdr:sp macro="" textlink="">
      <cdr:nvSpPr>
        <cdr:cNvPr id="3" name="テキスト ボックス 2"/>
        <cdr:cNvSpPr txBox="1"/>
      </cdr:nvSpPr>
      <cdr:spPr>
        <a:xfrm xmlns:a="http://schemas.openxmlformats.org/drawingml/2006/main">
          <a:off x="1413191" y="0"/>
          <a:ext cx="1287887" cy="889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0.4223</cdr:x>
      <cdr:y>0.00185</cdr:y>
    </cdr:from>
    <cdr:to>
      <cdr:x>0.62927</cdr:x>
      <cdr:y>0.09091</cdr:y>
    </cdr:to>
    <cdr:sp macro="" textlink="">
      <cdr:nvSpPr>
        <cdr:cNvPr id="3" name="テキスト ボックス 2"/>
        <cdr:cNvSpPr txBox="1"/>
      </cdr:nvSpPr>
      <cdr:spPr>
        <a:xfrm xmlns:a="http://schemas.openxmlformats.org/drawingml/2006/main">
          <a:off x="2654111" y="9168"/>
          <a:ext cx="1300783" cy="441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0.50438</cdr:x>
      <cdr:y>0.17697</cdr:y>
    </cdr:from>
    <cdr:to>
      <cdr:x>0.72745</cdr:x>
      <cdr:y>0.17697</cdr:y>
    </cdr:to>
    <cdr:cxnSp macro="">
      <cdr:nvCxnSpPr>
        <cdr:cNvPr id="3" name="直線コネクタ 2"/>
        <cdr:cNvCxnSpPr/>
      </cdr:nvCxnSpPr>
      <cdr:spPr>
        <a:xfrm xmlns:a="http://schemas.openxmlformats.org/drawingml/2006/main">
          <a:off x="2116326" y="256201"/>
          <a:ext cx="936000"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AF1FEAC-C37D-4589-BF21-1A05D7D6A107}" type="datetimeFigureOut">
              <a:rPr kumimoji="1" lang="ja-JP" altLang="en-US" smtClean="0"/>
              <a:t>2023/3/16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8B20901-951B-4FB3-B713-C9EF2B8CF5F4}" type="slidenum">
              <a:rPr kumimoji="1" lang="ja-JP" altLang="en-US" smtClean="0"/>
              <a:t>‹#›</a:t>
            </a:fld>
            <a:endParaRPr kumimoji="1" lang="ja-JP" altLang="en-US"/>
          </a:p>
        </p:txBody>
      </p:sp>
    </p:spTree>
    <p:extLst>
      <p:ext uri="{BB962C8B-B14F-4D97-AF65-F5344CB8AC3E}">
        <p14:creationId xmlns:p14="http://schemas.microsoft.com/office/powerpoint/2010/main" val="27834426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796925"/>
            <a:ext cx="5753100" cy="3984625"/>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14844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3326A0-E2EA-4822-9683-9F175D90F2C4}" type="slidenum">
              <a:rPr kumimoji="1" lang="ja-JP" altLang="en-US" smtClean="0"/>
              <a:t>9</a:t>
            </a:fld>
            <a:endParaRPr kumimoji="1" lang="ja-JP" altLang="en-US" dirty="0"/>
          </a:p>
        </p:txBody>
      </p:sp>
    </p:spTree>
    <p:extLst>
      <p:ext uri="{BB962C8B-B14F-4D97-AF65-F5344CB8AC3E}">
        <p14:creationId xmlns:p14="http://schemas.microsoft.com/office/powerpoint/2010/main" val="357529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3326A0-E2EA-4822-9683-9F175D90F2C4}" type="slidenum">
              <a:rPr kumimoji="1" lang="ja-JP" altLang="en-US" smtClean="0"/>
              <a:t>10</a:t>
            </a:fld>
            <a:endParaRPr kumimoji="1" lang="ja-JP" altLang="en-US"/>
          </a:p>
        </p:txBody>
      </p:sp>
    </p:spTree>
    <p:extLst>
      <p:ext uri="{BB962C8B-B14F-4D97-AF65-F5344CB8AC3E}">
        <p14:creationId xmlns:p14="http://schemas.microsoft.com/office/powerpoint/2010/main" val="174223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53142C-99A2-4684-9E4B-02E0FD59FC32}"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0060624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C54547-41FC-47DE-8F6B-EEEE8BACBE36}"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81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8465BF-1106-4AD4-A3DC-068A7E387980}"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22932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7D8CAE-6773-45E4-B614-53B34F83DB88}"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314773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7E711C-D49F-471A-83A1-2F5F04377119}" type="datetime1">
              <a:rPr kumimoji="1" lang="ja-JP" altLang="en-US" smtClean="0"/>
              <a:t>2023/3/16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743611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9483D5-896C-4485-8F7C-2FF5806D10E8}" type="datetime1">
              <a:rPr kumimoji="1" lang="ja-JP" altLang="en-US" smtClean="0"/>
              <a:t>2023/3/16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81652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211159-5377-4E9D-8F94-0D09DE2F8CAD}" type="datetime1">
              <a:rPr kumimoji="1" lang="ja-JP" altLang="en-US" smtClean="0"/>
              <a:t>2023/3/16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255429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4A2A8D-2B61-4BC0-8766-B9A6A28DD22F}" type="datetime1">
              <a:rPr kumimoji="1" lang="ja-JP" altLang="en-US" smtClean="0"/>
              <a:t>2023/3/16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4330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F1A29-C4B5-457E-BE0A-DF285B38CC54}" type="datetime1">
              <a:rPr kumimoji="1" lang="ja-JP" altLang="en-US" smtClean="0"/>
              <a:t>2023/3/16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5327215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38E0AE-D0A5-415A-B5CD-35C26FE922BF}" type="datetime1">
              <a:rPr kumimoji="1" lang="ja-JP" altLang="en-US" smtClean="0"/>
              <a:t>2023/3/16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1238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6AADFE-AA28-4833-8936-58C304A63ABB}" type="datetime1">
              <a:rPr kumimoji="1" lang="ja-JP" altLang="en-US" smtClean="0"/>
              <a:t>2023/3/16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3625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D1F60C18-BD2E-4B5A-8E3E-D71ACC165C22}" type="datetime1">
              <a:rPr kumimoji="1" lang="ja-JP" altLang="en-US" smtClean="0"/>
              <a:t>2023/3/16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A857F363-06AD-4182-BA4B-9FE6531C5940}" type="slidenum">
              <a:rPr kumimoji="1" lang="ja-JP" altLang="en-US" smtClean="0"/>
              <a:pPr/>
              <a:t>‹#›</a:t>
            </a:fld>
            <a:endParaRPr kumimoji="1" lang="ja-JP" altLang="en-US"/>
          </a:p>
        </p:txBody>
      </p:sp>
    </p:spTree>
    <p:extLst>
      <p:ext uri="{BB962C8B-B14F-4D97-AF65-F5344CB8AC3E}">
        <p14:creationId xmlns:p14="http://schemas.microsoft.com/office/powerpoint/2010/main" val="413718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6.jpeg"/><Relationship Id="rId7"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png"/><Relationship Id="rId7" Type="http://schemas.openxmlformats.org/officeDocument/2006/relationships/image" Target="../media/image67.emf"/><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0.png"/><Relationship Id="rId18" Type="http://schemas.openxmlformats.org/officeDocument/2006/relationships/image" Target="../media/image74.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5.png"/><Relationship Id="rId17" Type="http://schemas.openxmlformats.org/officeDocument/2006/relationships/image" Target="../media/image73.png"/><Relationship Id="rId2" Type="http://schemas.openxmlformats.org/officeDocument/2006/relationships/image" Target="../media/image17.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3.png"/><Relationship Id="rId10" Type="http://schemas.openxmlformats.org/officeDocument/2006/relationships/image" Target="../media/image25.png"/><Relationship Id="rId19" Type="http://schemas.openxmlformats.org/officeDocument/2006/relationships/image" Target="../media/image7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7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10" Type="http://schemas.openxmlformats.org/officeDocument/2006/relationships/image" Target="../media/image31.jpeg"/><Relationship Id="rId4" Type="http://schemas.openxmlformats.org/officeDocument/2006/relationships/chart" Target="../charts/chart6.xml"/><Relationship Id="rId9"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36.jpe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jpeg"/><Relationship Id="rId2" Type="http://schemas.openxmlformats.org/officeDocument/2006/relationships/notesSlide" Target="../notesSlides/notesSlide2.xml"/><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684270-D76F-4C67-8D4D-236825D32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5189558"/>
            <a:ext cx="9144000" cy="1403850"/>
          </a:xfrm>
          <a:prstGeom prst="rect">
            <a:avLst/>
          </a:prstGeom>
        </p:spPr>
      </p:pic>
      <p:sp>
        <p:nvSpPr>
          <p:cNvPr id="5" name="正方形/長方形 4"/>
          <p:cNvSpPr/>
          <p:nvPr/>
        </p:nvSpPr>
        <p:spPr>
          <a:xfrm>
            <a:off x="572676" y="1676852"/>
            <a:ext cx="8760646" cy="1014088"/>
          </a:xfrm>
          <a:prstGeom prst="rect">
            <a:avLst/>
          </a:prstGeom>
          <a:noFill/>
          <a:ln>
            <a:noFill/>
          </a:ln>
        </p:spPr>
        <p:style>
          <a:lnRef idx="2">
            <a:schemeClr val="dk1"/>
          </a:lnRef>
          <a:fillRef idx="1">
            <a:schemeClr val="lt1"/>
          </a:fillRef>
          <a:effectRef idx="0">
            <a:schemeClr val="dk1"/>
          </a:effectRef>
          <a:fontRef idx="minor">
            <a:schemeClr val="dk1"/>
          </a:fontRef>
        </p:style>
        <p:txBody>
          <a:bodyPr lIns="77894" tIns="38947" rIns="77894" bIns="38947" anchor="ctr"/>
          <a:lstStyle/>
          <a:p>
            <a:pPr algn="ctr">
              <a:defRPr/>
            </a:pPr>
            <a:r>
              <a:rPr lang="ja-JP" altLang="en-US" sz="3200" dirty="0" smtClean="0">
                <a:solidFill>
                  <a:schemeClr val="tx1"/>
                </a:solidFill>
                <a:latin typeface="HGPｺﾞｼｯｸE" panose="020B0900000000000000" pitchFamily="50" charset="-128"/>
                <a:ea typeface="HGPｺﾞｼｯｸE" panose="020B0900000000000000" pitchFamily="50" charset="-128"/>
              </a:rPr>
              <a:t>健康</a:t>
            </a:r>
            <a:r>
              <a:rPr lang="ja-JP" altLang="en-US" sz="3200" dirty="0">
                <a:solidFill>
                  <a:schemeClr val="tx1"/>
                </a:solidFill>
                <a:latin typeface="HGPｺﾞｼｯｸE" panose="020B0900000000000000" pitchFamily="50" charset="-128"/>
                <a:ea typeface="HGPｺﾞｼｯｸE" panose="020B0900000000000000" pitchFamily="50" charset="-128"/>
              </a:rPr>
              <a:t>アプリ 「アスマイル</a:t>
            </a:r>
            <a:r>
              <a:rPr lang="ja-JP" altLang="en-US" sz="3200" dirty="0" smtClean="0">
                <a:solidFill>
                  <a:schemeClr val="tx1"/>
                </a:solidFill>
                <a:latin typeface="HGPｺﾞｼｯｸE" panose="020B0900000000000000" pitchFamily="50" charset="-128"/>
                <a:ea typeface="HGPｺﾞｼｯｸE" panose="020B0900000000000000" pitchFamily="50" charset="-128"/>
              </a:rPr>
              <a:t>」の取組み</a:t>
            </a:r>
            <a:endParaRPr lang="en-US" altLang="ja-JP" sz="3200" dirty="0">
              <a:solidFill>
                <a:schemeClr val="tx1"/>
              </a:solidFill>
              <a:latin typeface="HGPｺﾞｼｯｸE" panose="020B0900000000000000" pitchFamily="50" charset="-128"/>
              <a:ea typeface="HGPｺﾞｼｯｸE" panose="020B0900000000000000" pitchFamily="50" charset="-128"/>
            </a:endParaRPr>
          </a:p>
        </p:txBody>
      </p:sp>
      <p:sp>
        <p:nvSpPr>
          <p:cNvPr id="6" name="正方形/長方形 5">
            <a:extLst>
              <a:ext uri="{FF2B5EF4-FFF2-40B4-BE49-F238E27FC236}">
                <a16:creationId xmlns:a16="http://schemas.microsoft.com/office/drawing/2014/main" id="{B948F812-7758-4832-BDF4-57EA907EA57B}"/>
              </a:ext>
            </a:extLst>
          </p:cNvPr>
          <p:cNvSpPr/>
          <p:nvPr/>
        </p:nvSpPr>
        <p:spPr>
          <a:xfrm>
            <a:off x="469221" y="4110193"/>
            <a:ext cx="9092921" cy="4645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85" tIns="42193" rIns="84385" bIns="42193" anchor="ctr"/>
          <a:lstStyle/>
          <a:p>
            <a:pPr algn="ctr">
              <a:defRPr/>
            </a:pPr>
            <a:r>
              <a:rPr lang="ja-JP" altLang="en-US"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令和</a:t>
            </a:r>
            <a:r>
              <a:rPr lang="en-US" altLang="ja-JP"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月</a:t>
            </a:r>
            <a:endParaRPr lang="en-US" altLang="ja-JP"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0632C0E9-D17E-488F-9E2A-CAF338DD512F}"/>
              </a:ext>
            </a:extLst>
          </p:cNvPr>
          <p:cNvSpPr/>
          <p:nvPr/>
        </p:nvSpPr>
        <p:spPr>
          <a:xfrm>
            <a:off x="469220" y="4669220"/>
            <a:ext cx="9144000" cy="10406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85" tIns="42193" rIns="84385" bIns="42193" anchor="ctr"/>
          <a:lstStyle/>
          <a:p>
            <a:pPr algn="ctr">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大阪府健康医療部健康推進室</a:t>
            </a:r>
            <a:endParaRPr lang="en-US" altLang="ja-JP" sz="20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2000" b="1" dirty="0">
                <a:solidFill>
                  <a:schemeClr val="tx1"/>
                </a:solidFill>
                <a:latin typeface="BIZ UDPゴシック" panose="020B0400000000000000" pitchFamily="50" charset="-128"/>
                <a:ea typeface="BIZ UDPゴシック" panose="020B0400000000000000" pitchFamily="50" charset="-128"/>
              </a:rPr>
              <a:t>国民健康保険課・健康づくり課</a:t>
            </a:r>
            <a:r>
              <a:rPr lang="ja-JP" altLang="en-US" sz="1846" b="1" dirty="0">
                <a:solidFill>
                  <a:schemeClr val="tx1"/>
                </a:solidFill>
                <a:latin typeface="Meiryo UI" panose="020B0604030504040204" pitchFamily="50" charset="-128"/>
                <a:ea typeface="Meiryo UI" panose="020B0604030504040204" pitchFamily="50" charset="-128"/>
              </a:rPr>
              <a:t>　</a:t>
            </a:r>
          </a:p>
        </p:txBody>
      </p:sp>
      <p:pic>
        <p:nvPicPr>
          <p:cNvPr id="8" name="図 7">
            <a:extLst>
              <a:ext uri="{FF2B5EF4-FFF2-40B4-BE49-F238E27FC236}">
                <a16:creationId xmlns:a16="http://schemas.microsoft.com/office/drawing/2014/main" id="{54449D68-EFE3-425B-8793-6592CBDF4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46" y="275818"/>
            <a:ext cx="648833" cy="731157"/>
          </a:xfrm>
          <a:prstGeom prst="rect">
            <a:avLst/>
          </a:prstGeom>
        </p:spPr>
      </p:pic>
      <p:sp>
        <p:nvSpPr>
          <p:cNvPr id="9" name="タイトル 3">
            <a:extLst>
              <a:ext uri="{FF2B5EF4-FFF2-40B4-BE49-F238E27FC236}">
                <a16:creationId xmlns:a16="http://schemas.microsoft.com/office/drawing/2014/main" id="{B4C3EDB0-F89F-4CEC-B0AF-5B8574A8259B}"/>
              </a:ext>
            </a:extLst>
          </p:cNvPr>
          <p:cNvSpPr txBox="1">
            <a:spLocks/>
          </p:cNvSpPr>
          <p:nvPr/>
        </p:nvSpPr>
        <p:spPr>
          <a:xfrm>
            <a:off x="8013595" y="4699117"/>
            <a:ext cx="1221763" cy="310228"/>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83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大阪府も</a:t>
            </a:r>
            <a:r>
              <a:rPr lang="ja-JP" altLang="en-US" sz="831" dirty="0" err="1">
                <a:latin typeface="Meiryo UI" panose="020B0604030504040204" pitchFamily="50" charset="-128"/>
                <a:ea typeface="Meiryo UI" panose="020B0604030504040204" pitchFamily="50" charset="-128"/>
                <a:cs typeface="Meiryo UI" panose="020B0604030504040204" pitchFamily="50" charset="-128"/>
              </a:rPr>
              <a:t>ずやん</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5BE01B64-C62A-47E2-B185-F1B19A63BC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7443" y="3394757"/>
            <a:ext cx="1189694" cy="141222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561" y="4269676"/>
            <a:ext cx="1758484" cy="610087"/>
          </a:xfrm>
          <a:prstGeom prst="rect">
            <a:avLst/>
          </a:prstGeom>
        </p:spPr>
      </p:pic>
      <p:sp>
        <p:nvSpPr>
          <p:cNvPr id="13" name="テキスト ボックス 12"/>
          <p:cNvSpPr txBox="1"/>
          <p:nvPr/>
        </p:nvSpPr>
        <p:spPr>
          <a:xfrm>
            <a:off x="2257835" y="2599744"/>
            <a:ext cx="5442081" cy="773809"/>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lIns="72000" tIns="72000" rIns="72000" bIns="72000" rtlCol="0">
            <a:spAutoFit/>
          </a:bodyPr>
          <a:lstStyle/>
          <a:p>
            <a:pPr>
              <a:defRPr/>
            </a:pPr>
            <a:r>
              <a:rPr lang="ja-JP" altLang="en-US" dirty="0">
                <a:solidFill>
                  <a:schemeClr val="tx1"/>
                </a:solidFill>
                <a:latin typeface="BIZ UDゴシック" panose="020B0400000000000000" pitchFamily="49" charset="-128"/>
                <a:ea typeface="BIZ UDゴシック" panose="020B0400000000000000" pitchFamily="49" charset="-128"/>
              </a:rPr>
              <a:t>～府民一人ひとりのきっかけづくりから</a:t>
            </a:r>
            <a:endParaRPr lang="en-US" altLang="ja-JP" dirty="0">
              <a:solidFill>
                <a:schemeClr val="tx1"/>
              </a:solidFill>
              <a:latin typeface="BIZ UDゴシック" panose="020B0400000000000000" pitchFamily="49" charset="-128"/>
              <a:ea typeface="BIZ UDゴシック" panose="020B0400000000000000" pitchFamily="49" charset="-128"/>
            </a:endParaRPr>
          </a:p>
          <a:p>
            <a:pPr algn="r">
              <a:defRPr/>
            </a:pPr>
            <a:r>
              <a:rPr lang="ja-JP" altLang="en-US" dirty="0">
                <a:solidFill>
                  <a:schemeClr val="tx1"/>
                </a:solidFill>
                <a:latin typeface="BIZ UDゴシック" panose="020B0400000000000000" pitchFamily="49" charset="-128"/>
                <a:ea typeface="BIZ UDゴシック" panose="020B0400000000000000" pitchFamily="49" charset="-128"/>
              </a:rPr>
              <a:t>府民一丸となった健康づくりの実践へ～</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A857F363-06AD-4182-BA4B-9FE6531C5940}" type="slidenum">
              <a:rPr kumimoji="1" lang="ja-JP" altLang="en-US" smtClean="0"/>
              <a:t>1</a:t>
            </a:fld>
            <a:endParaRPr kumimoji="1" lang="ja-JP" altLang="en-US"/>
          </a:p>
        </p:txBody>
      </p:sp>
      <p:sp>
        <p:nvSpPr>
          <p:cNvPr id="14" name="正方形/長方形 13"/>
          <p:cNvSpPr/>
          <p:nvPr/>
        </p:nvSpPr>
        <p:spPr>
          <a:xfrm>
            <a:off x="8554030" y="354366"/>
            <a:ext cx="1008112" cy="462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chemeClr val="tx1"/>
                </a:solidFill>
                <a:latin typeface="HGPｺﾞｼｯｸE" panose="020B0900000000000000" pitchFamily="50" charset="-128"/>
                <a:ea typeface="HGPｺﾞｼｯｸE" panose="020B0900000000000000" pitchFamily="50" charset="-128"/>
              </a:rPr>
              <a:t>資料</a:t>
            </a:r>
            <a:r>
              <a:rPr kumimoji="1" lang="en-US" altLang="ja-JP" sz="1600" dirty="0" smtClean="0">
                <a:solidFill>
                  <a:schemeClr val="tx1"/>
                </a:solidFill>
                <a:latin typeface="HGPｺﾞｼｯｸE" panose="020B0900000000000000" pitchFamily="50" charset="-128"/>
                <a:ea typeface="HGPｺﾞｼｯｸE" panose="020B0900000000000000" pitchFamily="50" charset="-128"/>
              </a:rPr>
              <a:t>13</a:t>
            </a:r>
            <a:endParaRPr kumimoji="1" lang="ja-JP" altLang="en-US" sz="1000"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21367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3105776696"/>
              </p:ext>
            </p:extLst>
          </p:nvPr>
        </p:nvGraphicFramePr>
        <p:xfrm>
          <a:off x="183356" y="542985"/>
          <a:ext cx="9519444" cy="5981471"/>
        </p:xfrm>
        <a:graphic>
          <a:graphicData uri="http://schemas.openxmlformats.org/drawingml/2006/table">
            <a:tbl>
              <a:tblPr firstRow="1" bandRow="1">
                <a:tableStyleId>{2D5ABB26-0587-4C30-8999-92F81FD0307C}</a:tableStyleId>
              </a:tblPr>
              <a:tblGrid>
                <a:gridCol w="4759722">
                  <a:extLst>
                    <a:ext uri="{9D8B030D-6E8A-4147-A177-3AD203B41FA5}">
                      <a16:colId xmlns:a16="http://schemas.microsoft.com/office/drawing/2014/main" val="3563596009"/>
                    </a:ext>
                  </a:extLst>
                </a:gridCol>
                <a:gridCol w="4759722">
                  <a:extLst>
                    <a:ext uri="{9D8B030D-6E8A-4147-A177-3AD203B41FA5}">
                      <a16:colId xmlns:a16="http://schemas.microsoft.com/office/drawing/2014/main" val="4250135601"/>
                    </a:ext>
                  </a:extLst>
                </a:gridCol>
              </a:tblGrid>
              <a:tr h="2676204">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3885923"/>
                  </a:ext>
                </a:extLst>
              </a:tr>
              <a:tr h="3305267">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4513440"/>
                  </a:ext>
                </a:extLst>
              </a:tr>
            </a:tbl>
          </a:graphicData>
        </a:graphic>
      </p:graphicFrame>
      <p:sp>
        <p:nvSpPr>
          <p:cNvPr id="23" name="タイトル 1"/>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4</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年度の主な</a:t>
            </a:r>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取組み</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（府民一丸となった取組み）</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sp>
        <p:nvSpPr>
          <p:cNvPr id="2" name="スライド番号プレースホルダー 1"/>
          <p:cNvSpPr>
            <a:spLocks noGrp="1"/>
          </p:cNvSpPr>
          <p:nvPr>
            <p:ph type="sldNum" sz="quarter" idx="12"/>
          </p:nvPr>
        </p:nvSpPr>
        <p:spPr>
          <a:xfrm>
            <a:off x="7473950" y="6445270"/>
            <a:ext cx="2228850" cy="365125"/>
          </a:xfrm>
        </p:spPr>
        <p:txBody>
          <a:bodyPr/>
          <a:lstStyle/>
          <a:p>
            <a:fld id="{298782D0-A791-4D0C-9FEC-B3668D667A57}" type="slidenum">
              <a:rPr kumimoji="1" lang="ja-JP" altLang="en-US" smtClean="0"/>
              <a:t>10</a:t>
            </a:fld>
            <a:endParaRPr kumimoji="1" lang="ja-JP" altLang="en-US" dirty="0"/>
          </a:p>
        </p:txBody>
      </p:sp>
      <p:sp>
        <p:nvSpPr>
          <p:cNvPr id="32" name="正方形/長方形 31"/>
          <p:cNvSpPr/>
          <p:nvPr/>
        </p:nvSpPr>
        <p:spPr>
          <a:xfrm>
            <a:off x="264766" y="699880"/>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smtClean="0">
                <a:latin typeface="BIZ UDゴシック" panose="020B0400000000000000" pitchFamily="49" charset="-128"/>
                <a:ea typeface="BIZ UDゴシック" panose="020B0400000000000000" pitchFamily="49" charset="-128"/>
              </a:rPr>
              <a:t>特定</a:t>
            </a:r>
            <a:r>
              <a:rPr lang="ja-JP" altLang="en-US" dirty="0">
                <a:latin typeface="BIZ UDゴシック" panose="020B0400000000000000" pitchFamily="49" charset="-128"/>
                <a:ea typeface="BIZ UDゴシック" panose="020B0400000000000000" pitchFamily="49" charset="-128"/>
              </a:rPr>
              <a:t>健</a:t>
            </a:r>
            <a:r>
              <a:rPr lang="ja-JP" altLang="en-US" dirty="0" smtClean="0">
                <a:latin typeface="BIZ UDゴシック" panose="020B0400000000000000" pitchFamily="49" charset="-128"/>
                <a:ea typeface="BIZ UDゴシック" panose="020B0400000000000000" pitchFamily="49" charset="-128"/>
              </a:rPr>
              <a:t>診受診券への同封</a:t>
            </a:r>
            <a:endParaRPr lang="en-US" altLang="ja-JP" dirty="0">
              <a:latin typeface="BIZ UDゴシック" panose="020B0400000000000000" pitchFamily="49" charset="-128"/>
              <a:ea typeface="BIZ UDゴシック" panose="020B0400000000000000" pitchFamily="49" charset="-128"/>
            </a:endParaRPr>
          </a:p>
        </p:txBody>
      </p:sp>
      <p:sp>
        <p:nvSpPr>
          <p:cNvPr id="34" name="正方形/長方形 33"/>
          <p:cNvSpPr/>
          <p:nvPr/>
        </p:nvSpPr>
        <p:spPr>
          <a:xfrm>
            <a:off x="307105" y="3473077"/>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smtClean="0">
                <a:latin typeface="BIZ UDゴシック" panose="020B0400000000000000" pitchFamily="49" charset="-128"/>
                <a:ea typeface="BIZ UDゴシック" panose="020B0400000000000000" pitchFamily="49" charset="-128"/>
              </a:rPr>
              <a:t>全国知事会　優秀政策への選定</a:t>
            </a:r>
            <a:endParaRPr lang="en-US" altLang="ja-JP" dirty="0">
              <a:latin typeface="BIZ UDゴシック" panose="020B0400000000000000" pitchFamily="49" charset="-128"/>
              <a:ea typeface="BIZ UDゴシック" panose="020B0400000000000000" pitchFamily="49" charset="-128"/>
            </a:endParaRPr>
          </a:p>
        </p:txBody>
      </p:sp>
      <p:sp>
        <p:nvSpPr>
          <p:cNvPr id="35" name="正方形/長方形 34"/>
          <p:cNvSpPr/>
          <p:nvPr/>
        </p:nvSpPr>
        <p:spPr>
          <a:xfrm>
            <a:off x="5031868" y="694621"/>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smtClean="0">
                <a:latin typeface="BIZ UDゴシック" panose="020B0400000000000000" pitchFamily="49" charset="-128"/>
                <a:ea typeface="BIZ UDゴシック" panose="020B0400000000000000" pitchFamily="49" charset="-128"/>
              </a:rPr>
              <a:t>広告、健康コラム</a:t>
            </a:r>
            <a:endParaRPr lang="en-US" altLang="ja-JP" dirty="0">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5031867" y="3472108"/>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smtClean="0">
                <a:latin typeface="BIZ UDゴシック" panose="020B0400000000000000" pitchFamily="49" charset="-128"/>
                <a:ea typeface="BIZ UDゴシック" panose="020B0400000000000000" pitchFamily="49" charset="-128"/>
              </a:rPr>
              <a:t>イベントへの出展</a:t>
            </a:r>
            <a:endParaRPr lang="en-US" altLang="ja-JP" dirty="0">
              <a:latin typeface="BIZ UDゴシック" panose="020B0400000000000000" pitchFamily="49" charset="-128"/>
              <a:ea typeface="BIZ UDゴシック" panose="020B0400000000000000" pitchFamily="49" charset="-128"/>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89254">
            <a:off x="3168494" y="876311"/>
            <a:ext cx="1621359" cy="1752821"/>
          </a:xfrm>
          <a:prstGeom prst="rect">
            <a:avLst/>
          </a:prstGeom>
        </p:spPr>
      </p:pic>
      <p:pic>
        <p:nvPicPr>
          <p:cNvPr id="5" name="図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632053">
            <a:off x="3580386" y="1439204"/>
            <a:ext cx="1105082" cy="1562923"/>
          </a:xfrm>
          <a:prstGeom prst="rect">
            <a:avLst/>
          </a:prstGeom>
        </p:spPr>
      </p:pic>
      <p:pic>
        <p:nvPicPr>
          <p:cNvPr id="21" name="Picture 3" descr="f114a86d-5d25-476d-80aa-2ac489ad48a6@JPNP28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145" b="21207"/>
          <a:stretch/>
        </p:blipFill>
        <p:spPr bwMode="auto">
          <a:xfrm>
            <a:off x="8239647" y="1504528"/>
            <a:ext cx="1308576" cy="164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p:cNvPicPr>
          <p:nvPr/>
        </p:nvPicPr>
        <p:blipFill rotWithShape="1">
          <a:blip r:embed="rId7">
            <a:extLst>
              <a:ext uri="{28A0092B-C50C-407E-A947-70E740481C1C}">
                <a14:useLocalDpi xmlns:a14="http://schemas.microsoft.com/office/drawing/2010/main" val="0"/>
              </a:ext>
            </a:extLst>
          </a:blip>
          <a:srcRect t="10109" b="12676"/>
          <a:stretch/>
        </p:blipFill>
        <p:spPr>
          <a:xfrm>
            <a:off x="3115655" y="4017180"/>
            <a:ext cx="1461777" cy="2006281"/>
          </a:xfrm>
          <a:prstGeom prst="rect">
            <a:avLst/>
          </a:prstGeom>
        </p:spPr>
      </p:pic>
      <p:pic>
        <p:nvPicPr>
          <p:cNvPr id="11" name="図 10"/>
          <p:cNvPicPr>
            <a:picLocks noChangeAspect="1"/>
          </p:cNvPicPr>
          <p:nvPr/>
        </p:nvPicPr>
        <p:blipFill>
          <a:blip r:embed="rId8"/>
          <a:stretch>
            <a:fillRect/>
          </a:stretch>
        </p:blipFill>
        <p:spPr>
          <a:xfrm>
            <a:off x="7790565" y="3492277"/>
            <a:ext cx="1738665" cy="1303999"/>
          </a:xfrm>
          <a:prstGeom prst="rect">
            <a:avLst/>
          </a:prstGeom>
        </p:spPr>
      </p:pic>
      <p:pic>
        <p:nvPicPr>
          <p:cNvPr id="22" name="図 21"/>
          <p:cNvPicPr>
            <a:picLocks noChangeAspect="1"/>
          </p:cNvPicPr>
          <p:nvPr/>
        </p:nvPicPr>
        <p:blipFill>
          <a:blip r:embed="rId9"/>
          <a:stretch>
            <a:fillRect/>
          </a:stretch>
        </p:blipFill>
        <p:spPr>
          <a:xfrm>
            <a:off x="7790565" y="4906952"/>
            <a:ext cx="1739218" cy="1302919"/>
          </a:xfrm>
          <a:prstGeom prst="rect">
            <a:avLst/>
          </a:prstGeom>
        </p:spPr>
      </p:pic>
      <p:pic>
        <p:nvPicPr>
          <p:cNvPr id="7" name="図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9481" y="4870617"/>
            <a:ext cx="1016123" cy="1416199"/>
          </a:xfrm>
          <a:prstGeom prst="rect">
            <a:avLst/>
          </a:prstGeom>
        </p:spPr>
      </p:pic>
      <p:pic>
        <p:nvPicPr>
          <p:cNvPr id="26" name="図 25"/>
          <p:cNvPicPr>
            <a:picLocks noChangeAspect="1"/>
          </p:cNvPicPr>
          <p:nvPr/>
        </p:nvPicPr>
        <p:blipFill rotWithShape="1">
          <a:blip r:embed="rId11"/>
          <a:srcRect t="28336"/>
          <a:stretch/>
        </p:blipFill>
        <p:spPr>
          <a:xfrm>
            <a:off x="7897455" y="644835"/>
            <a:ext cx="1516912" cy="1177369"/>
          </a:xfrm>
          <a:prstGeom prst="rect">
            <a:avLst/>
          </a:prstGeom>
        </p:spPr>
      </p:pic>
      <p:sp>
        <p:nvSpPr>
          <p:cNvPr id="27" name="テキスト ボックス 26"/>
          <p:cNvSpPr txBox="1"/>
          <p:nvPr/>
        </p:nvSpPr>
        <p:spPr>
          <a:xfrm>
            <a:off x="307104" y="1190002"/>
            <a:ext cx="3015977" cy="181588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各市町村から受診対象の国保被保険者へ直接送付</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他に健診結果通知、保険料決定通知等に同封しているケースも</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市町村広報紙や</a:t>
            </a:r>
            <a:r>
              <a:rPr kumimoji="1" lang="en-US" altLang="ja-JP" sz="1600" dirty="0" smtClean="0">
                <a:latin typeface="BIZ UDPゴシック" panose="020B0400000000000000" pitchFamily="50" charset="-128"/>
                <a:ea typeface="BIZ UDPゴシック" panose="020B0400000000000000" pitchFamily="50" charset="-128"/>
              </a:rPr>
              <a:t>HP</a:t>
            </a:r>
            <a:r>
              <a:rPr kumimoji="1" lang="ja-JP" altLang="en-US" sz="1600" dirty="0" err="1"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SNS</a:t>
            </a:r>
            <a:r>
              <a:rPr kumimoji="1" lang="ja-JP" altLang="en-US" sz="1600" dirty="0" smtClean="0">
                <a:latin typeface="BIZ UDPゴシック" panose="020B0400000000000000" pitchFamily="50" charset="-128"/>
                <a:ea typeface="BIZ UDPゴシック" panose="020B0400000000000000" pitchFamily="50" charset="-128"/>
              </a:rPr>
              <a:t>を使った周知も実施</a:t>
            </a:r>
            <a:endParaRPr kumimoji="1" lang="en-US" altLang="ja-JP" sz="1600" dirty="0" smtClean="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5069094" y="1190002"/>
            <a:ext cx="2787540" cy="1815882"/>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smtClean="0">
                <a:latin typeface="BIZ UDPゴシック" panose="020B0400000000000000" pitchFamily="50" charset="-128"/>
                <a:ea typeface="BIZ UDPゴシック" panose="020B0400000000000000" pitchFamily="50" charset="-128"/>
              </a:rPr>
              <a:t>R4.10</a:t>
            </a:r>
            <a:r>
              <a:rPr kumimoji="1" lang="ja-JP" altLang="en-US" sz="1600" dirty="0" smtClean="0">
                <a:latin typeface="BIZ UDPゴシック" panose="020B0400000000000000" pitchFamily="50" charset="-128"/>
                <a:ea typeface="BIZ UDPゴシック" panose="020B0400000000000000" pitchFamily="50" charset="-128"/>
              </a:rPr>
              <a:t>月より開始</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持続可能</a:t>
            </a:r>
            <a:r>
              <a:rPr kumimoji="1" lang="ja-JP" altLang="en-US" sz="1600" dirty="0" smtClean="0">
                <a:latin typeface="BIZ UDPゴシック" panose="020B0400000000000000" pitchFamily="50" charset="-128"/>
                <a:ea typeface="BIZ UDPゴシック" panose="020B0400000000000000" pitchFamily="50" charset="-128"/>
              </a:rPr>
              <a:t>なインセンティブの仕組みを構築するため、広告掲載を募集</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アスマイルのコンテンツ充実のため、民間企業等からも健康コラムを募集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307104" y="3981356"/>
            <a:ext cx="2762647" cy="2308324"/>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大阪大学と連携して構築し、</a:t>
            </a:r>
            <a:r>
              <a:rPr kumimoji="1" lang="en-US" altLang="ja-JP" sz="1600" dirty="0" smtClean="0">
                <a:latin typeface="BIZ UDPゴシック" panose="020B0400000000000000" pitchFamily="50" charset="-128"/>
                <a:ea typeface="BIZ UDPゴシック" panose="020B0400000000000000" pitchFamily="50" charset="-128"/>
              </a:rPr>
              <a:t>R3.12</a:t>
            </a:r>
            <a:r>
              <a:rPr kumimoji="1" lang="ja-JP" altLang="en-US" sz="1600" dirty="0" smtClean="0">
                <a:latin typeface="BIZ UDPゴシック" panose="020B0400000000000000" pitchFamily="50" charset="-128"/>
                <a:ea typeface="BIZ UDPゴシック" panose="020B0400000000000000" pitchFamily="50" charset="-128"/>
              </a:rPr>
              <a:t>月に実装した「健康予測</a:t>
            </a:r>
            <a:r>
              <a:rPr kumimoji="1" lang="en-US" altLang="ja-JP" sz="1600" dirty="0" smtClean="0">
                <a:latin typeface="BIZ UDPゴシック" panose="020B0400000000000000" pitchFamily="50" charset="-128"/>
                <a:ea typeface="BIZ UDPゴシック" panose="020B0400000000000000" pitchFamily="50" charset="-128"/>
              </a:rPr>
              <a:t>AI</a:t>
            </a:r>
            <a:r>
              <a:rPr kumimoji="1" lang="ja-JP" altLang="en-US" sz="1600" dirty="0" smtClean="0">
                <a:latin typeface="BIZ UDPゴシック" panose="020B0400000000000000" pitchFamily="50" charset="-128"/>
                <a:ea typeface="BIZ UDPゴシック" panose="020B0400000000000000" pitchFamily="50" charset="-128"/>
              </a:rPr>
              <a:t>」の取組みについて、全国知事会先進政策バンク「デジタル部門」にエントリーし、動画によるプレゼンを実施</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結果、優秀政策に選定された（全国で</a:t>
            </a:r>
            <a:r>
              <a:rPr kumimoji="1" lang="en-US" altLang="ja-JP" sz="1600" dirty="0" smtClean="0">
                <a:latin typeface="BIZ UDPゴシック" panose="020B0400000000000000" pitchFamily="50" charset="-128"/>
                <a:ea typeface="BIZ UDPゴシック" panose="020B0400000000000000" pitchFamily="50" charset="-128"/>
              </a:rPr>
              <a:t>5</a:t>
            </a:r>
            <a:r>
              <a:rPr kumimoji="1" lang="ja-JP" altLang="en-US" sz="1600" dirty="0" smtClean="0">
                <a:latin typeface="BIZ UDPゴシック" panose="020B0400000000000000" pitchFamily="50" charset="-128"/>
                <a:ea typeface="BIZ UDPゴシック" panose="020B0400000000000000" pitchFamily="50" charset="-128"/>
              </a:rPr>
              <a:t>つ）</a:t>
            </a:r>
            <a:endParaRPr kumimoji="1" lang="en-US" altLang="ja-JP" sz="1600" dirty="0" smtClean="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5031867" y="3981356"/>
            <a:ext cx="2643280" cy="230832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smtClean="0">
                <a:latin typeface="BIZ UDPゴシック" panose="020B0400000000000000" pitchFamily="50" charset="-128"/>
                <a:ea typeface="BIZ UDPゴシック" panose="020B0400000000000000" pitchFamily="50" charset="-128"/>
              </a:rPr>
              <a:t>R5.2.5</a:t>
            </a:r>
            <a:r>
              <a:rPr kumimoji="1" lang="ja-JP" altLang="en-US" sz="1600" dirty="0" smtClean="0">
                <a:latin typeface="BIZ UDPゴシック" panose="020B0400000000000000" pitchFamily="50" charset="-128"/>
                <a:ea typeface="BIZ UDPゴシック" panose="020B0400000000000000" pitchFamily="50" charset="-128"/>
              </a:rPr>
              <a:t>開催「健活ワクワク</a:t>
            </a:r>
            <a:r>
              <a:rPr kumimoji="1" lang="en-US" altLang="ja-JP" sz="1600" dirty="0" smtClean="0">
                <a:latin typeface="BIZ UDPゴシック" panose="020B0400000000000000" pitchFamily="50" charset="-128"/>
                <a:ea typeface="BIZ UDPゴシック" panose="020B0400000000000000" pitchFamily="50" charset="-128"/>
              </a:rPr>
              <a:t>EXPO</a:t>
            </a:r>
            <a:r>
              <a:rPr kumimoji="1" lang="ja-JP" altLang="en-US" sz="1600" dirty="0" smtClean="0">
                <a:latin typeface="BIZ UDPゴシック" panose="020B0400000000000000" pitchFamily="50" charset="-128"/>
                <a:ea typeface="BIZ UDPゴシック" panose="020B0400000000000000" pitchFamily="50" charset="-128"/>
              </a:rPr>
              <a:t>」にブース出展。多くの方に立ち寄っていただき、登録支援も行った。会場内ステージにて来場者に</a:t>
            </a:r>
            <a:r>
              <a:rPr kumimoji="1" lang="en-US" altLang="ja-JP" sz="1600" dirty="0" smtClean="0">
                <a:latin typeface="BIZ UDPゴシック" panose="020B0400000000000000" pitchFamily="50" charset="-128"/>
                <a:ea typeface="BIZ UDPゴシック" panose="020B0400000000000000" pitchFamily="50" charset="-128"/>
              </a:rPr>
              <a:t>PR</a:t>
            </a:r>
            <a:r>
              <a:rPr kumimoji="1" lang="ja-JP" altLang="en-US" sz="1600" dirty="0" smtClean="0">
                <a:latin typeface="BIZ UDPゴシック" panose="020B0400000000000000" pitchFamily="50" charset="-128"/>
                <a:ea typeface="BIZ UDPゴシック" panose="020B0400000000000000" pitchFamily="50" charset="-128"/>
              </a:rPr>
              <a:t>も。</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他</a:t>
            </a:r>
            <a:r>
              <a:rPr kumimoji="1" lang="ja-JP" altLang="en-US" sz="1600" dirty="0" smtClean="0">
                <a:latin typeface="BIZ UDPゴシック" panose="020B0400000000000000" pitchFamily="50" charset="-128"/>
                <a:ea typeface="BIZ UDPゴシック" panose="020B0400000000000000" pitchFamily="50" charset="-128"/>
              </a:rPr>
              <a:t>にもスポーツ関係イベントや民間企業が実施するものにも出展。</a:t>
            </a:r>
            <a:endParaRPr kumimoji="1" lang="en-US" altLang="ja-JP" sz="16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651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24"/>
          <p:cNvSpPr txBox="1"/>
          <p:nvPr/>
        </p:nvSpPr>
        <p:spPr>
          <a:xfrm>
            <a:off x="695291" y="2346223"/>
            <a:ext cx="6300822" cy="415156"/>
          </a:xfrm>
          <a:prstGeom prst="rect">
            <a:avLst/>
          </a:prstGeom>
          <a:noFill/>
          <a:ln w="6350">
            <a:noFill/>
            <a:prstDash val="dash"/>
          </a:ln>
        </p:spPr>
        <p:txBody>
          <a:bodyPr rot="0" spcFirstLastPara="0" vert="horz" wrap="square" lIns="36000" tIns="0" rIns="36000" bIns="0" numCol="1" spcCol="0" rtlCol="0" fromWordArt="0" anchor="t" anchorCtr="0" forceAA="0" compatLnSpc="1">
            <a:prstTxWarp prst="textNoShape">
              <a:avLst/>
            </a:prstTxWarp>
            <a:noAutofit/>
          </a:bodyPr>
          <a:lstStyle/>
          <a:p>
            <a:r>
              <a:rPr lang="ja-JP" altLang="en-US" dirty="0">
                <a:solidFill>
                  <a:srgbClr val="000000"/>
                </a:solidFill>
                <a:latin typeface="BIZ UDPゴシック" panose="020B0400000000000000" pitchFamily="50" charset="-128"/>
                <a:ea typeface="BIZ UDPゴシック" panose="020B0400000000000000" pitchFamily="50" charset="-128"/>
              </a:rPr>
              <a:t>［目標会員数］</a:t>
            </a:r>
            <a:r>
              <a:rPr lang="en-US" dirty="0">
                <a:solidFill>
                  <a:srgbClr val="000000"/>
                </a:solidFill>
                <a:latin typeface="BIZ UDPゴシック" panose="020B0400000000000000" pitchFamily="50" charset="-128"/>
                <a:ea typeface="BIZ UDPゴシック" panose="020B0400000000000000" pitchFamily="50" charset="-128"/>
              </a:rPr>
              <a:t>R7</a:t>
            </a:r>
            <a:r>
              <a:rPr lang="ja-JP" altLang="en-US" dirty="0">
                <a:solidFill>
                  <a:srgbClr val="000000"/>
                </a:solidFill>
                <a:latin typeface="BIZ UDPゴシック" panose="020B0400000000000000" pitchFamily="50" charset="-128"/>
                <a:ea typeface="BIZ UDPゴシック" panose="020B0400000000000000" pitchFamily="50" charset="-128"/>
              </a:rPr>
              <a:t>年度末時点</a:t>
            </a:r>
            <a:r>
              <a:rPr lang="en-US" b="1" dirty="0">
                <a:solidFill>
                  <a:srgbClr val="000000"/>
                </a:solidFill>
                <a:latin typeface="BIZ UDPゴシック" panose="020B0400000000000000" pitchFamily="50" charset="-128"/>
                <a:ea typeface="BIZ UDPゴシック" panose="020B0400000000000000" pitchFamily="50" charset="-128"/>
              </a:rPr>
              <a:t>70</a:t>
            </a:r>
            <a:r>
              <a:rPr lang="ja-JP" altLang="en-US" dirty="0">
                <a:solidFill>
                  <a:srgbClr val="000000"/>
                </a:solidFill>
                <a:latin typeface="BIZ UDPゴシック" panose="020B0400000000000000" pitchFamily="50" charset="-128"/>
                <a:ea typeface="BIZ UDPゴシック" panose="020B0400000000000000" pitchFamily="50" charset="-128"/>
              </a:rPr>
              <a:t>万人</a:t>
            </a:r>
            <a:r>
              <a:rPr lang="ja-JP" altLang="en-US" sz="1400" dirty="0">
                <a:solidFill>
                  <a:srgbClr val="000000"/>
                </a:solidFill>
                <a:latin typeface="BIZ UDPゴシック" panose="020B0400000000000000" pitchFamily="50" charset="-128"/>
                <a:ea typeface="BIZ UDPゴシック" panose="020B0400000000000000" pitchFamily="50" charset="-128"/>
              </a:rPr>
              <a:t>（うち国保会員約</a:t>
            </a:r>
            <a:r>
              <a:rPr lang="en-US" sz="1400" b="1" dirty="0">
                <a:solidFill>
                  <a:srgbClr val="000000"/>
                </a:solidFill>
                <a:latin typeface="BIZ UDPゴシック" panose="020B0400000000000000" pitchFamily="50" charset="-128"/>
                <a:ea typeface="BIZ UDPゴシック" panose="020B0400000000000000" pitchFamily="50" charset="-128"/>
              </a:rPr>
              <a:t>14</a:t>
            </a:r>
            <a:r>
              <a:rPr lang="ja-JP" altLang="en-US" sz="1400" dirty="0">
                <a:solidFill>
                  <a:srgbClr val="000000"/>
                </a:solidFill>
                <a:latin typeface="BIZ UDPゴシック" panose="020B0400000000000000" pitchFamily="50" charset="-128"/>
                <a:ea typeface="BIZ UDPゴシック" panose="020B0400000000000000" pitchFamily="50" charset="-128"/>
              </a:rPr>
              <a:t>万人）　</a:t>
            </a: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A857F363-06AD-4182-BA4B-9FE6531C5940}" type="slidenum">
              <a:rPr kumimoji="1" lang="ja-JP" altLang="en-US" smtClean="0"/>
              <a:t>11</a:t>
            </a:fld>
            <a:endParaRPr kumimoji="1" lang="ja-JP" altLang="en-US"/>
          </a:p>
        </p:txBody>
      </p:sp>
      <p:sp>
        <p:nvSpPr>
          <p:cNvPr id="3" name="タイトル 1"/>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a:t>
            </a:r>
            <a:r>
              <a:rPr lang="en-US" altLang="ja-JP"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5</a:t>
            </a:r>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年度の主な取組み</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sp>
        <p:nvSpPr>
          <p:cNvPr id="5" name="テキスト ボックス 4"/>
          <p:cNvSpPr txBox="1"/>
          <p:nvPr/>
        </p:nvSpPr>
        <p:spPr>
          <a:xfrm>
            <a:off x="330200" y="639366"/>
            <a:ext cx="9194800" cy="1058558"/>
          </a:xfrm>
          <a:prstGeom prst="roundRect">
            <a:avLst/>
          </a:prstGeom>
          <a:solidFill>
            <a:schemeClr val="accent6">
              <a:lumMod val="20000"/>
              <a:lumOff val="80000"/>
            </a:schemeClr>
          </a:solidFill>
          <a:ln>
            <a:noFill/>
            <a:prstDash val="sysDot"/>
          </a:ln>
        </p:spPr>
        <p:txBody>
          <a:bodyPr wrap="square" lIns="72000" tIns="36000" rIns="72000" bIns="180000" rtlCol="0" anchor="ctr" anchorCtr="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健康アプリ「アスマイル」の普及促進を図り、継続的かつ自発的な予防・健康づくりを促進</a:t>
            </a:r>
            <a:r>
              <a:rPr kumimoji="1" lang="ja-JP" altLang="en-US" sz="1600" dirty="0" smtClean="0">
                <a:latin typeface="BIZ UDPゴシック" panose="020B0400000000000000" pitchFamily="50" charset="-128"/>
                <a:ea typeface="BIZ UDPゴシック" panose="020B0400000000000000" pitchFamily="50" charset="-128"/>
              </a:rPr>
              <a:t>。</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集積した特定健診結果や歩数などの</a:t>
            </a:r>
            <a:r>
              <a:rPr kumimoji="1" lang="en-US" altLang="ja-JP" sz="1600" dirty="0">
                <a:latin typeface="BIZ UDPゴシック" panose="020B0400000000000000" pitchFamily="50" charset="-128"/>
                <a:ea typeface="BIZ UDPゴシック" panose="020B0400000000000000" pitchFamily="50" charset="-128"/>
              </a:rPr>
              <a:t>PHR</a:t>
            </a:r>
            <a:r>
              <a:rPr kumimoji="1" lang="ja-JP" altLang="en-US" sz="1600" dirty="0">
                <a:latin typeface="BIZ UDPゴシック" panose="020B0400000000000000" pitchFamily="50" charset="-128"/>
                <a:ea typeface="BIZ UDPゴシック" panose="020B0400000000000000" pitchFamily="50" charset="-128"/>
              </a:rPr>
              <a:t>データを活用し効果的な保健事業の展開</a:t>
            </a:r>
            <a:r>
              <a:rPr kumimoji="1" lang="ja-JP" altLang="en-US" sz="1600" dirty="0" smtClean="0">
                <a:latin typeface="BIZ UDPゴシック" panose="020B0400000000000000" pitchFamily="50" charset="-128"/>
                <a:ea typeface="BIZ UDPゴシック" panose="020B0400000000000000" pitchFamily="50" charset="-128"/>
              </a:rPr>
              <a:t>。</a:t>
            </a:r>
            <a:endParaRPr kumimoji="1" lang="en-US" altLang="ja-JP" sz="1600" dirty="0" smtClean="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en-US" altLang="ja-JP" sz="1600" dirty="0">
                <a:latin typeface="BIZ UDPゴシック" panose="020B0400000000000000" pitchFamily="50" charset="-128"/>
                <a:ea typeface="BIZ UDPゴシック" panose="020B0400000000000000" pitchFamily="50" charset="-128"/>
              </a:rPr>
              <a:t>2025</a:t>
            </a:r>
            <a:r>
              <a:rPr kumimoji="1" lang="ja-JP" altLang="en-US" sz="1600" dirty="0">
                <a:latin typeface="BIZ UDPゴシック" panose="020B0400000000000000" pitchFamily="50" charset="-128"/>
                <a:ea typeface="BIZ UDPゴシック" panose="020B0400000000000000" pitchFamily="50" charset="-128"/>
              </a:rPr>
              <a:t>大阪・関西万博と連携・普及促進。</a:t>
            </a:r>
            <a:endParaRPr kumimoji="1" lang="en-US" altLang="ja-JP" sz="1600" dirty="0" smtClean="0">
              <a:latin typeface="BIZ UDPゴシック" panose="020B0400000000000000" pitchFamily="50" charset="-128"/>
              <a:ea typeface="BIZ UDPゴシック" panose="020B0400000000000000" pitchFamily="50" charset="-128"/>
            </a:endParaRPr>
          </a:p>
        </p:txBody>
      </p:sp>
      <p:pic>
        <p:nvPicPr>
          <p:cNvPr id="6" name="図 5"/>
          <p:cNvPicPr>
            <a:picLocks/>
          </p:cNvPicPr>
          <p:nvPr/>
        </p:nvPicPr>
        <p:blipFill>
          <a:blip r:embed="rId3"/>
          <a:stretch>
            <a:fillRect/>
          </a:stretch>
        </p:blipFill>
        <p:spPr>
          <a:xfrm>
            <a:off x="695290" y="2661274"/>
            <a:ext cx="5832000" cy="91438"/>
          </a:xfrm>
          <a:prstGeom prst="rect">
            <a:avLst/>
          </a:prstGeom>
        </p:spPr>
      </p:pic>
      <p:sp>
        <p:nvSpPr>
          <p:cNvPr id="7" name="角丸四角形 6"/>
          <p:cNvSpPr/>
          <p:nvPr/>
        </p:nvSpPr>
        <p:spPr>
          <a:xfrm>
            <a:off x="546688" y="1904980"/>
            <a:ext cx="2340000" cy="29220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第２期</a:t>
            </a:r>
            <a:r>
              <a:rPr kumimoji="1" lang="en-US" altLang="ja-JP" sz="1400" dirty="0">
                <a:latin typeface="BIZ UDPゴシック" panose="020B0400000000000000" pitchFamily="50" charset="-128"/>
                <a:ea typeface="BIZ UDPゴシック" panose="020B0400000000000000" pitchFamily="50" charset="-128"/>
              </a:rPr>
              <a:t>(R4</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R7)</a:t>
            </a:r>
            <a:r>
              <a:rPr kumimoji="1" lang="ja-JP" altLang="en-US" sz="1400" dirty="0">
                <a:latin typeface="BIZ UDPゴシック" panose="020B0400000000000000" pitchFamily="50" charset="-128"/>
                <a:ea typeface="BIZ UDPゴシック" panose="020B0400000000000000" pitchFamily="50" charset="-128"/>
              </a:rPr>
              <a:t>の推進</a:t>
            </a:r>
          </a:p>
        </p:txBody>
      </p:sp>
      <p:graphicFrame>
        <p:nvGraphicFramePr>
          <p:cNvPr id="9" name="表 8"/>
          <p:cNvGraphicFramePr>
            <a:graphicFrameLocks noGrp="1"/>
          </p:cNvGraphicFramePr>
          <p:nvPr>
            <p:extLst>
              <p:ext uri="{D42A27DB-BD31-4B8C-83A1-F6EECF244321}">
                <p14:modId xmlns:p14="http://schemas.microsoft.com/office/powerpoint/2010/main" val="3409499932"/>
              </p:ext>
            </p:extLst>
          </p:nvPr>
        </p:nvGraphicFramePr>
        <p:xfrm>
          <a:off x="657711" y="3103972"/>
          <a:ext cx="8567251" cy="2948737"/>
        </p:xfrm>
        <a:graphic>
          <a:graphicData uri="http://schemas.openxmlformats.org/drawingml/2006/table">
            <a:tbl>
              <a:tblPr firstRow="1" bandRow="1">
                <a:tableStyleId>{5940675A-B579-460E-94D1-54222C63F5DA}</a:tableStyleId>
              </a:tblPr>
              <a:tblGrid>
                <a:gridCol w="2837051">
                  <a:extLst>
                    <a:ext uri="{9D8B030D-6E8A-4147-A177-3AD203B41FA5}">
                      <a16:colId xmlns:a16="http://schemas.microsoft.com/office/drawing/2014/main" val="3470516856"/>
                    </a:ext>
                  </a:extLst>
                </a:gridCol>
                <a:gridCol w="2855934">
                  <a:extLst>
                    <a:ext uri="{9D8B030D-6E8A-4147-A177-3AD203B41FA5}">
                      <a16:colId xmlns:a16="http://schemas.microsoft.com/office/drawing/2014/main" val="1604268154"/>
                    </a:ext>
                  </a:extLst>
                </a:gridCol>
                <a:gridCol w="2874266">
                  <a:extLst>
                    <a:ext uri="{9D8B030D-6E8A-4147-A177-3AD203B41FA5}">
                      <a16:colId xmlns:a16="http://schemas.microsoft.com/office/drawing/2014/main" val="1566756306"/>
                    </a:ext>
                  </a:extLst>
                </a:gridCol>
              </a:tblGrid>
              <a:tr h="527884">
                <a:tc>
                  <a:txBody>
                    <a:bodyPr/>
                    <a:lstStyle/>
                    <a:p>
                      <a:pPr algn="ctr"/>
                      <a:r>
                        <a:rPr kumimoji="1" lang="ja-JP" altLang="en-US" dirty="0" smtClean="0">
                          <a:latin typeface="BIZ UDPゴシック" panose="020B0400000000000000" pitchFamily="50" charset="-128"/>
                          <a:ea typeface="BIZ UDPゴシック" panose="020B0400000000000000" pitchFamily="50" charset="-128"/>
                        </a:rPr>
                        <a:t>健康予測</a:t>
                      </a:r>
                      <a:r>
                        <a:rPr kumimoji="1" lang="en-US" altLang="ja-JP" dirty="0" smtClean="0">
                          <a:latin typeface="BIZ UDPゴシック" panose="020B0400000000000000" pitchFamily="50" charset="-128"/>
                          <a:ea typeface="BIZ UDPゴシック" panose="020B0400000000000000" pitchFamily="50" charset="-128"/>
                        </a:rPr>
                        <a:t>AI</a:t>
                      </a:r>
                      <a:r>
                        <a:rPr kumimoji="1" lang="ja-JP" altLang="en-US" dirty="0" smtClean="0">
                          <a:latin typeface="BIZ UDPゴシック" panose="020B0400000000000000" pitchFamily="50" charset="-128"/>
                          <a:ea typeface="BIZ UDPゴシック" panose="020B0400000000000000" pitchFamily="50" charset="-128"/>
                        </a:rPr>
                        <a:t>・勧奨モデル</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smtClean="0">
                          <a:latin typeface="BIZ UDPゴシック" panose="020B0400000000000000" pitchFamily="50" charset="-128"/>
                          <a:ea typeface="BIZ UDPゴシック" panose="020B0400000000000000" pitchFamily="50" charset="-128"/>
                        </a:rPr>
                        <a:t>マイナポータル連携</a:t>
                      </a: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dirty="0" smtClean="0">
                          <a:latin typeface="BIZ UDPゴシック" panose="020B0400000000000000" pitchFamily="50" charset="-128"/>
                          <a:ea typeface="BIZ UDPゴシック" panose="020B0400000000000000" pitchFamily="50" charset="-128"/>
                        </a:rPr>
                        <a:t>万博との連携</a:t>
                      </a:r>
                      <a:endParaRPr kumimoji="1" lang="ja-JP" altLang="en-US"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12294074"/>
                  </a:ext>
                </a:extLst>
              </a:tr>
              <a:tr h="2420853">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52457044"/>
                  </a:ext>
                </a:extLst>
              </a:tr>
            </a:tbl>
          </a:graphicData>
        </a:graphic>
      </p:graphicFrame>
      <p:pic>
        <p:nvPicPr>
          <p:cNvPr id="11" name="図 10" descr="健康予測AI勧奨"/>
          <p:cNvPicPr/>
          <p:nvPr/>
        </p:nvPicPr>
        <p:blipFill>
          <a:blip r:embed="rId4">
            <a:extLst>
              <a:ext uri="{28A0092B-C50C-407E-A947-70E740481C1C}">
                <a14:useLocalDpi xmlns:a14="http://schemas.microsoft.com/office/drawing/2010/main" val="0"/>
              </a:ext>
            </a:extLst>
          </a:blip>
          <a:srcRect/>
          <a:stretch>
            <a:fillRect/>
          </a:stretch>
        </p:blipFill>
        <p:spPr bwMode="auto">
          <a:xfrm rot="550918">
            <a:off x="2380956" y="3932762"/>
            <a:ext cx="870192" cy="1966508"/>
          </a:xfrm>
          <a:prstGeom prst="rect">
            <a:avLst/>
          </a:prstGeom>
          <a:noFill/>
          <a:ln>
            <a:noFill/>
          </a:ln>
        </p:spPr>
      </p:pic>
      <p:sp>
        <p:nvSpPr>
          <p:cNvPr id="12" name="テキスト ボックス 11"/>
          <p:cNvSpPr txBox="1"/>
          <p:nvPr/>
        </p:nvSpPr>
        <p:spPr>
          <a:xfrm>
            <a:off x="681865" y="3715692"/>
            <a:ext cx="2349501" cy="1815882"/>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健康</a:t>
            </a:r>
            <a:r>
              <a:rPr kumimoji="1" lang="ja-JP" altLang="en-US" sz="1600" dirty="0">
                <a:latin typeface="BIZ UDPゴシック" panose="020B0400000000000000" pitchFamily="50" charset="-128"/>
                <a:ea typeface="BIZ UDPゴシック" panose="020B0400000000000000" pitchFamily="50" charset="-128"/>
              </a:rPr>
              <a:t>予測</a:t>
            </a:r>
            <a:r>
              <a:rPr kumimoji="1" lang="en-US" altLang="ja-JP" sz="1600" dirty="0">
                <a:latin typeface="BIZ UDPゴシック" panose="020B0400000000000000" pitchFamily="50" charset="-128"/>
                <a:ea typeface="BIZ UDPゴシック" panose="020B0400000000000000" pitchFamily="50" charset="-128"/>
              </a:rPr>
              <a:t>AI</a:t>
            </a:r>
            <a:r>
              <a:rPr kumimoji="1" lang="ja-JP" altLang="en-US" sz="1600" dirty="0">
                <a:latin typeface="BIZ UDPゴシック" panose="020B0400000000000000" pitchFamily="50" charset="-128"/>
                <a:ea typeface="BIZ UDPゴシック" panose="020B0400000000000000" pitchFamily="50" charset="-128"/>
              </a:rPr>
              <a:t>を</a:t>
            </a:r>
          </a:p>
          <a:p>
            <a:r>
              <a:rPr kumimoji="1" lang="ja-JP" altLang="en-US" sz="1600" dirty="0" smtClean="0">
                <a:latin typeface="BIZ UDPゴシック" panose="020B0400000000000000" pitchFamily="50" charset="-128"/>
                <a:ea typeface="BIZ UDPゴシック" panose="020B0400000000000000" pitchFamily="50" charset="-128"/>
              </a:rPr>
              <a:t>　さらに</a:t>
            </a:r>
            <a:r>
              <a:rPr kumimoji="1" lang="ja-JP" altLang="en-US" sz="1600" dirty="0">
                <a:latin typeface="BIZ UDPゴシック" panose="020B0400000000000000" pitchFamily="50" charset="-128"/>
                <a:ea typeface="BIZ UDPゴシック" panose="020B0400000000000000" pitchFamily="50" charset="-128"/>
              </a:rPr>
              <a:t>発展させ、</a:t>
            </a:r>
          </a:p>
          <a:p>
            <a:r>
              <a:rPr kumimoji="1" lang="ja-JP" altLang="en-US" sz="1600" dirty="0" smtClean="0">
                <a:latin typeface="BIZ UDPゴシック" panose="020B0400000000000000" pitchFamily="50" charset="-128"/>
                <a:ea typeface="BIZ UDPゴシック" panose="020B0400000000000000" pitchFamily="50" charset="-128"/>
              </a:rPr>
              <a:t>　個人</a:t>
            </a:r>
            <a:r>
              <a:rPr kumimoji="1" lang="ja-JP" altLang="en-US" sz="1600" dirty="0">
                <a:latin typeface="BIZ UDPゴシック" panose="020B0400000000000000" pitchFamily="50" charset="-128"/>
                <a:ea typeface="BIZ UDPゴシック" panose="020B0400000000000000" pitchFamily="50" charset="-128"/>
              </a:rPr>
              <a:t>ごとの</a:t>
            </a:r>
          </a:p>
          <a:p>
            <a:r>
              <a:rPr kumimoji="1" lang="ja-JP" altLang="en-US" sz="1600" dirty="0" smtClean="0">
                <a:latin typeface="BIZ UDPゴシック" panose="020B0400000000000000" pitchFamily="50" charset="-128"/>
                <a:ea typeface="BIZ UDPゴシック" panose="020B0400000000000000" pitchFamily="50" charset="-128"/>
              </a:rPr>
              <a:t>　主体的</a:t>
            </a:r>
            <a:r>
              <a:rPr kumimoji="1" lang="ja-JP" altLang="en-US" sz="1600" dirty="0">
                <a:latin typeface="BIZ UDPゴシック" panose="020B0400000000000000" pitchFamily="50" charset="-128"/>
                <a:ea typeface="BIZ UDPゴシック" panose="020B0400000000000000" pitchFamily="50" charset="-128"/>
              </a:rPr>
              <a:t>な</a:t>
            </a:r>
          </a:p>
          <a:p>
            <a:r>
              <a:rPr kumimoji="1" lang="ja-JP" altLang="en-US" sz="1600" dirty="0" smtClean="0">
                <a:latin typeface="BIZ UDPゴシック" panose="020B0400000000000000" pitchFamily="50" charset="-128"/>
                <a:ea typeface="BIZ UDPゴシック" panose="020B0400000000000000" pitchFamily="50" charset="-128"/>
              </a:rPr>
              <a:t>　健康づくり</a:t>
            </a:r>
            <a:r>
              <a:rPr kumimoji="1" lang="ja-JP" altLang="en-US" sz="1600" dirty="0">
                <a:latin typeface="BIZ UDPゴシック" panose="020B0400000000000000" pitchFamily="50" charset="-128"/>
                <a:ea typeface="BIZ UDPゴシック" panose="020B0400000000000000" pitchFamily="50" charset="-128"/>
              </a:rPr>
              <a:t>を</a:t>
            </a:r>
          </a:p>
          <a:p>
            <a:r>
              <a:rPr kumimoji="1" lang="ja-JP" altLang="en-US" sz="1600" dirty="0" smtClean="0">
                <a:latin typeface="BIZ UDPゴシック" panose="020B0400000000000000" pitchFamily="50" charset="-128"/>
                <a:ea typeface="BIZ UDPゴシック" panose="020B0400000000000000" pitchFamily="50" charset="-128"/>
              </a:rPr>
              <a:t>　勧奨</a:t>
            </a:r>
            <a:r>
              <a:rPr kumimoji="1" lang="ja-JP" altLang="en-US" sz="1600" dirty="0">
                <a:latin typeface="BIZ UDPゴシック" panose="020B0400000000000000" pitchFamily="50" charset="-128"/>
                <a:ea typeface="BIZ UDPゴシック" panose="020B0400000000000000" pitchFamily="50" charset="-128"/>
              </a:rPr>
              <a:t>する</a:t>
            </a:r>
          </a:p>
          <a:p>
            <a:r>
              <a:rPr kumimoji="1" lang="ja-JP" altLang="en-US" sz="1600" dirty="0" smtClean="0">
                <a:latin typeface="BIZ UDPゴシック" panose="020B0400000000000000" pitchFamily="50" charset="-128"/>
                <a:ea typeface="BIZ UDPゴシック" panose="020B0400000000000000" pitchFamily="50" charset="-128"/>
              </a:rPr>
              <a:t>　モデル</a:t>
            </a:r>
            <a:r>
              <a:rPr kumimoji="1" lang="ja-JP" altLang="en-US" sz="1600" dirty="0">
                <a:latin typeface="BIZ UDPゴシック" panose="020B0400000000000000" pitchFamily="50" charset="-128"/>
                <a:ea typeface="BIZ UDPゴシック" panose="020B0400000000000000" pitchFamily="50" charset="-128"/>
              </a:rPr>
              <a:t>を実装</a:t>
            </a:r>
          </a:p>
        </p:txBody>
      </p:sp>
      <p:sp>
        <p:nvSpPr>
          <p:cNvPr id="13" name="テキスト ボックス 12"/>
          <p:cNvSpPr txBox="1"/>
          <p:nvPr/>
        </p:nvSpPr>
        <p:spPr>
          <a:xfrm>
            <a:off x="3556294" y="3715692"/>
            <a:ext cx="2567947" cy="83099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◇マイナポータルの</a:t>
            </a:r>
          </a:p>
          <a:p>
            <a:r>
              <a:rPr kumimoji="1" lang="ja-JP" altLang="en-US" sz="1600" dirty="0" smtClean="0">
                <a:latin typeface="BIZ UDPゴシック" panose="020B0400000000000000" pitchFamily="50" charset="-128"/>
                <a:ea typeface="BIZ UDPゴシック" panose="020B0400000000000000" pitchFamily="50" charset="-128"/>
              </a:rPr>
              <a:t>　資格</a:t>
            </a:r>
            <a:r>
              <a:rPr kumimoji="1" lang="ja-JP" altLang="en-US" sz="1600" dirty="0">
                <a:latin typeface="BIZ UDPゴシック" panose="020B0400000000000000" pitchFamily="50" charset="-128"/>
                <a:ea typeface="BIZ UDPゴシック" panose="020B0400000000000000" pitchFamily="50" charset="-128"/>
              </a:rPr>
              <a:t>情報・健診結果との</a:t>
            </a:r>
          </a:p>
          <a:p>
            <a:r>
              <a:rPr kumimoji="1" lang="ja-JP" altLang="en-US" sz="1600" dirty="0" smtClean="0">
                <a:latin typeface="BIZ UDPゴシック" panose="020B0400000000000000" pitchFamily="50" charset="-128"/>
                <a:ea typeface="BIZ UDPゴシック" panose="020B0400000000000000" pitchFamily="50" charset="-128"/>
              </a:rPr>
              <a:t>　連携</a:t>
            </a:r>
            <a:r>
              <a:rPr kumimoji="1" lang="ja-JP" altLang="en-US" sz="1600" dirty="0">
                <a:latin typeface="BIZ UDPゴシック" panose="020B0400000000000000" pitchFamily="50" charset="-128"/>
                <a:ea typeface="BIZ UDPゴシック" panose="020B0400000000000000" pitchFamily="50" charset="-128"/>
              </a:rPr>
              <a:t>による利便性向上</a:t>
            </a:r>
          </a:p>
        </p:txBody>
      </p:sp>
      <p:sp>
        <p:nvSpPr>
          <p:cNvPr id="14" name="テキスト ボックス 13"/>
          <p:cNvSpPr txBox="1"/>
          <p:nvPr/>
        </p:nvSpPr>
        <p:spPr>
          <a:xfrm>
            <a:off x="6404157" y="3715692"/>
            <a:ext cx="2540889" cy="1077218"/>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◇万博パビリオンにおける</a:t>
            </a:r>
          </a:p>
          <a:p>
            <a:r>
              <a:rPr kumimoji="1" lang="ja-JP" altLang="en-US" sz="1600" dirty="0" smtClean="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PHR</a:t>
            </a:r>
            <a:r>
              <a:rPr kumimoji="1" lang="ja-JP" altLang="en-US" sz="1600" dirty="0">
                <a:latin typeface="BIZ UDPゴシック" panose="020B0400000000000000" pitchFamily="50" charset="-128"/>
                <a:ea typeface="BIZ UDPゴシック" panose="020B0400000000000000" pitchFamily="50" charset="-128"/>
              </a:rPr>
              <a:t>データ等の連携</a:t>
            </a:r>
          </a:p>
          <a:p>
            <a:r>
              <a:rPr kumimoji="1" lang="ja-JP" altLang="en-US" sz="1600" dirty="0">
                <a:latin typeface="BIZ UDPゴシック" panose="020B0400000000000000" pitchFamily="50" charset="-128"/>
                <a:ea typeface="BIZ UDPゴシック" panose="020B0400000000000000" pitchFamily="50" charset="-128"/>
              </a:rPr>
              <a:t>◇アスマイルを活用した</a:t>
            </a:r>
          </a:p>
          <a:p>
            <a:r>
              <a:rPr kumimoji="1" lang="ja-JP" altLang="en-US" sz="1600" dirty="0">
                <a:latin typeface="BIZ UDPゴシック" panose="020B0400000000000000" pitchFamily="50" charset="-128"/>
                <a:ea typeface="BIZ UDPゴシック" panose="020B0400000000000000" pitchFamily="50" charset="-128"/>
              </a:rPr>
              <a:t>　気運醸成</a:t>
            </a:r>
          </a:p>
        </p:txBody>
      </p:sp>
      <p:pic>
        <p:nvPicPr>
          <p:cNvPr id="15" name="図 14"/>
          <p:cNvPicPr/>
          <p:nvPr/>
        </p:nvPicPr>
        <p:blipFill>
          <a:blip r:embed="rId5">
            <a:extLst>
              <a:ext uri="{28A0092B-C50C-407E-A947-70E740481C1C}">
                <a14:useLocalDpi xmlns:a14="http://schemas.microsoft.com/office/drawing/2010/main" val="0"/>
              </a:ext>
            </a:extLst>
          </a:blip>
          <a:srcRect/>
          <a:stretch>
            <a:fillRect/>
          </a:stretch>
        </p:blipFill>
        <p:spPr bwMode="auto">
          <a:xfrm>
            <a:off x="3858080" y="4798793"/>
            <a:ext cx="1128866" cy="944297"/>
          </a:xfrm>
          <a:prstGeom prst="rect">
            <a:avLst/>
          </a:prstGeom>
          <a:noFill/>
          <a:ln>
            <a:noFill/>
          </a:ln>
        </p:spPr>
      </p:pic>
      <p:pic>
        <p:nvPicPr>
          <p:cNvPr id="16" name="図 15"/>
          <p:cNvPicPr/>
          <p:nvPr/>
        </p:nvPicPr>
        <p:blipFill>
          <a:blip r:embed="rId6">
            <a:extLst>
              <a:ext uri="{28A0092B-C50C-407E-A947-70E740481C1C}">
                <a14:useLocalDpi xmlns:a14="http://schemas.microsoft.com/office/drawing/2010/main" val="0"/>
              </a:ext>
            </a:extLst>
          </a:blip>
          <a:srcRect/>
          <a:stretch>
            <a:fillRect/>
          </a:stretch>
        </p:blipFill>
        <p:spPr bwMode="auto">
          <a:xfrm>
            <a:off x="4986946" y="4908809"/>
            <a:ext cx="1037533" cy="724264"/>
          </a:xfrm>
          <a:prstGeom prst="rect">
            <a:avLst/>
          </a:prstGeom>
          <a:noFill/>
          <a:ln>
            <a:noFill/>
          </a:ln>
        </p:spPr>
      </p:pic>
      <p:pic>
        <p:nvPicPr>
          <p:cNvPr id="17" name="図 16"/>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485578" y="5042665"/>
            <a:ext cx="1021070" cy="774577"/>
          </a:xfrm>
          <a:prstGeom prst="rect">
            <a:avLst/>
          </a:prstGeom>
          <a:noFill/>
          <a:ln>
            <a:noFill/>
          </a:ln>
        </p:spPr>
      </p:pic>
      <p:pic>
        <p:nvPicPr>
          <p:cNvPr id="18" name="図 17"/>
          <p:cNvPicPr/>
          <p:nvPr/>
        </p:nvPicPr>
        <p:blipFill>
          <a:blip r:embed="rId8">
            <a:extLst>
              <a:ext uri="{28A0092B-C50C-407E-A947-70E740481C1C}">
                <a14:useLocalDpi xmlns:a14="http://schemas.microsoft.com/office/drawing/2010/main" val="0"/>
              </a:ext>
            </a:extLst>
          </a:blip>
          <a:srcRect/>
          <a:stretch>
            <a:fillRect/>
          </a:stretch>
        </p:blipFill>
        <p:spPr bwMode="auto">
          <a:xfrm>
            <a:off x="7441690" y="4798822"/>
            <a:ext cx="1588136" cy="1084325"/>
          </a:xfrm>
          <a:prstGeom prst="rect">
            <a:avLst/>
          </a:prstGeom>
          <a:noFill/>
          <a:ln>
            <a:noFill/>
          </a:ln>
        </p:spPr>
      </p:pic>
      <p:pic>
        <p:nvPicPr>
          <p:cNvPr id="19" name="図 18"/>
          <p:cNvPicPr/>
          <p:nvPr/>
        </p:nvPicPr>
        <p:blipFill>
          <a:blip r:embed="rId9" cstate="print">
            <a:extLst>
              <a:ext uri="{28A0092B-C50C-407E-A947-70E740481C1C}">
                <a14:useLocalDpi xmlns:a14="http://schemas.microsoft.com/office/drawing/2010/main" val="0"/>
              </a:ext>
            </a:extLst>
          </a:blip>
          <a:stretch>
            <a:fillRect/>
          </a:stretch>
        </p:blipFill>
        <p:spPr>
          <a:xfrm>
            <a:off x="7692009" y="1825432"/>
            <a:ext cx="1141721" cy="1278540"/>
          </a:xfrm>
          <a:prstGeom prst="rect">
            <a:avLst/>
          </a:prstGeom>
        </p:spPr>
      </p:pic>
    </p:spTree>
    <p:extLst>
      <p:ext uri="{BB962C8B-B14F-4D97-AF65-F5344CB8AC3E}">
        <p14:creationId xmlns:p14="http://schemas.microsoft.com/office/powerpoint/2010/main" val="3690016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a:xfrm>
            <a:off x="0" y="6623"/>
            <a:ext cx="9906000" cy="37299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アスマイルを活用した新たな健康づくりの展開</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sp>
        <p:nvSpPr>
          <p:cNvPr id="9" name="正方形/長方形 8"/>
          <p:cNvSpPr/>
          <p:nvPr/>
        </p:nvSpPr>
        <p:spPr>
          <a:xfrm>
            <a:off x="296967" y="1605985"/>
            <a:ext cx="3646548" cy="2473766"/>
          </a:xfrm>
          <a:prstGeom prst="rect">
            <a:avLst/>
          </a:prstGeom>
          <a:solidFill>
            <a:schemeClr val="accent1">
              <a:lumMod val="20000"/>
              <a:lumOff val="8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latin typeface="UD デジタル 教科書体 NK-B" panose="02020700000000000000" pitchFamily="18" charset="-128"/>
              <a:ea typeface="UD デジタル 教科書体 NK-B" panose="02020700000000000000" pitchFamily="18" charset="-128"/>
            </a:endParaRPr>
          </a:p>
        </p:txBody>
      </p:sp>
      <p:grpSp>
        <p:nvGrpSpPr>
          <p:cNvPr id="11" name="グループ化 10">
            <a:extLst>
              <a:ext uri="{FF2B5EF4-FFF2-40B4-BE49-F238E27FC236}">
                <a16:creationId xmlns:a16="http://schemas.microsoft.com/office/drawing/2014/main" id="{85795B93-5449-4BAD-97D7-20AB715A668A}"/>
              </a:ext>
            </a:extLst>
          </p:cNvPr>
          <p:cNvGrpSpPr/>
          <p:nvPr/>
        </p:nvGrpSpPr>
        <p:grpSpPr>
          <a:xfrm>
            <a:off x="294670" y="2169968"/>
            <a:ext cx="3731010" cy="1805733"/>
            <a:chOff x="81678" y="3290121"/>
            <a:chExt cx="4041927" cy="1956211"/>
          </a:xfrm>
        </p:grpSpPr>
        <p:pic>
          <p:nvPicPr>
            <p:cNvPr id="12" name="図 11">
              <a:extLst>
                <a:ext uri="{FF2B5EF4-FFF2-40B4-BE49-F238E27FC236}">
                  <a16:creationId xmlns:a16="http://schemas.microsoft.com/office/drawing/2014/main" id="{B9AB6650-4189-48D7-8FF7-F188C17FE0EB}"/>
                </a:ext>
              </a:extLst>
            </p:cNvPr>
            <p:cNvPicPr>
              <a:picLocks noChangeAspect="1"/>
            </p:cNvPicPr>
            <p:nvPr/>
          </p:nvPicPr>
          <p:blipFill>
            <a:blip r:embed="rId2"/>
            <a:stretch>
              <a:fillRect/>
            </a:stretch>
          </p:blipFill>
          <p:spPr>
            <a:xfrm>
              <a:off x="1628411" y="4238332"/>
              <a:ext cx="918000" cy="1008000"/>
            </a:xfrm>
            <a:prstGeom prst="rect">
              <a:avLst/>
            </a:prstGeom>
          </p:spPr>
        </p:pic>
        <p:grpSp>
          <p:nvGrpSpPr>
            <p:cNvPr id="13" name="グループ化 12">
              <a:extLst>
                <a:ext uri="{FF2B5EF4-FFF2-40B4-BE49-F238E27FC236}">
                  <a16:creationId xmlns:a16="http://schemas.microsoft.com/office/drawing/2014/main" id="{A29316FB-0219-4324-9B9B-4BD10EE9FED4}"/>
                </a:ext>
              </a:extLst>
            </p:cNvPr>
            <p:cNvGrpSpPr/>
            <p:nvPr/>
          </p:nvGrpSpPr>
          <p:grpSpPr>
            <a:xfrm>
              <a:off x="81678" y="3290121"/>
              <a:ext cx="4041927" cy="1950430"/>
              <a:chOff x="260463" y="3277587"/>
              <a:chExt cx="4041927" cy="1950430"/>
            </a:xfrm>
          </p:grpSpPr>
          <p:grpSp>
            <p:nvGrpSpPr>
              <p:cNvPr id="14" name="グループ化 13">
                <a:extLst>
                  <a:ext uri="{FF2B5EF4-FFF2-40B4-BE49-F238E27FC236}">
                    <a16:creationId xmlns:a16="http://schemas.microsoft.com/office/drawing/2014/main" id="{9BAB8824-CB2D-42F2-B283-978EA6EDBB2C}"/>
                  </a:ext>
                </a:extLst>
              </p:cNvPr>
              <p:cNvGrpSpPr/>
              <p:nvPr/>
            </p:nvGrpSpPr>
            <p:grpSpPr>
              <a:xfrm>
                <a:off x="260463" y="3277587"/>
                <a:ext cx="3947367" cy="1920774"/>
                <a:chOff x="1015477" y="3450552"/>
                <a:chExt cx="3947367" cy="1920774"/>
              </a:xfrm>
            </p:grpSpPr>
            <p:pic>
              <p:nvPicPr>
                <p:cNvPr id="16" name="図 15" descr="新規登録する"/>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277" y="3455330"/>
                  <a:ext cx="880535" cy="984166"/>
                </a:xfrm>
                <a:prstGeom prst="rect">
                  <a:avLst/>
                </a:prstGeom>
                <a:noFill/>
                <a:ln>
                  <a:noFill/>
                </a:ln>
              </p:spPr>
            </p:pic>
            <p:pic>
              <p:nvPicPr>
                <p:cNvPr id="17" name="図 16" descr="歩く"/>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108" y="3457183"/>
                  <a:ext cx="862637" cy="991705"/>
                </a:xfrm>
                <a:prstGeom prst="rect">
                  <a:avLst/>
                </a:prstGeom>
                <a:noFill/>
                <a:ln>
                  <a:noFill/>
                </a:ln>
              </p:spPr>
            </p:pic>
            <p:pic>
              <p:nvPicPr>
                <p:cNvPr id="18" name="図 17" descr="歯を磨く"/>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95" y="3453323"/>
                  <a:ext cx="860330" cy="992794"/>
                </a:xfrm>
                <a:prstGeom prst="rect">
                  <a:avLst/>
                </a:prstGeom>
                <a:noFill/>
                <a:ln>
                  <a:noFill/>
                </a:ln>
              </p:spPr>
            </p:pic>
            <p:pic>
              <p:nvPicPr>
                <p:cNvPr id="19" name="図 18" descr="朝ごはんを食べる"/>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9636" y="3450552"/>
                  <a:ext cx="880535" cy="992794"/>
                </a:xfrm>
                <a:prstGeom prst="rect">
                  <a:avLst/>
                </a:prstGeom>
                <a:noFill/>
                <a:ln>
                  <a:noFill/>
                </a:ln>
              </p:spPr>
            </p:pic>
            <p:pic>
              <p:nvPicPr>
                <p:cNvPr id="20" name="図 19" descr="健康コラムを読む"/>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4305" y="3454990"/>
                  <a:ext cx="878539" cy="984506"/>
                </a:xfrm>
                <a:prstGeom prst="rect">
                  <a:avLst/>
                </a:prstGeom>
                <a:noFill/>
                <a:ln>
                  <a:noFill/>
                </a:ln>
              </p:spPr>
            </p:pic>
            <p:pic>
              <p:nvPicPr>
                <p:cNvPr id="21" name="図 20" descr="けんしんを受ける"/>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1955" y="4394538"/>
                  <a:ext cx="841513" cy="967641"/>
                </a:xfrm>
                <a:prstGeom prst="rect">
                  <a:avLst/>
                </a:prstGeom>
                <a:noFill/>
                <a:ln>
                  <a:noFill/>
                </a:ln>
              </p:spPr>
            </p:pic>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477" y="4373865"/>
                  <a:ext cx="867647" cy="980816"/>
                </a:xfrm>
                <a:prstGeom prst="rect">
                  <a:avLst/>
                </a:prstGeom>
              </p:spPr>
            </p:pic>
            <p:pic>
              <p:nvPicPr>
                <p:cNvPr id="23" name="図 22" descr="アンケートに答える"/>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8761" y="4391800"/>
                  <a:ext cx="867153" cy="979526"/>
                </a:xfrm>
                <a:prstGeom prst="rect">
                  <a:avLst/>
                </a:prstGeom>
                <a:noFill/>
                <a:ln>
                  <a:noFill/>
                </a:ln>
              </p:spPr>
            </p:pic>
          </p:grpSp>
          <p:pic>
            <p:nvPicPr>
              <p:cNvPr id="15" name="図 14">
                <a:extLst>
                  <a:ext uri="{FF2B5EF4-FFF2-40B4-BE49-F238E27FC236}">
                    <a16:creationId xmlns:a16="http://schemas.microsoft.com/office/drawing/2014/main" id="{1113B325-9D55-47C1-A507-81E8F1DB691C}"/>
                  </a:ext>
                </a:extLst>
              </p:cNvPr>
              <p:cNvPicPr>
                <a:picLocks noChangeAspect="1"/>
              </p:cNvPicPr>
              <p:nvPr/>
            </p:nvPicPr>
            <p:blipFill>
              <a:blip r:embed="rId11"/>
              <a:stretch>
                <a:fillRect/>
              </a:stretch>
            </p:blipFill>
            <p:spPr>
              <a:xfrm>
                <a:off x="3222390" y="4220017"/>
                <a:ext cx="1080000" cy="1008000"/>
              </a:xfrm>
              <a:prstGeom prst="rect">
                <a:avLst/>
              </a:prstGeom>
            </p:spPr>
          </p:pic>
        </p:grpSp>
      </p:grpSp>
      <p:sp>
        <p:nvSpPr>
          <p:cNvPr id="24" name="正方形/長方形 23"/>
          <p:cNvSpPr/>
          <p:nvPr/>
        </p:nvSpPr>
        <p:spPr>
          <a:xfrm>
            <a:off x="1121237" y="1878777"/>
            <a:ext cx="2688557" cy="302070"/>
          </a:xfrm>
          <a:prstGeom prst="rect">
            <a:avLst/>
          </a:prstGeom>
        </p:spPr>
        <p:txBody>
          <a:bodyPr wrap="none">
            <a:spAutoFit/>
          </a:bodyPr>
          <a:lstStyle/>
          <a:p>
            <a:r>
              <a:rPr lang="ja-JP" altLang="en-US"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ふだんの生活でポイントが貯まる</a:t>
            </a:r>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25" name="二等辺三角形 24">
            <a:extLst>
              <a:ext uri="{FF2B5EF4-FFF2-40B4-BE49-F238E27FC236}">
                <a16:creationId xmlns:a16="http://schemas.microsoft.com/office/drawing/2014/main" id="{B8C5EEBB-F31B-4A64-A4C6-093EB3BFD841}"/>
              </a:ext>
            </a:extLst>
          </p:cNvPr>
          <p:cNvSpPr/>
          <p:nvPr/>
        </p:nvSpPr>
        <p:spPr>
          <a:xfrm rot="5400000">
            <a:off x="3719801" y="2858906"/>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26" name="正方形/長方形 25"/>
          <p:cNvSpPr/>
          <p:nvPr/>
        </p:nvSpPr>
        <p:spPr>
          <a:xfrm>
            <a:off x="4356923" y="1605985"/>
            <a:ext cx="2581523" cy="2473766"/>
          </a:xfrm>
          <a:prstGeom prst="rect">
            <a:avLst/>
          </a:prstGeom>
          <a:solidFill>
            <a:schemeClr val="accent1">
              <a:lumMod val="20000"/>
              <a:lumOff val="8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27" name="正方形/長方形 26"/>
          <p:cNvSpPr/>
          <p:nvPr/>
        </p:nvSpPr>
        <p:spPr>
          <a:xfrm>
            <a:off x="4386861" y="1732328"/>
            <a:ext cx="2521645" cy="511807"/>
          </a:xfrm>
          <a:prstGeom prst="rect">
            <a:avLst/>
          </a:prstGeom>
        </p:spPr>
        <p:txBody>
          <a:bodyPr wrap="square">
            <a:spAutoFit/>
          </a:bodyPr>
          <a:lstStyle/>
          <a:p>
            <a:r>
              <a:rPr lang="ja-JP" altLang="en-US" sz="1363" dirty="0" smtClean="0">
                <a:latin typeface="UD デジタル 教科書体 NK-B" panose="02020700000000000000" pitchFamily="18" charset="-128"/>
                <a:ea typeface="UD デジタル 教科書体 NK-B" panose="02020700000000000000" pitchFamily="18" charset="-128"/>
              </a:rPr>
              <a:t>府民みんなで貯めたポイントが目標に達すると</a:t>
            </a:r>
            <a:r>
              <a:rPr lang="en-US" altLang="ja-JP" sz="1363" dirty="0" smtClean="0">
                <a:latin typeface="UD デジタル 教科書体 NK-B" panose="02020700000000000000" pitchFamily="18" charset="-128"/>
                <a:ea typeface="UD デジタル 教科書体 NK-B" panose="02020700000000000000" pitchFamily="18" charset="-128"/>
              </a:rPr>
              <a:t>…</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28" name="二等辺三角形 27"/>
          <p:cNvSpPr/>
          <p:nvPr/>
        </p:nvSpPr>
        <p:spPr>
          <a:xfrm rot="5400000">
            <a:off x="6711650" y="2839842"/>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p:nvPr/>
        </p:nvSpPr>
        <p:spPr>
          <a:xfrm>
            <a:off x="7368385" y="1612903"/>
            <a:ext cx="2267246" cy="2466848"/>
          </a:xfrm>
          <a:prstGeom prst="rect">
            <a:avLst/>
          </a:prstGeom>
          <a:solidFill>
            <a:schemeClr val="accent1">
              <a:lumMod val="20000"/>
              <a:lumOff val="8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33" name="正方形/長方形 32"/>
          <p:cNvSpPr/>
          <p:nvPr/>
        </p:nvSpPr>
        <p:spPr>
          <a:xfrm>
            <a:off x="7399414" y="1727400"/>
            <a:ext cx="2092754" cy="511807"/>
          </a:xfrm>
          <a:prstGeom prst="rect">
            <a:avLst/>
          </a:prstGeom>
        </p:spPr>
        <p:txBody>
          <a:bodyPr wrap="square">
            <a:spAutoFit/>
          </a:bodyPr>
          <a:lstStyle/>
          <a:p>
            <a:pPr defTabSz="779168" eaLnBrk="0" hangingPunct="0"/>
            <a:r>
              <a:rPr lang="ja-JP" altLang="en-US" sz="1363" b="1" dirty="0" smtClean="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万博関連グッズがもらえる</a:t>
            </a:r>
            <a:endParaRPr lang="en-US" altLang="ja-JP" sz="1363" b="1" dirty="0" smtClean="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endParaRPr>
          </a:p>
          <a:p>
            <a:pPr defTabSz="779168" eaLnBrk="0" hangingPunct="0"/>
            <a:r>
              <a:rPr lang="ja-JP" altLang="en-US" sz="1363" b="1" dirty="0" smtClean="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大抽選会を実施</a:t>
            </a:r>
            <a:r>
              <a:rPr lang="ja-JP" altLang="ja-JP" sz="1363" b="1" dirty="0" smtClean="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a:t>
            </a:r>
            <a:endParaRPr lang="en-US"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endParaRPr>
          </a:p>
        </p:txBody>
      </p:sp>
      <p:pic>
        <p:nvPicPr>
          <p:cNvPr id="34" name="図 33"/>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425447" y="2230376"/>
            <a:ext cx="1121499" cy="1142024"/>
          </a:xfrm>
          <a:prstGeom prst="rect">
            <a:avLst/>
          </a:prstGeom>
        </p:spPr>
      </p:pic>
      <p:pic>
        <p:nvPicPr>
          <p:cNvPr id="3" name="図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020" y="4827154"/>
            <a:ext cx="657616" cy="1290737"/>
          </a:xfrm>
          <a:prstGeom prst="rect">
            <a:avLst/>
          </a:prstGeom>
        </p:spPr>
      </p:pic>
      <p:pic>
        <p:nvPicPr>
          <p:cNvPr id="37" name="図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64000" y="33204"/>
            <a:ext cx="893966" cy="310152"/>
          </a:xfrm>
          <a:prstGeom prst="rect">
            <a:avLst/>
          </a:prstGeom>
        </p:spPr>
      </p:pic>
      <p:sp>
        <p:nvSpPr>
          <p:cNvPr id="38" name="角丸四角形 37"/>
          <p:cNvSpPr/>
          <p:nvPr/>
        </p:nvSpPr>
        <p:spPr>
          <a:xfrm>
            <a:off x="899882" y="4384250"/>
            <a:ext cx="2823578" cy="340519"/>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ja-JP" altLang="en-US" sz="1400" spc="100" dirty="0" smtClean="0">
                <a:solidFill>
                  <a:schemeClr val="bg1"/>
                </a:solidFill>
                <a:latin typeface="BIZ UDゴシック" panose="020B0400000000000000" pitchFamily="49" charset="-128"/>
                <a:ea typeface="BIZ UDゴシック" panose="020B0400000000000000" pitchFamily="49" charset="-128"/>
              </a:rPr>
              <a:t>ポイント到達状況の発信</a:t>
            </a:r>
            <a:endParaRPr lang="ja-JP" altLang="en-US" sz="1400" spc="100" dirty="0">
              <a:solidFill>
                <a:schemeClr val="bg1"/>
              </a:solidFill>
              <a:latin typeface="BIZ UDゴシック" panose="020B0400000000000000" pitchFamily="49" charset="-128"/>
              <a:ea typeface="BIZ UDゴシック" panose="020B0400000000000000" pitchFamily="49" charset="-128"/>
            </a:endParaRPr>
          </a:p>
        </p:txBody>
      </p:sp>
      <p:sp>
        <p:nvSpPr>
          <p:cNvPr id="39" name="角丸四角形 38"/>
          <p:cNvSpPr/>
          <p:nvPr/>
        </p:nvSpPr>
        <p:spPr>
          <a:xfrm>
            <a:off x="89778" y="448086"/>
            <a:ext cx="9726443" cy="1089660"/>
          </a:xfrm>
          <a:prstGeom prst="roundRect">
            <a:avLst/>
          </a:prstGeom>
          <a:solidFill>
            <a:schemeClr val="accent6">
              <a:lumMod val="20000"/>
              <a:lumOff val="80000"/>
            </a:schemeClr>
          </a:solidFill>
        </p:spPr>
        <p:txBody>
          <a:bodyPr wrap="square" lIns="36000" tIns="0" rIns="36000" bIns="0">
            <a:spAutoFit/>
          </a:bodyPr>
          <a:lstStyle/>
          <a:p>
            <a:pPr marL="285750" indent="-285750">
              <a:buFont typeface="Wingdings" panose="05000000000000000000" pitchFamily="2" charset="2"/>
              <a:buChar char="l"/>
            </a:pPr>
            <a:r>
              <a:rPr lang="ja-JP" altLang="en-US" sz="1600" spc="-110" dirty="0" smtClean="0">
                <a:latin typeface="BIZ UDゴシック" panose="020B0400000000000000" pitchFamily="49" charset="-128"/>
                <a:ea typeface="BIZ UDゴシック" panose="020B0400000000000000" pitchFamily="49" charset="-128"/>
              </a:rPr>
              <a:t>大阪・関西万博開催を見据え、アスマイルを活用した新たな府民一丸となった健康づくりを展開する</a:t>
            </a:r>
            <a:endParaRPr lang="en-US" altLang="ja-JP" sz="1600" spc="-110" dirty="0" smtClean="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600" spc="-110" dirty="0" smtClean="0">
                <a:latin typeface="BIZ UDゴシック" panose="020B0400000000000000" pitchFamily="49" charset="-128"/>
                <a:ea typeface="BIZ UDゴシック" panose="020B0400000000000000" pitchFamily="49" charset="-128"/>
              </a:rPr>
              <a:t>万博開催までの一定期間で、府民みん</a:t>
            </a:r>
            <a:r>
              <a:rPr lang="ja-JP" altLang="en-US" sz="1600" spc="-110" dirty="0">
                <a:latin typeface="BIZ UDゴシック" panose="020B0400000000000000" pitchFamily="49" charset="-128"/>
                <a:ea typeface="BIZ UDゴシック" panose="020B0400000000000000" pitchFamily="49" charset="-128"/>
              </a:rPr>
              <a:t>なで</a:t>
            </a:r>
            <a:r>
              <a:rPr lang="ja-JP" altLang="en-US" sz="1600" spc="-110" dirty="0" smtClean="0">
                <a:latin typeface="BIZ UDゴシック" panose="020B0400000000000000" pitchFamily="49" charset="-128"/>
                <a:ea typeface="BIZ UDゴシック" panose="020B0400000000000000" pitchFamily="49" charset="-128"/>
              </a:rPr>
              <a:t>アスマイル「府民ポイント」を貯め、全体目標をめざす</a:t>
            </a:r>
            <a:endParaRPr lang="en-US" altLang="ja-JP" sz="1600" spc="-110" dirty="0" smtClean="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600" spc="-110" dirty="0" smtClean="0">
                <a:latin typeface="BIZ UDゴシック" panose="020B0400000000000000" pitchFamily="49" charset="-128"/>
                <a:ea typeface="BIZ UDゴシック" panose="020B0400000000000000" pitchFamily="49" charset="-128"/>
              </a:rPr>
              <a:t>目標に到達できれば、万博関連グッズがもらえる大抽選会を実施</a:t>
            </a:r>
            <a:endParaRPr lang="en-US" altLang="ja-JP" sz="1600" spc="-110" dirty="0" smtClean="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600" spc="-110" dirty="0" smtClean="0">
                <a:latin typeface="BIZ UDゴシック" panose="020B0400000000000000" pitchFamily="49" charset="-128"/>
                <a:ea typeface="BIZ UDゴシック" panose="020B0400000000000000" pitchFamily="49" charset="-128"/>
              </a:rPr>
              <a:t>到達状況は様々な媒体から分かりやすく発信し、府民の継続的な健康づくりと万博の機運醸成を図る</a:t>
            </a:r>
            <a:endParaRPr lang="en-US" altLang="ja-JP" sz="1600" spc="-110" dirty="0">
              <a:latin typeface="BIZ UDゴシック" panose="020B0400000000000000" pitchFamily="49" charset="-128"/>
              <a:ea typeface="BIZ UDゴシック" panose="020B0400000000000000" pitchFamily="49" charset="-128"/>
            </a:endParaRPr>
          </a:p>
        </p:txBody>
      </p:sp>
      <p:pic>
        <p:nvPicPr>
          <p:cNvPr id="10" name="図 10" descr="健康的な"/>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6252" y="1648873"/>
            <a:ext cx="810574" cy="448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山積みの金貨のイラスト"/>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9578" y="2218619"/>
            <a:ext cx="1782800" cy="1782800"/>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59171" y="2798642"/>
            <a:ext cx="966276" cy="1202777"/>
          </a:xfrm>
          <a:prstGeom prst="rect">
            <a:avLst/>
          </a:prstGeom>
        </p:spPr>
      </p:pic>
      <p:pic>
        <p:nvPicPr>
          <p:cNvPr id="1028" name="Picture 4" descr="デスクトップコンピュータ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7485" y="4941231"/>
            <a:ext cx="1418878" cy="10625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新聞紙のイラスト"/>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62255" y="4881122"/>
            <a:ext cx="1056224" cy="1190112"/>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4510158" y="4161974"/>
            <a:ext cx="5286595" cy="2323713"/>
          </a:xfrm>
          <a:prstGeom prst="rect">
            <a:avLst/>
          </a:prstGeom>
          <a:ln w="9525"/>
        </p:spPr>
        <p:style>
          <a:lnRef idx="2">
            <a:schemeClr val="dk1"/>
          </a:lnRef>
          <a:fillRef idx="1">
            <a:schemeClr val="lt1"/>
          </a:fillRef>
          <a:effectRef idx="0">
            <a:schemeClr val="dk1"/>
          </a:effectRef>
          <a:fontRef idx="minor">
            <a:schemeClr val="dk1"/>
          </a:fontRef>
        </p:style>
        <p:txBody>
          <a:bodyPr wrap="square" lIns="72000" rIns="0"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◆開催期間：令和５年秋頃</a:t>
            </a:r>
            <a:r>
              <a:rPr kumimoji="1" lang="en-US" altLang="ja-JP" sz="1100" baseline="70000" dirty="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～令和７年４月</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◆参加資格：</a:t>
            </a:r>
            <a:r>
              <a:rPr kumimoji="1" lang="en-US" altLang="ja-JP" sz="1400" dirty="0" smtClean="0">
                <a:latin typeface="BIZ UDPゴシック" panose="020B0400000000000000" pitchFamily="50" charset="-128"/>
                <a:ea typeface="BIZ UDPゴシック" panose="020B0400000000000000" pitchFamily="50" charset="-128"/>
              </a:rPr>
              <a:t>18</a:t>
            </a:r>
            <a:r>
              <a:rPr kumimoji="1" lang="ja-JP" altLang="en-US" sz="1400" dirty="0" smtClean="0">
                <a:latin typeface="BIZ UDPゴシック" panose="020B0400000000000000" pitchFamily="50" charset="-128"/>
                <a:ea typeface="BIZ UDPゴシック" panose="020B0400000000000000" pitchFamily="50" charset="-128"/>
              </a:rPr>
              <a:t>歳以上の府民（在勤・在学者含む</a:t>
            </a:r>
            <a:r>
              <a:rPr kumimoji="1" lang="en-US" altLang="ja-JP" sz="1100" baseline="70000" dirty="0" smtClean="0">
                <a:latin typeface="BIZ UDPゴシック" panose="020B0400000000000000" pitchFamily="50" charset="-128"/>
                <a:ea typeface="BIZ UDPゴシック" panose="020B0400000000000000" pitchFamily="50" charset="-128"/>
              </a:rPr>
              <a:t>**</a:t>
            </a:r>
            <a:r>
              <a:rPr kumimoji="1" lang="en-US" altLang="ja-JP" sz="1400" baseline="70000" dirty="0" smtClean="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◆参加方法：アスマイルへの参加登録手続きのみ</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（既存ユーザーは自動的に参加）</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◆想定参加人数：令和６年度末時点</a:t>
            </a:r>
            <a:r>
              <a:rPr kumimoji="1" lang="en-US" altLang="ja-JP" sz="1400" dirty="0" smtClean="0">
                <a:latin typeface="BIZ UDPゴシック" panose="020B0400000000000000" pitchFamily="50" charset="-128"/>
                <a:ea typeface="BIZ UDPゴシック" panose="020B0400000000000000" pitchFamily="50" charset="-128"/>
              </a:rPr>
              <a:t>60</a:t>
            </a:r>
            <a:r>
              <a:rPr kumimoji="1" lang="ja-JP" altLang="en-US" sz="1400" dirty="0" smtClean="0">
                <a:latin typeface="BIZ UDPゴシック" panose="020B0400000000000000" pitchFamily="50" charset="-128"/>
                <a:ea typeface="BIZ UDPゴシック" panose="020B0400000000000000" pitchFamily="50" charset="-128"/>
              </a:rPr>
              <a:t>万人</a:t>
            </a:r>
            <a:r>
              <a:rPr kumimoji="1" lang="ja-JP" altLang="en-US" sz="1100" dirty="0" smtClean="0">
                <a:latin typeface="BIZ UDPゴシック" panose="020B0400000000000000" pitchFamily="50" charset="-128"/>
                <a:ea typeface="BIZ UDPゴシック" panose="020B0400000000000000" pitchFamily="50" charset="-128"/>
              </a:rPr>
              <a:t>（令和５年度末時点５０万人）</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◆大抽選会：期間中に全アスマイル会員の貯めたポイントが目標</a:t>
            </a:r>
            <a:r>
              <a:rPr kumimoji="1" lang="en-US" altLang="ja-JP" sz="1100" baseline="700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に</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到達した場合に実施</a:t>
            </a:r>
            <a:r>
              <a:rPr kumimoji="1" lang="en-US" altLang="ja-JP" sz="1100" baseline="70000" dirty="0">
                <a:latin typeface="BIZ UDPゴシック" panose="020B0400000000000000" pitchFamily="50" charset="-128"/>
                <a:ea typeface="BIZ UDPゴシック" panose="020B0400000000000000" pitchFamily="50" charset="-128"/>
              </a:rPr>
              <a:t>*** </a:t>
            </a:r>
            <a:endParaRPr kumimoji="1" lang="en-US" altLang="ja-JP" sz="1400" baseline="700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◆万博関連グッズ：企業協賛等により調達</a:t>
            </a:r>
            <a:r>
              <a:rPr kumimoji="1" lang="en-US" altLang="ja-JP" sz="1100" baseline="70000" dirty="0">
                <a:latin typeface="BIZ UDPゴシック" panose="020B0400000000000000" pitchFamily="50" charset="-128"/>
                <a:ea typeface="BIZ UDPゴシック" panose="020B0400000000000000" pitchFamily="50" charset="-128"/>
              </a:rPr>
              <a:t>*</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調整中</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en-US" altLang="ja-JP" sz="1100" dirty="0" smtClean="0">
                <a:latin typeface="BIZ UDPゴシック" panose="020B0400000000000000" pitchFamily="50" charset="-128"/>
                <a:ea typeface="BIZ UDPゴシック" panose="020B0400000000000000" pitchFamily="50" charset="-128"/>
              </a:rPr>
              <a:t>    ** </a:t>
            </a:r>
            <a:r>
              <a:rPr kumimoji="1" lang="ja-JP" altLang="en-US" sz="1100" dirty="0" smtClean="0">
                <a:latin typeface="BIZ UDPゴシック" panose="020B0400000000000000" pitchFamily="50" charset="-128"/>
                <a:ea typeface="BIZ UDPゴシック" panose="020B0400000000000000" pitchFamily="50" charset="-128"/>
              </a:rPr>
              <a:t>企業</a:t>
            </a:r>
            <a:r>
              <a:rPr kumimoji="1" lang="ja-JP" altLang="en-US" sz="1100" dirty="0">
                <a:latin typeface="BIZ UDPゴシック" panose="020B0400000000000000" pitchFamily="50" charset="-128"/>
                <a:ea typeface="BIZ UDPゴシック" panose="020B0400000000000000" pitchFamily="50" charset="-128"/>
              </a:rPr>
              <a:t>コード導入団体に属する者</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抽選に参加するための個人ごとの条件（最低ポイント数）は別途設定予定</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110577" y="6122203"/>
            <a:ext cx="1433406" cy="302070"/>
          </a:xfrm>
          <a:prstGeom prst="rect">
            <a:avLst/>
          </a:prstGeom>
        </p:spPr>
        <p:txBody>
          <a:bodyPr wrap="none">
            <a:spAutoFit/>
          </a:bodyPr>
          <a:lstStyle/>
          <a:p>
            <a:r>
              <a:rPr lang="ja-JP" altLang="en-US" sz="1363" dirty="0" smtClean="0">
                <a:latin typeface="UD デジタル 教科書体 NK-B" panose="02020700000000000000" pitchFamily="18" charset="-128"/>
                <a:ea typeface="UD デジタル 教科書体 NK-B" panose="02020700000000000000" pitchFamily="18" charset="-128"/>
              </a:rPr>
              <a:t>アスマイルアプリ</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51" name="正方形/長方形 50"/>
          <p:cNvSpPr/>
          <p:nvPr/>
        </p:nvSpPr>
        <p:spPr>
          <a:xfrm>
            <a:off x="1843765" y="6131385"/>
            <a:ext cx="1245854" cy="302070"/>
          </a:xfrm>
          <a:prstGeom prst="rect">
            <a:avLst/>
          </a:prstGeom>
        </p:spPr>
        <p:txBody>
          <a:bodyPr wrap="none">
            <a:spAutoFit/>
          </a:bodyPr>
          <a:lstStyle/>
          <a:p>
            <a:r>
              <a:rPr lang="ja-JP" altLang="en-US" sz="1363" dirty="0" smtClean="0">
                <a:latin typeface="UD デジタル 教科書体 NK-B" panose="02020700000000000000" pitchFamily="18" charset="-128"/>
                <a:ea typeface="UD デジタル 教科書体 NK-B" panose="02020700000000000000" pitchFamily="18" charset="-128"/>
              </a:rPr>
              <a:t>府・市町村</a:t>
            </a:r>
            <a:r>
              <a:rPr lang="en-US" altLang="ja-JP" sz="1363" dirty="0" smtClean="0">
                <a:latin typeface="UD デジタル 教科書体 NK-B" panose="02020700000000000000" pitchFamily="18" charset="-128"/>
                <a:ea typeface="UD デジタル 教科書体 NK-B" panose="02020700000000000000" pitchFamily="18" charset="-128"/>
              </a:rPr>
              <a:t>HP</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52" name="正方形/長方形 51"/>
          <p:cNvSpPr/>
          <p:nvPr/>
        </p:nvSpPr>
        <p:spPr>
          <a:xfrm>
            <a:off x="3277128" y="6077478"/>
            <a:ext cx="1233030" cy="511807"/>
          </a:xfrm>
          <a:prstGeom prst="rect">
            <a:avLst/>
          </a:prstGeom>
        </p:spPr>
        <p:txBody>
          <a:bodyPr wrap="none">
            <a:spAutoFit/>
          </a:bodyPr>
          <a:lstStyle/>
          <a:p>
            <a:r>
              <a:rPr lang="ja-JP" altLang="en-US" sz="1363" dirty="0" smtClean="0">
                <a:latin typeface="UD デジタル 教科書体 NK-B" panose="02020700000000000000" pitchFamily="18" charset="-128"/>
                <a:ea typeface="UD デジタル 教科書体 NK-B" panose="02020700000000000000" pitchFamily="18" charset="-128"/>
              </a:rPr>
              <a:t>府政だより</a:t>
            </a:r>
            <a:endParaRPr lang="en-US" altLang="ja-JP" sz="1363" dirty="0" smtClean="0">
              <a:latin typeface="UD デジタル 教科書体 NK-B" panose="02020700000000000000" pitchFamily="18" charset="-128"/>
              <a:ea typeface="UD デジタル 教科書体 NK-B" panose="02020700000000000000" pitchFamily="18" charset="-128"/>
            </a:endParaRPr>
          </a:p>
          <a:p>
            <a:r>
              <a:rPr lang="ja-JP" altLang="en-US" sz="1363" dirty="0" smtClean="0">
                <a:latin typeface="UD デジタル 教科書体 NK-B" panose="02020700000000000000" pitchFamily="18" charset="-128"/>
                <a:ea typeface="UD デジタル 教科書体 NK-B" panose="02020700000000000000" pitchFamily="18" charset="-128"/>
              </a:rPr>
              <a:t>市町村広報紙</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54" name="円形吹き出し 53"/>
          <p:cNvSpPr/>
          <p:nvPr/>
        </p:nvSpPr>
        <p:spPr>
          <a:xfrm>
            <a:off x="817558" y="4943590"/>
            <a:ext cx="1009927" cy="607272"/>
          </a:xfrm>
          <a:prstGeom prst="wedgeEllipseCallout">
            <a:avLst>
              <a:gd name="adj1" fmla="val -51449"/>
              <a:gd name="adj2" fmla="val 46209"/>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1050" dirty="0" smtClean="0">
                <a:latin typeface="BIZ UDPゴシック" panose="020B0400000000000000" pitchFamily="50" charset="-128"/>
                <a:ea typeface="BIZ UDPゴシック" panose="020B0400000000000000" pitchFamily="50" charset="-128"/>
              </a:rPr>
              <a:t>個人ごとの獲得ポイントも！</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519799" y="6443084"/>
            <a:ext cx="2228850" cy="365125"/>
          </a:xfrm>
        </p:spPr>
        <p:txBody>
          <a:bodyPr/>
          <a:lstStyle/>
          <a:p>
            <a:fld id="{A857F363-06AD-4182-BA4B-9FE6531C5940}" type="slidenum">
              <a:rPr kumimoji="1" lang="ja-JP" altLang="en-US" smtClean="0"/>
              <a:t>12</a:t>
            </a:fld>
            <a:endParaRPr kumimoji="1" lang="ja-JP" altLang="en-US" dirty="0"/>
          </a:p>
        </p:txBody>
      </p:sp>
    </p:spTree>
    <p:extLst>
      <p:ext uri="{BB962C8B-B14F-4D97-AF65-F5344CB8AC3E}">
        <p14:creationId xmlns:p14="http://schemas.microsoft.com/office/powerpoint/2010/main" val="234079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62854" y="1640095"/>
            <a:ext cx="3646548" cy="2874726"/>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latin typeface="UD デジタル 教科書体 NK-B" panose="02020700000000000000" pitchFamily="18" charset="-128"/>
              <a:ea typeface="UD デジタル 教科書体 NK-B" panose="02020700000000000000" pitchFamily="18" charset="-128"/>
            </a:endParaRPr>
          </a:p>
        </p:txBody>
      </p:sp>
      <p:sp>
        <p:nvSpPr>
          <p:cNvPr id="68" name="正方形/長方形 67"/>
          <p:cNvSpPr/>
          <p:nvPr/>
        </p:nvSpPr>
        <p:spPr>
          <a:xfrm>
            <a:off x="6564828" y="1660182"/>
            <a:ext cx="2883172" cy="2827175"/>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66" name="正方形/長方形 65"/>
          <p:cNvSpPr/>
          <p:nvPr/>
        </p:nvSpPr>
        <p:spPr>
          <a:xfrm>
            <a:off x="4622812" y="1674995"/>
            <a:ext cx="1589431" cy="2832909"/>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28" name="図 27" descr="毎週、毎月"/>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9689" y="1563880"/>
            <a:ext cx="1017476" cy="515222"/>
          </a:xfrm>
          <a:prstGeom prst="rect">
            <a:avLst/>
          </a:prstGeom>
          <a:noFill/>
          <a:ln>
            <a:noFill/>
          </a:ln>
        </p:spPr>
      </p:pic>
      <p:pic>
        <p:nvPicPr>
          <p:cNvPr id="29" name="図 18" descr="https://www.asmile.pref.osaka.jp/assets/images/top/lottery-illu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548" y="1938939"/>
            <a:ext cx="468036" cy="578930"/>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descr="週トク抽選"/>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6853" y="2895079"/>
            <a:ext cx="945886" cy="543630"/>
          </a:xfrm>
          <a:prstGeom prst="rect">
            <a:avLst/>
          </a:prstGeom>
          <a:noFill/>
          <a:ln>
            <a:noFill/>
          </a:ln>
        </p:spPr>
      </p:pic>
      <p:pic>
        <p:nvPicPr>
          <p:cNvPr id="31" name="図 30" descr="月トク抽選"/>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3209" y="3717742"/>
            <a:ext cx="938121" cy="539220"/>
          </a:xfrm>
          <a:prstGeom prst="rect">
            <a:avLst/>
          </a:prstGeom>
          <a:noFill/>
          <a:ln>
            <a:noFill/>
          </a:ln>
        </p:spPr>
      </p:pic>
      <p:pic>
        <p:nvPicPr>
          <p:cNvPr id="35" name="図 34" descr="毎週、毎月"/>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7635" y="1555643"/>
            <a:ext cx="962262" cy="465856"/>
          </a:xfrm>
          <a:prstGeom prst="rect">
            <a:avLst/>
          </a:prstGeom>
          <a:noFill/>
          <a:ln>
            <a:noFill/>
          </a:ln>
        </p:spPr>
      </p:pic>
      <p:pic>
        <p:nvPicPr>
          <p:cNvPr id="36" name="図 35" descr="スムージー"/>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5781" y="2677011"/>
            <a:ext cx="872372" cy="789604"/>
          </a:xfrm>
          <a:prstGeom prst="rect">
            <a:avLst/>
          </a:prstGeom>
          <a:noFill/>
          <a:ln>
            <a:noFill/>
          </a:ln>
        </p:spPr>
      </p:pic>
      <p:pic>
        <p:nvPicPr>
          <p:cNvPr id="37" name="図 36" descr="コーヒー"/>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4039" y="2673693"/>
            <a:ext cx="885416" cy="773238"/>
          </a:xfrm>
          <a:prstGeom prst="rect">
            <a:avLst/>
          </a:prstGeom>
          <a:noFill/>
          <a:ln>
            <a:noFill/>
          </a:ln>
        </p:spPr>
      </p:pic>
      <p:pic>
        <p:nvPicPr>
          <p:cNvPr id="38" name="図 37" descr="電子マネー"/>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7802" y="3629034"/>
            <a:ext cx="874729" cy="730482"/>
          </a:xfrm>
          <a:prstGeom prst="rect">
            <a:avLst/>
          </a:prstGeom>
          <a:noFill/>
          <a:ln>
            <a:noFill/>
          </a:ln>
        </p:spPr>
      </p:pic>
      <p:sp>
        <p:nvSpPr>
          <p:cNvPr id="40" name="正方形/長方形 39"/>
          <p:cNvSpPr/>
          <p:nvPr/>
        </p:nvSpPr>
        <p:spPr>
          <a:xfrm>
            <a:off x="4641770" y="4274277"/>
            <a:ext cx="1570473" cy="166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96"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596" dirty="0">
                <a:solidFill>
                  <a:schemeClr val="tx1"/>
                </a:solidFill>
                <a:latin typeface="UD デジタル 教科書体 NK-B" panose="02020700000000000000" pitchFamily="18" charset="-128"/>
                <a:ea typeface="UD デジタル 教科書体 NK-B" panose="02020700000000000000" pitchFamily="18" charset="-128"/>
              </a:rPr>
              <a:t>毎週の抽選は、スマホユーザーの参加者のみ対象です。</a:t>
            </a:r>
          </a:p>
        </p:txBody>
      </p:sp>
      <p:sp>
        <p:nvSpPr>
          <p:cNvPr id="46" name="角丸四角形 45"/>
          <p:cNvSpPr/>
          <p:nvPr/>
        </p:nvSpPr>
        <p:spPr>
          <a:xfrm>
            <a:off x="638882" y="607861"/>
            <a:ext cx="6474928" cy="631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600" dirty="0">
                <a:solidFill>
                  <a:schemeClr val="tx1"/>
                </a:solidFill>
                <a:latin typeface="BIZ UDゴシック" panose="020B0400000000000000" pitchFamily="49" charset="-128"/>
                <a:ea typeface="BIZ UDゴシック" panose="020B0400000000000000" pitchFamily="49" charset="-128"/>
              </a:rPr>
              <a:t>アスマイルは、大阪府民の健康をサポートするアプリです。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600" dirty="0">
                <a:solidFill>
                  <a:schemeClr val="tx1"/>
                </a:solidFill>
                <a:latin typeface="BIZ UDゴシック" panose="020B0400000000000000" pitchFamily="49" charset="-128"/>
                <a:ea typeface="BIZ UDゴシック" panose="020B0400000000000000" pitchFamily="49" charset="-128"/>
              </a:rPr>
              <a:t>健康活動を記録することで、気軽に「健活</a:t>
            </a:r>
            <a:r>
              <a:rPr lang="en-US" altLang="ja-JP" sz="1600" dirty="0">
                <a:solidFill>
                  <a:schemeClr val="tx1"/>
                </a:solidFill>
                <a:latin typeface="BIZ UDゴシック" panose="020B0400000000000000" pitchFamily="49" charset="-128"/>
                <a:ea typeface="BIZ UDゴシック" panose="020B0400000000000000" pitchFamily="49" charset="-128"/>
              </a:rPr>
              <a:t>10</a:t>
            </a:r>
            <a:r>
              <a:rPr lang="ja-JP" altLang="en-US" sz="1600" dirty="0">
                <a:solidFill>
                  <a:schemeClr val="tx1"/>
                </a:solidFill>
                <a:latin typeface="BIZ UDゴシック" panose="020B0400000000000000" pitchFamily="49" charset="-128"/>
                <a:ea typeface="BIZ UDゴシック" panose="020B0400000000000000" pitchFamily="49" charset="-128"/>
              </a:rPr>
              <a:t>」が実践できます。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pic>
        <p:nvPicPr>
          <p:cNvPr id="48" name="図 10" descr="健康的な"/>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678" y="1555468"/>
            <a:ext cx="925965" cy="505074"/>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9" descr="https://www.asmile.pref.osaka.jp/assets/images/top/point-illus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978739" y="5241819"/>
            <a:ext cx="870802" cy="1492802"/>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4928697" y="2701111"/>
            <a:ext cx="1276311" cy="223459"/>
          </a:xfrm>
          <a:prstGeom prst="rect">
            <a:avLst/>
          </a:prstGeom>
        </p:spPr>
        <p:txBody>
          <a:bodyPr wrap="none">
            <a:spAutoFit/>
          </a:bodyPr>
          <a:lstStyle/>
          <a:p>
            <a:r>
              <a:rPr lang="en-US" altLang="ja-JP" sz="852" u="sng" dirty="0">
                <a:latin typeface="UD デジタル 教科書体 NK-B" panose="02020700000000000000" pitchFamily="18" charset="-128"/>
                <a:ea typeface="UD デジタル 教科書体 NK-B" panose="02020700000000000000" pitchFamily="18" charset="-128"/>
              </a:rPr>
              <a:t>1,000</a:t>
            </a:r>
            <a:r>
              <a:rPr lang="ja-JP" altLang="en-US" sz="852" u="sng" dirty="0">
                <a:latin typeface="UD デジタル 教科書体 NK-B" panose="02020700000000000000" pitchFamily="18" charset="-128"/>
                <a:ea typeface="UD デジタル 教科書体 NK-B" panose="02020700000000000000" pitchFamily="18" charset="-128"/>
              </a:rPr>
              <a:t>ポイントで参加！</a:t>
            </a:r>
          </a:p>
        </p:txBody>
      </p:sp>
      <p:sp>
        <p:nvSpPr>
          <p:cNvPr id="62" name="正方形/長方形 61"/>
          <p:cNvSpPr/>
          <p:nvPr/>
        </p:nvSpPr>
        <p:spPr>
          <a:xfrm>
            <a:off x="4929438" y="3527067"/>
            <a:ext cx="1276311" cy="223459"/>
          </a:xfrm>
          <a:prstGeom prst="rect">
            <a:avLst/>
          </a:prstGeom>
        </p:spPr>
        <p:txBody>
          <a:bodyPr wrap="none">
            <a:spAutoFit/>
          </a:bodyPr>
          <a:lstStyle/>
          <a:p>
            <a:r>
              <a:rPr lang="en-US" altLang="ja-JP" sz="852" u="sng" dirty="0">
                <a:latin typeface="UD デジタル 教科書体 NK-B" panose="02020700000000000000" pitchFamily="18" charset="-128"/>
                <a:ea typeface="UD デジタル 教科書体 NK-B" panose="02020700000000000000" pitchFamily="18" charset="-128"/>
              </a:rPr>
              <a:t>5,000</a:t>
            </a:r>
            <a:r>
              <a:rPr lang="ja-JP" altLang="en-US" sz="852" u="sng" dirty="0">
                <a:latin typeface="UD デジタル 教科書体 NK-B" panose="02020700000000000000" pitchFamily="18" charset="-128"/>
                <a:ea typeface="UD デジタル 教科書体 NK-B" panose="02020700000000000000" pitchFamily="18" charset="-128"/>
              </a:rPr>
              <a:t>ポイントで参加！</a:t>
            </a:r>
          </a:p>
        </p:txBody>
      </p:sp>
      <p:sp>
        <p:nvSpPr>
          <p:cNvPr id="63" name="正方形/長方形 62"/>
          <p:cNvSpPr/>
          <p:nvPr/>
        </p:nvSpPr>
        <p:spPr>
          <a:xfrm>
            <a:off x="6733545" y="2430019"/>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週トク抽選</a:t>
            </a:r>
          </a:p>
        </p:txBody>
      </p:sp>
      <p:sp>
        <p:nvSpPr>
          <p:cNvPr id="64" name="正方形/長方形 63"/>
          <p:cNvSpPr/>
          <p:nvPr/>
        </p:nvSpPr>
        <p:spPr>
          <a:xfrm>
            <a:off x="6710487" y="3483592"/>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月トク抽選</a:t>
            </a:r>
          </a:p>
        </p:txBody>
      </p:sp>
      <p:sp>
        <p:nvSpPr>
          <p:cNvPr id="11" name="正方形/長方形 10"/>
          <p:cNvSpPr/>
          <p:nvPr/>
        </p:nvSpPr>
        <p:spPr>
          <a:xfrm>
            <a:off x="4715034" y="2057350"/>
            <a:ext cx="627095" cy="302070"/>
          </a:xfrm>
          <a:prstGeom prst="rect">
            <a:avLst/>
          </a:prstGeom>
        </p:spPr>
        <p:txBody>
          <a:bodyPr wrap="none">
            <a:spAutoFit/>
          </a:bodyPr>
          <a:lstStyle/>
          <a:p>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抽選！</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12" name="正方形/長方形 11"/>
          <p:cNvSpPr/>
          <p:nvPr/>
        </p:nvSpPr>
        <p:spPr>
          <a:xfrm>
            <a:off x="6677034" y="2037680"/>
            <a:ext cx="1287532" cy="302070"/>
          </a:xfrm>
          <a:prstGeom prst="rect">
            <a:avLst/>
          </a:prstGeom>
        </p:spPr>
        <p:txBody>
          <a:bodyPr wrap="none">
            <a:spAutoFit/>
          </a:bodyPr>
          <a:lstStyle/>
          <a:p>
            <a:pPr defTabSz="779168" eaLnBrk="0" hangingPunct="0"/>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特典が当たる！</a:t>
            </a:r>
            <a:endParaRPr lang="en-US"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endParaRPr>
          </a:p>
        </p:txBody>
      </p:sp>
      <p:sp>
        <p:nvSpPr>
          <p:cNvPr id="69" name="正方形/長方形 68"/>
          <p:cNvSpPr/>
          <p:nvPr/>
        </p:nvSpPr>
        <p:spPr>
          <a:xfrm>
            <a:off x="4805566" y="2520695"/>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週トク抽選</a:t>
            </a:r>
          </a:p>
        </p:txBody>
      </p:sp>
      <p:sp>
        <p:nvSpPr>
          <p:cNvPr id="70" name="正方形/長方形 69"/>
          <p:cNvSpPr/>
          <p:nvPr/>
        </p:nvSpPr>
        <p:spPr>
          <a:xfrm>
            <a:off x="4809601" y="3382245"/>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月トク抽選</a:t>
            </a:r>
          </a:p>
        </p:txBody>
      </p:sp>
      <p:sp>
        <p:nvSpPr>
          <p:cNvPr id="71" name="二等辺三角形 70"/>
          <p:cNvSpPr/>
          <p:nvPr/>
        </p:nvSpPr>
        <p:spPr>
          <a:xfrm rot="5400000">
            <a:off x="5952757" y="2927916"/>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58" name="正方形/長方形 57"/>
          <p:cNvSpPr/>
          <p:nvPr/>
        </p:nvSpPr>
        <p:spPr>
          <a:xfrm>
            <a:off x="7508840" y="833742"/>
            <a:ext cx="1696682" cy="444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18</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歳以上の府民</a:t>
            </a:r>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7467428" y="648185"/>
            <a:ext cx="812802" cy="248530"/>
          </a:xfrm>
          <a:prstGeom prst="rect">
            <a:avLst/>
          </a:prstGeom>
          <a:solidFill>
            <a:schemeClr val="tx1"/>
          </a:solidFill>
        </p:spPr>
        <p:txBody>
          <a:bodyPr wrap="square">
            <a:spAutoFit/>
          </a:bodyPr>
          <a:lstStyle/>
          <a:p>
            <a:pPr algn="ctr"/>
            <a:r>
              <a:rPr lang="ja-JP" altLang="en-US" sz="1015" b="1" dirty="0">
                <a:solidFill>
                  <a:srgbClr val="FFFF00"/>
                </a:solidFill>
                <a:latin typeface="UD デジタル 教科書体 NK-B" panose="02020700000000000000" pitchFamily="18" charset="-128"/>
                <a:ea typeface="UD デジタル 教科書体 NK-B" panose="02020700000000000000" pitchFamily="18" charset="-128"/>
              </a:rPr>
              <a:t>参加資格</a:t>
            </a:r>
          </a:p>
        </p:txBody>
      </p:sp>
      <p:pic>
        <p:nvPicPr>
          <p:cNvPr id="3" name="図 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237033" y="1668479"/>
            <a:ext cx="922325" cy="939205"/>
          </a:xfrm>
          <a:prstGeom prst="rect">
            <a:avLst/>
          </a:prstGeom>
        </p:spPr>
      </p:pic>
      <p:pic>
        <p:nvPicPr>
          <p:cNvPr id="20" name="図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3884" y="3572183"/>
            <a:ext cx="702030" cy="824122"/>
          </a:xfrm>
          <a:prstGeom prst="rect">
            <a:avLst/>
          </a:prstGeom>
        </p:spPr>
      </p:pic>
      <p:grpSp>
        <p:nvGrpSpPr>
          <p:cNvPr id="89" name="グループ化 88">
            <a:extLst>
              <a:ext uri="{FF2B5EF4-FFF2-40B4-BE49-F238E27FC236}">
                <a16:creationId xmlns:a16="http://schemas.microsoft.com/office/drawing/2014/main" id="{85795B93-5449-4BAD-97D7-20AB715A668A}"/>
              </a:ext>
            </a:extLst>
          </p:cNvPr>
          <p:cNvGrpSpPr/>
          <p:nvPr/>
        </p:nvGrpSpPr>
        <p:grpSpPr>
          <a:xfrm>
            <a:off x="560557" y="2281279"/>
            <a:ext cx="3731010" cy="1805733"/>
            <a:chOff x="81678" y="3290121"/>
            <a:chExt cx="4041927" cy="1956211"/>
          </a:xfrm>
        </p:grpSpPr>
        <p:pic>
          <p:nvPicPr>
            <p:cNvPr id="44" name="図 43">
              <a:extLst>
                <a:ext uri="{FF2B5EF4-FFF2-40B4-BE49-F238E27FC236}">
                  <a16:creationId xmlns:a16="http://schemas.microsoft.com/office/drawing/2014/main" id="{B9AB6650-4189-48D7-8FF7-F188C17FE0EB}"/>
                </a:ext>
              </a:extLst>
            </p:cNvPr>
            <p:cNvPicPr>
              <a:picLocks noChangeAspect="1"/>
            </p:cNvPicPr>
            <p:nvPr/>
          </p:nvPicPr>
          <p:blipFill>
            <a:blip r:embed="rId15"/>
            <a:stretch>
              <a:fillRect/>
            </a:stretch>
          </p:blipFill>
          <p:spPr>
            <a:xfrm>
              <a:off x="1628411" y="4238332"/>
              <a:ext cx="918000" cy="1008000"/>
            </a:xfrm>
            <a:prstGeom prst="rect">
              <a:avLst/>
            </a:prstGeom>
          </p:spPr>
        </p:pic>
        <p:grpSp>
          <p:nvGrpSpPr>
            <p:cNvPr id="88" name="グループ化 87">
              <a:extLst>
                <a:ext uri="{FF2B5EF4-FFF2-40B4-BE49-F238E27FC236}">
                  <a16:creationId xmlns:a16="http://schemas.microsoft.com/office/drawing/2014/main" id="{A29316FB-0219-4324-9B9B-4BD10EE9FED4}"/>
                </a:ext>
              </a:extLst>
            </p:cNvPr>
            <p:cNvGrpSpPr/>
            <p:nvPr/>
          </p:nvGrpSpPr>
          <p:grpSpPr>
            <a:xfrm>
              <a:off x="81678" y="3290121"/>
              <a:ext cx="4041927" cy="1950430"/>
              <a:chOff x="260463" y="3277587"/>
              <a:chExt cx="4041927" cy="1950430"/>
            </a:xfrm>
          </p:grpSpPr>
          <p:grpSp>
            <p:nvGrpSpPr>
              <p:cNvPr id="6" name="グループ化 5">
                <a:extLst>
                  <a:ext uri="{FF2B5EF4-FFF2-40B4-BE49-F238E27FC236}">
                    <a16:creationId xmlns:a16="http://schemas.microsoft.com/office/drawing/2014/main" id="{9BAB8824-CB2D-42F2-B283-978EA6EDBB2C}"/>
                  </a:ext>
                </a:extLst>
              </p:cNvPr>
              <p:cNvGrpSpPr/>
              <p:nvPr/>
            </p:nvGrpSpPr>
            <p:grpSpPr>
              <a:xfrm>
                <a:off x="260463" y="3277587"/>
                <a:ext cx="3947367" cy="1920774"/>
                <a:chOff x="1015477" y="3450552"/>
                <a:chExt cx="3947367" cy="1920774"/>
              </a:xfrm>
            </p:grpSpPr>
            <p:pic>
              <p:nvPicPr>
                <p:cNvPr id="49" name="図 48" descr="新規登録する"/>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8277" y="3455330"/>
                  <a:ext cx="880535" cy="984166"/>
                </a:xfrm>
                <a:prstGeom prst="rect">
                  <a:avLst/>
                </a:prstGeom>
                <a:noFill/>
                <a:ln>
                  <a:noFill/>
                </a:ln>
              </p:spPr>
            </p:pic>
            <p:pic>
              <p:nvPicPr>
                <p:cNvPr id="50" name="図 49" descr="歩く"/>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97108" y="3457183"/>
                  <a:ext cx="862637" cy="991705"/>
                </a:xfrm>
                <a:prstGeom prst="rect">
                  <a:avLst/>
                </a:prstGeom>
                <a:noFill/>
                <a:ln>
                  <a:noFill/>
                </a:ln>
              </p:spPr>
            </p:pic>
            <p:pic>
              <p:nvPicPr>
                <p:cNvPr id="51" name="図 50" descr="歯を磨く"/>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55795" y="3453323"/>
                  <a:ext cx="860330" cy="992794"/>
                </a:xfrm>
                <a:prstGeom prst="rect">
                  <a:avLst/>
                </a:prstGeom>
                <a:noFill/>
                <a:ln>
                  <a:noFill/>
                </a:ln>
              </p:spPr>
            </p:pic>
            <p:pic>
              <p:nvPicPr>
                <p:cNvPr id="52" name="図 51" descr="朝ごはんを食べる"/>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09636" y="3450552"/>
                  <a:ext cx="880535" cy="992794"/>
                </a:xfrm>
                <a:prstGeom prst="rect">
                  <a:avLst/>
                </a:prstGeom>
                <a:noFill/>
                <a:ln>
                  <a:noFill/>
                </a:ln>
              </p:spPr>
            </p:pic>
            <p:pic>
              <p:nvPicPr>
                <p:cNvPr id="54" name="図 53" descr="健康コラムを読む"/>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84305" y="3454990"/>
                  <a:ext cx="878539" cy="984506"/>
                </a:xfrm>
                <a:prstGeom prst="rect">
                  <a:avLst/>
                </a:prstGeom>
                <a:noFill/>
                <a:ln>
                  <a:noFill/>
                </a:ln>
              </p:spPr>
            </p:pic>
            <p:pic>
              <p:nvPicPr>
                <p:cNvPr id="55" name="図 54" descr="けんしんを受ける"/>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91955" y="4394538"/>
                  <a:ext cx="841513" cy="967641"/>
                </a:xfrm>
                <a:prstGeom prst="rect">
                  <a:avLst/>
                </a:prstGeom>
                <a:noFill/>
                <a:ln>
                  <a:noFill/>
                </a:ln>
              </p:spPr>
            </p:pic>
            <p:pic>
              <p:nvPicPr>
                <p:cNvPr id="56" name="図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15477" y="4373865"/>
                  <a:ext cx="867647" cy="980816"/>
                </a:xfrm>
                <a:prstGeom prst="rect">
                  <a:avLst/>
                </a:prstGeom>
              </p:spPr>
            </p:pic>
            <p:pic>
              <p:nvPicPr>
                <p:cNvPr id="53" name="図 52" descr="アンケートに答える"/>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18761" y="4391800"/>
                  <a:ext cx="867153" cy="979526"/>
                </a:xfrm>
                <a:prstGeom prst="rect">
                  <a:avLst/>
                </a:prstGeom>
                <a:noFill/>
                <a:ln>
                  <a:noFill/>
                </a:ln>
              </p:spPr>
            </p:pic>
          </p:grpSp>
          <p:pic>
            <p:nvPicPr>
              <p:cNvPr id="87" name="図 86">
                <a:extLst>
                  <a:ext uri="{FF2B5EF4-FFF2-40B4-BE49-F238E27FC236}">
                    <a16:creationId xmlns:a16="http://schemas.microsoft.com/office/drawing/2014/main" id="{1113B325-9D55-47C1-A507-81E8F1DB691C}"/>
                  </a:ext>
                </a:extLst>
              </p:cNvPr>
              <p:cNvPicPr>
                <a:picLocks noChangeAspect="1"/>
              </p:cNvPicPr>
              <p:nvPr/>
            </p:nvPicPr>
            <p:blipFill>
              <a:blip r:embed="rId24"/>
              <a:stretch>
                <a:fillRect/>
              </a:stretch>
            </p:blipFill>
            <p:spPr>
              <a:xfrm>
                <a:off x="3222390" y="4220017"/>
                <a:ext cx="1080000" cy="1008000"/>
              </a:xfrm>
              <a:prstGeom prst="rect">
                <a:avLst/>
              </a:prstGeom>
            </p:spPr>
          </p:pic>
        </p:grpSp>
      </p:grpSp>
      <p:pic>
        <p:nvPicPr>
          <p:cNvPr id="101" name="図 100">
            <a:extLst>
              <a:ext uri="{FF2B5EF4-FFF2-40B4-BE49-F238E27FC236}">
                <a16:creationId xmlns:a16="http://schemas.microsoft.com/office/drawing/2014/main" id="{FDAC77D4-6350-414E-86ED-26A144B3C70C}"/>
              </a:ext>
            </a:extLst>
          </p:cNvPr>
          <p:cNvPicPr>
            <a:picLocks noChangeAspect="1"/>
          </p:cNvPicPr>
          <p:nvPr/>
        </p:nvPicPr>
        <p:blipFill>
          <a:blip r:embed="rId25"/>
          <a:stretch>
            <a:fillRect/>
          </a:stretch>
        </p:blipFill>
        <p:spPr>
          <a:xfrm>
            <a:off x="8499731" y="2662704"/>
            <a:ext cx="787859" cy="799114"/>
          </a:xfrm>
          <a:prstGeom prst="rect">
            <a:avLst/>
          </a:prstGeom>
        </p:spPr>
      </p:pic>
      <p:sp>
        <p:nvSpPr>
          <p:cNvPr id="104" name="正方形/長方形 103">
            <a:extLst>
              <a:ext uri="{FF2B5EF4-FFF2-40B4-BE49-F238E27FC236}">
                <a16:creationId xmlns:a16="http://schemas.microsoft.com/office/drawing/2014/main" id="{ADEE8F9D-B0BB-4FDE-890A-DE84510BF7D4}"/>
              </a:ext>
            </a:extLst>
          </p:cNvPr>
          <p:cNvSpPr/>
          <p:nvPr/>
        </p:nvSpPr>
        <p:spPr>
          <a:xfrm>
            <a:off x="6906555" y="5713201"/>
            <a:ext cx="1506917" cy="769933"/>
          </a:xfrm>
          <a:prstGeom prst="rect">
            <a:avLst/>
          </a:prstGeom>
          <a:solidFill>
            <a:srgbClr val="FFFFCC"/>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105" name="図 104" descr="電子マネー">
            <a:extLst>
              <a:ext uri="{FF2B5EF4-FFF2-40B4-BE49-F238E27FC236}">
                <a16:creationId xmlns:a16="http://schemas.microsoft.com/office/drawing/2014/main" id="{671224A6-E482-4866-8461-9FE0DC1A3644}"/>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06554" y="5758731"/>
            <a:ext cx="801678" cy="681084"/>
          </a:xfrm>
          <a:prstGeom prst="rect">
            <a:avLst/>
          </a:prstGeom>
          <a:noFill/>
          <a:ln>
            <a:noFill/>
          </a:ln>
        </p:spPr>
      </p:pic>
      <p:pic>
        <p:nvPicPr>
          <p:cNvPr id="107" name="図 106">
            <a:extLst>
              <a:ext uri="{FF2B5EF4-FFF2-40B4-BE49-F238E27FC236}">
                <a16:creationId xmlns:a16="http://schemas.microsoft.com/office/drawing/2014/main" id="{07DC2A09-10DF-48E9-BE15-E2AD3F7D0C93}"/>
              </a:ext>
            </a:extLst>
          </p:cNvPr>
          <p:cNvPicPr>
            <a:picLocks noChangeAspect="1"/>
          </p:cNvPicPr>
          <p:nvPr/>
        </p:nvPicPr>
        <p:blipFill>
          <a:blip r:embed="rId27"/>
          <a:stretch>
            <a:fillRect/>
          </a:stretch>
        </p:blipFill>
        <p:spPr>
          <a:xfrm>
            <a:off x="7673406" y="5758731"/>
            <a:ext cx="694199" cy="704116"/>
          </a:xfrm>
          <a:prstGeom prst="rect">
            <a:avLst/>
          </a:prstGeom>
        </p:spPr>
      </p:pic>
      <p:pic>
        <p:nvPicPr>
          <p:cNvPr id="113" name="図 112">
            <a:extLst>
              <a:ext uri="{FF2B5EF4-FFF2-40B4-BE49-F238E27FC236}">
                <a16:creationId xmlns:a16="http://schemas.microsoft.com/office/drawing/2014/main" id="{C6083D19-63F9-4B3C-ACAB-4CB51002BAD5}"/>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t="35209"/>
          <a:stretch/>
        </p:blipFill>
        <p:spPr>
          <a:xfrm>
            <a:off x="5381322" y="5731819"/>
            <a:ext cx="1456976" cy="646570"/>
          </a:xfrm>
          <a:prstGeom prst="rect">
            <a:avLst/>
          </a:prstGeom>
        </p:spPr>
      </p:pic>
      <p:pic>
        <p:nvPicPr>
          <p:cNvPr id="115" name="図 114">
            <a:extLst>
              <a:ext uri="{FF2B5EF4-FFF2-40B4-BE49-F238E27FC236}">
                <a16:creationId xmlns:a16="http://schemas.microsoft.com/office/drawing/2014/main" id="{A745314B-B2AD-4E5E-BC5A-82CB38C3C5E4}"/>
              </a:ext>
            </a:extLst>
          </p:cNvPr>
          <p:cNvPicPr>
            <a:picLocks noChangeAspect="1"/>
          </p:cNvPicPr>
          <p:nvPr/>
        </p:nvPicPr>
        <p:blipFill rotWithShape="1">
          <a:blip r:embed="rId28">
            <a:extLst>
              <a:ext uri="{28A0092B-C50C-407E-A947-70E740481C1C}">
                <a14:useLocalDpi xmlns:a14="http://schemas.microsoft.com/office/drawing/2010/main" val="0"/>
              </a:ext>
            </a:extLst>
          </a:blip>
          <a:srcRect b="63655"/>
          <a:stretch/>
        </p:blipFill>
        <p:spPr>
          <a:xfrm>
            <a:off x="4477864" y="5059075"/>
            <a:ext cx="3289751" cy="818951"/>
          </a:xfrm>
          <a:prstGeom prst="rect">
            <a:avLst/>
          </a:prstGeom>
        </p:spPr>
      </p:pic>
      <p:sp>
        <p:nvSpPr>
          <p:cNvPr id="116" name="四角形: 角を丸くする 115">
            <a:extLst>
              <a:ext uri="{FF2B5EF4-FFF2-40B4-BE49-F238E27FC236}">
                <a16:creationId xmlns:a16="http://schemas.microsoft.com/office/drawing/2014/main" id="{C21C6EC2-035E-403E-B26E-5157B4E5C1A4}"/>
              </a:ext>
            </a:extLst>
          </p:cNvPr>
          <p:cNvSpPr/>
          <p:nvPr/>
        </p:nvSpPr>
        <p:spPr>
          <a:xfrm>
            <a:off x="4477863" y="4751302"/>
            <a:ext cx="2142604" cy="385495"/>
          </a:xfrm>
          <a:prstGeom prst="roundRect">
            <a:avLst/>
          </a:prstGeom>
          <a:solidFill>
            <a:srgbClr val="FEF8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6462" rtlCol="0" anchor="t"/>
          <a:lstStyle/>
          <a:p>
            <a:pPr algn="ctr"/>
            <a:r>
              <a:rPr kumimoji="1" lang="ja-JP" altLang="en-US" sz="1662" dirty="0">
                <a:solidFill>
                  <a:schemeClr val="tx1"/>
                </a:solidFill>
                <a:latin typeface="UD デジタル 教科書体 NK-B" panose="02020700000000000000" pitchFamily="18" charset="-128"/>
                <a:ea typeface="UD デジタル 教科書体 NK-B" panose="02020700000000000000" pitchFamily="18" charset="-128"/>
              </a:rPr>
              <a:t>さらに、国保会員には</a:t>
            </a:r>
          </a:p>
        </p:txBody>
      </p:sp>
      <p:pic>
        <p:nvPicPr>
          <p:cNvPr id="117" name="図 116">
            <a:extLst>
              <a:ext uri="{FF2B5EF4-FFF2-40B4-BE49-F238E27FC236}">
                <a16:creationId xmlns:a16="http://schemas.microsoft.com/office/drawing/2014/main" id="{3EDDA5C3-7D0B-4BD8-955C-45CE13B5C992}"/>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t="35209"/>
          <a:stretch/>
        </p:blipFill>
        <p:spPr>
          <a:xfrm>
            <a:off x="6850091" y="3691697"/>
            <a:ext cx="798062" cy="354160"/>
          </a:xfrm>
          <a:prstGeom prst="rect">
            <a:avLst/>
          </a:prstGeom>
        </p:spPr>
      </p:pic>
      <p:sp>
        <p:nvSpPr>
          <p:cNvPr id="118" name="正方形/長方形 117">
            <a:extLst>
              <a:ext uri="{FF2B5EF4-FFF2-40B4-BE49-F238E27FC236}">
                <a16:creationId xmlns:a16="http://schemas.microsoft.com/office/drawing/2014/main" id="{DAFEE3EF-CA28-4F97-BA81-EE5E4019A75A}"/>
              </a:ext>
            </a:extLst>
          </p:cNvPr>
          <p:cNvSpPr/>
          <p:nvPr/>
        </p:nvSpPr>
        <p:spPr>
          <a:xfrm>
            <a:off x="8532745" y="4164321"/>
            <a:ext cx="764308" cy="127856"/>
          </a:xfrm>
          <a:prstGeom prst="rect">
            <a:avLst/>
          </a:prstGeom>
          <a:solidFill>
            <a:schemeClr val="bg1"/>
          </a:solidFill>
        </p:spPr>
        <p:txBody>
          <a:bodyPr wrap="square" lIns="0" tIns="0" rIns="0" bIns="0">
            <a:spAutoFit/>
          </a:bodyPr>
          <a:lstStyle/>
          <a:p>
            <a:r>
              <a:rPr lang="ja-JP" altLang="en-US" sz="831" dirty="0">
                <a:latin typeface="UD デジタル 教科書体 NK-B" panose="02020700000000000000" pitchFamily="18" charset="-128"/>
                <a:ea typeface="UD デジタル 教科書体 NK-B" panose="02020700000000000000" pitchFamily="18" charset="-128"/>
              </a:rPr>
              <a:t>がん基金に寄付</a:t>
            </a:r>
          </a:p>
        </p:txBody>
      </p:sp>
      <p:sp>
        <p:nvSpPr>
          <p:cNvPr id="119" name="二等辺三角形 118">
            <a:extLst>
              <a:ext uri="{FF2B5EF4-FFF2-40B4-BE49-F238E27FC236}">
                <a16:creationId xmlns:a16="http://schemas.microsoft.com/office/drawing/2014/main" id="{B8C5EEBB-F31B-4A64-A4C6-093EB3BFD841}"/>
              </a:ext>
            </a:extLst>
          </p:cNvPr>
          <p:cNvSpPr/>
          <p:nvPr/>
        </p:nvSpPr>
        <p:spPr>
          <a:xfrm rot="5400000">
            <a:off x="3985689" y="2927916"/>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72" name="タイトル 1"/>
          <p:cNvSpPr txBox="1">
            <a:spLocks/>
          </p:cNvSpPr>
          <p:nvPr/>
        </p:nvSpPr>
        <p:spPr>
          <a:xfrm>
            <a:off x="0" y="-3664"/>
            <a:ext cx="9906000" cy="4516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健康アプリ　「アスマイル」</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sp>
        <p:nvSpPr>
          <p:cNvPr id="75" name="正方形/長方形 74"/>
          <p:cNvSpPr/>
          <p:nvPr/>
        </p:nvSpPr>
        <p:spPr>
          <a:xfrm>
            <a:off x="956978" y="2018460"/>
            <a:ext cx="2688557" cy="302070"/>
          </a:xfrm>
          <a:prstGeom prst="rect">
            <a:avLst/>
          </a:prstGeom>
        </p:spPr>
        <p:txBody>
          <a:bodyPr wrap="none">
            <a:spAutoFit/>
          </a:bodyPr>
          <a:lstStyle/>
          <a:p>
            <a:r>
              <a:rPr lang="ja-JP" altLang="en-US"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ふだんの生活でポイントが貯まる</a:t>
            </a:r>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a:t>
            </a:r>
            <a:endParaRPr lang="ja-JP" altLang="en-US" sz="1363" dirty="0">
              <a:latin typeface="UD デジタル 教科書体 NK-B" panose="02020700000000000000" pitchFamily="18" charset="-128"/>
              <a:ea typeface="UD デジタル 教科書体 NK-B" panose="02020700000000000000" pitchFamily="18" charset="-128"/>
            </a:endParaRPr>
          </a:p>
        </p:txBody>
      </p:sp>
      <p:pic>
        <p:nvPicPr>
          <p:cNvPr id="67" name="図 6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262870" y="7128"/>
            <a:ext cx="1262130" cy="437882"/>
          </a:xfrm>
          <a:prstGeom prst="rect">
            <a:avLst/>
          </a:prstGeom>
        </p:spPr>
      </p:pic>
      <p:sp>
        <p:nvSpPr>
          <p:cNvPr id="2" name="テキスト ボックス 1"/>
          <p:cNvSpPr txBox="1"/>
          <p:nvPr/>
        </p:nvSpPr>
        <p:spPr>
          <a:xfrm>
            <a:off x="1950399" y="4809943"/>
            <a:ext cx="2010210" cy="1341656"/>
          </a:xfrm>
          <a:prstGeom prst="wedgeEllipseCallout">
            <a:avLst>
              <a:gd name="adj1" fmla="val -64611"/>
              <a:gd name="adj2" fmla="val -6137"/>
            </a:avLst>
          </a:prstGeom>
          <a:ln/>
        </p:spPr>
        <p:style>
          <a:lnRef idx="1">
            <a:schemeClr val="accent4"/>
          </a:lnRef>
          <a:fillRef idx="2">
            <a:schemeClr val="accent4"/>
          </a:fillRef>
          <a:effectRef idx="1">
            <a:schemeClr val="accent4"/>
          </a:effectRef>
          <a:fontRef idx="minor">
            <a:schemeClr val="dk1"/>
          </a:fontRef>
        </p:style>
        <p:txBody>
          <a:bodyPr wrap="square" lIns="0" r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楽しみながら健康習慣が身につく　　仕掛けってことですね！</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73" name="図 7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38882" y="5972979"/>
            <a:ext cx="1404232" cy="458128"/>
          </a:xfrm>
          <a:prstGeom prst="rect">
            <a:avLst/>
          </a:prstGeom>
          <a:ln>
            <a:noFill/>
          </a:ln>
        </p:spPr>
      </p:pic>
      <p:sp>
        <p:nvSpPr>
          <p:cNvPr id="60" name="スライド番号プレースホルダー 3"/>
          <p:cNvSpPr>
            <a:spLocks noGrp="1"/>
          </p:cNvSpPr>
          <p:nvPr>
            <p:ph type="sldNum" sz="quarter" idx="12"/>
          </p:nvPr>
        </p:nvSpPr>
        <p:spPr>
          <a:xfrm>
            <a:off x="6838950" y="6356352"/>
            <a:ext cx="2057400" cy="365125"/>
          </a:xfrm>
        </p:spPr>
        <p:txBody>
          <a:bodyPr/>
          <a:lstStyle/>
          <a:p>
            <a:fld id="{298782D0-A791-4D0C-9FEC-B3668D667A57}" type="slidenum">
              <a:rPr kumimoji="1" lang="ja-JP" altLang="en-US" smtClean="0"/>
              <a:t>2</a:t>
            </a:fld>
            <a:endParaRPr kumimoji="1" lang="ja-JP" altLang="en-US"/>
          </a:p>
        </p:txBody>
      </p:sp>
    </p:spTree>
    <p:extLst>
      <p:ext uri="{BB962C8B-B14F-4D97-AF65-F5344CB8AC3E}">
        <p14:creationId xmlns:p14="http://schemas.microsoft.com/office/powerpoint/2010/main" val="365241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グラフ 36"/>
          <p:cNvGraphicFramePr>
            <a:graphicFrameLocks/>
          </p:cNvGraphicFramePr>
          <p:nvPr>
            <p:extLst>
              <p:ext uri="{D42A27DB-BD31-4B8C-83A1-F6EECF244321}">
                <p14:modId xmlns:p14="http://schemas.microsoft.com/office/powerpoint/2010/main" val="673834560"/>
              </p:ext>
            </p:extLst>
          </p:nvPr>
        </p:nvGraphicFramePr>
        <p:xfrm>
          <a:off x="-1" y="2248404"/>
          <a:ext cx="9906001" cy="4399531"/>
        </p:xfrm>
        <a:graphic>
          <a:graphicData uri="http://schemas.openxmlformats.org/drawingml/2006/chart">
            <c:chart xmlns:c="http://schemas.openxmlformats.org/drawingml/2006/chart" xmlns:r="http://schemas.openxmlformats.org/officeDocument/2006/relationships" r:id="rId2"/>
          </a:graphicData>
        </a:graphic>
      </p:graphicFrame>
      <p:sp>
        <p:nvSpPr>
          <p:cNvPr id="23" name="タイトル 1"/>
          <p:cNvSpPr txBox="1">
            <a:spLocks/>
          </p:cNvSpPr>
          <p:nvPr/>
        </p:nvSpPr>
        <p:spPr>
          <a:xfrm>
            <a:off x="0" y="-16364"/>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会員の状況</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（会員数推移）</a:t>
            </a: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870" y="-5572"/>
            <a:ext cx="1262130" cy="437882"/>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927995442"/>
              </p:ext>
            </p:extLst>
          </p:nvPr>
        </p:nvGraphicFramePr>
        <p:xfrm>
          <a:off x="182881" y="432311"/>
          <a:ext cx="7861253" cy="1816093"/>
        </p:xfrm>
        <a:graphic>
          <a:graphicData uri="http://schemas.openxmlformats.org/drawingml/2006/table">
            <a:tbl>
              <a:tblPr firstRow="1" bandRow="1">
                <a:tableStyleId>{5C22544A-7EE6-4342-B048-85BDC9FD1C3A}</a:tableStyleId>
              </a:tblPr>
              <a:tblGrid>
                <a:gridCol w="3374511">
                  <a:extLst>
                    <a:ext uri="{9D8B030D-6E8A-4147-A177-3AD203B41FA5}">
                      <a16:colId xmlns:a16="http://schemas.microsoft.com/office/drawing/2014/main" val="3470133410"/>
                    </a:ext>
                  </a:extLst>
                </a:gridCol>
                <a:gridCol w="4486742">
                  <a:extLst>
                    <a:ext uri="{9D8B030D-6E8A-4147-A177-3AD203B41FA5}">
                      <a16:colId xmlns:a16="http://schemas.microsoft.com/office/drawing/2014/main" val="4294145101"/>
                    </a:ext>
                  </a:extLst>
                </a:gridCol>
              </a:tblGrid>
              <a:tr h="1816093">
                <a:tc>
                  <a:txBody>
                    <a:bodyPr/>
                    <a:lstStyle/>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H31.1</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３市で</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モデルスタート</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（大阪市、門真市、岬町）</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R1.10</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本格実施</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スタート</a:t>
                      </a:r>
                      <a:endPar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R1.11</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３市町で</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市町村</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会員スタート</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（茨木市、河内長野市、岬町）</a:t>
                      </a: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R2.3</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参加者</a:t>
                      </a:r>
                      <a:r>
                        <a:rPr lang="en-US"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万人突破</a:t>
                      </a:r>
                      <a:endParaRPr lang="en-US"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R2.6</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参加者</a:t>
                      </a:r>
                      <a:r>
                        <a:rPr lang="en-US"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sz="1400" b="0" u="wavy"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万人突破</a:t>
                      </a:r>
                      <a:endPar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108000">
                    <a:solidFill>
                      <a:schemeClr val="accent6">
                        <a:lumMod val="20000"/>
                        <a:lumOff val="80000"/>
                      </a:schemeClr>
                    </a:solidFill>
                  </a:tcPr>
                </a:tc>
                <a:tc>
                  <a:txBody>
                    <a:bodyPr/>
                    <a:lstStyle/>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R2.6</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保険者で保険者会員スタート</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（地共済大阪府支部）</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R2.9</a:t>
                      </a:r>
                      <a:r>
                        <a:rPr lang="ja-JP" altLang="en-US" sz="1400" b="0" kern="100" baseline="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で市町村会員スタート</a:t>
                      </a:r>
                      <a:r>
                        <a:rPr lang="ja-JP"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（守口市）　</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R3.4</a:t>
                      </a:r>
                      <a:r>
                        <a:rPr lang="ja-JP" altLang="en-US" sz="1400" b="0" kern="100" baseline="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１市で市町村会員スタート（豊中市）</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R4.6</a:t>
                      </a:r>
                      <a:r>
                        <a:rPr lang="ja-JP" altLang="en-US" sz="1400" b="0" kern="100" baseline="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１市で市町村会員スタート（交野市）</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R4.7</a:t>
                      </a:r>
                      <a:r>
                        <a:rPr lang="ja-JP" altLang="en-US" sz="1400" b="0" kern="100" baseline="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0" kern="100" baseline="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市で市町村会員スタート（堺市、泉大津市）</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R5.1</a:t>
                      </a:r>
                      <a:r>
                        <a:rPr lang="ja-JP" altLang="en-US" sz="1400" b="0" kern="100" baseline="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１市で市町村会員スタート（門真市）</a:t>
                      </a:r>
                      <a:endParaRPr lang="en-US" altLang="ja-JP" sz="1400" b="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108000">
                    <a:solidFill>
                      <a:schemeClr val="accent6">
                        <a:lumMod val="20000"/>
                        <a:lumOff val="80000"/>
                      </a:schemeClr>
                    </a:solidFill>
                  </a:tcPr>
                </a:tc>
                <a:extLst>
                  <a:ext uri="{0D108BD9-81ED-4DB2-BD59-A6C34878D82A}">
                    <a16:rowId xmlns:a16="http://schemas.microsoft.com/office/drawing/2014/main" val="870439861"/>
                  </a:ext>
                </a:extLst>
              </a:tr>
            </a:tbl>
          </a:graphicData>
        </a:graphic>
      </p:graphicFrame>
      <p:sp>
        <p:nvSpPr>
          <p:cNvPr id="30" name="円形吹き出し 29"/>
          <p:cNvSpPr/>
          <p:nvPr/>
        </p:nvSpPr>
        <p:spPr>
          <a:xfrm>
            <a:off x="939799" y="4883904"/>
            <a:ext cx="1233305" cy="839314"/>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QUO</a:t>
            </a:r>
            <a:r>
              <a:rPr lang="ja-JP" altLang="en-US" sz="800" dirty="0">
                <a:solidFill>
                  <a:schemeClr val="tx1"/>
                </a:solidFill>
                <a:latin typeface="BIZ UDPゴシック" panose="020B0400000000000000" pitchFamily="50" charset="-128"/>
                <a:ea typeface="BIZ UDPゴシック" panose="020B0400000000000000" pitchFamily="50" charset="-128"/>
              </a:rPr>
              <a:t>カード</a:t>
            </a:r>
            <a:r>
              <a:rPr lang="en-US" altLang="ja-JP" sz="800" dirty="0">
                <a:solidFill>
                  <a:schemeClr val="tx1"/>
                </a:solidFill>
                <a:latin typeface="BIZ UDPゴシック" panose="020B0400000000000000" pitchFamily="50" charset="-128"/>
                <a:ea typeface="BIZ UDPゴシック" panose="020B0400000000000000" pitchFamily="50" charset="-128"/>
              </a:rPr>
              <a:t>Pay</a:t>
            </a:r>
            <a:r>
              <a:rPr lang="ja-JP" altLang="en-US" sz="800" dirty="0">
                <a:solidFill>
                  <a:schemeClr val="tx1"/>
                </a:solidFill>
                <a:latin typeface="BIZ UDPゴシック" panose="020B0400000000000000" pitchFamily="50" charset="-128"/>
                <a:ea typeface="BIZ UDPゴシック" panose="020B0400000000000000" pitchFamily="50" charset="-128"/>
              </a:rPr>
              <a:t>」によるアスマイルで</a:t>
            </a:r>
            <a:r>
              <a:rPr lang="en-US" altLang="ja-JP" sz="800" dirty="0">
                <a:solidFill>
                  <a:schemeClr val="tx1"/>
                </a:solidFill>
                <a:latin typeface="BIZ UDPゴシック" panose="020B0400000000000000" pitchFamily="50" charset="-128"/>
                <a:ea typeface="BIZ UDPゴシック" panose="020B0400000000000000" pitchFamily="50" charset="-128"/>
              </a:rPr>
              <a:t>300</a:t>
            </a:r>
            <a:r>
              <a:rPr lang="ja-JP" altLang="en-US" sz="800" dirty="0">
                <a:solidFill>
                  <a:schemeClr val="tx1"/>
                </a:solidFill>
                <a:latin typeface="BIZ UDPゴシック" panose="020B0400000000000000" pitchFamily="50" charset="-128"/>
                <a:ea typeface="BIZ UDPゴシック" panose="020B0400000000000000" pitchFamily="50" charset="-128"/>
              </a:rPr>
              <a:t>円分もらえる</a:t>
            </a:r>
            <a:r>
              <a:rPr lang="ja-JP" altLang="en-US" sz="800" dirty="0" err="1">
                <a:solidFill>
                  <a:schemeClr val="tx1"/>
                </a:solidFill>
                <a:latin typeface="BIZ UDPゴシック" panose="020B0400000000000000" pitchFamily="50" charset="-128"/>
                <a:ea typeface="BIZ UDPゴシック" panose="020B0400000000000000" pitchFamily="50" charset="-128"/>
              </a:rPr>
              <a:t>ねん</a:t>
            </a:r>
            <a:r>
              <a:rPr lang="ja-JP" altLang="en-US" sz="800" dirty="0">
                <a:solidFill>
                  <a:schemeClr val="tx1"/>
                </a:solidFill>
                <a:latin typeface="BIZ UDPゴシック" panose="020B0400000000000000" pitchFamily="50" charset="-128"/>
                <a:ea typeface="BIZ UDPゴシック" panose="020B0400000000000000" pitchFamily="50" charset="-128"/>
              </a:rPr>
              <a:t>キャンペーン（テレビＣＭ放映）</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8048557" y="3650747"/>
            <a:ext cx="910343" cy="395869"/>
          </a:xfrm>
          <a:prstGeom prst="rect">
            <a:avLst/>
          </a:prstGeom>
          <a:solidFill>
            <a:schemeClr val="bg1"/>
          </a:solidFill>
        </p:spPr>
        <p:txBody>
          <a:bodyPr wrap="square" lIns="36000" tIns="36000" rIns="0" bIns="36000" rtlCol="0">
            <a:spAutoFit/>
          </a:bodyPr>
          <a:lstStyle/>
          <a:p>
            <a:r>
              <a:rPr lang="ja-JP" altLang="en-US" sz="1050" dirty="0">
                <a:latin typeface="BIZ UDPゴシック" panose="020B0400000000000000" pitchFamily="50" charset="-128"/>
                <a:ea typeface="BIZ UDPゴシック" panose="020B0400000000000000" pitchFamily="50" charset="-128"/>
              </a:rPr>
              <a:t>お試し会員</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smtClean="0">
                <a:latin typeface="BIZ UDPゴシック" panose="020B0400000000000000" pitchFamily="50" charset="-128"/>
                <a:ea typeface="BIZ UDPゴシック" panose="020B0400000000000000" pitchFamily="50" charset="-128"/>
              </a:rPr>
              <a:t>約</a:t>
            </a:r>
            <a:r>
              <a:rPr lang="en-US" altLang="ja-JP" sz="1050" dirty="0" smtClean="0">
                <a:latin typeface="BIZ UDPゴシック" panose="020B0400000000000000" pitchFamily="50" charset="-128"/>
                <a:ea typeface="BIZ UDPゴシック" panose="020B0400000000000000" pitchFamily="50" charset="-128"/>
              </a:rPr>
              <a:t>10.6</a:t>
            </a:r>
            <a:r>
              <a:rPr lang="ja-JP" altLang="en-US" sz="1050" dirty="0" smtClean="0">
                <a:latin typeface="BIZ UDPゴシック" panose="020B0400000000000000" pitchFamily="50" charset="-128"/>
                <a:ea typeface="BIZ UDPゴシック" panose="020B0400000000000000" pitchFamily="50" charset="-128"/>
              </a:rPr>
              <a:t>万人</a:t>
            </a:r>
            <a:endParaRPr lang="ja-JP" altLang="en-US" sz="105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8048558" y="4528859"/>
            <a:ext cx="809437" cy="395869"/>
          </a:xfrm>
          <a:prstGeom prst="rect">
            <a:avLst/>
          </a:prstGeom>
          <a:solidFill>
            <a:schemeClr val="bg1"/>
          </a:solidFill>
        </p:spPr>
        <p:txBody>
          <a:bodyPr wrap="square" lIns="36000" tIns="36000" rIns="0" bIns="36000" rtlCol="0">
            <a:spAutoFit/>
          </a:bodyPr>
          <a:lstStyle/>
          <a:p>
            <a:r>
              <a:rPr lang="ja-JP" altLang="en-US" sz="1050" dirty="0">
                <a:latin typeface="BIZ UDPゴシック" panose="020B0400000000000000" pitchFamily="50" charset="-128"/>
                <a:ea typeface="BIZ UDPゴシック" panose="020B0400000000000000" pitchFamily="50" charset="-128"/>
              </a:rPr>
              <a:t>府民会員</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約</a:t>
            </a:r>
            <a:r>
              <a:rPr lang="en-US" altLang="ja-JP" sz="1050" dirty="0" smtClean="0">
                <a:latin typeface="BIZ UDPゴシック" panose="020B0400000000000000" pitchFamily="50" charset="-128"/>
                <a:ea typeface="BIZ UDPゴシック" panose="020B0400000000000000" pitchFamily="50" charset="-128"/>
              </a:rPr>
              <a:t>15.4</a:t>
            </a:r>
            <a:r>
              <a:rPr lang="ja-JP" altLang="en-US" sz="1050" dirty="0" smtClean="0">
                <a:latin typeface="BIZ UDPゴシック" panose="020B0400000000000000" pitchFamily="50" charset="-128"/>
                <a:ea typeface="BIZ UDPゴシック" panose="020B0400000000000000" pitchFamily="50" charset="-128"/>
              </a:rPr>
              <a:t>万人</a:t>
            </a:r>
            <a:endParaRPr lang="ja-JP" altLang="en-US" sz="105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8448821" y="5723218"/>
            <a:ext cx="794159" cy="395869"/>
          </a:xfrm>
          <a:prstGeom prst="rect">
            <a:avLst/>
          </a:prstGeom>
          <a:solidFill>
            <a:schemeClr val="bg1"/>
          </a:solidFill>
        </p:spPr>
        <p:txBody>
          <a:bodyPr wrap="square" lIns="36000" tIns="36000" rIns="0" bIns="36000" rtlCol="0">
            <a:spAutoFit/>
          </a:bodyPr>
          <a:lstStyle/>
          <a:p>
            <a:r>
              <a:rPr lang="ja-JP" altLang="en-US" sz="1050" dirty="0">
                <a:latin typeface="BIZ UDPゴシック" panose="020B0400000000000000" pitchFamily="50" charset="-128"/>
                <a:ea typeface="BIZ UDPゴシック" panose="020B0400000000000000" pitchFamily="50" charset="-128"/>
              </a:rPr>
              <a:t>国保会員</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smtClean="0">
                <a:latin typeface="BIZ UDPゴシック" panose="020B0400000000000000" pitchFamily="50" charset="-128"/>
                <a:ea typeface="BIZ UDPゴシック" panose="020B0400000000000000" pitchFamily="50" charset="-128"/>
              </a:rPr>
              <a:t>約</a:t>
            </a:r>
            <a:r>
              <a:rPr lang="en-US" altLang="ja-JP" sz="1050" dirty="0" smtClean="0">
                <a:latin typeface="BIZ UDPゴシック" panose="020B0400000000000000" pitchFamily="50" charset="-128"/>
                <a:ea typeface="BIZ UDPゴシック" panose="020B0400000000000000" pitchFamily="50" charset="-128"/>
              </a:rPr>
              <a:t>6.5</a:t>
            </a:r>
            <a:r>
              <a:rPr lang="ja-JP" altLang="en-US" sz="1050" dirty="0" smtClean="0">
                <a:latin typeface="BIZ UDPゴシック" panose="020B0400000000000000" pitchFamily="50" charset="-128"/>
                <a:ea typeface="BIZ UDPゴシック" panose="020B0400000000000000" pitchFamily="50" charset="-128"/>
              </a:rPr>
              <a:t>万人</a:t>
            </a:r>
            <a:endParaRPr lang="ja-JP" altLang="en-US" sz="1050" dirty="0">
              <a:latin typeface="BIZ UDPゴシック" panose="020B0400000000000000" pitchFamily="50" charset="-128"/>
              <a:ea typeface="BIZ UDPゴシック" panose="020B0400000000000000" pitchFamily="50" charset="-128"/>
            </a:endParaRPr>
          </a:p>
        </p:txBody>
      </p:sp>
      <p:sp>
        <p:nvSpPr>
          <p:cNvPr id="34" name="円形吹き出し 33"/>
          <p:cNvSpPr/>
          <p:nvPr/>
        </p:nvSpPr>
        <p:spPr>
          <a:xfrm>
            <a:off x="2173104" y="4046616"/>
            <a:ext cx="1064739" cy="726953"/>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BIZ UDPゴシック" panose="020B0400000000000000" pitchFamily="50" charset="-128"/>
                <a:ea typeface="BIZ UDPゴシック" panose="020B0400000000000000" pitchFamily="50" charset="-128"/>
              </a:rPr>
              <a:t>新型コロナウィルス抗体検査</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1</a:t>
            </a:r>
            <a:r>
              <a:rPr lang="ja-JP" altLang="en-US" sz="800" dirty="0">
                <a:solidFill>
                  <a:schemeClr val="tx1"/>
                </a:solidFill>
                <a:latin typeface="BIZ UDPゴシック" panose="020B0400000000000000" pitchFamily="50" charset="-128"/>
                <a:ea typeface="BIZ UDPゴシック" panose="020B0400000000000000" pitchFamily="50" charset="-128"/>
              </a:rPr>
              <a:t>回目）への協力者募集に活用</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5" name="円形吹き出し 34"/>
          <p:cNvSpPr/>
          <p:nvPr/>
        </p:nvSpPr>
        <p:spPr>
          <a:xfrm>
            <a:off x="3136901" y="3187700"/>
            <a:ext cx="1328124" cy="748581"/>
          </a:xfrm>
          <a:prstGeom prst="wedgeEllipseCallout">
            <a:avLst>
              <a:gd name="adj1" fmla="val 73197"/>
              <a:gd name="adj2" fmla="val 6176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BIZ UDPゴシック" panose="020B0400000000000000" pitchFamily="50" charset="-128"/>
                <a:ea typeface="BIZ UDPゴシック" panose="020B0400000000000000" pitchFamily="50" charset="-128"/>
              </a:rPr>
              <a:t>新型コロナウィルス抗体検査（</a:t>
            </a:r>
            <a:r>
              <a:rPr lang="en-US" altLang="ja-JP" sz="800" dirty="0">
                <a:solidFill>
                  <a:schemeClr val="tx1"/>
                </a:solidFill>
                <a:latin typeface="BIZ UDPゴシック" panose="020B0400000000000000" pitchFamily="50" charset="-128"/>
                <a:ea typeface="BIZ UDPゴシック" panose="020B0400000000000000" pitchFamily="50" charset="-128"/>
              </a:rPr>
              <a:t>2</a:t>
            </a:r>
            <a:r>
              <a:rPr lang="ja-JP" altLang="en-US" sz="800" dirty="0">
                <a:solidFill>
                  <a:schemeClr val="tx1"/>
                </a:solidFill>
                <a:latin typeface="BIZ UDPゴシック" panose="020B0400000000000000" pitchFamily="50" charset="-128"/>
                <a:ea typeface="BIZ UDPゴシック" panose="020B0400000000000000" pitchFamily="50" charset="-128"/>
              </a:rPr>
              <a:t>回目）への協力者募集に活用</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231516" y="5862709"/>
            <a:ext cx="812618" cy="395869"/>
          </a:xfrm>
          <a:prstGeom prst="rect">
            <a:avLst/>
          </a:prstGeom>
          <a:solidFill>
            <a:schemeClr val="bg1"/>
          </a:solidFill>
        </p:spPr>
        <p:txBody>
          <a:bodyPr wrap="square" lIns="36000" tIns="36000" rIns="0" bIns="36000" rtlCol="0">
            <a:spAutoFit/>
          </a:bodyPr>
          <a:lstStyle/>
          <a:p>
            <a:r>
              <a:rPr lang="ja-JP" altLang="en-US" sz="1050" dirty="0">
                <a:latin typeface="BIZ UDPゴシック" panose="020B0400000000000000" pitchFamily="50" charset="-128"/>
                <a:ea typeface="BIZ UDPゴシック" panose="020B0400000000000000" pitchFamily="50" charset="-128"/>
              </a:rPr>
              <a:t>地共済会員</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smtClean="0">
                <a:latin typeface="BIZ UDPゴシック" panose="020B0400000000000000" pitchFamily="50" charset="-128"/>
                <a:ea typeface="BIZ UDPゴシック" panose="020B0400000000000000" pitchFamily="50" charset="-128"/>
              </a:rPr>
              <a:t>約</a:t>
            </a:r>
            <a:r>
              <a:rPr lang="en-US" altLang="ja-JP" sz="1050" dirty="0" smtClean="0">
                <a:latin typeface="BIZ UDPゴシック" panose="020B0400000000000000" pitchFamily="50" charset="-128"/>
                <a:ea typeface="BIZ UDPゴシック" panose="020B0400000000000000" pitchFamily="50" charset="-128"/>
              </a:rPr>
              <a:t>3100</a:t>
            </a:r>
            <a:r>
              <a:rPr lang="ja-JP" altLang="en-US" sz="1050" dirty="0">
                <a:latin typeface="BIZ UDPゴシック" panose="020B0400000000000000" pitchFamily="50" charset="-128"/>
                <a:ea typeface="BIZ UDPゴシック" panose="020B0400000000000000" pitchFamily="50" charset="-128"/>
              </a:rPr>
              <a:t>人</a:t>
            </a:r>
          </a:p>
        </p:txBody>
      </p:sp>
      <p:sp>
        <p:nvSpPr>
          <p:cNvPr id="38" name="正方形/長方形 37"/>
          <p:cNvSpPr/>
          <p:nvPr/>
        </p:nvSpPr>
        <p:spPr>
          <a:xfrm>
            <a:off x="297712" y="6287321"/>
            <a:ext cx="184209" cy="292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9" name="テキスト ボックス 2"/>
          <p:cNvSpPr txBox="1"/>
          <p:nvPr/>
        </p:nvSpPr>
        <p:spPr>
          <a:xfrm rot="16200000">
            <a:off x="242574" y="6316002"/>
            <a:ext cx="463570" cy="177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900" dirty="0" smtClean="0">
                <a:solidFill>
                  <a:schemeClr val="tx1">
                    <a:lumMod val="65000"/>
                    <a:lumOff val="35000"/>
                  </a:schemeClr>
                </a:solidFill>
              </a:rPr>
              <a:t>1/21</a:t>
            </a:r>
            <a:endParaRPr lang="ja-JP" altLang="en-US" sz="900" dirty="0">
              <a:solidFill>
                <a:schemeClr val="tx1">
                  <a:lumMod val="65000"/>
                  <a:lumOff val="35000"/>
                </a:schemeClr>
              </a:solidFill>
            </a:endParaRPr>
          </a:p>
        </p:txBody>
      </p:sp>
      <p:sp>
        <p:nvSpPr>
          <p:cNvPr id="2" name="円形吹き出し 1"/>
          <p:cNvSpPr/>
          <p:nvPr/>
        </p:nvSpPr>
        <p:spPr>
          <a:xfrm>
            <a:off x="7741085" y="571803"/>
            <a:ext cx="1928740" cy="1296846"/>
          </a:xfrm>
          <a:prstGeom prst="wedgeEllipseCallout">
            <a:avLst>
              <a:gd name="adj1" fmla="val -44071"/>
              <a:gd name="adj2" fmla="val 660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UD デジタル 教科書体 NK-B" panose="02020700000000000000" pitchFamily="18" charset="-128"/>
                <a:ea typeface="UD デジタル 教科書体 NK-B" panose="02020700000000000000" pitchFamily="18" charset="-128"/>
              </a:rPr>
              <a:t>約</a:t>
            </a:r>
            <a:r>
              <a:rPr kumimoji="1" lang="en-US" altLang="ja-JP" sz="2000" dirty="0" smtClean="0">
                <a:latin typeface="UD デジタル 教科書体 NK-B" panose="02020700000000000000" pitchFamily="18" charset="-128"/>
                <a:ea typeface="UD デジタル 教科書体 NK-B" panose="02020700000000000000" pitchFamily="18" charset="-128"/>
              </a:rPr>
              <a:t>3</a:t>
            </a:r>
            <a:r>
              <a:rPr kumimoji="1" lang="en-US" altLang="ja-JP" sz="2000" dirty="0">
                <a:latin typeface="UD デジタル 教科書体 NK-B" panose="02020700000000000000" pitchFamily="18" charset="-128"/>
                <a:ea typeface="UD デジタル 教科書体 NK-B" panose="02020700000000000000" pitchFamily="18" charset="-128"/>
              </a:rPr>
              <a:t>4</a:t>
            </a:r>
            <a:r>
              <a:rPr kumimoji="1" lang="ja-JP" altLang="en-US" sz="2000" dirty="0" smtClean="0">
                <a:latin typeface="UD デジタル 教科書体 NK-B" panose="02020700000000000000" pitchFamily="18" charset="-128"/>
                <a:ea typeface="UD デジタル 教科書体 NK-B" panose="02020700000000000000" pitchFamily="18" charset="-128"/>
              </a:rPr>
              <a:t>万人</a:t>
            </a:r>
            <a:endParaRPr kumimoji="1" lang="en-US" altLang="ja-JP" sz="2000" dirty="0" smtClean="0">
              <a:latin typeface="UD デジタル 教科書体 NK-B" panose="02020700000000000000" pitchFamily="18" charset="-128"/>
              <a:ea typeface="UD デジタル 教科書体 NK-B" panose="02020700000000000000" pitchFamily="18" charset="-128"/>
            </a:endParaRPr>
          </a:p>
          <a:p>
            <a:pPr algn="ctr"/>
            <a:r>
              <a:rPr kumimoji="1" lang="ja-JP" altLang="en-US" sz="1200" dirty="0" smtClean="0">
                <a:latin typeface="UD デジタル 教科書体 NK-B" panose="02020700000000000000" pitchFamily="18" charset="-128"/>
                <a:ea typeface="UD デジタル 教科書体 NK-B" panose="02020700000000000000" pitchFamily="18" charset="-128"/>
              </a:rPr>
              <a:t>（Ｒ</a:t>
            </a:r>
            <a:r>
              <a:rPr kumimoji="1" lang="en-US" altLang="ja-JP" sz="1200" dirty="0" smtClean="0">
                <a:latin typeface="UD デジタル 教科書体 NK-B" panose="02020700000000000000" pitchFamily="18" charset="-128"/>
                <a:ea typeface="UD デジタル 教科書体 NK-B" panose="02020700000000000000" pitchFamily="18" charset="-128"/>
              </a:rPr>
              <a:t>5.3.1</a:t>
            </a:r>
            <a:r>
              <a:rPr kumimoji="1" lang="ja-JP" altLang="en-US" sz="1200" dirty="0" smtClean="0">
                <a:latin typeface="UD デジタル 教科書体 NK-B" panose="02020700000000000000" pitchFamily="18" charset="-128"/>
                <a:ea typeface="UD デジタル 教科書体 NK-B" panose="02020700000000000000" pitchFamily="18" charset="-128"/>
              </a:rPr>
              <a:t>時点）</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7391799" y="6505291"/>
            <a:ext cx="2228850" cy="365125"/>
          </a:xfrm>
        </p:spPr>
        <p:txBody>
          <a:bodyPr/>
          <a:lstStyle/>
          <a:p>
            <a:fld id="{A857F363-06AD-4182-BA4B-9FE6531C5940}" type="slidenum">
              <a:rPr kumimoji="1" lang="ja-JP" altLang="en-US" smtClean="0"/>
              <a:t>3</a:t>
            </a:fld>
            <a:endParaRPr kumimoji="1" lang="ja-JP" altLang="en-US" dirty="0"/>
          </a:p>
        </p:txBody>
      </p:sp>
    </p:spTree>
    <p:extLst>
      <p:ext uri="{BB962C8B-B14F-4D97-AF65-F5344CB8AC3E}">
        <p14:creationId xmlns:p14="http://schemas.microsoft.com/office/powerpoint/2010/main" val="3144259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105900116"/>
              </p:ext>
            </p:extLst>
          </p:nvPr>
        </p:nvGraphicFramePr>
        <p:xfrm>
          <a:off x="116113" y="1540562"/>
          <a:ext cx="9608457" cy="5222879"/>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16113" y="577067"/>
            <a:ext cx="9608457" cy="861774"/>
          </a:xfrm>
          <a:prstGeom prst="rect">
            <a:avLst/>
          </a:prstGeom>
          <a:noFill/>
          <a:ln>
            <a:solidFill>
              <a:schemeClr val="tx1"/>
            </a:solidFill>
            <a:prstDash val="sysDot"/>
          </a:ln>
        </p:spPr>
        <p:txBody>
          <a:bodyPr wrap="square" rtlCol="0">
            <a:spAutoFit/>
          </a:bodyPr>
          <a:lstStyle/>
          <a:p>
            <a:pPr indent="139700">
              <a:lnSpc>
                <a:spcPts val="2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○年代別では</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代が最も多く、</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代、</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60</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代と続く</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nSpc>
                <a:spcPts val="2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○男女別では女性の方</a:t>
            </a:r>
            <a:r>
              <a:rPr lang="ja-JP" altLang="en-US" sz="16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が約</a:t>
            </a:r>
            <a:r>
              <a:rPr lang="en-US" altLang="ja-JP" sz="16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倍程度多い</a:t>
            </a:r>
            <a:endPar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9700">
              <a:lnSpc>
                <a:spcPts val="2000"/>
              </a:lnSpc>
            </a:pP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○年代別・男女別では</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代女性が最も多く、</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代女性</a:t>
            </a:r>
            <a:r>
              <a:rPr lang="ja-JP" altLang="en-US" sz="16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60</a:t>
            </a:r>
            <a:r>
              <a:rPr lang="ja-JP" altLang="en-US" sz="16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代女性と</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続く</a:t>
            </a:r>
            <a:endParaRPr lang="ja-JP" altLang="ja-JP" sz="12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8"/>
          <p:cNvSpPr txBox="1"/>
          <p:nvPr/>
        </p:nvSpPr>
        <p:spPr>
          <a:xfrm>
            <a:off x="244207" y="678788"/>
            <a:ext cx="640712" cy="318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72000" tIns="36000" rIns="36000" bIns="36000" rtlCol="0">
            <a:spAutoFit/>
          </a:bodyPr>
          <a:lstStyle/>
          <a:p>
            <a:pPr defTabSz="914400"/>
            <a:r>
              <a:rPr lang="ja-JP" altLang="en-US" sz="1600" b="1" dirty="0">
                <a:solidFill>
                  <a:schemeClr val="bg1"/>
                </a:solidFill>
                <a:latin typeface="BIZ UDPゴシック" panose="020B0400000000000000" pitchFamily="50" charset="-128"/>
                <a:ea typeface="BIZ UDPゴシック" panose="020B0400000000000000" pitchFamily="50" charset="-128"/>
              </a:rPr>
              <a:t> </a:t>
            </a:r>
            <a:r>
              <a:rPr lang="ja-JP" altLang="en-US" sz="1400" b="1" dirty="0">
                <a:solidFill>
                  <a:schemeClr val="bg1"/>
                </a:solidFill>
                <a:latin typeface="BIZ UDPゴシック" panose="020B0400000000000000" pitchFamily="50" charset="-128"/>
                <a:ea typeface="BIZ UDPゴシック" panose="020B0400000000000000" pitchFamily="50" charset="-128"/>
              </a:rPr>
              <a:t>特徴</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8185699" y="1573737"/>
            <a:ext cx="1327608" cy="276999"/>
          </a:xfrm>
          <a:prstGeom prst="rect">
            <a:avLst/>
          </a:prstGeom>
          <a:noFill/>
        </p:spPr>
        <p:txBody>
          <a:bodyPr wrap="none" rtlCol="0">
            <a:spAutoFit/>
          </a:bodyPr>
          <a:lstStyle/>
          <a:p>
            <a:pPr defTabSz="844083">
              <a:defRPr/>
            </a:pPr>
            <a:r>
              <a:rPr lang="en-US" altLang="ja-JP" sz="1200" b="1" dirty="0" smtClean="0">
                <a:solidFill>
                  <a:srgbClr val="404040"/>
                </a:solidFill>
                <a:latin typeface="BIZ UDPゴシック" panose="020B0400000000000000" pitchFamily="50" charset="-128"/>
                <a:ea typeface="BIZ UDPゴシック" panose="020B0400000000000000" pitchFamily="50" charset="-128"/>
              </a:rPr>
              <a:t>2023/1/4</a:t>
            </a:r>
            <a:r>
              <a:rPr lang="ja-JP" altLang="en-US" sz="1200" b="1" dirty="0" smtClean="0">
                <a:solidFill>
                  <a:srgbClr val="404040"/>
                </a:solidFill>
                <a:latin typeface="BIZ UDPゴシック" panose="020B0400000000000000" pitchFamily="50" charset="-128"/>
                <a:ea typeface="BIZ UDPゴシック" panose="020B0400000000000000" pitchFamily="50" charset="-128"/>
              </a:rPr>
              <a:t>時点</a:t>
            </a:r>
            <a:endParaRPr lang="en-US" altLang="ja-JP" sz="1200" b="1" dirty="0">
              <a:solidFill>
                <a:srgbClr val="404040"/>
              </a:solidFill>
              <a:latin typeface="BIZ UDPゴシック" panose="020B0400000000000000" pitchFamily="50" charset="-128"/>
              <a:ea typeface="BIZ UDPゴシック" panose="020B0400000000000000" pitchFamily="50" charset="-128"/>
            </a:endParaRPr>
          </a:p>
        </p:txBody>
      </p:sp>
      <p:sp>
        <p:nvSpPr>
          <p:cNvPr id="12" name="タイトル 1"/>
          <p:cNvSpPr txBox="1">
            <a:spLocks/>
          </p:cNvSpPr>
          <p:nvPr/>
        </p:nvSpPr>
        <p:spPr>
          <a:xfrm>
            <a:off x="-11693" y="-6503"/>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会員の状況</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（年代別・男女別会員数）</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177" y="4289"/>
            <a:ext cx="1262130" cy="437882"/>
          </a:xfrm>
          <a:prstGeom prst="rect">
            <a:avLst/>
          </a:prstGeom>
        </p:spPr>
      </p:pic>
    </p:spTree>
    <p:extLst>
      <p:ext uri="{BB962C8B-B14F-4D97-AF65-F5344CB8AC3E}">
        <p14:creationId xmlns:p14="http://schemas.microsoft.com/office/powerpoint/2010/main" val="1017872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614514067"/>
              </p:ext>
            </p:extLst>
          </p:nvPr>
        </p:nvGraphicFramePr>
        <p:xfrm>
          <a:off x="150459" y="387960"/>
          <a:ext cx="9594790" cy="647004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7062816" y="6386122"/>
            <a:ext cx="1540806" cy="276999"/>
          </a:xfrm>
          <a:prstGeom prst="rect">
            <a:avLst/>
          </a:prstGeom>
          <a:noFill/>
        </p:spPr>
        <p:txBody>
          <a:bodyPr wrap="none" rtlCol="0">
            <a:spAutoFit/>
          </a:bodyPr>
          <a:lstStyle/>
          <a:p>
            <a:pPr defTabSz="844083">
              <a:defRPr/>
            </a:pPr>
            <a:r>
              <a:rPr lang="en-US" altLang="ja-JP" sz="1200" b="1" dirty="0" smtClean="0">
                <a:solidFill>
                  <a:srgbClr val="404040"/>
                </a:solidFill>
                <a:latin typeface="BIZ UDPゴシック" panose="020B0400000000000000" pitchFamily="50" charset="-128"/>
                <a:ea typeface="BIZ UDPゴシック" panose="020B0400000000000000" pitchFamily="50" charset="-128"/>
              </a:rPr>
              <a:t>2022/12/31</a:t>
            </a:r>
            <a:r>
              <a:rPr lang="ja-JP" altLang="en-US" sz="1200" b="1" dirty="0">
                <a:solidFill>
                  <a:srgbClr val="404040"/>
                </a:solidFill>
                <a:latin typeface="BIZ UDPゴシック" panose="020B0400000000000000" pitchFamily="50" charset="-128"/>
                <a:ea typeface="BIZ UDPゴシック" panose="020B0400000000000000" pitchFamily="50" charset="-128"/>
              </a:rPr>
              <a:t>時点</a:t>
            </a:r>
            <a:endParaRPr lang="en-US" altLang="ja-JP" sz="1200" b="1" dirty="0">
              <a:solidFill>
                <a:srgbClr val="404040"/>
              </a:solidFill>
              <a:latin typeface="BIZ UDPゴシック" panose="020B0400000000000000" pitchFamily="50" charset="-128"/>
              <a:ea typeface="BIZ UDPゴシック" panose="020B0400000000000000" pitchFamily="50" charset="-128"/>
            </a:endParaRPr>
          </a:p>
        </p:txBody>
      </p:sp>
      <p:graphicFrame>
        <p:nvGraphicFramePr>
          <p:cNvPr id="15" name="表 14"/>
          <p:cNvGraphicFramePr>
            <a:graphicFrameLocks noGrp="1"/>
          </p:cNvGraphicFramePr>
          <p:nvPr>
            <p:extLst/>
          </p:nvPr>
        </p:nvGraphicFramePr>
        <p:xfrm>
          <a:off x="5350062" y="4217295"/>
          <a:ext cx="2944351" cy="1819000"/>
        </p:xfrm>
        <a:graphic>
          <a:graphicData uri="http://schemas.openxmlformats.org/drawingml/2006/table">
            <a:tbl>
              <a:tblPr/>
              <a:tblGrid>
                <a:gridCol w="594694">
                  <a:extLst>
                    <a:ext uri="{9D8B030D-6E8A-4147-A177-3AD203B41FA5}">
                      <a16:colId xmlns:a16="http://schemas.microsoft.com/office/drawing/2014/main" val="20000"/>
                    </a:ext>
                  </a:extLst>
                </a:gridCol>
                <a:gridCol w="2349657">
                  <a:extLst>
                    <a:ext uri="{9D8B030D-6E8A-4147-A177-3AD203B41FA5}">
                      <a16:colId xmlns:a16="http://schemas.microsoft.com/office/drawing/2014/main" val="20001"/>
                    </a:ext>
                  </a:extLst>
                </a:gridCol>
              </a:tblGrid>
              <a:tr h="45072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ja-JP" altLang="en-US" sz="1000" b="0" i="0" u="none" strike="noStrike" dirty="0" smtClean="0">
                          <a:solidFill>
                            <a:schemeClr val="tx1"/>
                          </a:solidFill>
                          <a:effectLst/>
                          <a:latin typeface="BIZ UDPゴシック" panose="020B0400000000000000" pitchFamily="50" charset="-128"/>
                          <a:ea typeface="BIZ UDPゴシック" panose="020B0400000000000000" pitchFamily="50" charset="-128"/>
                        </a:rPr>
                        <a:t>参加率順位</a:t>
                      </a:r>
                      <a:endPar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市町村名</a:t>
                      </a:r>
                      <a:endPar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extLst>
                  <a:ext uri="{0D108BD9-81ED-4DB2-BD59-A6C34878D82A}">
                    <a16:rowId xmlns:a16="http://schemas.microsoft.com/office/drawing/2014/main" val="10000"/>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茨木市 </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OP)</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　</a:t>
                      </a:r>
                      <a:r>
                        <a:rPr lang="en-US" altLang="ja-JP"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※R1</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開始</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河内長野市 </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(OP</a:t>
                      </a:r>
                      <a:r>
                        <a:rPr lang="en-US" altLang="ja-JP"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　</a:t>
                      </a:r>
                      <a:r>
                        <a:rPr lang="en-US" altLang="ja-JP"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※R1</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開始</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交野市</a:t>
                      </a:r>
                      <a:r>
                        <a:rPr lang="en-US" altLang="ja-JP"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(OP) ※R4</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開始</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smtClean="0">
                          <a:solidFill>
                            <a:schemeClr val="tx1"/>
                          </a:solidFill>
                          <a:effectLst/>
                          <a:latin typeface="BIZ UDPゴシック" panose="020B0400000000000000" pitchFamily="50" charset="-128"/>
                          <a:ea typeface="BIZ UDPゴシック" panose="020B0400000000000000" pitchFamily="50" charset="-128"/>
                        </a:rPr>
                        <a:t>4</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kumimoji="1" lang="ja-JP" altLang="en-US"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豊中市 </a:t>
                      </a:r>
                      <a:r>
                        <a:rPr kumimoji="1" lang="en-US" altLang="ja-JP"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(OP)</a:t>
                      </a:r>
                      <a:r>
                        <a:rPr kumimoji="1" lang="ja-JP" altLang="en-US"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※R3</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開始</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kumimoji="1" lang="ja-JP" altLang="en-US"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泉大津市 </a:t>
                      </a:r>
                      <a:r>
                        <a:rPr kumimoji="1" lang="en-US" altLang="ja-JP" sz="12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(OP</a:t>
                      </a:r>
                      <a:r>
                        <a:rPr kumimoji="1" lang="en-US" altLang="ja-JP"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dirty="0" smtClean="0">
                          <a:solidFill>
                            <a:schemeClr val="tx1"/>
                          </a:solidFill>
                          <a:effectLst/>
                          <a:latin typeface="BIZ UDPゴシック" panose="020B0400000000000000" pitchFamily="50" charset="-128"/>
                          <a:ea typeface="BIZ UDPゴシック" panose="020B0400000000000000" pitchFamily="50" charset="-128"/>
                          <a:cs typeface="+mn-cs"/>
                        </a:rPr>
                        <a:t>※R4</a:t>
                      </a:r>
                      <a:r>
                        <a:rPr lang="ja-JP" altLang="en-US" sz="1200" b="0" i="0" u="none" strike="noStrike" dirty="0" smtClean="0">
                          <a:solidFill>
                            <a:schemeClr val="tx1"/>
                          </a:solidFill>
                          <a:effectLst/>
                          <a:latin typeface="BIZ UDPゴシック" panose="020B0400000000000000" pitchFamily="50" charset="-128"/>
                          <a:ea typeface="BIZ UDPゴシック" panose="020B0400000000000000" pitchFamily="50" charset="-128"/>
                        </a:rPr>
                        <a:t>開始</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7" name="タイトル 1"/>
          <p:cNvSpPr txBox="1">
            <a:spLocks/>
          </p:cNvSpPr>
          <p:nvPr/>
        </p:nvSpPr>
        <p:spPr>
          <a:xfrm>
            <a:off x="0" y="-16364"/>
            <a:ext cx="9906000" cy="404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会員の状況</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（市町村別）</a:t>
            </a:r>
          </a:p>
        </p:txBody>
      </p:sp>
      <p:sp>
        <p:nvSpPr>
          <p:cNvPr id="7" name="角丸四角形吹き出し 6"/>
          <p:cNvSpPr/>
          <p:nvPr/>
        </p:nvSpPr>
        <p:spPr>
          <a:xfrm>
            <a:off x="7089647" y="1890093"/>
            <a:ext cx="2060812" cy="870162"/>
          </a:xfrm>
          <a:prstGeom prst="wedgeRoundRectCallout">
            <a:avLst>
              <a:gd name="adj1" fmla="val 30988"/>
              <a:gd name="adj2" fmla="val 66326"/>
              <a:gd name="adj3" fmla="val 16667"/>
            </a:avLst>
          </a:prstGeom>
        </p:spPr>
        <p:style>
          <a:lnRef idx="1">
            <a:schemeClr val="accent4"/>
          </a:lnRef>
          <a:fillRef idx="2">
            <a:schemeClr val="accent4"/>
          </a:fillRef>
          <a:effectRef idx="1">
            <a:schemeClr val="accent4"/>
          </a:effectRef>
          <a:fontRef idx="minor">
            <a:schemeClr val="dk1"/>
          </a:fontRef>
        </p:style>
        <p:txBody>
          <a:bodyPr lIns="72000" tIns="72000" rIns="36000" bIns="0" rtlCol="0" anchor="ctr"/>
          <a:lstStyle/>
          <a:p>
            <a:pPr defTabSz="422041">
              <a:defRPr/>
            </a:pPr>
            <a:r>
              <a:rPr lang="ja-JP" altLang="en-US" sz="1400" dirty="0">
                <a:solidFill>
                  <a:schemeClr val="tx1"/>
                </a:solidFill>
                <a:latin typeface="BIZ UDPゴシック" panose="020B0400000000000000" pitchFamily="50" charset="-128"/>
                <a:ea typeface="BIZ UDPゴシック" panose="020B0400000000000000" pitchFamily="50" charset="-128"/>
              </a:rPr>
              <a:t>市町村会員機能により利用率を高めることができます</a:t>
            </a:r>
            <a:r>
              <a:rPr lang="ja-JP" altLang="en-US" sz="1400" dirty="0" smtClean="0">
                <a:solidFill>
                  <a:schemeClr val="tx1"/>
                </a:solidFill>
                <a:latin typeface="BIZ UDPゴシック" panose="020B0400000000000000" pitchFamily="50" charset="-128"/>
                <a:ea typeface="BIZ UDPゴシック" panose="020B0400000000000000" pitchFamily="50" charset="-128"/>
              </a:rPr>
              <a:t>。</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9553">
            <a:off x="8190332" y="3071648"/>
            <a:ext cx="452119" cy="90423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4903" y="2873780"/>
            <a:ext cx="744396" cy="1359109"/>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696" y="-5572"/>
            <a:ext cx="1134304" cy="393534"/>
          </a:xfrm>
          <a:prstGeom prst="rect">
            <a:avLst/>
          </a:prstGeom>
        </p:spPr>
      </p:pic>
      <p:sp>
        <p:nvSpPr>
          <p:cNvPr id="2" name="テキスト ボックス 1"/>
          <p:cNvSpPr txBox="1"/>
          <p:nvPr/>
        </p:nvSpPr>
        <p:spPr>
          <a:xfrm>
            <a:off x="6684009" y="6036295"/>
            <a:ext cx="1891914"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(OP)</a:t>
            </a:r>
            <a:r>
              <a:rPr lang="ja-JP" altLang="en-US" sz="1100" dirty="0">
                <a:latin typeface="BIZ UDPゴシック" panose="020B0400000000000000" pitchFamily="50" charset="-128"/>
                <a:ea typeface="BIZ UDPゴシック" panose="020B0400000000000000" pitchFamily="50" charset="-128"/>
              </a:rPr>
              <a:t>は市町村会員機能</a:t>
            </a:r>
          </a:p>
        </p:txBody>
      </p:sp>
      <p:sp>
        <p:nvSpPr>
          <p:cNvPr id="3" name="スライド番号プレースホルダー 2"/>
          <p:cNvSpPr>
            <a:spLocks noGrp="1"/>
          </p:cNvSpPr>
          <p:nvPr>
            <p:ph type="sldNum" sz="quarter" idx="12"/>
          </p:nvPr>
        </p:nvSpPr>
        <p:spPr>
          <a:xfrm>
            <a:off x="7213916" y="6395390"/>
            <a:ext cx="2228850" cy="365125"/>
          </a:xfrm>
        </p:spPr>
        <p:txBody>
          <a:bodyPr/>
          <a:lstStyle/>
          <a:p>
            <a:fld id="{A857F363-06AD-4182-BA4B-9FE6531C5940}" type="slidenum">
              <a:rPr kumimoji="1" lang="ja-JP" altLang="en-US" smtClean="0"/>
              <a:t>5</a:t>
            </a:fld>
            <a:endParaRPr kumimoji="1" lang="ja-JP" altLang="en-US" dirty="0"/>
          </a:p>
        </p:txBody>
      </p:sp>
    </p:spTree>
    <p:extLst>
      <p:ext uri="{BB962C8B-B14F-4D97-AF65-F5344CB8AC3E}">
        <p14:creationId xmlns:p14="http://schemas.microsoft.com/office/powerpoint/2010/main" val="2412265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グラフ 74"/>
          <p:cNvGraphicFramePr>
            <a:graphicFrameLocks noChangeAspect="1"/>
          </p:cNvGraphicFramePr>
          <p:nvPr>
            <p:extLst>
              <p:ext uri="{D42A27DB-BD31-4B8C-83A1-F6EECF244321}">
                <p14:modId xmlns:p14="http://schemas.microsoft.com/office/powerpoint/2010/main" val="668078737"/>
              </p:ext>
            </p:extLst>
          </p:nvPr>
        </p:nvGraphicFramePr>
        <p:xfrm>
          <a:off x="7228597" y="4674113"/>
          <a:ext cx="2068546" cy="1803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 name="グラフ 61"/>
          <p:cNvGraphicFramePr>
            <a:graphicFrameLocks/>
          </p:cNvGraphicFramePr>
          <p:nvPr>
            <p:extLst>
              <p:ext uri="{D42A27DB-BD31-4B8C-83A1-F6EECF244321}">
                <p14:modId xmlns:p14="http://schemas.microsoft.com/office/powerpoint/2010/main" val="4263146694"/>
              </p:ext>
            </p:extLst>
          </p:nvPr>
        </p:nvGraphicFramePr>
        <p:xfrm>
          <a:off x="7324188" y="2323740"/>
          <a:ext cx="2340000" cy="20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noChangeAspect="1"/>
          </p:cNvGraphicFramePr>
          <p:nvPr>
            <p:extLst>
              <p:ext uri="{D42A27DB-BD31-4B8C-83A1-F6EECF244321}">
                <p14:modId xmlns:p14="http://schemas.microsoft.com/office/powerpoint/2010/main" val="2736284393"/>
              </p:ext>
            </p:extLst>
          </p:nvPr>
        </p:nvGraphicFramePr>
        <p:xfrm>
          <a:off x="5080881" y="4817644"/>
          <a:ext cx="1791418" cy="15617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a:graphicFrameLocks noChangeAspect="1"/>
          </p:cNvGraphicFramePr>
          <p:nvPr>
            <p:extLst>
              <p:ext uri="{D42A27DB-BD31-4B8C-83A1-F6EECF244321}">
                <p14:modId xmlns:p14="http://schemas.microsoft.com/office/powerpoint/2010/main" val="2334087885"/>
              </p:ext>
            </p:extLst>
          </p:nvPr>
        </p:nvGraphicFramePr>
        <p:xfrm>
          <a:off x="324257" y="4980642"/>
          <a:ext cx="1201847" cy="975443"/>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
          <p:cNvSpPr txBox="1"/>
          <p:nvPr/>
        </p:nvSpPr>
        <p:spPr>
          <a:xfrm>
            <a:off x="352870" y="1713146"/>
            <a:ext cx="2031631" cy="387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defRPr/>
            </a:pPr>
            <a:r>
              <a:rPr lang="en-US" altLang="ja-JP" sz="1846" u="sng" dirty="0">
                <a:solidFill>
                  <a:prstClr val="black"/>
                </a:solidFill>
                <a:latin typeface="BIZ UDPゴシック" panose="020B0400000000000000" pitchFamily="50" charset="-128"/>
                <a:ea typeface="BIZ UDPゴシック" panose="020B0400000000000000" pitchFamily="50" charset="-128"/>
              </a:rPr>
              <a:t>H30</a:t>
            </a:r>
            <a:r>
              <a:rPr lang="ja-JP" altLang="en-US" sz="1846" u="sng" dirty="0">
                <a:solidFill>
                  <a:prstClr val="black"/>
                </a:solidFill>
                <a:latin typeface="BIZ UDPゴシック" panose="020B0400000000000000" pitchFamily="50" charset="-128"/>
                <a:ea typeface="BIZ UDPゴシック" panose="020B0400000000000000" pitchFamily="50" charset="-128"/>
              </a:rPr>
              <a:t>年度</a:t>
            </a:r>
            <a:r>
              <a:rPr lang="en-US" altLang="ja-JP" sz="1400" u="sng" dirty="0">
                <a:solidFill>
                  <a:prstClr val="black"/>
                </a:solidFill>
                <a:latin typeface="BIZ UDPゴシック" panose="020B0400000000000000" pitchFamily="50" charset="-128"/>
                <a:ea typeface="BIZ UDPゴシック" panose="020B0400000000000000" pitchFamily="50" charset="-128"/>
              </a:rPr>
              <a:t>(</a:t>
            </a:r>
            <a:r>
              <a:rPr lang="ja-JP" altLang="en-US" sz="1200" u="sng" dirty="0">
                <a:solidFill>
                  <a:prstClr val="black"/>
                </a:solidFill>
                <a:latin typeface="BIZ UDPゴシック" panose="020B0400000000000000" pitchFamily="50" charset="-128"/>
                <a:ea typeface="BIZ UDPゴシック" panose="020B0400000000000000" pitchFamily="50" charset="-128"/>
              </a:rPr>
              <a:t>初年度</a:t>
            </a:r>
            <a:r>
              <a:rPr lang="en-US" altLang="ja-JP" sz="1400" u="sng" dirty="0">
                <a:solidFill>
                  <a:prstClr val="black"/>
                </a:solidFill>
                <a:latin typeface="BIZ UDPゴシック" panose="020B0400000000000000" pitchFamily="50" charset="-128"/>
                <a:ea typeface="BIZ UDPゴシック" panose="020B0400000000000000" pitchFamily="50" charset="-128"/>
              </a:rPr>
              <a:t>)</a:t>
            </a:r>
            <a:endParaRPr lang="ja-JP" altLang="en-US" sz="60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4" name="グラフ 13"/>
          <p:cNvGraphicFramePr>
            <a:graphicFrameLocks noChangeAspect="1"/>
          </p:cNvGraphicFramePr>
          <p:nvPr>
            <p:extLst>
              <p:ext uri="{D42A27DB-BD31-4B8C-83A1-F6EECF244321}">
                <p14:modId xmlns:p14="http://schemas.microsoft.com/office/powerpoint/2010/main" val="1947400234"/>
              </p:ext>
            </p:extLst>
          </p:nvPr>
        </p:nvGraphicFramePr>
        <p:xfrm>
          <a:off x="2656626" y="4953645"/>
          <a:ext cx="1498471" cy="1163026"/>
        </p:xfrm>
        <a:graphic>
          <a:graphicData uri="http://schemas.openxmlformats.org/drawingml/2006/chart">
            <c:chart xmlns:c="http://schemas.openxmlformats.org/drawingml/2006/chart" xmlns:r="http://schemas.openxmlformats.org/officeDocument/2006/relationships" r:id="rId6"/>
          </a:graphicData>
        </a:graphic>
      </p:graphicFrame>
      <p:sp>
        <p:nvSpPr>
          <p:cNvPr id="16" name="テキスト ボックス 1"/>
          <p:cNvSpPr txBox="1"/>
          <p:nvPr/>
        </p:nvSpPr>
        <p:spPr>
          <a:xfrm>
            <a:off x="3051544" y="1710737"/>
            <a:ext cx="1307701" cy="3512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defRPr/>
            </a:pPr>
            <a:r>
              <a:rPr lang="en-US" altLang="ja-JP" sz="1846" u="sng" dirty="0">
                <a:solidFill>
                  <a:prstClr val="black"/>
                </a:solidFill>
                <a:latin typeface="BIZ UDPゴシック" panose="020B0400000000000000" pitchFamily="50" charset="-128"/>
                <a:ea typeface="BIZ UDPゴシック" panose="020B0400000000000000" pitchFamily="50" charset="-128"/>
              </a:rPr>
              <a:t>R1</a:t>
            </a:r>
            <a:r>
              <a:rPr lang="ja-JP" altLang="en-US" sz="1846" u="sng" dirty="0">
                <a:solidFill>
                  <a:prstClr val="black"/>
                </a:solidFill>
                <a:latin typeface="BIZ UDPゴシック" panose="020B0400000000000000" pitchFamily="50" charset="-128"/>
                <a:ea typeface="BIZ UDPゴシック" panose="020B0400000000000000" pitchFamily="50" charset="-128"/>
              </a:rPr>
              <a:t>年度</a:t>
            </a:r>
            <a:r>
              <a:rPr lang="ja-JP" altLang="en-US" sz="1108" dirty="0">
                <a:solidFill>
                  <a:prstClr val="black"/>
                </a:solidFill>
                <a:latin typeface="BIZ UDPゴシック" panose="020B0400000000000000" pitchFamily="50" charset="-128"/>
                <a:ea typeface="BIZ UDPゴシック" panose="020B0400000000000000" pitchFamily="50" charset="-128"/>
              </a:rPr>
              <a:t>　</a:t>
            </a:r>
            <a:endParaRPr lang="ja-JP" altLang="en-US" sz="738" dirty="0">
              <a:solidFill>
                <a:prstClr val="black"/>
              </a:solidFill>
              <a:latin typeface="BIZ UDPゴシック" panose="020B0400000000000000" pitchFamily="50" charset="-128"/>
              <a:ea typeface="BIZ UDPゴシック" panose="020B0400000000000000" pitchFamily="50" charset="-128"/>
            </a:endParaRPr>
          </a:p>
        </p:txBody>
      </p:sp>
      <p:sp>
        <p:nvSpPr>
          <p:cNvPr id="19" name="テキスト ボックス 1"/>
          <p:cNvSpPr txBox="1"/>
          <p:nvPr/>
        </p:nvSpPr>
        <p:spPr>
          <a:xfrm>
            <a:off x="5564598" y="1710737"/>
            <a:ext cx="1307701" cy="3312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defRPr/>
            </a:pPr>
            <a:r>
              <a:rPr lang="en-US" altLang="ja-JP" sz="1846" u="sng" dirty="0">
                <a:solidFill>
                  <a:prstClr val="black"/>
                </a:solidFill>
                <a:latin typeface="BIZ UDPゴシック" panose="020B0400000000000000" pitchFamily="50" charset="-128"/>
                <a:ea typeface="BIZ UDPゴシック" panose="020B0400000000000000" pitchFamily="50" charset="-128"/>
              </a:rPr>
              <a:t>R2</a:t>
            </a:r>
            <a:r>
              <a:rPr lang="ja-JP" altLang="en-US" sz="1846" u="sng" dirty="0">
                <a:solidFill>
                  <a:prstClr val="black"/>
                </a:solidFill>
                <a:latin typeface="BIZ UDPゴシック" panose="020B0400000000000000" pitchFamily="50" charset="-128"/>
                <a:ea typeface="BIZ UDPゴシック" panose="020B0400000000000000" pitchFamily="50" charset="-128"/>
              </a:rPr>
              <a:t>年度</a:t>
            </a:r>
            <a:endParaRPr lang="en-US" altLang="ja-JP" sz="1846" u="sng" dirty="0">
              <a:solidFill>
                <a:prstClr val="black"/>
              </a:solidFill>
              <a:latin typeface="BIZ UDPゴシック" panose="020B0400000000000000" pitchFamily="50" charset="-128"/>
              <a:ea typeface="BIZ UDPゴシック" panose="020B0400000000000000" pitchFamily="50" charset="-128"/>
            </a:endParaRPr>
          </a:p>
          <a:p>
            <a:pPr algn="ctr" defTabSz="422041">
              <a:defRPr/>
            </a:pPr>
            <a:endParaRPr lang="ja-JP" altLang="en-US" sz="738" dirty="0">
              <a:solidFill>
                <a:prstClr val="black"/>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21702" y="510908"/>
            <a:ext cx="9619951" cy="1007968"/>
          </a:xfrm>
          <a:prstGeom prst="rect">
            <a:avLst/>
          </a:prstGeom>
          <a:noFill/>
          <a:ln>
            <a:solidFill>
              <a:schemeClr val="tx1"/>
            </a:solidFill>
            <a:prstDash val="sysDot"/>
          </a:ln>
        </p:spPr>
        <p:txBody>
          <a:bodyPr wrap="square" lIns="36000" rIns="36000" bIns="0" rtlCol="0">
            <a:spAutoFit/>
          </a:bodyPr>
          <a:lstStyle/>
          <a:p>
            <a:pPr>
              <a:lnSpc>
                <a:spcPts val="2300"/>
              </a:lnSpc>
            </a:pPr>
            <a:r>
              <a:rPr kumimoji="1" lang="ja-JP" altLang="en-US" sz="1600" dirty="0">
                <a:latin typeface="BIZ UDPゴシック" panose="020B0400000000000000" pitchFamily="50" charset="-128"/>
                <a:ea typeface="BIZ UDPゴシック" panose="020B0400000000000000" pitchFamily="50" charset="-128"/>
              </a:rPr>
              <a:t>○アスマイル国保会員の特定健診受診率は府内市町村国保の受診率と比較すると極めて良好な</a:t>
            </a:r>
            <a:r>
              <a:rPr kumimoji="1" lang="ja-JP" altLang="en-US" sz="1600" dirty="0" smtClean="0">
                <a:latin typeface="BIZ UDPゴシック" panose="020B0400000000000000" pitchFamily="50" charset="-128"/>
                <a:ea typeface="BIZ UDPゴシック" panose="020B0400000000000000" pitchFamily="50" charset="-128"/>
              </a:rPr>
              <a:t>水準であり、</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300"/>
              </a:lnSpc>
            </a:pPr>
            <a:r>
              <a:rPr kumimoji="1" lang="ja-JP" altLang="en-US" sz="1600" dirty="0" smtClean="0">
                <a:latin typeface="BIZ UDPゴシック" panose="020B0400000000000000" pitchFamily="50" charset="-128"/>
                <a:ea typeface="BIZ UDPゴシック" panose="020B0400000000000000" pitchFamily="50" charset="-128"/>
              </a:rPr>
              <a:t>　アスマイルは健診受診を促す効果を有すると評価している。</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300"/>
              </a:lnSpc>
            </a:pPr>
            <a:r>
              <a:rPr kumimoji="1" lang="ja-JP" altLang="en-US" sz="1600" dirty="0" smtClean="0">
                <a:latin typeface="BIZ UDPゴシック" panose="020B0400000000000000" pitchFamily="50" charset="-128"/>
                <a:ea typeface="BIZ UDPゴシック" panose="020B0400000000000000" pitchFamily="50" charset="-128"/>
              </a:rPr>
              <a:t>○新規に受診された会員も</a:t>
            </a:r>
            <a:r>
              <a:rPr kumimoji="1" lang="en-US" altLang="ja-JP" sz="1600" dirty="0" smtClean="0">
                <a:latin typeface="BIZ UDPゴシック" panose="020B0400000000000000" pitchFamily="50" charset="-128"/>
                <a:ea typeface="BIZ UDPゴシック" panose="020B0400000000000000" pitchFamily="50" charset="-128"/>
              </a:rPr>
              <a:t>R3</a:t>
            </a:r>
            <a:r>
              <a:rPr kumimoji="1" lang="ja-JP" altLang="en-US" sz="1600" dirty="0" smtClean="0">
                <a:latin typeface="BIZ UDPゴシック" panose="020B0400000000000000" pitchFamily="50" charset="-128"/>
                <a:ea typeface="BIZ UDPゴシック" panose="020B0400000000000000" pitchFamily="50" charset="-128"/>
              </a:rPr>
              <a:t>年度までで</a:t>
            </a:r>
            <a:r>
              <a:rPr kumimoji="1" lang="en-US" altLang="ja-JP" sz="1600" dirty="0" smtClean="0">
                <a:latin typeface="BIZ UDPゴシック" panose="020B0400000000000000" pitchFamily="50" charset="-128"/>
                <a:ea typeface="BIZ UDPゴシック" panose="020B0400000000000000" pitchFamily="50" charset="-128"/>
              </a:rPr>
              <a:t>10,000</a:t>
            </a:r>
            <a:r>
              <a:rPr kumimoji="1" lang="ja-JP" altLang="en-US" sz="1600" dirty="0" smtClean="0">
                <a:latin typeface="BIZ UDPゴシック" panose="020B0400000000000000" pitchFamily="50" charset="-128"/>
                <a:ea typeface="BIZ UDPゴシック" panose="020B0400000000000000" pitchFamily="50" charset="-128"/>
              </a:rPr>
              <a:t>人を超えておりアスマイルの効果と評価している。                  </a:t>
            </a:r>
            <a:endParaRPr kumimoji="1" lang="en-US" altLang="ja-JP" sz="500" dirty="0" smtClean="0">
              <a:latin typeface="BIZ UDPゴシック" panose="020B0400000000000000" pitchFamily="50" charset="-128"/>
              <a:ea typeface="BIZ UDPゴシック" panose="020B0400000000000000" pitchFamily="50" charset="-128"/>
            </a:endParaRPr>
          </a:p>
          <a:p>
            <a:r>
              <a:rPr kumimoji="1" lang="en-US" altLang="ja-JP" sz="500" dirty="0" smtClean="0">
                <a:latin typeface="BIZ UDPゴシック" panose="020B0400000000000000" pitchFamily="50" charset="-128"/>
                <a:ea typeface="BIZ UDPゴシック" panose="020B0400000000000000" pitchFamily="50" charset="-128"/>
              </a:rPr>
              <a:t>                                                                                                                                                                                                                                                                                                                                                                             </a:t>
            </a:r>
            <a:r>
              <a:rPr kumimoji="1" lang="en-US" altLang="ja-JP" sz="500" dirty="0">
                <a:latin typeface="BIZ UDPゴシック" panose="020B0400000000000000" pitchFamily="50" charset="-128"/>
                <a:ea typeface="BIZ UDPゴシック" panose="020B0400000000000000" pitchFamily="50" charset="-128"/>
              </a:rPr>
              <a:t>*2016</a:t>
            </a:r>
            <a:r>
              <a:rPr kumimoji="1" lang="ja-JP" altLang="en-US" sz="500" dirty="0">
                <a:latin typeface="BIZ UDPゴシック" panose="020B0400000000000000" pitchFamily="50" charset="-128"/>
                <a:ea typeface="BIZ UDPゴシック" panose="020B0400000000000000" pitchFamily="50" charset="-128"/>
              </a:rPr>
              <a:t>年度から当該年度の前年度までは特定健診を受診していない者</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7" name="線吹き出し 2 16"/>
          <p:cNvSpPr/>
          <p:nvPr/>
        </p:nvSpPr>
        <p:spPr>
          <a:xfrm>
            <a:off x="1255827" y="4660250"/>
            <a:ext cx="1088430" cy="573351"/>
          </a:xfrm>
          <a:prstGeom prst="callout2">
            <a:avLst>
              <a:gd name="adj1" fmla="val 18750"/>
              <a:gd name="adj2" fmla="val 9416"/>
              <a:gd name="adj3" fmla="val 18750"/>
              <a:gd name="adj4" fmla="val 1082"/>
              <a:gd name="adj5" fmla="val 90601"/>
              <a:gd name="adj6" fmla="val -1788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rgbClr val="FF0000"/>
                </a:solidFill>
                <a:latin typeface="BIZ UDPゴシック" panose="020B0400000000000000" pitchFamily="50" charset="-128"/>
                <a:ea typeface="BIZ UDPゴシック" panose="020B0400000000000000" pitchFamily="50" charset="-128"/>
              </a:rPr>
              <a:t>新規受診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1400" b="1" dirty="0">
                <a:solidFill>
                  <a:srgbClr val="FF0000"/>
                </a:solidFill>
                <a:latin typeface="BIZ UDPゴシック" panose="020B0400000000000000" pitchFamily="50" charset="-128"/>
                <a:ea typeface="BIZ UDPゴシック" panose="020B0400000000000000" pitchFamily="50" charset="-128"/>
              </a:rPr>
              <a:t>76</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人</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（前年比＋</a:t>
            </a:r>
            <a:r>
              <a:rPr kumimoji="1" lang="en-US" altLang="ja-JP" sz="1050" dirty="0">
                <a:solidFill>
                  <a:schemeClr val="tx1"/>
                </a:solidFill>
                <a:latin typeface="BIZ UDPゴシック" panose="020B0400000000000000" pitchFamily="50" charset="-128"/>
                <a:ea typeface="BIZ UDPゴシック" panose="020B0400000000000000" pitchFamily="50" charset="-128"/>
              </a:rPr>
              <a:t>76</a:t>
            </a:r>
            <a:r>
              <a:rPr kumimoji="1" lang="ja-JP" altLang="en-US" sz="1050" dirty="0">
                <a:solidFill>
                  <a:schemeClr val="tx1"/>
                </a:solidFill>
                <a:latin typeface="BIZ UDPゴシック" panose="020B0400000000000000" pitchFamily="50" charset="-128"/>
                <a:ea typeface="BIZ UDPゴシック" panose="020B0400000000000000" pitchFamily="50" charset="-128"/>
              </a:rPr>
              <a:t>人）</a:t>
            </a:r>
          </a:p>
        </p:txBody>
      </p:sp>
      <p:sp>
        <p:nvSpPr>
          <p:cNvPr id="25" name="線吹き出し 2 24"/>
          <p:cNvSpPr/>
          <p:nvPr/>
        </p:nvSpPr>
        <p:spPr>
          <a:xfrm>
            <a:off x="3740848" y="4613173"/>
            <a:ext cx="1268149" cy="432877"/>
          </a:xfrm>
          <a:prstGeom prst="callout2">
            <a:avLst>
              <a:gd name="adj1" fmla="val 12799"/>
              <a:gd name="adj2" fmla="val 20103"/>
              <a:gd name="adj3" fmla="val 12799"/>
              <a:gd name="adj4" fmla="val 1613"/>
              <a:gd name="adj5" fmla="val 108198"/>
              <a:gd name="adj6" fmla="val -148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rgbClr val="FF0000"/>
                </a:solidFill>
                <a:latin typeface="BIZ UDPゴシック" panose="020B0400000000000000" pitchFamily="50" charset="-128"/>
                <a:ea typeface="BIZ UDPゴシック" panose="020B0400000000000000" pitchFamily="50" charset="-128"/>
              </a:rPr>
              <a:t>新規受診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1,755</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（前年比＋</a:t>
            </a: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1679</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p>
        </p:txBody>
      </p:sp>
      <p:sp>
        <p:nvSpPr>
          <p:cNvPr id="26" name="線吹き出し 2 25"/>
          <p:cNvSpPr/>
          <p:nvPr/>
        </p:nvSpPr>
        <p:spPr>
          <a:xfrm>
            <a:off x="6402026" y="4689444"/>
            <a:ext cx="1224745" cy="499072"/>
          </a:xfrm>
          <a:prstGeom prst="callout2">
            <a:avLst>
              <a:gd name="adj1" fmla="val 18750"/>
              <a:gd name="adj2" fmla="val 14608"/>
              <a:gd name="adj3" fmla="val 18750"/>
              <a:gd name="adj4" fmla="val -3075"/>
              <a:gd name="adj5" fmla="val 72665"/>
              <a:gd name="adj6" fmla="val -2073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rgbClr val="FF0000"/>
                </a:solidFill>
                <a:latin typeface="BIZ UDPゴシック" panose="020B0400000000000000" pitchFamily="50" charset="-128"/>
                <a:ea typeface="BIZ UDPゴシック" panose="020B0400000000000000" pitchFamily="50" charset="-128"/>
              </a:rPr>
              <a:t>新規受診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4,328</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（前年比＋</a:t>
            </a: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2573</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p>
        </p:txBody>
      </p:sp>
      <p:sp>
        <p:nvSpPr>
          <p:cNvPr id="24" name="テキスト ボックス 1"/>
          <p:cNvSpPr txBox="1"/>
          <p:nvPr/>
        </p:nvSpPr>
        <p:spPr>
          <a:xfrm>
            <a:off x="202624" y="5320648"/>
            <a:ext cx="1487736" cy="511437"/>
          </a:xfrm>
          <a:prstGeom prst="rect">
            <a:avLst/>
          </a:prstGeom>
        </p:spPr>
        <p:txBody>
          <a:bodyPr wrap="square" t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lnSpc>
                <a:spcPts val="1200"/>
              </a:lnSpc>
              <a:defRPr/>
            </a:pPr>
            <a:r>
              <a:rPr lang="ja-JP" altLang="en-US" sz="1000" dirty="0">
                <a:solidFill>
                  <a:prstClr val="black"/>
                </a:solidFill>
                <a:latin typeface="BIZ UDPゴシック" panose="020B0400000000000000" pitchFamily="50" charset="-128"/>
                <a:ea typeface="BIZ UDPゴシック" panose="020B0400000000000000" pitchFamily="50" charset="-128"/>
              </a:rPr>
              <a:t>国保会員</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en-US" altLang="ja-JP" sz="1000" dirty="0">
                <a:solidFill>
                  <a:prstClr val="black"/>
                </a:solidFill>
                <a:latin typeface="BIZ UDPゴシック" panose="020B0400000000000000" pitchFamily="50" charset="-128"/>
                <a:ea typeface="BIZ UDPゴシック" panose="020B0400000000000000" pitchFamily="50" charset="-128"/>
              </a:rPr>
              <a:t>522</a:t>
            </a:r>
            <a:r>
              <a:rPr lang="ja-JP" altLang="en-US" sz="1000" dirty="0">
                <a:solidFill>
                  <a:prstClr val="black"/>
                </a:solidFill>
                <a:latin typeface="BIZ UDPゴシック" panose="020B0400000000000000" pitchFamily="50" charset="-128"/>
                <a:ea typeface="BIZ UDPゴシック" panose="020B0400000000000000" pitchFamily="50" charset="-128"/>
              </a:rPr>
              <a:t>人</a:t>
            </a:r>
            <a:endParaRPr lang="en-US" altLang="ja-JP" sz="1000"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ja-JP" altLang="en-US" sz="400" dirty="0">
                <a:solidFill>
                  <a:prstClr val="black"/>
                </a:solidFill>
                <a:latin typeface="BIZ UDPゴシック" panose="020B0400000000000000" pitchFamily="50" charset="-128"/>
                <a:ea typeface="BIZ UDPゴシック" panose="020B0400000000000000" pitchFamily="50" charset="-128"/>
              </a:rPr>
              <a:t>（年度末時点）</a:t>
            </a:r>
          </a:p>
        </p:txBody>
      </p:sp>
      <p:sp>
        <p:nvSpPr>
          <p:cNvPr id="27" name="テキスト ボックス 1"/>
          <p:cNvSpPr txBox="1"/>
          <p:nvPr/>
        </p:nvSpPr>
        <p:spPr>
          <a:xfrm>
            <a:off x="2549830" y="5329360"/>
            <a:ext cx="1720426" cy="7294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lnSpc>
                <a:spcPts val="1200"/>
              </a:lnSpc>
              <a:defRPr/>
            </a:pPr>
            <a:r>
              <a:rPr lang="ja-JP" altLang="en-US" dirty="0">
                <a:solidFill>
                  <a:prstClr val="black"/>
                </a:solidFill>
                <a:latin typeface="BIZ UDPゴシック" panose="020B0400000000000000" pitchFamily="50" charset="-128"/>
                <a:ea typeface="BIZ UDPゴシック" panose="020B0400000000000000" pitchFamily="50" charset="-128"/>
              </a:rPr>
              <a:t>国保会員</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en-US" altLang="ja-JP" dirty="0">
                <a:solidFill>
                  <a:prstClr val="black"/>
                </a:solidFill>
                <a:latin typeface="BIZ UDPゴシック" panose="020B0400000000000000" pitchFamily="50" charset="-128"/>
                <a:ea typeface="BIZ UDPゴシック" panose="020B0400000000000000" pitchFamily="50" charset="-128"/>
              </a:rPr>
              <a:t>11,932</a:t>
            </a:r>
            <a:r>
              <a:rPr lang="ja-JP" altLang="en-US" dirty="0">
                <a:solidFill>
                  <a:prstClr val="black"/>
                </a:solidFill>
                <a:latin typeface="BIZ UDPゴシック" panose="020B0400000000000000" pitchFamily="50" charset="-128"/>
                <a:ea typeface="BIZ UDPゴシック" panose="020B0400000000000000" pitchFamily="50" charset="-128"/>
              </a:rPr>
              <a:t>人</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ja-JP" altLang="en-US" sz="700" dirty="0">
                <a:solidFill>
                  <a:prstClr val="black"/>
                </a:solidFill>
                <a:latin typeface="BIZ UDPゴシック" panose="020B0400000000000000" pitchFamily="50" charset="-128"/>
                <a:ea typeface="BIZ UDPゴシック" panose="020B0400000000000000" pitchFamily="50" charset="-128"/>
              </a:rPr>
              <a:t>（年度末時点）</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28" name="テキスト ボックス 1"/>
          <p:cNvSpPr txBox="1"/>
          <p:nvPr/>
        </p:nvSpPr>
        <p:spPr>
          <a:xfrm>
            <a:off x="5470515" y="5394252"/>
            <a:ext cx="1069138" cy="4160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lnSpc>
                <a:spcPts val="12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国保会員</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en-US" altLang="ja-JP" sz="1200" dirty="0">
                <a:solidFill>
                  <a:prstClr val="black"/>
                </a:solidFill>
                <a:latin typeface="BIZ UDPゴシック" panose="020B0400000000000000" pitchFamily="50" charset="-128"/>
                <a:ea typeface="BIZ UDPゴシック" panose="020B0400000000000000" pitchFamily="50" charset="-128"/>
              </a:rPr>
              <a:t>37,902</a:t>
            </a:r>
            <a:r>
              <a:rPr lang="ja-JP" altLang="en-US" sz="1200" dirty="0">
                <a:solidFill>
                  <a:prstClr val="black"/>
                </a:solidFill>
                <a:latin typeface="BIZ UDPゴシック" panose="020B0400000000000000" pitchFamily="50" charset="-128"/>
                <a:ea typeface="BIZ UDPゴシック" panose="020B0400000000000000" pitchFamily="50" charset="-128"/>
              </a:rPr>
              <a:t>人</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ja-JP" altLang="en-US" sz="700" dirty="0">
                <a:solidFill>
                  <a:prstClr val="black"/>
                </a:solidFill>
                <a:latin typeface="BIZ UDPゴシック" panose="020B0400000000000000" pitchFamily="50" charset="-128"/>
                <a:ea typeface="BIZ UDPゴシック" panose="020B0400000000000000" pitchFamily="50" charset="-128"/>
              </a:rPr>
              <a:t>（年度末時点）</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2685191062"/>
              </p:ext>
            </p:extLst>
          </p:nvPr>
        </p:nvGraphicFramePr>
        <p:xfrm>
          <a:off x="121702" y="2319485"/>
          <a:ext cx="2340000" cy="205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グラフ 30"/>
          <p:cNvGraphicFramePr>
            <a:graphicFrameLocks/>
          </p:cNvGraphicFramePr>
          <p:nvPr>
            <p:extLst>
              <p:ext uri="{D42A27DB-BD31-4B8C-83A1-F6EECF244321}">
                <p14:modId xmlns:p14="http://schemas.microsoft.com/office/powerpoint/2010/main" val="2480710852"/>
              </p:ext>
            </p:extLst>
          </p:nvPr>
        </p:nvGraphicFramePr>
        <p:xfrm>
          <a:off x="2472859" y="2323740"/>
          <a:ext cx="2340000" cy="205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グラフ 31"/>
          <p:cNvGraphicFramePr>
            <a:graphicFrameLocks/>
          </p:cNvGraphicFramePr>
          <p:nvPr>
            <p:extLst>
              <p:ext uri="{D42A27DB-BD31-4B8C-83A1-F6EECF244321}">
                <p14:modId xmlns:p14="http://schemas.microsoft.com/office/powerpoint/2010/main" val="1915112573"/>
              </p:ext>
            </p:extLst>
          </p:nvPr>
        </p:nvGraphicFramePr>
        <p:xfrm>
          <a:off x="4998836" y="2320696"/>
          <a:ext cx="2340000" cy="2052000"/>
        </p:xfrm>
        <a:graphic>
          <a:graphicData uri="http://schemas.openxmlformats.org/drawingml/2006/chart">
            <c:chart xmlns:c="http://schemas.openxmlformats.org/drawingml/2006/chart" xmlns:r="http://schemas.openxmlformats.org/officeDocument/2006/relationships" r:id="rId9"/>
          </a:graphicData>
        </a:graphic>
      </p:graphicFrame>
      <p:sp>
        <p:nvSpPr>
          <p:cNvPr id="33" name="テキスト ボックス 32"/>
          <p:cNvSpPr txBox="1"/>
          <p:nvPr/>
        </p:nvSpPr>
        <p:spPr>
          <a:xfrm>
            <a:off x="549874" y="2842569"/>
            <a:ext cx="779394" cy="276999"/>
          </a:xfrm>
          <a:prstGeom prst="rect">
            <a:avLst/>
          </a:prstGeom>
          <a:noFill/>
        </p:spPr>
        <p:txBody>
          <a:bodyPr wrap="square" lIns="0" tIns="0" rIns="0" bIns="0"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約</a:t>
            </a:r>
            <a:r>
              <a:rPr kumimoji="1" lang="en-US" altLang="ja-JP" b="1" dirty="0" smtClean="0">
                <a:latin typeface="BIZ UDPゴシック" panose="020B0400000000000000" pitchFamily="50" charset="-128"/>
                <a:ea typeface="BIZ UDPゴシック" panose="020B0400000000000000" pitchFamily="50" charset="-128"/>
              </a:rPr>
              <a:t>5</a:t>
            </a:r>
            <a:r>
              <a:rPr kumimoji="1" lang="en-US" altLang="ja-JP" b="1" dirty="0">
                <a:latin typeface="BIZ UDPゴシック" panose="020B0400000000000000" pitchFamily="50" charset="-128"/>
                <a:ea typeface="BIZ UDPゴシック" panose="020B0400000000000000" pitchFamily="50" charset="-128"/>
              </a:rPr>
              <a:t>7</a:t>
            </a:r>
            <a:r>
              <a:rPr kumimoji="1" lang="en-US" altLang="ja-JP" b="1" dirty="0" smtClean="0">
                <a:latin typeface="BIZ UDPゴシック" panose="020B0400000000000000" pitchFamily="50" charset="-128"/>
                <a:ea typeface="BIZ UDPゴシック" panose="020B0400000000000000" pitchFamily="50" charset="-128"/>
              </a:rPr>
              <a:t>%</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1516664" y="3375706"/>
            <a:ext cx="836930" cy="276999"/>
          </a:xfrm>
          <a:prstGeom prst="rect">
            <a:avLst/>
          </a:prstGeom>
          <a:noFill/>
        </p:spPr>
        <p:txBody>
          <a:bodyPr wrap="square" lIns="0" tIns="0" rIns="0" bIns="0" rtlCol="0">
            <a:spAutoFit/>
          </a:bodyPr>
          <a:lstStyle/>
          <a:p>
            <a:r>
              <a:rPr kumimoji="1" lang="ja-JP" altLang="en-US" sz="1400" b="1" dirty="0">
                <a:latin typeface="BIZ UDPゴシック" panose="020B0400000000000000" pitchFamily="50" charset="-128"/>
                <a:ea typeface="BIZ UDPゴシック" panose="020B0400000000000000" pitchFamily="50" charset="-128"/>
              </a:rPr>
              <a:t>約</a:t>
            </a:r>
            <a:r>
              <a:rPr kumimoji="1" lang="en-US" altLang="ja-JP" b="1" dirty="0">
                <a:latin typeface="BIZ UDPゴシック" panose="020B0400000000000000" pitchFamily="50" charset="-128"/>
                <a:ea typeface="BIZ UDPゴシック" panose="020B0400000000000000" pitchFamily="50" charset="-128"/>
              </a:rPr>
              <a:t>31%</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2869967" y="2795091"/>
            <a:ext cx="843087" cy="276999"/>
          </a:xfrm>
          <a:prstGeom prst="rect">
            <a:avLst/>
          </a:prstGeom>
          <a:noFill/>
        </p:spPr>
        <p:txBody>
          <a:bodyPr wrap="square" lIns="0" tIns="0" rIns="0" bIns="0" rtlCol="0">
            <a:spAutoFit/>
          </a:bodyPr>
          <a:lstStyle/>
          <a:p>
            <a:r>
              <a:rPr kumimoji="1" lang="ja-JP" altLang="en-US" sz="1400" b="1" dirty="0">
                <a:latin typeface="BIZ UDPゴシック" panose="020B0400000000000000" pitchFamily="50" charset="-128"/>
                <a:ea typeface="BIZ UDPゴシック" panose="020B0400000000000000" pitchFamily="50" charset="-128"/>
              </a:rPr>
              <a:t>約</a:t>
            </a:r>
            <a:r>
              <a:rPr kumimoji="1" lang="en-US" altLang="ja-JP" b="1" dirty="0">
                <a:latin typeface="BIZ UDPゴシック" panose="020B0400000000000000" pitchFamily="50" charset="-128"/>
                <a:ea typeface="BIZ UDPゴシック" panose="020B0400000000000000" pitchFamily="50" charset="-128"/>
              </a:rPr>
              <a:t>59%</a:t>
            </a:r>
            <a:endParaRPr kumimoji="1" lang="ja-JP" altLang="en-US" b="1"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3856665" y="3375706"/>
            <a:ext cx="861342" cy="276999"/>
          </a:xfrm>
          <a:prstGeom prst="rect">
            <a:avLst/>
          </a:prstGeom>
          <a:noFill/>
        </p:spPr>
        <p:txBody>
          <a:bodyPr wrap="square" lIns="0" tIns="0" rIns="0" bIns="0" rtlCol="0">
            <a:spAutoFit/>
          </a:bodyPr>
          <a:lstStyle/>
          <a:p>
            <a:r>
              <a:rPr kumimoji="1" lang="ja-JP" altLang="en-US" sz="1400" b="1" dirty="0">
                <a:latin typeface="BIZ UDPゴシック" panose="020B0400000000000000" pitchFamily="50" charset="-128"/>
                <a:ea typeface="BIZ UDPゴシック" panose="020B0400000000000000" pitchFamily="50" charset="-128"/>
              </a:rPr>
              <a:t>約</a:t>
            </a:r>
            <a:r>
              <a:rPr kumimoji="1" lang="en-US" altLang="ja-JP" b="1" dirty="0">
                <a:latin typeface="BIZ UDPゴシック" panose="020B0400000000000000" pitchFamily="50" charset="-128"/>
                <a:ea typeface="BIZ UDPゴシック" panose="020B0400000000000000" pitchFamily="50" charset="-128"/>
              </a:rPr>
              <a:t>30%</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5470514" y="2795090"/>
            <a:ext cx="869325" cy="276999"/>
          </a:xfrm>
          <a:prstGeom prst="rect">
            <a:avLst/>
          </a:prstGeom>
          <a:noFill/>
        </p:spPr>
        <p:txBody>
          <a:bodyPr wrap="square" lIns="0" tIns="0" rIns="0" bIns="0" rtlCol="0">
            <a:spAutoFit/>
          </a:bodyPr>
          <a:lstStyle/>
          <a:p>
            <a:r>
              <a:rPr kumimoji="1" lang="ja-JP" altLang="en-US" sz="1400" b="1" dirty="0">
                <a:latin typeface="BIZ UDPゴシック" panose="020B0400000000000000" pitchFamily="50" charset="-128"/>
                <a:ea typeface="BIZ UDPゴシック" panose="020B0400000000000000" pitchFamily="50" charset="-128"/>
              </a:rPr>
              <a:t>約</a:t>
            </a:r>
            <a:r>
              <a:rPr kumimoji="1" lang="en-US" altLang="ja-JP" b="1" dirty="0" smtClean="0">
                <a:latin typeface="BIZ UDPゴシック" panose="020B0400000000000000" pitchFamily="50" charset="-128"/>
                <a:ea typeface="BIZ UDPゴシック" panose="020B0400000000000000" pitchFamily="50" charset="-128"/>
              </a:rPr>
              <a:t>57%</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6255878" y="3375163"/>
            <a:ext cx="908462" cy="276999"/>
          </a:xfrm>
          <a:prstGeom prst="rect">
            <a:avLst/>
          </a:prstGeom>
          <a:noFill/>
        </p:spPr>
        <p:txBody>
          <a:bodyPr wrap="square" lIns="0" tIns="0" rIns="0" bIns="0"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約</a:t>
            </a:r>
            <a:r>
              <a:rPr kumimoji="1" lang="en-US" altLang="ja-JP" b="1" dirty="0">
                <a:latin typeface="BIZ UDPゴシック" panose="020B0400000000000000" pitchFamily="50" charset="-128"/>
                <a:ea typeface="BIZ UDPゴシック" panose="020B0400000000000000" pitchFamily="50" charset="-128"/>
              </a:rPr>
              <a:t>28</a:t>
            </a:r>
            <a:r>
              <a:rPr kumimoji="1" lang="en-US" altLang="ja-JP" b="1" dirty="0" smtClean="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186199" y="2172429"/>
            <a:ext cx="286962" cy="153888"/>
          </a:xfrm>
          <a:prstGeom prst="rect">
            <a:avLst/>
          </a:prstGeom>
          <a:noFill/>
        </p:spPr>
        <p:txBody>
          <a:bodyPr wrap="square" lIns="0" tIns="0" rIns="0" bIns="0" rtlCol="0">
            <a:spAutoFit/>
          </a:bodyPr>
          <a:lstStyle/>
          <a:p>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p:cNvSpPr txBox="1"/>
          <p:nvPr/>
        </p:nvSpPr>
        <p:spPr>
          <a:xfrm>
            <a:off x="2533629" y="2165551"/>
            <a:ext cx="331938" cy="153888"/>
          </a:xfrm>
          <a:prstGeom prst="rect">
            <a:avLst/>
          </a:prstGeom>
          <a:noFill/>
        </p:spPr>
        <p:txBody>
          <a:bodyPr wrap="square" lIns="0" tIns="0" rIns="0" bIns="0" rtlCol="0">
            <a:spAutoFit/>
          </a:bodyPr>
          <a:lstStyle/>
          <a:p>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5057554" y="2169019"/>
            <a:ext cx="341983" cy="153888"/>
          </a:xfrm>
          <a:prstGeom prst="rect">
            <a:avLst/>
          </a:prstGeom>
          <a:noFill/>
        </p:spPr>
        <p:txBody>
          <a:bodyPr wrap="square" lIns="0" tIns="0" rIns="0" bIns="0" rtlCol="0">
            <a:spAutoFit/>
          </a:bodyPr>
          <a:lstStyle/>
          <a:p>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4" name="線吹き出し 2 43"/>
          <p:cNvSpPr/>
          <p:nvPr/>
        </p:nvSpPr>
        <p:spPr>
          <a:xfrm>
            <a:off x="1027907" y="6015389"/>
            <a:ext cx="569181" cy="313403"/>
          </a:xfrm>
          <a:prstGeom prst="callout2">
            <a:avLst>
              <a:gd name="adj1" fmla="val 62120"/>
              <a:gd name="adj2" fmla="val -3991"/>
              <a:gd name="adj3" fmla="val 42407"/>
              <a:gd name="adj4" fmla="val -25351"/>
              <a:gd name="adj5" fmla="val -45040"/>
              <a:gd name="adj6" fmla="val -1318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受診者</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296</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45" name="線吹き出し 2 44"/>
          <p:cNvSpPr/>
          <p:nvPr/>
        </p:nvSpPr>
        <p:spPr>
          <a:xfrm>
            <a:off x="3847503" y="5956085"/>
            <a:ext cx="644862" cy="358505"/>
          </a:xfrm>
          <a:prstGeom prst="callout2">
            <a:avLst>
              <a:gd name="adj1" fmla="val 67005"/>
              <a:gd name="adj2" fmla="val -2584"/>
              <a:gd name="adj3" fmla="val 67004"/>
              <a:gd name="adj4" fmla="val -30080"/>
              <a:gd name="adj5" fmla="val 22458"/>
              <a:gd name="adj6" fmla="val -5571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受診者</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7,072</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a:off x="1054298" y="2543743"/>
            <a:ext cx="1186668"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737533" y="2540785"/>
            <a:ext cx="0" cy="64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角丸四角形吹き出し 20"/>
          <p:cNvSpPr/>
          <p:nvPr/>
        </p:nvSpPr>
        <p:spPr>
          <a:xfrm>
            <a:off x="1852637" y="2695407"/>
            <a:ext cx="621765" cy="284748"/>
          </a:xfrm>
          <a:prstGeom prst="wedgeRoundRectCallout">
            <a:avLst>
              <a:gd name="adj1" fmla="val -71792"/>
              <a:gd name="adj2" fmla="val 1510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latin typeface="BIZ UDPゴシック" panose="020B0400000000000000" pitchFamily="50" charset="-128"/>
                <a:ea typeface="BIZ UDPゴシック" panose="020B0400000000000000" pitchFamily="50" charset="-128"/>
              </a:rPr>
              <a:t>26%</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43" name="直線コネクタ 42"/>
          <p:cNvCxnSpPr/>
          <p:nvPr/>
        </p:nvCxnSpPr>
        <p:spPr>
          <a:xfrm>
            <a:off x="3406217" y="2504785"/>
            <a:ext cx="1186668"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111986" y="2504785"/>
            <a:ext cx="0" cy="720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角丸四角形吹き出し 46"/>
          <p:cNvSpPr/>
          <p:nvPr/>
        </p:nvSpPr>
        <p:spPr>
          <a:xfrm>
            <a:off x="4275784" y="2685831"/>
            <a:ext cx="630547" cy="294324"/>
          </a:xfrm>
          <a:prstGeom prst="wedgeRoundRectCallout">
            <a:avLst>
              <a:gd name="adj1" fmla="val -78110"/>
              <a:gd name="adj2" fmla="val 11866"/>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latin typeface="BIZ UDPゴシック" panose="020B0400000000000000" pitchFamily="50" charset="-128"/>
                <a:ea typeface="BIZ UDPゴシック" panose="020B0400000000000000" pitchFamily="50" charset="-128"/>
              </a:rPr>
              <a:t>29%</a:t>
            </a:r>
            <a:endParaRPr kumimoji="1" lang="ja-JP" altLang="en-US" sz="1600" b="1" dirty="0">
              <a:latin typeface="BIZ UDPゴシック" panose="020B0400000000000000" pitchFamily="50" charset="-128"/>
              <a:ea typeface="BIZ UDPゴシック" panose="020B0400000000000000" pitchFamily="50" charset="-128"/>
            </a:endParaRPr>
          </a:p>
        </p:txBody>
      </p:sp>
      <p:cxnSp>
        <p:nvCxnSpPr>
          <p:cNvPr id="48" name="直線コネクタ 47"/>
          <p:cNvCxnSpPr/>
          <p:nvPr/>
        </p:nvCxnSpPr>
        <p:spPr>
          <a:xfrm>
            <a:off x="5927517" y="2554139"/>
            <a:ext cx="1186668"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6605792" y="2552238"/>
            <a:ext cx="1252" cy="720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吹き出し 49"/>
          <p:cNvSpPr/>
          <p:nvPr/>
        </p:nvSpPr>
        <p:spPr>
          <a:xfrm>
            <a:off x="6737509" y="2765076"/>
            <a:ext cx="680017" cy="292042"/>
          </a:xfrm>
          <a:prstGeom prst="wedgeRoundRectCallout">
            <a:avLst>
              <a:gd name="adj1" fmla="val -73898"/>
              <a:gd name="adj2" fmla="val 11866"/>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latin typeface="BIZ UDPゴシック" panose="020B0400000000000000" pitchFamily="50" charset="-128"/>
                <a:ea typeface="BIZ UDPゴシック" panose="020B0400000000000000" pitchFamily="50" charset="-128"/>
              </a:rPr>
              <a:t>29%</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51" name="線吹き出し 2 50"/>
          <p:cNvSpPr/>
          <p:nvPr/>
        </p:nvSpPr>
        <p:spPr>
          <a:xfrm>
            <a:off x="6375667" y="6185731"/>
            <a:ext cx="734225" cy="313403"/>
          </a:xfrm>
          <a:prstGeom prst="callout2">
            <a:avLst>
              <a:gd name="adj1" fmla="val 73949"/>
              <a:gd name="adj2" fmla="val -4967"/>
              <a:gd name="adj3" fmla="val 70006"/>
              <a:gd name="adj4" fmla="val -25082"/>
              <a:gd name="adj5" fmla="val -301"/>
              <a:gd name="adj6" fmla="val -3270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受診者</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21,438</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425131" y="4212498"/>
            <a:ext cx="939800" cy="261610"/>
          </a:xfrm>
          <a:prstGeom prst="rect">
            <a:avLst/>
          </a:prstGeom>
          <a:noFill/>
        </p:spPr>
        <p:txBody>
          <a:bodyPr wrap="square" rtlCol="0">
            <a:spAutoFit/>
          </a:bodyPr>
          <a:lstStyle/>
          <a:p>
            <a:pPr algn="ct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国保会員</a:t>
            </a:r>
          </a:p>
        </p:txBody>
      </p:sp>
      <p:sp>
        <p:nvSpPr>
          <p:cNvPr id="53" name="テキスト ボックス 52"/>
          <p:cNvSpPr txBox="1"/>
          <p:nvPr/>
        </p:nvSpPr>
        <p:spPr>
          <a:xfrm>
            <a:off x="2773254" y="4212498"/>
            <a:ext cx="939800" cy="261610"/>
          </a:xfrm>
          <a:prstGeom prst="rect">
            <a:avLst/>
          </a:prstGeom>
          <a:noFill/>
        </p:spPr>
        <p:txBody>
          <a:bodyPr wrap="square" rtlCol="0">
            <a:spAutoFit/>
          </a:bodyPr>
          <a:lstStyle/>
          <a:p>
            <a:pPr algn="ct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国保会員</a:t>
            </a:r>
          </a:p>
        </p:txBody>
      </p:sp>
      <p:sp>
        <p:nvSpPr>
          <p:cNvPr id="54" name="テキスト ボックス 53"/>
          <p:cNvSpPr txBox="1"/>
          <p:nvPr/>
        </p:nvSpPr>
        <p:spPr>
          <a:xfrm>
            <a:off x="7633189" y="4214402"/>
            <a:ext cx="939800" cy="261610"/>
          </a:xfrm>
          <a:prstGeom prst="rect">
            <a:avLst/>
          </a:prstGeom>
          <a:noFill/>
        </p:spPr>
        <p:txBody>
          <a:bodyPr wrap="square" rtlCol="0">
            <a:spAutoFit/>
          </a:bodyPr>
          <a:lstStyle/>
          <a:p>
            <a:pPr algn="ct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国保会員</a:t>
            </a:r>
          </a:p>
        </p:txBody>
      </p:sp>
      <p:sp>
        <p:nvSpPr>
          <p:cNvPr id="55" name="テキスト ボックス 54"/>
          <p:cNvSpPr txBox="1"/>
          <p:nvPr/>
        </p:nvSpPr>
        <p:spPr>
          <a:xfrm>
            <a:off x="975878" y="6374446"/>
            <a:ext cx="673238" cy="161583"/>
          </a:xfrm>
          <a:prstGeom prst="rect">
            <a:avLst/>
          </a:prstGeom>
          <a:noFill/>
        </p:spPr>
        <p:txBody>
          <a:bodyPr wrap="square" lIns="0" tIns="0" rIns="0" bIns="0" rtlCol="0">
            <a:spAutoFit/>
          </a:bodyPr>
          <a:lstStyle/>
          <a:p>
            <a:pPr algn="ctr"/>
            <a:r>
              <a:rPr kumimoji="1" lang="ja-JP" altLang="en-US" sz="900" u="sng" dirty="0">
                <a:latin typeface="BIZ UDPゴシック" panose="020B0400000000000000" pitchFamily="50" charset="-128"/>
                <a:ea typeface="BIZ UDPゴシック" panose="020B0400000000000000" pitchFamily="50" charset="-128"/>
              </a:rPr>
              <a:t>約</a:t>
            </a:r>
            <a:r>
              <a:rPr kumimoji="1" lang="en-US" altLang="ja-JP" sz="1050" u="sng" dirty="0" smtClean="0">
                <a:latin typeface="BIZ UDPゴシック" panose="020B0400000000000000" pitchFamily="50" charset="-128"/>
                <a:ea typeface="BIZ UDPゴシック" panose="020B0400000000000000" pitchFamily="50" charset="-128"/>
              </a:rPr>
              <a:t>57%</a:t>
            </a:r>
            <a:endParaRPr kumimoji="1" lang="ja-JP" altLang="en-US" sz="1400" u="sng" dirty="0">
              <a:latin typeface="BIZ UDPゴシック" panose="020B0400000000000000" pitchFamily="50" charset="-128"/>
              <a:ea typeface="BIZ UDPゴシック" panose="020B0400000000000000" pitchFamily="50" charset="-128"/>
            </a:endParaRPr>
          </a:p>
        </p:txBody>
      </p:sp>
      <p:sp>
        <p:nvSpPr>
          <p:cNvPr id="56" name="テキスト ボックス 55"/>
          <p:cNvSpPr txBox="1"/>
          <p:nvPr/>
        </p:nvSpPr>
        <p:spPr>
          <a:xfrm>
            <a:off x="3829964" y="6351205"/>
            <a:ext cx="652305" cy="161583"/>
          </a:xfrm>
          <a:prstGeom prst="rect">
            <a:avLst/>
          </a:prstGeom>
          <a:noFill/>
        </p:spPr>
        <p:txBody>
          <a:bodyPr wrap="square" lIns="0" tIns="0" rIns="0" bIns="0" rtlCol="0">
            <a:spAutoFit/>
          </a:bodyPr>
          <a:lstStyle/>
          <a:p>
            <a:pPr algn="ctr"/>
            <a:r>
              <a:rPr kumimoji="1" lang="ja-JP" altLang="en-US" sz="900" u="sng" dirty="0">
                <a:latin typeface="BIZ UDPゴシック" panose="020B0400000000000000" pitchFamily="50" charset="-128"/>
                <a:ea typeface="BIZ UDPゴシック" panose="020B0400000000000000" pitchFamily="50" charset="-128"/>
              </a:rPr>
              <a:t>約</a:t>
            </a:r>
            <a:r>
              <a:rPr kumimoji="1" lang="en-US" altLang="ja-JP" sz="1050" u="sng" dirty="0">
                <a:latin typeface="BIZ UDPゴシック" panose="020B0400000000000000" pitchFamily="50" charset="-128"/>
                <a:ea typeface="BIZ UDPゴシック" panose="020B0400000000000000" pitchFamily="50" charset="-128"/>
              </a:rPr>
              <a:t>59%</a:t>
            </a:r>
            <a:endParaRPr kumimoji="1" lang="ja-JP" altLang="en-US" sz="1050" u="sng"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6318485" y="6507615"/>
            <a:ext cx="869325" cy="161583"/>
          </a:xfrm>
          <a:prstGeom prst="rect">
            <a:avLst/>
          </a:prstGeom>
          <a:noFill/>
        </p:spPr>
        <p:txBody>
          <a:bodyPr wrap="square" lIns="0" tIns="0" rIns="0" bIns="0" rtlCol="0">
            <a:spAutoFit/>
          </a:bodyPr>
          <a:lstStyle/>
          <a:p>
            <a:pPr algn="ctr"/>
            <a:r>
              <a:rPr kumimoji="1" lang="ja-JP" altLang="en-US" sz="900" u="sng" dirty="0">
                <a:latin typeface="BIZ UDPゴシック" panose="020B0400000000000000" pitchFamily="50" charset="-128"/>
                <a:ea typeface="BIZ UDPゴシック" panose="020B0400000000000000" pitchFamily="50" charset="-128"/>
              </a:rPr>
              <a:t>約</a:t>
            </a:r>
            <a:r>
              <a:rPr kumimoji="1" lang="en-US" altLang="ja-JP" sz="1050" u="sng" dirty="0" smtClean="0">
                <a:latin typeface="BIZ UDPゴシック" panose="020B0400000000000000" pitchFamily="50" charset="-128"/>
                <a:ea typeface="BIZ UDPゴシック" panose="020B0400000000000000" pitchFamily="50" charset="-128"/>
              </a:rPr>
              <a:t>57%</a:t>
            </a:r>
            <a:endParaRPr kumimoji="1" lang="ja-JP" altLang="en-US" u="sng" dirty="0">
              <a:latin typeface="BIZ UDPゴシック" panose="020B0400000000000000" pitchFamily="50" charset="-128"/>
              <a:ea typeface="BIZ UDPゴシック" panose="020B0400000000000000" pitchFamily="50" charset="-128"/>
            </a:endParaRPr>
          </a:p>
        </p:txBody>
      </p:sp>
      <p:cxnSp>
        <p:nvCxnSpPr>
          <p:cNvPr id="63" name="直線コネクタ 62"/>
          <p:cNvCxnSpPr/>
          <p:nvPr/>
        </p:nvCxnSpPr>
        <p:spPr>
          <a:xfrm>
            <a:off x="8245199" y="2525564"/>
            <a:ext cx="1186668"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8949361" y="2523663"/>
            <a:ext cx="1252" cy="720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角丸四角形吹き出し 64"/>
          <p:cNvSpPr/>
          <p:nvPr/>
        </p:nvSpPr>
        <p:spPr>
          <a:xfrm>
            <a:off x="9071027" y="2767465"/>
            <a:ext cx="670626" cy="323349"/>
          </a:xfrm>
          <a:prstGeom prst="wedgeRoundRectCallout">
            <a:avLst>
              <a:gd name="adj1" fmla="val -73898"/>
              <a:gd name="adj2" fmla="val 11866"/>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smtClean="0">
                <a:latin typeface="BIZ UDPゴシック" panose="020B0400000000000000" pitchFamily="50" charset="-128"/>
                <a:ea typeface="BIZ UDPゴシック" panose="020B0400000000000000" pitchFamily="50" charset="-128"/>
              </a:rPr>
              <a:t>29%</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66" name="テキスト ボックス 65"/>
          <p:cNvSpPr txBox="1"/>
          <p:nvPr/>
        </p:nvSpPr>
        <p:spPr>
          <a:xfrm>
            <a:off x="7392125" y="2177110"/>
            <a:ext cx="332763" cy="153888"/>
          </a:xfrm>
          <a:prstGeom prst="rect">
            <a:avLst/>
          </a:prstGeom>
          <a:noFill/>
        </p:spPr>
        <p:txBody>
          <a:bodyPr wrap="square" lIns="0" tIns="0" rIns="0" bIns="0" rtlCol="0">
            <a:spAutoFit/>
          </a:bodyPr>
          <a:lstStyle/>
          <a:p>
            <a:r>
              <a:rPr kumimoji="1" lang="en-US" altLang="ja-JP" sz="10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7" name="テキスト ボックス 1"/>
          <p:cNvSpPr txBox="1"/>
          <p:nvPr/>
        </p:nvSpPr>
        <p:spPr>
          <a:xfrm>
            <a:off x="7967823" y="1739192"/>
            <a:ext cx="1307701" cy="3312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defRPr/>
            </a:pPr>
            <a:r>
              <a:rPr lang="en-US" altLang="ja-JP" sz="1846" u="sng" dirty="0" smtClean="0">
                <a:solidFill>
                  <a:prstClr val="black"/>
                </a:solidFill>
                <a:latin typeface="BIZ UDPゴシック" panose="020B0400000000000000" pitchFamily="50" charset="-128"/>
                <a:ea typeface="BIZ UDPゴシック" panose="020B0400000000000000" pitchFamily="50" charset="-128"/>
              </a:rPr>
              <a:t>R3</a:t>
            </a:r>
            <a:r>
              <a:rPr lang="ja-JP" altLang="en-US" sz="1846" u="sng" dirty="0" smtClean="0">
                <a:solidFill>
                  <a:prstClr val="black"/>
                </a:solidFill>
                <a:latin typeface="BIZ UDPゴシック" panose="020B0400000000000000" pitchFamily="50" charset="-128"/>
                <a:ea typeface="BIZ UDPゴシック" panose="020B0400000000000000" pitchFamily="50" charset="-128"/>
              </a:rPr>
              <a:t>年度</a:t>
            </a:r>
            <a:endParaRPr lang="en-US" altLang="ja-JP" sz="1846" u="sng" dirty="0">
              <a:solidFill>
                <a:prstClr val="black"/>
              </a:solidFill>
              <a:latin typeface="BIZ UDPゴシック" panose="020B0400000000000000" pitchFamily="50" charset="-128"/>
              <a:ea typeface="BIZ UDPゴシック" panose="020B0400000000000000" pitchFamily="50" charset="-128"/>
            </a:endParaRPr>
          </a:p>
          <a:p>
            <a:pPr algn="ctr" defTabSz="422041">
              <a:defRPr/>
            </a:pPr>
            <a:endParaRPr lang="ja-JP" altLang="en-US" sz="738" dirty="0">
              <a:solidFill>
                <a:prstClr val="black"/>
              </a:solidFill>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5278648" y="4214402"/>
            <a:ext cx="939800" cy="261610"/>
          </a:xfrm>
          <a:prstGeom prst="rect">
            <a:avLst/>
          </a:prstGeom>
          <a:noFill/>
        </p:spPr>
        <p:txBody>
          <a:bodyPr wrap="square" rtlCol="0">
            <a:spAutoFit/>
          </a:bodyPr>
          <a:lstStyle/>
          <a:p>
            <a:pPr algn="ctr"/>
            <a:r>
              <a:rPr kumimoji="1" lang="ja-JP" altLang="en-US" sz="1100" b="1" dirty="0">
                <a:solidFill>
                  <a:schemeClr val="tx1">
                    <a:lumMod val="65000"/>
                    <a:lumOff val="35000"/>
                  </a:schemeClr>
                </a:solidFill>
                <a:latin typeface="BIZ UDPゴシック" panose="020B0400000000000000" pitchFamily="50" charset="-128"/>
                <a:ea typeface="BIZ UDPゴシック" panose="020B0400000000000000" pitchFamily="50" charset="-128"/>
              </a:rPr>
              <a:t>国保会員</a:t>
            </a:r>
          </a:p>
        </p:txBody>
      </p:sp>
      <p:sp>
        <p:nvSpPr>
          <p:cNvPr id="69" name="テキスト ボックス 68"/>
          <p:cNvSpPr txBox="1"/>
          <p:nvPr/>
        </p:nvSpPr>
        <p:spPr>
          <a:xfrm>
            <a:off x="7814565" y="2795090"/>
            <a:ext cx="869325" cy="276999"/>
          </a:xfrm>
          <a:prstGeom prst="rect">
            <a:avLst/>
          </a:prstGeom>
          <a:noFill/>
        </p:spPr>
        <p:txBody>
          <a:bodyPr wrap="square" lIns="0" tIns="0" rIns="0" bIns="0" rtlCol="0">
            <a:spAutoFit/>
          </a:bodyPr>
          <a:lstStyle/>
          <a:p>
            <a:r>
              <a:rPr kumimoji="1" lang="ja-JP" altLang="en-US" sz="1400" b="1" dirty="0">
                <a:latin typeface="BIZ UDPゴシック" panose="020B0400000000000000" pitchFamily="50" charset="-128"/>
                <a:ea typeface="BIZ UDPゴシック" panose="020B0400000000000000" pitchFamily="50" charset="-128"/>
              </a:rPr>
              <a:t>約</a:t>
            </a:r>
            <a:r>
              <a:rPr kumimoji="1" lang="en-US" altLang="ja-JP" b="1" dirty="0" smtClean="0">
                <a:latin typeface="BIZ UDPゴシック" panose="020B0400000000000000" pitchFamily="50" charset="-128"/>
                <a:ea typeface="BIZ UDPゴシック" panose="020B0400000000000000" pitchFamily="50" charset="-128"/>
              </a:rPr>
              <a:t>58%</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70" name="テキスト ボックス 69"/>
          <p:cNvSpPr txBox="1"/>
          <p:nvPr/>
        </p:nvSpPr>
        <p:spPr>
          <a:xfrm>
            <a:off x="8683890" y="3375163"/>
            <a:ext cx="793127" cy="276999"/>
          </a:xfrm>
          <a:prstGeom prst="rect">
            <a:avLst/>
          </a:prstGeom>
          <a:noFill/>
        </p:spPr>
        <p:txBody>
          <a:bodyPr wrap="square" lIns="0" tIns="0" rIns="0" bIns="0"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約</a:t>
            </a:r>
            <a:r>
              <a:rPr kumimoji="1" lang="en-US" altLang="ja-JP" b="1" dirty="0" smtClean="0">
                <a:latin typeface="BIZ UDPゴシック" panose="020B0400000000000000" pitchFamily="50" charset="-128"/>
                <a:ea typeface="BIZ UDPゴシック" panose="020B0400000000000000" pitchFamily="50" charset="-128"/>
              </a:rPr>
              <a:t>29%</a:t>
            </a:r>
            <a:endParaRPr kumimoji="1" lang="ja-JP" altLang="en-US" b="1" dirty="0">
              <a:latin typeface="BIZ UDPゴシック" panose="020B0400000000000000" pitchFamily="50" charset="-128"/>
              <a:ea typeface="BIZ UDPゴシック" panose="020B0400000000000000" pitchFamily="50" charset="-128"/>
            </a:endParaRPr>
          </a:p>
        </p:txBody>
      </p:sp>
      <p:sp>
        <p:nvSpPr>
          <p:cNvPr id="71" name="線吹き出し 2 70"/>
          <p:cNvSpPr/>
          <p:nvPr/>
        </p:nvSpPr>
        <p:spPr>
          <a:xfrm>
            <a:off x="8705312" y="4737718"/>
            <a:ext cx="1224745" cy="374959"/>
          </a:xfrm>
          <a:prstGeom prst="callout2">
            <a:avLst>
              <a:gd name="adj1" fmla="val 18750"/>
              <a:gd name="adj2" fmla="val 14608"/>
              <a:gd name="adj3" fmla="val 18750"/>
              <a:gd name="adj4" fmla="val -3075"/>
              <a:gd name="adj5" fmla="val 47240"/>
              <a:gd name="adj6" fmla="val -82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rgbClr val="FF0000"/>
                </a:solidFill>
                <a:latin typeface="BIZ UDPゴシック" panose="020B0400000000000000" pitchFamily="50" charset="-128"/>
                <a:ea typeface="BIZ UDPゴシック" panose="020B0400000000000000" pitchFamily="50" charset="-128"/>
              </a:rPr>
              <a:t>新規受診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en-US" altLang="ja-JP" sz="1400" b="1" dirty="0" smtClean="0">
                <a:solidFill>
                  <a:srgbClr val="FF0000"/>
                </a:solidFill>
                <a:latin typeface="BIZ UDPゴシック" panose="020B0400000000000000" pitchFamily="50" charset="-128"/>
                <a:ea typeface="BIZ UDPゴシック" panose="020B0400000000000000" pitchFamily="50" charset="-128"/>
              </a:rPr>
              <a:t>4,202</a:t>
            </a:r>
            <a:r>
              <a:rPr kumimoji="1" lang="ja-JP" altLang="en-US" sz="1400" b="1" dirty="0" smtClean="0">
                <a:solidFill>
                  <a:srgbClr val="FF0000"/>
                </a:solidFill>
                <a:latin typeface="BIZ UDPゴシック" panose="020B0400000000000000" pitchFamily="50" charset="-128"/>
                <a:ea typeface="BIZ UDPゴシック" panose="020B0400000000000000" pitchFamily="50" charset="-128"/>
              </a:rPr>
              <a:t>人</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前年比</a:t>
            </a:r>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-12</a:t>
            </a:r>
            <a:r>
              <a:rPr kumimoji="1" lang="en-US" altLang="ja-JP" sz="1050" dirty="0">
                <a:solidFill>
                  <a:schemeClr val="tx1"/>
                </a:solidFill>
                <a:latin typeface="BIZ UDPゴシック" panose="020B0400000000000000" pitchFamily="50" charset="-128"/>
                <a:ea typeface="BIZ UDPゴシック" panose="020B0400000000000000" pitchFamily="50" charset="-128"/>
              </a:rPr>
              <a:t>6</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r>
              <a:rPr kumimoji="1" lang="ja-JP" altLang="en-US" sz="1050" dirty="0">
                <a:solidFill>
                  <a:schemeClr val="tx1"/>
                </a:solidFill>
                <a:latin typeface="BIZ UDPゴシック" panose="020B0400000000000000" pitchFamily="50" charset="-128"/>
                <a:ea typeface="BIZ UDPゴシック" panose="020B0400000000000000" pitchFamily="50" charset="-128"/>
              </a:rPr>
              <a:t>）</a:t>
            </a:r>
          </a:p>
        </p:txBody>
      </p:sp>
      <p:sp>
        <p:nvSpPr>
          <p:cNvPr id="72" name="テキスト ボックス 1"/>
          <p:cNvSpPr txBox="1"/>
          <p:nvPr/>
        </p:nvSpPr>
        <p:spPr>
          <a:xfrm>
            <a:off x="7603720" y="5397025"/>
            <a:ext cx="1345641" cy="4160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22041">
              <a:lnSpc>
                <a:spcPts val="12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国保会員</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en-US" altLang="ja-JP" sz="1200" dirty="0" smtClean="0">
                <a:solidFill>
                  <a:prstClr val="black"/>
                </a:solidFill>
                <a:latin typeface="BIZ UDPゴシック" panose="020B0400000000000000" pitchFamily="50" charset="-128"/>
                <a:ea typeface="BIZ UDPゴシック" panose="020B0400000000000000" pitchFamily="50" charset="-128"/>
              </a:rPr>
              <a:t>50,041</a:t>
            </a:r>
            <a:r>
              <a:rPr lang="ja-JP" altLang="en-US" sz="1200" dirty="0" smtClean="0">
                <a:solidFill>
                  <a:prstClr val="black"/>
                </a:solidFill>
                <a:latin typeface="BIZ UDPゴシック" panose="020B0400000000000000" pitchFamily="50" charset="-128"/>
                <a:ea typeface="BIZ UDPゴシック" panose="020B0400000000000000" pitchFamily="50" charset="-128"/>
              </a:rPr>
              <a:t>人</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gn="ctr" defTabSz="422041">
              <a:lnSpc>
                <a:spcPts val="1200"/>
              </a:lnSpc>
              <a:defRPr/>
            </a:pPr>
            <a:r>
              <a:rPr lang="ja-JP" altLang="en-US" sz="700" dirty="0">
                <a:solidFill>
                  <a:prstClr val="black"/>
                </a:solidFill>
                <a:latin typeface="BIZ UDPゴシック" panose="020B0400000000000000" pitchFamily="50" charset="-128"/>
                <a:ea typeface="BIZ UDPゴシック" panose="020B0400000000000000" pitchFamily="50" charset="-128"/>
              </a:rPr>
              <a:t>（年度末時点）</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73" name="線吹き出し 2 72"/>
          <p:cNvSpPr/>
          <p:nvPr/>
        </p:nvSpPr>
        <p:spPr>
          <a:xfrm>
            <a:off x="8639575" y="6217744"/>
            <a:ext cx="792292" cy="313403"/>
          </a:xfrm>
          <a:prstGeom prst="callout2">
            <a:avLst>
              <a:gd name="adj1" fmla="val 70006"/>
              <a:gd name="adj2" fmla="val -3654"/>
              <a:gd name="adj3" fmla="val 70006"/>
              <a:gd name="adj4" fmla="val -27584"/>
              <a:gd name="adj5" fmla="val 21508"/>
              <a:gd name="adj6" fmla="val -4320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受診者</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a:solidFill>
                  <a:schemeClr val="tx1"/>
                </a:solidFill>
                <a:latin typeface="BIZ UDPゴシック" panose="020B0400000000000000" pitchFamily="50" charset="-128"/>
                <a:ea typeface="BIZ UDPゴシック" panose="020B0400000000000000" pitchFamily="50" charset="-128"/>
              </a:rPr>
              <a:t>28,864</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人</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sp>
        <p:nvSpPr>
          <p:cNvPr id="74" name="テキスト ボックス 73"/>
          <p:cNvSpPr txBox="1"/>
          <p:nvPr/>
        </p:nvSpPr>
        <p:spPr>
          <a:xfrm>
            <a:off x="8572989" y="6541808"/>
            <a:ext cx="869325" cy="161583"/>
          </a:xfrm>
          <a:prstGeom prst="rect">
            <a:avLst/>
          </a:prstGeom>
          <a:noFill/>
        </p:spPr>
        <p:txBody>
          <a:bodyPr wrap="square" lIns="0" tIns="0" rIns="0" bIns="0" rtlCol="0">
            <a:spAutoFit/>
          </a:bodyPr>
          <a:lstStyle/>
          <a:p>
            <a:pPr algn="ctr"/>
            <a:r>
              <a:rPr kumimoji="1" lang="ja-JP" altLang="en-US" sz="900" u="sng" dirty="0">
                <a:latin typeface="BIZ UDPゴシック" panose="020B0400000000000000" pitchFamily="50" charset="-128"/>
                <a:ea typeface="BIZ UDPゴシック" panose="020B0400000000000000" pitchFamily="50" charset="-128"/>
              </a:rPr>
              <a:t>約</a:t>
            </a:r>
            <a:r>
              <a:rPr kumimoji="1" lang="en-US" altLang="ja-JP" sz="1050" u="sng" dirty="0" smtClean="0">
                <a:latin typeface="BIZ UDPゴシック" panose="020B0400000000000000" pitchFamily="50" charset="-128"/>
                <a:ea typeface="BIZ UDPゴシック" panose="020B0400000000000000" pitchFamily="50" charset="-128"/>
              </a:rPr>
              <a:t>58%</a:t>
            </a:r>
            <a:endParaRPr kumimoji="1" lang="ja-JP" altLang="en-US" u="sng" dirty="0">
              <a:latin typeface="BIZ UDPゴシック" panose="020B0400000000000000" pitchFamily="50" charset="-128"/>
              <a:ea typeface="BIZ UDPゴシック" panose="020B0400000000000000" pitchFamily="50" charset="-128"/>
            </a:endParaRPr>
          </a:p>
        </p:txBody>
      </p:sp>
      <p:sp>
        <p:nvSpPr>
          <p:cNvPr id="76" name="テキスト ボックス 75"/>
          <p:cNvSpPr txBox="1"/>
          <p:nvPr/>
        </p:nvSpPr>
        <p:spPr>
          <a:xfrm>
            <a:off x="14869" y="6664772"/>
            <a:ext cx="2454810" cy="169277"/>
          </a:xfrm>
          <a:prstGeom prst="rect">
            <a:avLst/>
          </a:prstGeom>
          <a:noFill/>
        </p:spPr>
        <p:txBody>
          <a:bodyPr wrap="square" rtlCol="0" anchor="b">
            <a:spAutoFit/>
          </a:bodyPr>
          <a:lstStyle/>
          <a:p>
            <a:r>
              <a:rPr kumimoji="1" lang="en-US" altLang="ja-JP" sz="500" dirty="0" smtClean="0">
                <a:latin typeface="BIZ UDPゴシック" panose="020B0400000000000000" pitchFamily="50" charset="-128"/>
                <a:ea typeface="BIZ UDPゴシック" panose="020B0400000000000000" pitchFamily="50" charset="-128"/>
              </a:rPr>
              <a:t>※</a:t>
            </a:r>
            <a:r>
              <a:rPr kumimoji="1" lang="ja-JP" altLang="en-US" sz="500" dirty="0" smtClean="0">
                <a:latin typeface="BIZ UDPゴシック" panose="020B0400000000000000" pitchFamily="50" charset="-128"/>
                <a:ea typeface="BIZ UDPゴシック" panose="020B0400000000000000" pitchFamily="50" charset="-128"/>
              </a:rPr>
              <a:t>アスマイル国保会員のデータは</a:t>
            </a:r>
            <a:r>
              <a:rPr kumimoji="1" lang="en-US" altLang="ja-JP" sz="500" dirty="0" smtClean="0">
                <a:latin typeface="BIZ UDPゴシック" panose="020B0400000000000000" pitchFamily="50" charset="-128"/>
                <a:ea typeface="BIZ UDPゴシック" panose="020B0400000000000000" pitchFamily="50" charset="-128"/>
              </a:rPr>
              <a:t>R5.1.4</a:t>
            </a:r>
            <a:r>
              <a:rPr kumimoji="1" lang="ja-JP" altLang="en-US" sz="500" dirty="0" smtClean="0">
                <a:latin typeface="BIZ UDPゴシック" panose="020B0400000000000000" pitchFamily="50" charset="-128"/>
                <a:ea typeface="BIZ UDPゴシック" panose="020B0400000000000000" pitchFamily="50" charset="-128"/>
              </a:rPr>
              <a:t>時点</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77" name="タイトル 1"/>
          <p:cNvSpPr txBox="1">
            <a:spLocks/>
          </p:cNvSpPr>
          <p:nvPr/>
        </p:nvSpPr>
        <p:spPr>
          <a:xfrm>
            <a:off x="0" y="231"/>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国保会員特定健診受診率</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a:t>
            </a:r>
            <a:r>
              <a:rPr lang="en-US" altLang="ja-JP"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H30</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a:t>
            </a:r>
            <a:r>
              <a:rPr lang="en-US" altLang="ja-JP"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R3</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78" name="図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2870" y="-1677"/>
            <a:ext cx="1262130" cy="437882"/>
          </a:xfrm>
          <a:prstGeom prst="rect">
            <a:avLst/>
          </a:prstGeom>
        </p:spPr>
      </p:pic>
      <p:sp>
        <p:nvSpPr>
          <p:cNvPr id="2" name="スライド番号プレースホルダー 1"/>
          <p:cNvSpPr>
            <a:spLocks noGrp="1"/>
          </p:cNvSpPr>
          <p:nvPr>
            <p:ph type="sldNum" sz="quarter" idx="12"/>
          </p:nvPr>
        </p:nvSpPr>
        <p:spPr>
          <a:xfrm>
            <a:off x="7590887" y="6444549"/>
            <a:ext cx="2228850" cy="365125"/>
          </a:xfrm>
        </p:spPr>
        <p:txBody>
          <a:bodyPr/>
          <a:lstStyle/>
          <a:p>
            <a:fld id="{A857F363-06AD-4182-BA4B-9FE6531C5940}" type="slidenum">
              <a:rPr kumimoji="1" lang="ja-JP" altLang="en-US" smtClean="0"/>
              <a:t>6</a:t>
            </a:fld>
            <a:endParaRPr kumimoji="1" lang="ja-JP" altLang="en-US" dirty="0"/>
          </a:p>
        </p:txBody>
      </p:sp>
    </p:spTree>
    <p:extLst>
      <p:ext uri="{BB962C8B-B14F-4D97-AF65-F5344CB8AC3E}">
        <p14:creationId xmlns:p14="http://schemas.microsoft.com/office/powerpoint/2010/main" val="152534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角丸四角形 59"/>
          <p:cNvSpPr/>
          <p:nvPr/>
        </p:nvSpPr>
        <p:spPr>
          <a:xfrm>
            <a:off x="5040670" y="3190089"/>
            <a:ext cx="4777159" cy="3348911"/>
          </a:xfrm>
          <a:prstGeom prst="roundRect">
            <a:avLst>
              <a:gd name="adj" fmla="val 3081"/>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396908" y="2950930"/>
            <a:ext cx="1346643"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令和２年度</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2398079" y="2949779"/>
            <a:ext cx="1461385"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令和３年度</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2398079" y="336321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メタボ基準該当</a:t>
            </a:r>
          </a:p>
        </p:txBody>
      </p:sp>
      <p:sp>
        <p:nvSpPr>
          <p:cNvPr id="10" name="正方形/長方形 9"/>
          <p:cNvSpPr/>
          <p:nvPr/>
        </p:nvSpPr>
        <p:spPr>
          <a:xfrm>
            <a:off x="296230" y="3358883"/>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メタボ基準該当</a:t>
            </a:r>
          </a:p>
        </p:txBody>
      </p:sp>
      <p:sp>
        <p:nvSpPr>
          <p:cNvPr id="15" name="右矢印 14"/>
          <p:cNvSpPr/>
          <p:nvPr/>
        </p:nvSpPr>
        <p:spPr>
          <a:xfrm>
            <a:off x="1985498" y="344367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2398079" y="372449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メタボ予備群該当</a:t>
            </a:r>
          </a:p>
        </p:txBody>
      </p:sp>
      <p:sp>
        <p:nvSpPr>
          <p:cNvPr id="24" name="正方形/長方形 23"/>
          <p:cNvSpPr/>
          <p:nvPr/>
        </p:nvSpPr>
        <p:spPr>
          <a:xfrm>
            <a:off x="296230" y="3719565"/>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メタボ基準該当</a:t>
            </a:r>
          </a:p>
        </p:txBody>
      </p:sp>
      <p:sp>
        <p:nvSpPr>
          <p:cNvPr id="25" name="右矢印 24"/>
          <p:cNvSpPr/>
          <p:nvPr/>
        </p:nvSpPr>
        <p:spPr>
          <a:xfrm>
            <a:off x="1985498" y="381488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2398079" y="408577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メタボ非該当</a:t>
            </a:r>
          </a:p>
        </p:txBody>
      </p:sp>
      <p:sp>
        <p:nvSpPr>
          <p:cNvPr id="27" name="正方形/長方形 26"/>
          <p:cNvSpPr/>
          <p:nvPr/>
        </p:nvSpPr>
        <p:spPr>
          <a:xfrm>
            <a:off x="296230" y="4080247"/>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メタボ基準該当</a:t>
            </a:r>
          </a:p>
        </p:txBody>
      </p:sp>
      <p:sp>
        <p:nvSpPr>
          <p:cNvPr id="28" name="右矢印 27"/>
          <p:cNvSpPr/>
          <p:nvPr/>
        </p:nvSpPr>
        <p:spPr>
          <a:xfrm>
            <a:off x="1985498" y="417339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2398079" y="444705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メタボ基準該当</a:t>
            </a:r>
          </a:p>
        </p:txBody>
      </p:sp>
      <p:sp>
        <p:nvSpPr>
          <p:cNvPr id="30" name="正方形/長方形 29"/>
          <p:cNvSpPr/>
          <p:nvPr/>
        </p:nvSpPr>
        <p:spPr>
          <a:xfrm>
            <a:off x="299055" y="4440929"/>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メタボ予備群該当</a:t>
            </a:r>
          </a:p>
        </p:txBody>
      </p:sp>
      <p:sp>
        <p:nvSpPr>
          <p:cNvPr id="31" name="右矢印 30"/>
          <p:cNvSpPr/>
          <p:nvPr/>
        </p:nvSpPr>
        <p:spPr>
          <a:xfrm>
            <a:off x="1985498" y="454460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2398079" y="480833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メタボ予備群該当</a:t>
            </a:r>
          </a:p>
        </p:txBody>
      </p:sp>
      <p:sp>
        <p:nvSpPr>
          <p:cNvPr id="33" name="正方形/長方形 32"/>
          <p:cNvSpPr/>
          <p:nvPr/>
        </p:nvSpPr>
        <p:spPr>
          <a:xfrm>
            <a:off x="299055" y="4801611"/>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メタボ予備群該当</a:t>
            </a:r>
          </a:p>
        </p:txBody>
      </p:sp>
      <p:sp>
        <p:nvSpPr>
          <p:cNvPr id="34" name="右矢印 33"/>
          <p:cNvSpPr/>
          <p:nvPr/>
        </p:nvSpPr>
        <p:spPr>
          <a:xfrm>
            <a:off x="1985498" y="491581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398079" y="516961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メタボ非該当</a:t>
            </a:r>
          </a:p>
        </p:txBody>
      </p:sp>
      <p:sp>
        <p:nvSpPr>
          <p:cNvPr id="36" name="正方形/長方形 35"/>
          <p:cNvSpPr/>
          <p:nvPr/>
        </p:nvSpPr>
        <p:spPr>
          <a:xfrm>
            <a:off x="299056" y="5162293"/>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メタボ予備群該当</a:t>
            </a:r>
          </a:p>
        </p:txBody>
      </p:sp>
      <p:sp>
        <p:nvSpPr>
          <p:cNvPr id="37" name="右矢印 36"/>
          <p:cNvSpPr/>
          <p:nvPr/>
        </p:nvSpPr>
        <p:spPr>
          <a:xfrm>
            <a:off x="1985498" y="527432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2398079" y="553089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メタボ基準該当</a:t>
            </a:r>
          </a:p>
        </p:txBody>
      </p:sp>
      <p:sp>
        <p:nvSpPr>
          <p:cNvPr id="39" name="正方形/長方形 38"/>
          <p:cNvSpPr/>
          <p:nvPr/>
        </p:nvSpPr>
        <p:spPr>
          <a:xfrm>
            <a:off x="299056" y="5522975"/>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メタボ非該当</a:t>
            </a:r>
          </a:p>
        </p:txBody>
      </p:sp>
      <p:sp>
        <p:nvSpPr>
          <p:cNvPr id="40" name="右矢印 39"/>
          <p:cNvSpPr/>
          <p:nvPr/>
        </p:nvSpPr>
        <p:spPr>
          <a:xfrm>
            <a:off x="1985498" y="562013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2398079" y="589217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メタボ予備群該当</a:t>
            </a:r>
          </a:p>
        </p:txBody>
      </p:sp>
      <p:sp>
        <p:nvSpPr>
          <p:cNvPr id="42" name="正方形/長方形 41"/>
          <p:cNvSpPr/>
          <p:nvPr/>
        </p:nvSpPr>
        <p:spPr>
          <a:xfrm>
            <a:off x="299057" y="5883658"/>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メタボ非該当</a:t>
            </a:r>
          </a:p>
        </p:txBody>
      </p:sp>
      <p:sp>
        <p:nvSpPr>
          <p:cNvPr id="43" name="右矢印 42"/>
          <p:cNvSpPr/>
          <p:nvPr/>
        </p:nvSpPr>
        <p:spPr>
          <a:xfrm>
            <a:off x="1985498" y="5978641"/>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2389453" y="6253452"/>
            <a:ext cx="1476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メタボ非該当</a:t>
            </a:r>
          </a:p>
        </p:txBody>
      </p:sp>
      <p:sp>
        <p:nvSpPr>
          <p:cNvPr id="45" name="正方形/長方形 44"/>
          <p:cNvSpPr/>
          <p:nvPr/>
        </p:nvSpPr>
        <p:spPr>
          <a:xfrm>
            <a:off x="299058" y="6244343"/>
            <a:ext cx="1548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メタボ非該当</a:t>
            </a:r>
          </a:p>
        </p:txBody>
      </p:sp>
      <p:sp>
        <p:nvSpPr>
          <p:cNvPr id="46" name="右矢印 45"/>
          <p:cNvSpPr/>
          <p:nvPr/>
        </p:nvSpPr>
        <p:spPr>
          <a:xfrm>
            <a:off x="1985498" y="6349855"/>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47" name="右矢印 46"/>
          <p:cNvSpPr/>
          <p:nvPr/>
        </p:nvSpPr>
        <p:spPr>
          <a:xfrm>
            <a:off x="1985498" y="3022705"/>
            <a:ext cx="253096" cy="1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48" name="正方形/長方形 47"/>
          <p:cNvSpPr/>
          <p:nvPr/>
        </p:nvSpPr>
        <p:spPr>
          <a:xfrm>
            <a:off x="4141297" y="3714355"/>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改善</a:t>
            </a:r>
          </a:p>
        </p:txBody>
      </p:sp>
      <p:sp>
        <p:nvSpPr>
          <p:cNvPr id="49" name="テキスト ボックス 48"/>
          <p:cNvSpPr txBox="1"/>
          <p:nvPr/>
        </p:nvSpPr>
        <p:spPr>
          <a:xfrm>
            <a:off x="3430236" y="2944205"/>
            <a:ext cx="1923353" cy="276999"/>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改善</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維持の有無</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4141299" y="4075782"/>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改善</a:t>
            </a:r>
          </a:p>
        </p:txBody>
      </p:sp>
      <p:sp>
        <p:nvSpPr>
          <p:cNvPr id="51" name="正方形/長方形 50"/>
          <p:cNvSpPr/>
          <p:nvPr/>
        </p:nvSpPr>
        <p:spPr>
          <a:xfrm>
            <a:off x="4141300" y="5160063"/>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改善</a:t>
            </a:r>
          </a:p>
        </p:txBody>
      </p:sp>
      <p:sp>
        <p:nvSpPr>
          <p:cNvPr id="52" name="正方形/長方形 51"/>
          <p:cNvSpPr/>
          <p:nvPr/>
        </p:nvSpPr>
        <p:spPr>
          <a:xfrm>
            <a:off x="4141301" y="3352928"/>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p:cNvSpPr/>
          <p:nvPr/>
        </p:nvSpPr>
        <p:spPr>
          <a:xfrm>
            <a:off x="4141298" y="4437209"/>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p:cNvSpPr/>
          <p:nvPr/>
        </p:nvSpPr>
        <p:spPr>
          <a:xfrm>
            <a:off x="4141302" y="4798636"/>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4141303" y="5521490"/>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4141304" y="5882917"/>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4141301" y="6244343"/>
            <a:ext cx="720000" cy="288000"/>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  維持</a:t>
            </a:r>
          </a:p>
        </p:txBody>
      </p:sp>
      <p:sp>
        <p:nvSpPr>
          <p:cNvPr id="66" name="正方形/長方形 65"/>
          <p:cNvSpPr/>
          <p:nvPr/>
        </p:nvSpPr>
        <p:spPr>
          <a:xfrm>
            <a:off x="889347" y="1501606"/>
            <a:ext cx="3960433" cy="1149921"/>
          </a:xfrm>
          <a:prstGeom prst="rect">
            <a:avLst/>
          </a:prstGeom>
          <a:ln w="28575">
            <a:solidFill>
              <a:srgbClr val="FFC000"/>
            </a:solidFill>
          </a:ln>
        </p:spPr>
        <p:txBody>
          <a:bodyPr wrap="square" tIns="36000" bIns="36000">
            <a:spAutoFit/>
          </a:bodyPr>
          <a:lstStyle/>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改善」➢</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500</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円分の</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QUO</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カード</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Pay</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を提供</a:t>
            </a: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維持」➢抽選</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で</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2,000</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名に</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500</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円分</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の</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QUO</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カード</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Pay</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を</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提供</a:t>
            </a: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対象者に対してアンケート機能で希望有無</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を</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確認</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し、希望した会員のみが提供・抽選の対象。</a:t>
            </a: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8" name="正方形/長方形 67"/>
          <p:cNvSpPr/>
          <p:nvPr/>
        </p:nvSpPr>
        <p:spPr>
          <a:xfrm>
            <a:off x="889348" y="530547"/>
            <a:ext cx="8928482" cy="719034"/>
          </a:xfrm>
          <a:prstGeom prst="rect">
            <a:avLst/>
          </a:prstGeom>
          <a:ln w="28575">
            <a:solidFill>
              <a:srgbClr val="FFC000"/>
            </a:solidFill>
          </a:ln>
        </p:spPr>
        <p:txBody>
          <a:bodyPr wrap="square" tIns="36000" bIns="36000">
            <a:spAutoFit/>
          </a:bodyPr>
          <a:lstStyle/>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○健</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診結果において「改善」や「維持」が見られた国保会員に対して、特別なインセンティブを付与。</a:t>
            </a: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改善」や「維持」に向けての</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取組み</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及び継続的受診を促す</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保険者努力支援制度の評価対象（</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）④</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9" name="角丸四角形 68"/>
          <p:cNvSpPr/>
          <p:nvPr/>
        </p:nvSpPr>
        <p:spPr>
          <a:xfrm>
            <a:off x="111922" y="529599"/>
            <a:ext cx="670180" cy="48838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概要</a:t>
            </a:r>
          </a:p>
        </p:txBody>
      </p:sp>
      <p:sp>
        <p:nvSpPr>
          <p:cNvPr id="79" name="角丸四角形 78"/>
          <p:cNvSpPr/>
          <p:nvPr/>
        </p:nvSpPr>
        <p:spPr>
          <a:xfrm>
            <a:off x="111922" y="1480074"/>
            <a:ext cx="670180" cy="75361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インセンティブ</a:t>
            </a:r>
          </a:p>
        </p:txBody>
      </p:sp>
      <p:sp>
        <p:nvSpPr>
          <p:cNvPr id="65" name="正方形/長方形 64"/>
          <p:cNvSpPr/>
          <p:nvPr/>
        </p:nvSpPr>
        <p:spPr>
          <a:xfrm>
            <a:off x="5720712" y="1503423"/>
            <a:ext cx="4097118" cy="1580808"/>
          </a:xfrm>
          <a:prstGeom prst="rect">
            <a:avLst/>
          </a:prstGeom>
          <a:ln w="28575">
            <a:solidFill>
              <a:srgbClr val="FFC000"/>
            </a:solidFill>
          </a:ln>
        </p:spPr>
        <p:txBody>
          <a:bodyPr wrap="square" tIns="36000" bIns="36000">
            <a:spAutoFit/>
          </a:bodyPr>
          <a:lstStyle/>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配信対象：「改善」該当者　</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1,825</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人、</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「維持」該当者　</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16,065</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人</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うち回答有：</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「改善」該当者　</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528</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人</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「維持」該当者　</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5,417</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人</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内容：</a:t>
            </a:r>
            <a:r>
              <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500</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円分の</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QUO</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カード</a:t>
            </a:r>
            <a:r>
              <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Pay</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の希望の</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有無、</a:t>
            </a: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日々</a:t>
            </a:r>
            <a:r>
              <a:rPr lang="ja-JP" altLang="en-US"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取り組んでいる健康づくりの取組</a:t>
            </a: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内容、</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受診のきっかけ等を質問</a:t>
            </a:r>
            <a:endParaRPr lang="en-US" altLang="ja-JP" sz="1400"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0" name="角丸四角形 69"/>
          <p:cNvSpPr/>
          <p:nvPr/>
        </p:nvSpPr>
        <p:spPr>
          <a:xfrm>
            <a:off x="4950156" y="1483586"/>
            <a:ext cx="670180" cy="75508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アンケート</a:t>
            </a:r>
          </a:p>
        </p:txBody>
      </p:sp>
      <p:sp>
        <p:nvSpPr>
          <p:cNvPr id="71" name="タイトル 1"/>
          <p:cNvSpPr txBox="1">
            <a:spLocks/>
          </p:cNvSpPr>
          <p:nvPr/>
        </p:nvSpPr>
        <p:spPr>
          <a:xfrm>
            <a:off x="0" y="-3411"/>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a:t>
            </a:r>
            <a:r>
              <a:rPr lang="en-US" altLang="ja-JP"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4</a:t>
            </a:r>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年度の主な取組み</a:t>
            </a:r>
            <a:r>
              <a:rPr lang="ja-JP" altLang="en-US" sz="16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（優良国保会員に対するインセンティブ付与）</a:t>
            </a:r>
            <a:endPar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73" name="図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9521" y="-3411"/>
            <a:ext cx="1262130" cy="437882"/>
          </a:xfrm>
          <a:prstGeom prst="rect">
            <a:avLst/>
          </a:prstGeom>
        </p:spPr>
      </p:pic>
      <p:pic>
        <p:nvPicPr>
          <p:cNvPr id="53" name="図 52"/>
          <p:cNvPicPr>
            <a:picLocks noChangeAspect="1"/>
          </p:cNvPicPr>
          <p:nvPr/>
        </p:nvPicPr>
        <p:blipFill rotWithShape="1">
          <a:blip r:embed="rId3"/>
          <a:srcRect l="8872" t="66644" r="4948" b="23889"/>
          <a:stretch/>
        </p:blipFill>
        <p:spPr>
          <a:xfrm>
            <a:off x="5785830" y="981588"/>
            <a:ext cx="4032000" cy="448000"/>
          </a:xfrm>
          <a:prstGeom prst="rect">
            <a:avLst/>
          </a:prstGeom>
        </p:spPr>
      </p:pic>
      <p:sp>
        <p:nvSpPr>
          <p:cNvPr id="2" name="右矢印 1"/>
          <p:cNvSpPr/>
          <p:nvPr/>
        </p:nvSpPr>
        <p:spPr>
          <a:xfrm>
            <a:off x="4425096" y="1034460"/>
            <a:ext cx="1440000" cy="15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5040674" y="3171996"/>
            <a:ext cx="2117689" cy="285794"/>
          </a:xfrm>
          <a:prstGeom prst="roundRect">
            <a:avLst>
              <a:gd name="adj" fmla="val 2729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アンケート結果</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グラフ 11"/>
          <p:cNvGraphicFramePr/>
          <p:nvPr>
            <p:extLst>
              <p:ext uri="{D42A27DB-BD31-4B8C-83A1-F6EECF244321}">
                <p14:modId xmlns:p14="http://schemas.microsoft.com/office/powerpoint/2010/main" val="2188719010"/>
              </p:ext>
            </p:extLst>
          </p:nvPr>
        </p:nvGraphicFramePr>
        <p:xfrm>
          <a:off x="5693265" y="5060861"/>
          <a:ext cx="4195930" cy="1447743"/>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5098431" y="5344877"/>
            <a:ext cx="1374797" cy="1015663"/>
          </a:xfrm>
          <a:prstGeom prst="rect">
            <a:avLst/>
          </a:prstGeom>
          <a:solidFill>
            <a:srgbClr val="FFFFFF"/>
          </a:solidFill>
        </p:spPr>
        <p:txBody>
          <a:bodyPr wrap="square" rtlCol="0">
            <a:spAutoFit/>
          </a:bodyPr>
          <a:lstStyle/>
          <a:p>
            <a:r>
              <a:rPr kumimoji="1" lang="en-US" altLang="ja-JP" sz="1200" dirty="0" smtClean="0">
                <a:latin typeface="BIZ UDPゴシック" panose="020B0400000000000000" pitchFamily="50" charset="-128"/>
                <a:ea typeface="BIZ UDPゴシック" panose="020B0400000000000000" pitchFamily="50" charset="-128"/>
              </a:rPr>
              <a:t>Q.</a:t>
            </a:r>
            <a:r>
              <a:rPr kumimoji="1" lang="ja-JP" altLang="en-US" sz="1200" dirty="0" smtClean="0">
                <a:latin typeface="BIZ UDPゴシック" panose="020B0400000000000000" pitchFamily="50" charset="-128"/>
                <a:ea typeface="BIZ UDPゴシック" panose="020B0400000000000000" pitchFamily="50" charset="-128"/>
              </a:rPr>
              <a:t>新たに健康的な取り組みを行うようになったのはアスマイルの効果だと思うか？</a:t>
            </a:r>
            <a:endParaRPr kumimoji="1" lang="ja-JP" altLang="en-US" sz="1200" dirty="0">
              <a:latin typeface="BIZ UDPゴシック" panose="020B0400000000000000" pitchFamily="50" charset="-128"/>
              <a:ea typeface="BIZ UDPゴシック" panose="020B0400000000000000" pitchFamily="50" charset="-128"/>
            </a:endParaRPr>
          </a:p>
        </p:txBody>
      </p:sp>
      <p:graphicFrame>
        <p:nvGraphicFramePr>
          <p:cNvPr id="17" name="グラフ 16"/>
          <p:cNvGraphicFramePr/>
          <p:nvPr>
            <p:extLst>
              <p:ext uri="{D42A27DB-BD31-4B8C-83A1-F6EECF244321}">
                <p14:modId xmlns:p14="http://schemas.microsoft.com/office/powerpoint/2010/main" val="3315016677"/>
              </p:ext>
            </p:extLst>
          </p:nvPr>
        </p:nvGraphicFramePr>
        <p:xfrm>
          <a:off x="5078213" y="3425336"/>
          <a:ext cx="4693017" cy="1516361"/>
        </p:xfrm>
        <a:graphic>
          <a:graphicData uri="http://schemas.openxmlformats.org/drawingml/2006/chart">
            <c:chart xmlns:c="http://schemas.openxmlformats.org/drawingml/2006/chart" xmlns:r="http://schemas.openxmlformats.org/officeDocument/2006/relationships" r:id="rId5"/>
          </a:graphicData>
        </a:graphic>
      </p:graphicFrame>
      <p:sp>
        <p:nvSpPr>
          <p:cNvPr id="67" name="テキスト ボックス 66"/>
          <p:cNvSpPr txBox="1"/>
          <p:nvPr/>
        </p:nvSpPr>
        <p:spPr>
          <a:xfrm>
            <a:off x="7307245" y="4097915"/>
            <a:ext cx="2331359" cy="461665"/>
          </a:xfrm>
          <a:prstGeom prst="rect">
            <a:avLst/>
          </a:prstGeom>
          <a:solidFill>
            <a:srgbClr val="FFFFFF"/>
          </a:solidFill>
        </p:spPr>
        <p:txBody>
          <a:bodyPr wrap="square" rtlCol="0">
            <a:spAutoFit/>
          </a:bodyPr>
          <a:lstStyle/>
          <a:p>
            <a:r>
              <a:rPr kumimoji="1" lang="en-US" altLang="ja-JP" sz="1200" dirty="0" smtClean="0">
                <a:latin typeface="BIZ UDPゴシック" panose="020B0400000000000000" pitchFamily="50" charset="-128"/>
                <a:ea typeface="BIZ UDPゴシック" panose="020B0400000000000000" pitchFamily="50" charset="-128"/>
              </a:rPr>
              <a:t>Q.2</a:t>
            </a:r>
            <a:r>
              <a:rPr kumimoji="1" lang="ja-JP" altLang="en-US" sz="1200" dirty="0" smtClean="0">
                <a:latin typeface="BIZ UDPゴシック" panose="020B0400000000000000" pitchFamily="50" charset="-128"/>
                <a:ea typeface="BIZ UDPゴシック" panose="020B0400000000000000" pitchFamily="50" charset="-128"/>
              </a:rPr>
              <a:t>年連続受診しているが</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受診のきっかけは？（複数回答）</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5" name="テキスト ボックス 74"/>
          <p:cNvSpPr txBox="1"/>
          <p:nvPr/>
        </p:nvSpPr>
        <p:spPr>
          <a:xfrm>
            <a:off x="8589945" y="3454055"/>
            <a:ext cx="1048659" cy="338554"/>
          </a:xfrm>
          <a:prstGeom prst="rect">
            <a:avLst/>
          </a:prstGeom>
          <a:noFill/>
        </p:spPr>
        <p:txBody>
          <a:bodyPr wrap="square" rtlCol="0">
            <a:spAutoFit/>
          </a:bodyPr>
          <a:lstStyle/>
          <a:p>
            <a:r>
              <a:rPr kumimoji="1" lang="en-US" altLang="ja-JP" sz="1600" dirty="0" smtClean="0">
                <a:solidFill>
                  <a:srgbClr val="FF0000"/>
                </a:solidFill>
                <a:latin typeface="BIZ UDPゴシック" panose="020B0400000000000000" pitchFamily="50" charset="-128"/>
                <a:ea typeface="BIZ UDPゴシック" panose="020B0400000000000000" pitchFamily="50" charset="-128"/>
              </a:rPr>
              <a:t>5,779</a:t>
            </a:r>
            <a:r>
              <a:rPr kumimoji="1" lang="ja-JP" altLang="en-US" sz="1200" dirty="0" smtClean="0">
                <a:latin typeface="BIZ UDPゴシック" panose="020B0400000000000000" pitchFamily="50" charset="-128"/>
                <a:ea typeface="BIZ UDPゴシック" panose="020B0400000000000000" pitchFamily="50" charset="-128"/>
              </a:rPr>
              <a:t>人</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円 17"/>
          <p:cNvSpPr/>
          <p:nvPr/>
        </p:nvSpPr>
        <p:spPr>
          <a:xfrm>
            <a:off x="6473227" y="5208343"/>
            <a:ext cx="1152000" cy="1152000"/>
          </a:xfrm>
          <a:prstGeom prst="pie">
            <a:avLst>
              <a:gd name="adj1" fmla="val 16188348"/>
              <a:gd name="adj2" fmla="val 1099475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6" name="直線コネクタ 75"/>
          <p:cNvCxnSpPr/>
          <p:nvPr/>
        </p:nvCxnSpPr>
        <p:spPr>
          <a:xfrm>
            <a:off x="7809591" y="5601796"/>
            <a:ext cx="15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226080" y="6415425"/>
            <a:ext cx="565150" cy="276999"/>
          </a:xfrm>
          <a:prstGeom prst="wedgeRectCallout">
            <a:avLst>
              <a:gd name="adj1" fmla="val -29822"/>
              <a:gd name="adj2" fmla="val -88800"/>
            </a:avLst>
          </a:prstGeom>
          <a:solidFill>
            <a:schemeClr val="bg1"/>
          </a:solidFill>
          <a:ln w="12700">
            <a:solidFill>
              <a:srgbClr val="FF0000"/>
            </a:solidFill>
          </a:ln>
        </p:spPr>
        <p:txBody>
          <a:bodyPr wrap="square" rtlCol="0">
            <a:spAutoFit/>
          </a:bodyPr>
          <a:lstStyle/>
          <a:p>
            <a:pPr algn="ct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76</a:t>
            </a:r>
            <a:r>
              <a:rPr kumimoji="1" lang="en-US" altLang="ja-JP" sz="105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400" dirty="0">
              <a:solidFill>
                <a:srgbClr val="FF0000"/>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p:cNvSpPr>
            <a:spLocks noGrp="1"/>
          </p:cNvSpPr>
          <p:nvPr>
            <p:ph type="sldNum" sz="quarter" idx="12"/>
          </p:nvPr>
        </p:nvSpPr>
        <p:spPr>
          <a:xfrm>
            <a:off x="7505096" y="6503919"/>
            <a:ext cx="2228850" cy="365125"/>
          </a:xfrm>
        </p:spPr>
        <p:txBody>
          <a:bodyPr/>
          <a:lstStyle/>
          <a:p>
            <a:fld id="{A857F363-06AD-4182-BA4B-9FE6531C5940}" type="slidenum">
              <a:rPr kumimoji="1" lang="ja-JP" altLang="en-US" smtClean="0"/>
              <a:t>7</a:t>
            </a:fld>
            <a:endParaRPr kumimoji="1" lang="ja-JP" altLang="en-US" dirty="0"/>
          </a:p>
        </p:txBody>
      </p:sp>
    </p:spTree>
    <p:extLst>
      <p:ext uri="{BB962C8B-B14F-4D97-AF65-F5344CB8AC3E}">
        <p14:creationId xmlns:p14="http://schemas.microsoft.com/office/powerpoint/2010/main" val="76636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857F363-06AD-4182-BA4B-9FE6531C5940}" type="slidenum">
              <a:rPr kumimoji="1" lang="ja-JP" altLang="en-US" smtClean="0"/>
              <a:t>8</a:t>
            </a:fld>
            <a:endParaRPr kumimoji="1" lang="ja-JP" altLang="en-US"/>
          </a:p>
        </p:txBody>
      </p:sp>
      <p:sp>
        <p:nvSpPr>
          <p:cNvPr id="3" name="タイトル 1"/>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4</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年度の主な取組み</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ウォークラリー機能）</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sp>
        <p:nvSpPr>
          <p:cNvPr id="5" name="テキスト ボックス 4"/>
          <p:cNvSpPr txBox="1"/>
          <p:nvPr/>
        </p:nvSpPr>
        <p:spPr>
          <a:xfrm>
            <a:off x="330200" y="503312"/>
            <a:ext cx="9194800" cy="1330973"/>
          </a:xfrm>
          <a:prstGeom prst="roundRect">
            <a:avLst/>
          </a:prstGeom>
          <a:solidFill>
            <a:schemeClr val="accent6">
              <a:lumMod val="20000"/>
              <a:lumOff val="80000"/>
            </a:schemeClr>
          </a:solidFill>
          <a:ln>
            <a:noFill/>
            <a:prstDash val="sysDot"/>
          </a:ln>
        </p:spPr>
        <p:txBody>
          <a:bodyPr wrap="square" lIns="72000" tIns="36000" rIns="72000" bIns="180000" rtlCol="0" anchor="ctr" anchorCtr="0">
            <a:spAutoFit/>
          </a:bodyPr>
          <a:lstStyle/>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ウォーキングコースを歩き、スマホの</a:t>
            </a:r>
            <a:r>
              <a:rPr kumimoji="1" lang="en-US" altLang="ja-JP" sz="1600" dirty="0" smtClean="0">
                <a:latin typeface="BIZ UDPゴシック" panose="020B0400000000000000" pitchFamily="50" charset="-128"/>
                <a:ea typeface="BIZ UDPゴシック" panose="020B0400000000000000" pitchFamily="50" charset="-128"/>
              </a:rPr>
              <a:t>GPS</a:t>
            </a:r>
            <a:r>
              <a:rPr kumimoji="1" lang="ja-JP" altLang="en-US" sz="1600" dirty="0" smtClean="0">
                <a:latin typeface="BIZ UDPゴシック" panose="020B0400000000000000" pitchFamily="50" charset="-128"/>
                <a:ea typeface="BIZ UDPゴシック" panose="020B0400000000000000" pitchFamily="50" charset="-128"/>
              </a:rPr>
              <a:t>機能を使ってアスマイルのポイントを貯めることができる機能です。</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令和</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月開始</a:t>
            </a:r>
            <a:r>
              <a:rPr kumimoji="1" lang="en-US" altLang="ja-JP" sz="1600" dirty="0" smtClean="0">
                <a:latin typeface="BIZ UDPゴシック" panose="020B0400000000000000" pitchFamily="50" charset="-128"/>
                <a:ea typeface="BIZ UDPゴシック" panose="020B0400000000000000" pitchFamily="50" charset="-128"/>
              </a:rPr>
              <a:t>】</a:t>
            </a:r>
          </a:p>
          <a:p>
            <a:pPr marL="285750" indent="-285750">
              <a:buFont typeface="Wingdings" panose="05000000000000000000" pitchFamily="2" charset="2"/>
              <a:buChar char="l"/>
            </a:pPr>
            <a:r>
              <a:rPr kumimoji="1" lang="ja-JP" altLang="en-US" sz="1600" dirty="0" smtClean="0">
                <a:latin typeface="BIZ UDPゴシック" panose="020B0400000000000000" pitchFamily="50" charset="-128"/>
                <a:ea typeface="BIZ UDPゴシック" panose="020B0400000000000000" pitchFamily="50" charset="-128"/>
              </a:rPr>
              <a:t>各市町村や民間企業等がおすすめのスポットを設定し、楽しみながら歩くことができるコースを作成しています。</a:t>
            </a:r>
            <a:endParaRPr kumimoji="1" lang="en-US" altLang="ja-JP" sz="1600" dirty="0" smtClean="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4067105" y="3193840"/>
            <a:ext cx="360000" cy="360000"/>
          </a:xfrm>
          <a:prstGeom prst="rect">
            <a:avLst/>
          </a:prstGeom>
          <a:solidFill>
            <a:srgbClr val="FF993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Picture 2" descr="マップピンのイラスト「影なし」"/>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1616" y="2656581"/>
            <a:ext cx="324000" cy="418966"/>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0632C0E9-D17E-488F-9E2A-CAF338DD512F}"/>
              </a:ext>
            </a:extLst>
          </p:cNvPr>
          <p:cNvSpPr/>
          <p:nvPr/>
        </p:nvSpPr>
        <p:spPr>
          <a:xfrm>
            <a:off x="4344704" y="2500948"/>
            <a:ext cx="1938564" cy="12020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85" tIns="42193" rIns="84385" bIns="42193" anchor="ctr"/>
          <a:lstStyle/>
          <a:p>
            <a:pPr>
              <a:defRPr/>
            </a:pPr>
            <a:r>
              <a:rPr lang="ja-JP" altLang="en-US" sz="16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チェックポイント</a:t>
            </a:r>
            <a:endParaRPr lang="en-US" altLang="ja-JP" sz="16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endParaRPr lang="en-US" altLang="ja-JP"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defRPr/>
            </a:pPr>
            <a:r>
              <a:rPr lang="ja-JP" altLang="en-US" sz="16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チェックインエリア</a:t>
            </a:r>
            <a:endParaRPr lang="en-US" altLang="ja-JP"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8" name="図 17"/>
          <p:cNvPicPr>
            <a:picLocks noChangeAspect="1"/>
          </p:cNvPicPr>
          <p:nvPr/>
        </p:nvPicPr>
        <p:blipFill rotWithShape="1">
          <a:blip r:embed="rId4"/>
          <a:srcRect t="20394" b="13241"/>
          <a:stretch/>
        </p:blipFill>
        <p:spPr>
          <a:xfrm>
            <a:off x="491529" y="2225311"/>
            <a:ext cx="3329741" cy="1879891"/>
          </a:xfrm>
          <a:prstGeom prst="rect">
            <a:avLst/>
          </a:prstGeom>
        </p:spPr>
      </p:pic>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8987" y="4889479"/>
            <a:ext cx="982633" cy="1682134"/>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529" y="4298692"/>
            <a:ext cx="5344200" cy="2396354"/>
          </a:xfrm>
          <a:prstGeom prst="rect">
            <a:avLst/>
          </a:prstGeom>
        </p:spPr>
      </p:pic>
      <p:sp>
        <p:nvSpPr>
          <p:cNvPr id="21" name="角丸四角形 20"/>
          <p:cNvSpPr/>
          <p:nvPr/>
        </p:nvSpPr>
        <p:spPr>
          <a:xfrm>
            <a:off x="6360431" y="1933199"/>
            <a:ext cx="3164569" cy="1787515"/>
          </a:xfrm>
          <a:prstGeom prst="roundRect">
            <a:avLst>
              <a:gd name="adj" fmla="val 113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483703" y="2038321"/>
            <a:ext cx="2588860" cy="338554"/>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掲載コース数（</a:t>
            </a:r>
            <a:r>
              <a:rPr kumimoji="1" lang="en-US" altLang="ja-JP" sz="1600" dirty="0" smtClean="0">
                <a:latin typeface="BIZ UDPゴシック" panose="020B0400000000000000" pitchFamily="50" charset="-128"/>
                <a:ea typeface="BIZ UDPゴシック" panose="020B0400000000000000" pitchFamily="50" charset="-128"/>
              </a:rPr>
              <a:t>R5.3</a:t>
            </a:r>
            <a:r>
              <a:rPr kumimoji="1" lang="ja-JP" altLang="en-US" sz="1600" dirty="0" smtClean="0">
                <a:latin typeface="BIZ UDPゴシック" panose="020B0400000000000000" pitchFamily="50" charset="-128"/>
                <a:ea typeface="BIZ UDPゴシック" panose="020B0400000000000000" pitchFamily="50" charset="-128"/>
              </a:rPr>
              <a:t>現在）</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8298995" y="2354462"/>
            <a:ext cx="1014966" cy="461665"/>
          </a:xfrm>
          <a:prstGeom prst="rect">
            <a:avLst/>
          </a:prstGeom>
          <a:noFill/>
        </p:spPr>
        <p:txBody>
          <a:bodyPr wrap="square" rtlCol="0">
            <a:spAutoFit/>
          </a:bodyPr>
          <a:lstStyle/>
          <a:p>
            <a:pPr algn="r"/>
            <a:r>
              <a:rPr kumimoji="1" lang="en-US" altLang="ja-JP" sz="2400" dirty="0" smtClean="0">
                <a:latin typeface="BIZ UDPゴシック" panose="020B0400000000000000" pitchFamily="50" charset="-128"/>
                <a:ea typeface="BIZ UDPゴシック" panose="020B0400000000000000" pitchFamily="50" charset="-128"/>
              </a:rPr>
              <a:t>4</a:t>
            </a:r>
            <a:r>
              <a:rPr kumimoji="1" lang="en-US" altLang="ja-JP" sz="2400" dirty="0">
                <a:latin typeface="BIZ UDPゴシック" panose="020B0400000000000000" pitchFamily="50" charset="-128"/>
                <a:ea typeface="BIZ UDPゴシック" panose="020B0400000000000000" pitchFamily="50" charset="-128"/>
              </a:rPr>
              <a:t>3</a:t>
            </a:r>
            <a:r>
              <a:rPr kumimoji="1" lang="ja-JP" altLang="en-US" sz="2400" dirty="0" smtClean="0">
                <a:latin typeface="BIZ UDPゴシック" panose="020B0400000000000000" pitchFamily="50" charset="-128"/>
                <a:ea typeface="BIZ UDPゴシック" panose="020B0400000000000000" pitchFamily="50" charset="-128"/>
              </a:rPr>
              <a:t>件</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6483703" y="2777848"/>
            <a:ext cx="2588860" cy="338554"/>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延べ利用者数（</a:t>
            </a:r>
            <a:r>
              <a:rPr kumimoji="1" lang="en-US" altLang="ja-JP" sz="1600" dirty="0" smtClean="0">
                <a:latin typeface="BIZ UDPゴシック" panose="020B0400000000000000" pitchFamily="50" charset="-128"/>
                <a:ea typeface="BIZ UDPゴシック" panose="020B0400000000000000" pitchFamily="50" charset="-128"/>
              </a:rPr>
              <a:t>R5.2</a:t>
            </a:r>
            <a:r>
              <a:rPr kumimoji="1" lang="ja-JP" altLang="en-US" sz="1600" dirty="0" smtClean="0">
                <a:latin typeface="BIZ UDPゴシック" panose="020B0400000000000000" pitchFamily="50" charset="-128"/>
                <a:ea typeface="BIZ UDPゴシック" panose="020B0400000000000000" pitchFamily="50" charset="-128"/>
              </a:rPr>
              <a:t>現在）</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6806702" y="3101991"/>
            <a:ext cx="2511696" cy="461665"/>
          </a:xfrm>
          <a:prstGeom prst="rect">
            <a:avLst/>
          </a:prstGeom>
          <a:noFill/>
        </p:spPr>
        <p:txBody>
          <a:bodyPr wrap="square" rtlCol="0">
            <a:spAutoFit/>
          </a:bodyPr>
          <a:lstStyle/>
          <a:p>
            <a:pPr algn="r"/>
            <a:r>
              <a:rPr kumimoji="1" lang="en-US" altLang="ja-JP" sz="2400" dirty="0" smtClean="0">
                <a:latin typeface="BIZ UDPゴシック" panose="020B0400000000000000" pitchFamily="50" charset="-128"/>
                <a:ea typeface="BIZ UDPゴシック" panose="020B0400000000000000" pitchFamily="50" charset="-128"/>
              </a:rPr>
              <a:t>28,598</a:t>
            </a:r>
            <a:r>
              <a:rPr kumimoji="1" lang="ja-JP" altLang="en-US" sz="2400" dirty="0" smtClean="0">
                <a:latin typeface="BIZ UDPゴシック" panose="020B0400000000000000" pitchFamily="50" charset="-128"/>
                <a:ea typeface="BIZ UDPゴシック" panose="020B0400000000000000" pitchFamily="50" charset="-128"/>
              </a:rPr>
              <a:t>人</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59553">
            <a:off x="6507129" y="5007403"/>
            <a:ext cx="465230" cy="930461"/>
          </a:xfrm>
          <a:prstGeom prst="rect">
            <a:avLst/>
          </a:prstGeom>
        </p:spPr>
      </p:pic>
      <p:sp>
        <p:nvSpPr>
          <p:cNvPr id="27" name="角丸四角形吹き出し 26"/>
          <p:cNvSpPr/>
          <p:nvPr/>
        </p:nvSpPr>
        <p:spPr>
          <a:xfrm>
            <a:off x="6638558" y="3976244"/>
            <a:ext cx="2434005" cy="756177"/>
          </a:xfrm>
          <a:prstGeom prst="wedgeRoundRectCallout">
            <a:avLst>
              <a:gd name="adj1" fmla="val 3869"/>
              <a:gd name="adj2" fmla="val 82695"/>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ysClr val="windowText" lastClr="000000"/>
                </a:solidFill>
                <a:latin typeface="BIZ UDPゴシック" panose="020B0400000000000000" pitchFamily="50" charset="-128"/>
                <a:ea typeface="BIZ UDPゴシック" panose="020B0400000000000000" pitchFamily="50" charset="-128"/>
              </a:rPr>
              <a:t>今後も府内各地のコースを追加していく予定です！</a:t>
            </a:r>
            <a:endPar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491529" y="1896969"/>
            <a:ext cx="2588860" cy="276999"/>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画面のイメージ</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860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4</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年度の主な</a:t>
            </a:r>
            <a:r>
              <a:rPr lang="ja-JP" altLang="en-US" sz="2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取組み</a:t>
            </a:r>
            <a:r>
              <a:rPr lang="ja-JP" altLang="en-US" sz="18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（在勤・在学者の利用）</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sp>
        <p:nvSpPr>
          <p:cNvPr id="10" name="テキスト ボックス 9"/>
          <p:cNvSpPr txBox="1"/>
          <p:nvPr/>
        </p:nvSpPr>
        <p:spPr>
          <a:xfrm>
            <a:off x="330200" y="558763"/>
            <a:ext cx="9194800" cy="786143"/>
          </a:xfrm>
          <a:prstGeom prst="roundRect">
            <a:avLst/>
          </a:prstGeom>
          <a:solidFill>
            <a:schemeClr val="accent6">
              <a:lumMod val="20000"/>
              <a:lumOff val="80000"/>
            </a:schemeClr>
          </a:solidFill>
          <a:ln>
            <a:noFill/>
            <a:prstDash val="sysDot"/>
          </a:ln>
        </p:spPr>
        <p:txBody>
          <a:bodyPr wrap="square" lIns="72000" tIns="36000" rIns="72000" bIns="180000"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府内に所在する企業等</a:t>
            </a:r>
            <a:r>
              <a:rPr kumimoji="1" lang="ja-JP" altLang="en-US" sz="1600" dirty="0" smtClean="0">
                <a:latin typeface="BIZ UDPゴシック" panose="020B0400000000000000" pitchFamily="50" charset="-128"/>
                <a:ea typeface="BIZ UDPゴシック" panose="020B0400000000000000" pitchFamily="50" charset="-128"/>
              </a:rPr>
              <a:t>（大学、各種</a:t>
            </a:r>
            <a:r>
              <a:rPr kumimoji="1" lang="ja-JP" altLang="en-US" sz="1600" dirty="0">
                <a:latin typeface="BIZ UDPゴシック" panose="020B0400000000000000" pitchFamily="50" charset="-128"/>
                <a:ea typeface="BIZ UDPゴシック" panose="020B0400000000000000" pitchFamily="50" charset="-128"/>
              </a:rPr>
              <a:t>学校、その他法人・組織等を含む）であれば、企業コードの発行をお申込みいただけます</a:t>
            </a:r>
            <a:r>
              <a:rPr kumimoji="1" lang="ja-JP" altLang="en-US" sz="1600" dirty="0"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令和</a:t>
            </a:r>
            <a:r>
              <a:rPr kumimoji="1" lang="en-US" altLang="ja-JP" sz="1600" dirty="0" smtClean="0">
                <a:latin typeface="BIZ UDPゴシック" panose="020B0400000000000000" pitchFamily="50" charset="-128"/>
                <a:ea typeface="BIZ UDPゴシック" panose="020B0400000000000000" pitchFamily="50" charset="-128"/>
              </a:rPr>
              <a:t>4</a:t>
            </a:r>
            <a:r>
              <a:rPr kumimoji="1" lang="ja-JP" altLang="en-US" sz="1600" dirty="0" smtClean="0">
                <a:latin typeface="BIZ UDPゴシック" panose="020B0400000000000000" pitchFamily="50" charset="-128"/>
                <a:ea typeface="BIZ UDPゴシック" panose="020B0400000000000000" pitchFamily="50" charset="-128"/>
              </a:rPr>
              <a:t>年</a:t>
            </a:r>
            <a:r>
              <a:rPr kumimoji="1" lang="en-US" altLang="ja-JP" sz="1600" dirty="0" smtClean="0">
                <a:latin typeface="BIZ UDPゴシック" panose="020B0400000000000000" pitchFamily="50" charset="-128"/>
                <a:ea typeface="BIZ UDPゴシック" panose="020B0400000000000000" pitchFamily="50" charset="-128"/>
              </a:rPr>
              <a:t>10</a:t>
            </a:r>
            <a:r>
              <a:rPr kumimoji="1" lang="ja-JP" altLang="en-US" sz="1600" dirty="0" smtClean="0">
                <a:latin typeface="BIZ UDPゴシック" panose="020B0400000000000000" pitchFamily="50" charset="-128"/>
                <a:ea typeface="BIZ UDPゴシック" panose="020B0400000000000000" pitchFamily="50" charset="-128"/>
              </a:rPr>
              <a:t>月開始</a:t>
            </a:r>
            <a:r>
              <a:rPr kumimoji="1" lang="en-US" altLang="ja-JP" sz="1600" dirty="0" smtClean="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6996113" y="6267452"/>
            <a:ext cx="2228850" cy="365125"/>
          </a:xfrm>
        </p:spPr>
        <p:txBody>
          <a:bodyPr/>
          <a:lstStyle/>
          <a:p>
            <a:fld id="{298782D0-A791-4D0C-9FEC-B3668D667A57}" type="slidenum">
              <a:rPr kumimoji="1" lang="ja-JP" altLang="en-US" smtClean="0"/>
              <a:t>9</a:t>
            </a:fld>
            <a:endParaRPr kumimoji="1" lang="ja-JP" altLang="en-US" dirty="0"/>
          </a:p>
        </p:txBody>
      </p:sp>
      <p:sp>
        <p:nvSpPr>
          <p:cNvPr id="4" name="角丸四角形 3"/>
          <p:cNvSpPr/>
          <p:nvPr/>
        </p:nvSpPr>
        <p:spPr>
          <a:xfrm>
            <a:off x="5523495" y="4753549"/>
            <a:ext cx="3189166" cy="1443054"/>
          </a:xfrm>
          <a:prstGeom prst="roundRect">
            <a:avLst>
              <a:gd name="adj" fmla="val 113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5731622" y="4934345"/>
            <a:ext cx="2588860" cy="584775"/>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企業コード導入団体数</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600" dirty="0"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R4.10</a:t>
            </a:r>
            <a:r>
              <a:rPr kumimoji="1" lang="ja-JP" altLang="en-US" sz="1600" dirty="0"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R5.2</a:t>
            </a:r>
            <a:r>
              <a:rPr kumimoji="1" lang="ja-JP" altLang="en-US" sz="1600" dirty="0" smtClean="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6885433" y="5484656"/>
            <a:ext cx="1519425" cy="461665"/>
          </a:xfrm>
          <a:prstGeom prst="rect">
            <a:avLst/>
          </a:prstGeom>
          <a:noFill/>
        </p:spPr>
        <p:txBody>
          <a:bodyPr wrap="square" rtlCol="0">
            <a:spAutoFit/>
          </a:bodyPr>
          <a:lstStyle/>
          <a:p>
            <a:pPr algn="r"/>
            <a:r>
              <a:rPr kumimoji="1" lang="en-US" altLang="ja-JP" sz="2400" dirty="0" smtClean="0">
                <a:latin typeface="BIZ UDPゴシック" panose="020B0400000000000000" pitchFamily="50" charset="-128"/>
                <a:ea typeface="BIZ UDPゴシック" panose="020B0400000000000000" pitchFamily="50" charset="-128"/>
              </a:rPr>
              <a:t>12</a:t>
            </a:r>
            <a:r>
              <a:rPr kumimoji="1" lang="ja-JP" altLang="en-US" sz="2400" dirty="0" smtClean="0">
                <a:latin typeface="BIZ UDPゴシック" panose="020B0400000000000000" pitchFamily="50" charset="-128"/>
                <a:ea typeface="BIZ UDPゴシック" panose="020B0400000000000000" pitchFamily="50" charset="-128"/>
              </a:rPr>
              <a:t>団体</a:t>
            </a:r>
            <a:endParaRPr kumimoji="1" lang="ja-JP" altLang="en-US" sz="2400" dirty="0">
              <a:latin typeface="BIZ UDPゴシック" panose="020B0400000000000000" pitchFamily="50" charset="-128"/>
              <a:ea typeface="BIZ UDPゴシック" panose="020B0400000000000000" pitchFamily="50" charset="-128"/>
            </a:endParaRPr>
          </a:p>
        </p:txBody>
      </p:sp>
      <p:grpSp>
        <p:nvGrpSpPr>
          <p:cNvPr id="37" name="グループ化 36"/>
          <p:cNvGrpSpPr/>
          <p:nvPr/>
        </p:nvGrpSpPr>
        <p:grpSpPr>
          <a:xfrm>
            <a:off x="6471998" y="2201669"/>
            <a:ext cx="2160000" cy="2160000"/>
            <a:chOff x="2677449" y="2883896"/>
            <a:chExt cx="2160000" cy="2160000"/>
          </a:xfrm>
        </p:grpSpPr>
        <p:pic>
          <p:nvPicPr>
            <p:cNvPr id="38" name="図 37"/>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677449" y="2883896"/>
              <a:ext cx="2160000" cy="2160000"/>
            </a:xfrm>
            <a:prstGeom prst="rect">
              <a:avLst/>
            </a:prstGeom>
          </p:spPr>
        </p:pic>
        <p:pic>
          <p:nvPicPr>
            <p:cNvPr id="42" name="図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9103" y="3617331"/>
              <a:ext cx="696762" cy="696762"/>
            </a:xfrm>
            <a:prstGeom prst="rect">
              <a:avLst/>
            </a:prstGeom>
          </p:spPr>
        </p:pic>
      </p:grpSp>
      <p:grpSp>
        <p:nvGrpSpPr>
          <p:cNvPr id="47" name="グループ化 46"/>
          <p:cNvGrpSpPr/>
          <p:nvPr/>
        </p:nvGrpSpPr>
        <p:grpSpPr>
          <a:xfrm>
            <a:off x="609555" y="1915755"/>
            <a:ext cx="2160000" cy="2160000"/>
            <a:chOff x="-153051" y="3057209"/>
            <a:chExt cx="2520000" cy="2520000"/>
          </a:xfrm>
        </p:grpSpPr>
        <p:pic>
          <p:nvPicPr>
            <p:cNvPr id="48" name="図 4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051" y="3057209"/>
              <a:ext cx="2520000" cy="2520000"/>
            </a:xfrm>
            <a:prstGeom prst="rect">
              <a:avLst/>
            </a:prstGeom>
          </p:spPr>
        </p:pic>
        <p:pic>
          <p:nvPicPr>
            <p:cNvPr id="49" name="図 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452" y="3873038"/>
              <a:ext cx="845433" cy="845433"/>
            </a:xfrm>
            <a:prstGeom prst="rect">
              <a:avLst/>
            </a:prstGeom>
          </p:spPr>
        </p:pic>
      </p:grpSp>
      <p:pic>
        <p:nvPicPr>
          <p:cNvPr id="50" name="Picture 6" descr="スキップする人のイラスト（男性会社員）"/>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99648" y="2841859"/>
            <a:ext cx="1022116" cy="102467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悔しい人のイラスト（男性）"/>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21209" y="2243455"/>
            <a:ext cx="837246" cy="83724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通学・通勤のイラスト（私服・女性）"/>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04531" y="2096169"/>
            <a:ext cx="960766" cy="9607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矢印のイラスト「ゆるいカーブ」"/>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85433" y="3344333"/>
            <a:ext cx="551213" cy="42443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矢印のイラスト「ゆるいカーブ」"/>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9669114">
            <a:off x="7474725" y="2654210"/>
            <a:ext cx="551213" cy="424434"/>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p:cNvSpPr/>
          <p:nvPr/>
        </p:nvSpPr>
        <p:spPr>
          <a:xfrm>
            <a:off x="528515" y="1508756"/>
            <a:ext cx="3775639" cy="518475"/>
          </a:xfrm>
          <a:prstGeom prst="rect">
            <a:avLst/>
          </a:prstGeom>
        </p:spPr>
        <p:txBody>
          <a:bodyPr wrap="square">
            <a:spAutoFit/>
          </a:bodyPr>
          <a:lstStyle/>
          <a:p>
            <a:pPr>
              <a:lnSpc>
                <a:spcPts val="1790"/>
              </a:lnSpc>
            </a:pPr>
            <a:r>
              <a:rPr lang="ja-JP" altLang="en-US" sz="1200" dirty="0" smtClean="0">
                <a:latin typeface="BIZ UDゴシック" panose="020B0400000000000000" pitchFamily="49" charset="-128"/>
                <a:ea typeface="BIZ UDゴシック" panose="020B0400000000000000" pitchFamily="49" charset="-128"/>
              </a:rPr>
              <a:t>これまでは大阪府民しかアスマイルを</a:t>
            </a:r>
            <a:endParaRPr lang="en-US" altLang="ja-JP" sz="1200" dirty="0" smtClean="0">
              <a:latin typeface="BIZ UDゴシック" panose="020B0400000000000000" pitchFamily="49" charset="-128"/>
              <a:ea typeface="BIZ UDゴシック" panose="020B0400000000000000" pitchFamily="49" charset="-128"/>
            </a:endParaRPr>
          </a:p>
          <a:p>
            <a:pPr>
              <a:lnSpc>
                <a:spcPts val="1790"/>
              </a:lnSpc>
            </a:pPr>
            <a:r>
              <a:rPr lang="ja-JP" altLang="en-US" sz="1200" dirty="0" smtClean="0">
                <a:latin typeface="BIZ UDゴシック" panose="020B0400000000000000" pitchFamily="49" charset="-128"/>
                <a:ea typeface="BIZ UDゴシック" panose="020B0400000000000000" pitchFamily="49" charset="-128"/>
              </a:rPr>
              <a:t>使えませんでしたが・・・</a:t>
            </a:r>
            <a:endParaRPr lang="en-US" altLang="ja-JP" sz="1200" dirty="0">
              <a:latin typeface="BIZ UDゴシック" panose="020B0400000000000000" pitchFamily="49" charset="-128"/>
              <a:ea typeface="BIZ UDゴシック" panose="020B0400000000000000" pitchFamily="49" charset="-128"/>
            </a:endParaRPr>
          </a:p>
        </p:txBody>
      </p:sp>
      <p:sp>
        <p:nvSpPr>
          <p:cNvPr id="56" name="正方形/長方形 55"/>
          <p:cNvSpPr/>
          <p:nvPr/>
        </p:nvSpPr>
        <p:spPr>
          <a:xfrm>
            <a:off x="4442968" y="1345687"/>
            <a:ext cx="4884929" cy="749308"/>
          </a:xfrm>
          <a:prstGeom prst="rect">
            <a:avLst/>
          </a:prstGeom>
        </p:spPr>
        <p:txBody>
          <a:bodyPr wrap="square">
            <a:spAutoFit/>
          </a:bodyPr>
          <a:lstStyle/>
          <a:p>
            <a:pPr>
              <a:lnSpc>
                <a:spcPts val="1790"/>
              </a:lnSpc>
            </a:pPr>
            <a:r>
              <a:rPr lang="ja-JP" altLang="en-US" sz="1200" dirty="0">
                <a:latin typeface="BIZ UDゴシック" panose="020B0400000000000000" pitchFamily="49" charset="-128"/>
                <a:ea typeface="BIZ UDゴシック" panose="020B0400000000000000" pitchFamily="49" charset="-128"/>
              </a:rPr>
              <a:t>企業等に発行された企業コードをご登録いただければ、府内に通勤・通学される方も府内在住の方と同様にアスマイルを利用し、抽選にも参加できるようになります。</a:t>
            </a:r>
          </a:p>
        </p:txBody>
      </p:sp>
      <p:pic>
        <p:nvPicPr>
          <p:cNvPr id="57" name="Picture 38" descr="学校の建物のイラスト"/>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75071" y="5061174"/>
            <a:ext cx="1316006" cy="13160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4" descr="会社の建物のアイコン（大企業）"/>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7896" y="5061174"/>
            <a:ext cx="1576584" cy="138739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通学・通勤のイラスト（私服・男性）"/>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43720" y="5743187"/>
            <a:ext cx="767153" cy="83841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2" descr="通勤しているOLのイラスト"/>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30402" y="5662231"/>
            <a:ext cx="558733" cy="86402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2" descr="表彰台に乗る選手のイラスト（男性）"/>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82283" y="5227816"/>
            <a:ext cx="1316006" cy="131600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リポートのイラスト（冊子）"/>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74405" y="5633187"/>
            <a:ext cx="1030095" cy="116067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0606b29f-90a5-4a84-a22a-77af96140af8@JPNP286"/>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3838167" y="2172674"/>
            <a:ext cx="1893455" cy="2192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 name="正方形/長方形 64"/>
          <p:cNvSpPr/>
          <p:nvPr/>
        </p:nvSpPr>
        <p:spPr>
          <a:xfrm>
            <a:off x="529510" y="4501662"/>
            <a:ext cx="4995572" cy="553998"/>
          </a:xfrm>
          <a:prstGeom prst="rect">
            <a:avLst/>
          </a:prstGeom>
        </p:spPr>
        <p:txBody>
          <a:bodyPr wrap="square">
            <a:spAutoFit/>
          </a:bodyPr>
          <a:lstStyle/>
          <a:p>
            <a:pPr>
              <a:lnSpc>
                <a:spcPts val="1790"/>
              </a:lnSpc>
            </a:pPr>
            <a:r>
              <a:rPr lang="ja-JP" altLang="en-US" sz="1200" dirty="0">
                <a:latin typeface="BIZ UDゴシック" panose="020B0400000000000000" pitchFamily="49" charset="-128"/>
                <a:ea typeface="BIZ UDゴシック" panose="020B0400000000000000" pitchFamily="49" charset="-128"/>
              </a:rPr>
              <a:t>従業員等の健康づくりやコミュニケーション活性化のため</a:t>
            </a:r>
            <a:r>
              <a:rPr lang="ja-JP" altLang="en-US" sz="1200" dirty="0" smtClean="0">
                <a:latin typeface="BIZ UDゴシック" panose="020B0400000000000000" pitchFamily="49" charset="-128"/>
                <a:ea typeface="BIZ UDゴシック" panose="020B0400000000000000" pitchFamily="49" charset="-128"/>
              </a:rPr>
              <a:t>、</a:t>
            </a:r>
            <a:endParaRPr lang="en-US" altLang="ja-JP" sz="1200" dirty="0" smtClean="0">
              <a:latin typeface="BIZ UDゴシック" panose="020B0400000000000000" pitchFamily="49" charset="-128"/>
              <a:ea typeface="BIZ UDゴシック" panose="020B0400000000000000" pitchFamily="49" charset="-128"/>
            </a:endParaRPr>
          </a:p>
          <a:p>
            <a:pPr>
              <a:lnSpc>
                <a:spcPts val="1790"/>
              </a:lnSpc>
            </a:pPr>
            <a:r>
              <a:rPr lang="ja-JP" altLang="en-US" sz="1200" dirty="0" smtClean="0">
                <a:latin typeface="BIZ UDゴシック" panose="020B0400000000000000" pitchFamily="49" charset="-128"/>
                <a:ea typeface="BIZ UDゴシック" panose="020B0400000000000000" pitchFamily="49" charset="-128"/>
              </a:rPr>
              <a:t>ウォーキングイベント</a:t>
            </a:r>
            <a:r>
              <a:rPr lang="ja-JP" altLang="en-US" sz="1200" dirty="0">
                <a:latin typeface="BIZ UDゴシック" panose="020B0400000000000000" pitchFamily="49" charset="-128"/>
                <a:ea typeface="BIZ UDゴシック" panose="020B0400000000000000" pitchFamily="49" charset="-128"/>
              </a:rPr>
              <a:t>等にもご活用</a:t>
            </a:r>
            <a:r>
              <a:rPr lang="ja-JP" altLang="en-US" sz="1200" dirty="0" smtClean="0">
                <a:latin typeface="BIZ UDゴシック" panose="020B0400000000000000" pitchFamily="49" charset="-128"/>
                <a:ea typeface="BIZ UDゴシック" panose="020B0400000000000000" pitchFamily="49" charset="-128"/>
              </a:rPr>
              <a:t>いただけます。</a:t>
            </a:r>
            <a:endParaRPr lang="en-US" altLang="ja-JP" sz="1200" dirty="0">
              <a:latin typeface="BIZ UDゴシック" panose="020B0400000000000000" pitchFamily="49" charset="-128"/>
              <a:ea typeface="BIZ UDゴシック" panose="020B0400000000000000" pitchFamily="49" charset="-128"/>
            </a:endParaRPr>
          </a:p>
        </p:txBody>
      </p:sp>
      <p:sp>
        <p:nvSpPr>
          <p:cNvPr id="66" name="右矢印 65"/>
          <p:cNvSpPr/>
          <p:nvPr/>
        </p:nvSpPr>
        <p:spPr>
          <a:xfrm>
            <a:off x="3101826" y="2801768"/>
            <a:ext cx="505744" cy="581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7" name="角丸四角形 66"/>
          <p:cNvSpPr/>
          <p:nvPr/>
        </p:nvSpPr>
        <p:spPr>
          <a:xfrm>
            <a:off x="3915366" y="2886163"/>
            <a:ext cx="1765113" cy="24778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99669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8746D7FFC1F654FAD61CA2012E0EF5D" ma:contentTypeVersion="2" ma:contentTypeDescription="新しいドキュメントを作成します。" ma:contentTypeScope="" ma:versionID="d768b147d438f47c1093bbb282a1436b">
  <xsd:schema xmlns:xsd="http://www.w3.org/2001/XMLSchema" xmlns:xs="http://www.w3.org/2001/XMLSchema" xmlns:p="http://schemas.microsoft.com/office/2006/metadata/properties" xmlns:ns2="593365d6-ff8f-42ea-b041-1cf5a6bd90ad" xmlns:ns3="37ef2d1b-1235-44d9-8c81-ea4e54386f8b" targetNamespace="http://schemas.microsoft.com/office/2006/metadata/properties" ma:root="true" ma:fieldsID="d1bb835cc652d21d17a3641e173e7e6b" ns2:_="" ns3:_="">
    <xsd:import namespace="593365d6-ff8f-42ea-b041-1cf5a6bd90ad"/>
    <xsd:import namespace="37ef2d1b-1235-44d9-8c81-ea4e54386f8b"/>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365d6-ff8f-42ea-b041-1cf5a6bd90ad"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593365d6-ff8f-42ea-b041-1cf5a6bd90ad" xsi:nil="true"/>
  </documentManagement>
</p:properties>
</file>

<file path=customXml/itemProps1.xml><?xml version="1.0" encoding="utf-8"?>
<ds:datastoreItem xmlns:ds="http://schemas.openxmlformats.org/officeDocument/2006/customXml" ds:itemID="{9AEADAF6-2404-445D-B17D-24EB8814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365d6-ff8f-42ea-b041-1cf5a6bd90ad"/>
    <ds:schemaRef ds:uri="37ef2d1b-1235-44d9-8c81-ea4e54386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C431C0-1BC6-412F-A866-372F382E033E}">
  <ds:schemaRefs>
    <ds:schemaRef ds:uri="http://schemas.microsoft.com/sharepoint/v3/contenttype/forms"/>
  </ds:schemaRefs>
</ds:datastoreItem>
</file>

<file path=customXml/itemProps3.xml><?xml version="1.0" encoding="utf-8"?>
<ds:datastoreItem xmlns:ds="http://schemas.openxmlformats.org/officeDocument/2006/customXml" ds:itemID="{7C0D20E7-ABAA-49D5-A836-D4890FB07EA1}">
  <ds:schemaRef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 ds:uri="37ef2d1b-1235-44d9-8c81-ea4e54386f8b"/>
    <ds:schemaRef ds:uri="593365d6-ff8f-42ea-b041-1cf5a6bd90ad"/>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10316</TotalTime>
  <Words>2087</Words>
  <Application>Microsoft Office PowerPoint</Application>
  <PresentationFormat>A4 210 x 297 mm</PresentationFormat>
  <Paragraphs>302</Paragraphs>
  <Slides>12</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12</vt:i4>
      </vt:variant>
    </vt:vector>
  </HeadingPairs>
  <TitlesOfParts>
    <vt:vector size="25" baseType="lpstr">
      <vt:lpstr>BIZ UDPゴシック</vt:lpstr>
      <vt:lpstr>BIZ UDゴシック</vt:lpstr>
      <vt:lpstr>HGPｺﾞｼｯｸE</vt:lpstr>
      <vt:lpstr>Meiryo UI</vt:lpstr>
      <vt:lpstr>ＭＳ Ｐゴシック</vt:lpstr>
      <vt:lpstr>UD デジタル 教科書体 NK-B</vt:lpstr>
      <vt:lpstr>游ゴシック</vt:lpstr>
      <vt:lpstr>Arial</vt:lpstr>
      <vt:lpstr>Calibri</vt:lpstr>
      <vt:lpstr>Helvetica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nakatani takeshi</dc:creator>
  <cp:lastModifiedBy>柿花　啓史</cp:lastModifiedBy>
  <cp:revision>1854</cp:revision>
  <cp:lastPrinted>2023-03-16T04:18:32Z</cp:lastPrinted>
  <dcterms:created xsi:type="dcterms:W3CDTF">2018-06-02T16:23:42Z</dcterms:created>
  <dcterms:modified xsi:type="dcterms:W3CDTF">2023-03-16T04:18:39Z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ies>
</file>