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2" d="100"/>
          <a:sy n="52" d="100"/>
        </p:scale>
        <p:origin x="23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B3E566-7011-4F6B-9C30-65DC480B3F9F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kumimoji="1" lang="ja-JP" altLang="en-US"/>
        </a:p>
      </dgm:t>
    </dgm:pt>
    <dgm:pt modelId="{B87F8667-DE8F-4E7A-8FB4-88F71D124620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トップページ</a:t>
          </a:r>
          <a:endParaRPr kumimoji="1" lang="ja-JP" altLang="en-US" dirty="0"/>
        </a:p>
      </dgm:t>
    </dgm:pt>
    <dgm:pt modelId="{80F070BC-A51D-4EB1-901A-CE00DBAC7B29}" type="parTrans" cxnId="{36F6023E-B119-4193-8393-7F422C5947E6}">
      <dgm:prSet/>
      <dgm:spPr/>
      <dgm:t>
        <a:bodyPr/>
        <a:lstStyle/>
        <a:p>
          <a:pPr algn="ctr"/>
          <a:endParaRPr kumimoji="1" lang="ja-JP" altLang="en-US"/>
        </a:p>
      </dgm:t>
    </dgm:pt>
    <dgm:pt modelId="{B7157DC2-E507-42D4-B92C-B1442730F2E5}" type="sibTrans" cxnId="{36F6023E-B119-4193-8393-7F422C5947E6}">
      <dgm:prSet/>
      <dgm:spPr/>
      <dgm:t>
        <a:bodyPr/>
        <a:lstStyle/>
        <a:p>
          <a:pPr algn="ctr"/>
          <a:endParaRPr kumimoji="1" lang="ja-JP" altLang="en-US"/>
        </a:p>
      </dgm:t>
    </dgm:pt>
    <dgm:pt modelId="{07D8E9D6-B858-414A-8AF0-A9D717617CC2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センターについて</a:t>
          </a:r>
          <a:endParaRPr kumimoji="1" lang="ja-JP" altLang="en-US" dirty="0"/>
        </a:p>
      </dgm:t>
    </dgm:pt>
    <dgm:pt modelId="{C861B605-0FE2-4D01-90E5-ADA15C87A10A}" type="parTrans" cxnId="{FDDCDBFE-FD24-4180-BAAC-E0653A43BA83}">
      <dgm:prSet/>
      <dgm:spPr/>
      <dgm:t>
        <a:bodyPr/>
        <a:lstStyle/>
        <a:p>
          <a:pPr algn="ctr"/>
          <a:endParaRPr kumimoji="1" lang="ja-JP" altLang="en-US"/>
        </a:p>
      </dgm:t>
    </dgm:pt>
    <dgm:pt modelId="{0FE21241-9F2F-449D-A0B1-992E65E76FA0}" type="sibTrans" cxnId="{FDDCDBFE-FD24-4180-BAAC-E0653A43BA83}">
      <dgm:prSet/>
      <dgm:spPr/>
      <dgm:t>
        <a:bodyPr/>
        <a:lstStyle/>
        <a:p>
          <a:pPr algn="ctr"/>
          <a:endParaRPr kumimoji="1" lang="ja-JP" altLang="en-US"/>
        </a:p>
      </dgm:t>
    </dgm:pt>
    <dgm:pt modelId="{05817BD0-6986-4E8B-A9F9-6BB8C603A4C2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センター長あいさつ</a:t>
          </a:r>
          <a:endParaRPr kumimoji="1" lang="ja-JP" altLang="en-US" dirty="0"/>
        </a:p>
      </dgm:t>
    </dgm:pt>
    <dgm:pt modelId="{340A06B0-967D-4DF8-9217-9947F3388E93}" type="parTrans" cxnId="{679CB5DA-1C3C-4990-AA0B-B6F889574F7E}">
      <dgm:prSet/>
      <dgm:spPr/>
      <dgm:t>
        <a:bodyPr/>
        <a:lstStyle/>
        <a:p>
          <a:pPr algn="ctr"/>
          <a:endParaRPr kumimoji="1" lang="ja-JP" altLang="en-US"/>
        </a:p>
      </dgm:t>
    </dgm:pt>
    <dgm:pt modelId="{D0BB45B7-55F1-4DDB-BAF2-1E5632541B3C}" type="sibTrans" cxnId="{679CB5DA-1C3C-4990-AA0B-B6F889574F7E}">
      <dgm:prSet/>
      <dgm:spPr/>
      <dgm:t>
        <a:bodyPr/>
        <a:lstStyle/>
        <a:p>
          <a:pPr algn="ctr"/>
          <a:endParaRPr kumimoji="1" lang="ja-JP" altLang="en-US"/>
        </a:p>
      </dgm:t>
    </dgm:pt>
    <dgm:pt modelId="{0102F934-4497-489A-AACC-3EA2614D4764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大阪府の医療の現状</a:t>
          </a:r>
          <a:endParaRPr kumimoji="1" lang="ja-JP" altLang="en-US" dirty="0"/>
        </a:p>
      </dgm:t>
    </dgm:pt>
    <dgm:pt modelId="{DEAF9611-E403-4D77-AE1E-63526A455D6F}" type="parTrans" cxnId="{20B5E73F-98DE-4DA6-AC57-5C27A223E042}">
      <dgm:prSet/>
      <dgm:spPr/>
      <dgm:t>
        <a:bodyPr/>
        <a:lstStyle/>
        <a:p>
          <a:pPr algn="ctr"/>
          <a:endParaRPr kumimoji="1" lang="ja-JP" altLang="en-US"/>
        </a:p>
      </dgm:t>
    </dgm:pt>
    <dgm:pt modelId="{FEE63916-963D-4306-867F-BAAAAB8F5FC1}" type="sibTrans" cxnId="{20B5E73F-98DE-4DA6-AC57-5C27A223E042}">
      <dgm:prSet/>
      <dgm:spPr/>
      <dgm:t>
        <a:bodyPr/>
        <a:lstStyle/>
        <a:p>
          <a:pPr algn="ctr"/>
          <a:endParaRPr kumimoji="1" lang="ja-JP" altLang="en-US"/>
        </a:p>
      </dgm:t>
    </dgm:pt>
    <dgm:pt modelId="{408F455D-1682-4AF2-AAB3-4E476A98D4ED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高校生へ</a:t>
          </a:r>
          <a:endParaRPr kumimoji="1" lang="ja-JP" altLang="en-US" dirty="0"/>
        </a:p>
      </dgm:t>
    </dgm:pt>
    <dgm:pt modelId="{66C89E99-3B3B-4452-AAE1-E7B087E761FC}" type="parTrans" cxnId="{6FE960FA-F51C-4C7B-B153-638D91D95924}">
      <dgm:prSet/>
      <dgm:spPr/>
      <dgm:t>
        <a:bodyPr/>
        <a:lstStyle/>
        <a:p>
          <a:pPr algn="ctr"/>
          <a:endParaRPr kumimoji="1" lang="ja-JP" altLang="en-US"/>
        </a:p>
      </dgm:t>
    </dgm:pt>
    <dgm:pt modelId="{604065E4-A60D-4A80-B311-8A5F62873218}" type="sibTrans" cxnId="{6FE960FA-F51C-4C7B-B153-638D91D95924}">
      <dgm:prSet/>
      <dgm:spPr/>
      <dgm:t>
        <a:bodyPr/>
        <a:lstStyle/>
        <a:p>
          <a:pPr algn="ctr"/>
          <a:endParaRPr kumimoji="1" lang="ja-JP" altLang="en-US"/>
        </a:p>
      </dgm:t>
    </dgm:pt>
    <dgm:pt modelId="{7CD3F832-D20D-47AE-8167-D18FA388F992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医師へ</a:t>
          </a:r>
          <a:endParaRPr kumimoji="1" lang="ja-JP" altLang="en-US" dirty="0"/>
        </a:p>
      </dgm:t>
    </dgm:pt>
    <dgm:pt modelId="{5676CA5F-9670-4D23-BD62-DB7CE10A5CD2}" type="parTrans" cxnId="{25EA7835-A5BE-4625-84F8-AC98957F98FB}">
      <dgm:prSet/>
      <dgm:spPr/>
      <dgm:t>
        <a:bodyPr/>
        <a:lstStyle/>
        <a:p>
          <a:pPr algn="ctr"/>
          <a:endParaRPr kumimoji="1" lang="ja-JP" altLang="en-US"/>
        </a:p>
      </dgm:t>
    </dgm:pt>
    <dgm:pt modelId="{31C74909-A35F-4661-9457-CF3F4BE47D4B}" type="sibTrans" cxnId="{25EA7835-A5BE-4625-84F8-AC98957F98FB}">
      <dgm:prSet/>
      <dgm:spPr/>
      <dgm:t>
        <a:bodyPr/>
        <a:lstStyle/>
        <a:p>
          <a:pPr algn="ctr"/>
          <a:endParaRPr kumimoji="1" lang="ja-JP" altLang="en-US"/>
        </a:p>
      </dgm:t>
    </dgm:pt>
    <dgm:pt modelId="{B156A5BC-4B07-4A27-B5E4-0F84486D8EA0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会員要件</a:t>
          </a:r>
          <a:endParaRPr kumimoji="1" lang="ja-JP" altLang="en-US" dirty="0"/>
        </a:p>
      </dgm:t>
    </dgm:pt>
    <dgm:pt modelId="{D8068929-B126-4580-BE0D-B608B99447AD}" type="parTrans" cxnId="{7C2370BF-5B9D-4786-B724-F22582C15B2A}">
      <dgm:prSet/>
      <dgm:spPr/>
      <dgm:t>
        <a:bodyPr/>
        <a:lstStyle/>
        <a:p>
          <a:pPr algn="ctr"/>
          <a:endParaRPr kumimoji="1" lang="ja-JP" altLang="en-US"/>
        </a:p>
      </dgm:t>
    </dgm:pt>
    <dgm:pt modelId="{387A0F5C-039D-4BC4-AF45-0BE910AE7BB2}" type="sibTrans" cxnId="{7C2370BF-5B9D-4786-B724-F22582C15B2A}">
      <dgm:prSet/>
      <dgm:spPr/>
      <dgm:t>
        <a:bodyPr/>
        <a:lstStyle/>
        <a:p>
          <a:pPr algn="ctr"/>
          <a:endParaRPr kumimoji="1" lang="ja-JP" altLang="en-US"/>
        </a:p>
      </dgm:t>
    </dgm:pt>
    <dgm:pt modelId="{0CAF25B3-0F92-43C7-8BFE-4493008FF74F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協力施設</a:t>
          </a:r>
          <a:endParaRPr kumimoji="1" lang="ja-JP" altLang="en-US" dirty="0"/>
        </a:p>
      </dgm:t>
    </dgm:pt>
    <dgm:pt modelId="{1799D0FD-ADC6-4A77-8860-3364D24F2391}" type="parTrans" cxnId="{2EF00FFB-3FAE-4822-B39C-80221CE436B2}">
      <dgm:prSet/>
      <dgm:spPr/>
      <dgm:t>
        <a:bodyPr/>
        <a:lstStyle/>
        <a:p>
          <a:pPr algn="ctr"/>
          <a:endParaRPr kumimoji="1" lang="ja-JP" altLang="en-US"/>
        </a:p>
      </dgm:t>
    </dgm:pt>
    <dgm:pt modelId="{3C733356-4D90-418B-B4E0-AD3335302BFE}" type="sibTrans" cxnId="{2EF00FFB-3FAE-4822-B39C-80221CE436B2}">
      <dgm:prSet/>
      <dgm:spPr/>
      <dgm:t>
        <a:bodyPr/>
        <a:lstStyle/>
        <a:p>
          <a:pPr algn="ctr"/>
          <a:endParaRPr kumimoji="1" lang="ja-JP" altLang="en-US"/>
        </a:p>
      </dgm:t>
    </dgm:pt>
    <dgm:pt modelId="{AB209507-0624-4AE2-B6A7-89B74AC92051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組織・運営体制</a:t>
          </a:r>
          <a:endParaRPr kumimoji="1" lang="ja-JP" altLang="en-US" dirty="0"/>
        </a:p>
      </dgm:t>
    </dgm:pt>
    <dgm:pt modelId="{B91C4AA6-B792-4B59-BE64-27CE6C020D5B}" type="parTrans" cxnId="{28F50100-29E4-4416-AD63-2CB5A1EB4DFC}">
      <dgm:prSet/>
      <dgm:spPr/>
      <dgm:t>
        <a:bodyPr/>
        <a:lstStyle/>
        <a:p>
          <a:pPr algn="ctr"/>
          <a:endParaRPr kumimoji="1" lang="ja-JP" altLang="en-US"/>
        </a:p>
      </dgm:t>
    </dgm:pt>
    <dgm:pt modelId="{EFD082A5-EF01-427E-B075-43AA2FFEBF29}" type="sibTrans" cxnId="{28F50100-29E4-4416-AD63-2CB5A1EB4DFC}">
      <dgm:prSet/>
      <dgm:spPr/>
      <dgm:t>
        <a:bodyPr/>
        <a:lstStyle/>
        <a:p>
          <a:pPr algn="ctr"/>
          <a:endParaRPr kumimoji="1" lang="ja-JP" altLang="en-US"/>
        </a:p>
      </dgm:t>
    </dgm:pt>
    <dgm:pt modelId="{14D37D26-B250-46E1-B9E3-3F284B476E45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大学生へ</a:t>
          </a:r>
          <a:endParaRPr kumimoji="1" lang="ja-JP" altLang="en-US" dirty="0"/>
        </a:p>
      </dgm:t>
    </dgm:pt>
    <dgm:pt modelId="{8E348D0D-BEF5-4059-8308-CEF491B400CC}" type="parTrans" cxnId="{AE6A7752-313B-497D-82B5-8CD6EDC24B89}">
      <dgm:prSet/>
      <dgm:spPr/>
      <dgm:t>
        <a:bodyPr/>
        <a:lstStyle/>
        <a:p>
          <a:pPr algn="ctr"/>
          <a:endParaRPr kumimoji="1" lang="ja-JP" altLang="en-US"/>
        </a:p>
      </dgm:t>
    </dgm:pt>
    <dgm:pt modelId="{7D88CF90-FD2E-429A-8A9D-532187F46FE5}" type="sibTrans" cxnId="{AE6A7752-313B-497D-82B5-8CD6EDC24B89}">
      <dgm:prSet/>
      <dgm:spPr/>
      <dgm:t>
        <a:bodyPr/>
        <a:lstStyle/>
        <a:p>
          <a:pPr algn="ctr"/>
          <a:endParaRPr kumimoji="1" lang="ja-JP" altLang="en-US"/>
        </a:p>
      </dgm:t>
    </dgm:pt>
    <dgm:pt modelId="{ECE9163A-A297-479E-88DF-B610CBF7282F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オープンキャンパス</a:t>
          </a:r>
          <a:endParaRPr kumimoji="1" lang="ja-JP" altLang="en-US" dirty="0"/>
        </a:p>
      </dgm:t>
    </dgm:pt>
    <dgm:pt modelId="{B86BBDE0-17EA-4B90-ABC4-7675E94D57A9}" type="parTrans" cxnId="{37C249EA-1CAE-453A-B0F4-CCECA3000D11}">
      <dgm:prSet/>
      <dgm:spPr/>
      <dgm:t>
        <a:bodyPr/>
        <a:lstStyle/>
        <a:p>
          <a:pPr algn="ctr"/>
          <a:endParaRPr kumimoji="1" lang="ja-JP" altLang="en-US"/>
        </a:p>
      </dgm:t>
    </dgm:pt>
    <dgm:pt modelId="{A9C67CCC-F1EC-4EC2-99BA-A5DB206B6E6C}" type="sibTrans" cxnId="{37C249EA-1CAE-453A-B0F4-CCECA3000D11}">
      <dgm:prSet/>
      <dgm:spPr/>
      <dgm:t>
        <a:bodyPr/>
        <a:lstStyle/>
        <a:p>
          <a:pPr algn="ctr"/>
          <a:endParaRPr kumimoji="1" lang="ja-JP" altLang="en-US"/>
        </a:p>
      </dgm:t>
    </dgm:pt>
    <dgm:pt modelId="{9D51941C-7C1D-4B54-B6AA-45B8C2B90423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入学説明会</a:t>
          </a:r>
          <a:endParaRPr kumimoji="1" lang="ja-JP" altLang="en-US" dirty="0"/>
        </a:p>
      </dgm:t>
    </dgm:pt>
    <dgm:pt modelId="{F4E25467-2876-48ED-A291-A96DC34065EA}" type="parTrans" cxnId="{A993B5D0-B554-4D4A-8E65-378CABFAD712}">
      <dgm:prSet/>
      <dgm:spPr/>
      <dgm:t>
        <a:bodyPr/>
        <a:lstStyle/>
        <a:p>
          <a:pPr algn="ctr"/>
          <a:endParaRPr kumimoji="1" lang="ja-JP" altLang="en-US"/>
        </a:p>
      </dgm:t>
    </dgm:pt>
    <dgm:pt modelId="{C4D7BEC6-0C06-4573-B343-5428B69F58BA}" type="sibTrans" cxnId="{A993B5D0-B554-4D4A-8E65-378CABFAD712}">
      <dgm:prSet/>
      <dgm:spPr/>
      <dgm:t>
        <a:bodyPr/>
        <a:lstStyle/>
        <a:p>
          <a:pPr algn="ctr"/>
          <a:endParaRPr kumimoji="1" lang="ja-JP" altLang="en-US"/>
        </a:p>
      </dgm:t>
    </dgm:pt>
    <dgm:pt modelId="{999AC315-9C4C-4458-A5FE-F6ECADA4D394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地域枠修学金</a:t>
          </a:r>
          <a:endParaRPr kumimoji="1" lang="ja-JP" altLang="en-US" dirty="0"/>
        </a:p>
      </dgm:t>
    </dgm:pt>
    <dgm:pt modelId="{E8D9F5A8-64A1-45A4-BD1F-846A1E206B88}" type="parTrans" cxnId="{5BE1EA29-7841-45AE-8A23-16E4C2EB0DEA}">
      <dgm:prSet/>
      <dgm:spPr/>
      <dgm:t>
        <a:bodyPr/>
        <a:lstStyle/>
        <a:p>
          <a:pPr algn="ctr"/>
          <a:endParaRPr kumimoji="1" lang="ja-JP" altLang="en-US"/>
        </a:p>
      </dgm:t>
    </dgm:pt>
    <dgm:pt modelId="{49561240-8D59-4521-9A32-9FCCFB25B2C1}" type="sibTrans" cxnId="{5BE1EA29-7841-45AE-8A23-16E4C2EB0DEA}">
      <dgm:prSet/>
      <dgm:spPr/>
      <dgm:t>
        <a:bodyPr/>
        <a:lstStyle/>
        <a:p>
          <a:pPr algn="ctr"/>
          <a:endParaRPr kumimoji="1" lang="ja-JP" altLang="en-US"/>
        </a:p>
      </dgm:t>
    </dgm:pt>
    <dgm:pt modelId="{2FEF1369-EABD-4879-9362-0FB1F1A9529C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臨床研修病院一覧</a:t>
          </a:r>
          <a:endParaRPr kumimoji="1" lang="ja-JP" altLang="en-US" dirty="0"/>
        </a:p>
      </dgm:t>
    </dgm:pt>
    <dgm:pt modelId="{3D4F43FB-BD37-413E-91CB-369D9312AF00}" type="parTrans" cxnId="{500119F1-4611-4FDB-9FD6-D1C63F02390F}">
      <dgm:prSet/>
      <dgm:spPr/>
      <dgm:t>
        <a:bodyPr/>
        <a:lstStyle/>
        <a:p>
          <a:pPr algn="ctr"/>
          <a:endParaRPr kumimoji="1" lang="ja-JP" altLang="en-US"/>
        </a:p>
      </dgm:t>
    </dgm:pt>
    <dgm:pt modelId="{753A0C9B-5176-47A5-884C-24BA49F3A5AC}" type="sibTrans" cxnId="{500119F1-4611-4FDB-9FD6-D1C63F02390F}">
      <dgm:prSet/>
      <dgm:spPr/>
      <dgm:t>
        <a:bodyPr/>
        <a:lstStyle/>
        <a:p>
          <a:pPr algn="ctr"/>
          <a:endParaRPr kumimoji="1" lang="ja-JP" altLang="en-US"/>
        </a:p>
      </dgm:t>
    </dgm:pt>
    <dgm:pt modelId="{5FCF7E2A-6D18-47AF-B256-3DA34A23954E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主催セミナー情報</a:t>
          </a:r>
          <a:endParaRPr kumimoji="1" lang="ja-JP" altLang="en-US" dirty="0"/>
        </a:p>
      </dgm:t>
    </dgm:pt>
    <dgm:pt modelId="{7667512C-46CE-4845-B056-A530DA069F37}" type="parTrans" cxnId="{5EB1B4B0-094C-4DF0-8D41-B43CC7AE5564}">
      <dgm:prSet/>
      <dgm:spPr/>
      <dgm:t>
        <a:bodyPr/>
        <a:lstStyle/>
        <a:p>
          <a:pPr algn="ctr"/>
          <a:endParaRPr kumimoji="1" lang="ja-JP" altLang="en-US"/>
        </a:p>
      </dgm:t>
    </dgm:pt>
    <dgm:pt modelId="{5E0822F0-9490-4090-A7D2-0E10ADB72EA8}" type="sibTrans" cxnId="{5EB1B4B0-094C-4DF0-8D41-B43CC7AE5564}">
      <dgm:prSet/>
      <dgm:spPr/>
      <dgm:t>
        <a:bodyPr/>
        <a:lstStyle/>
        <a:p>
          <a:pPr algn="ctr"/>
          <a:endParaRPr kumimoji="1" lang="ja-JP" altLang="en-US"/>
        </a:p>
      </dgm:t>
    </dgm:pt>
    <dgm:pt modelId="{01974BB1-9A63-46BC-BF99-7B729C48EDA5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自治医大</a:t>
          </a:r>
          <a:endParaRPr kumimoji="1" lang="ja-JP" altLang="en-US" dirty="0"/>
        </a:p>
      </dgm:t>
    </dgm:pt>
    <dgm:pt modelId="{70514A46-8BAD-43C8-BCB7-3D86B371837E}" type="parTrans" cxnId="{17121BDC-B1CB-4FF0-A0B5-B7292A18359E}">
      <dgm:prSet/>
      <dgm:spPr/>
      <dgm:t>
        <a:bodyPr/>
        <a:lstStyle/>
        <a:p>
          <a:pPr algn="ctr"/>
          <a:endParaRPr kumimoji="1" lang="ja-JP" altLang="en-US"/>
        </a:p>
      </dgm:t>
    </dgm:pt>
    <dgm:pt modelId="{E93F3E76-5CF0-4362-9916-075F92710589}" type="sibTrans" cxnId="{17121BDC-B1CB-4FF0-A0B5-B7292A18359E}">
      <dgm:prSet/>
      <dgm:spPr/>
      <dgm:t>
        <a:bodyPr/>
        <a:lstStyle/>
        <a:p>
          <a:pPr algn="ctr"/>
          <a:endParaRPr kumimoji="1" lang="ja-JP" altLang="en-US"/>
        </a:p>
      </dgm:t>
    </dgm:pt>
    <dgm:pt modelId="{2C4DDAC4-4326-4015-8895-A92C167BBAD0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地域枠学生用会員サイト</a:t>
          </a:r>
          <a:endParaRPr kumimoji="1" lang="ja-JP" altLang="en-US" dirty="0"/>
        </a:p>
      </dgm:t>
    </dgm:pt>
    <dgm:pt modelId="{DAE4640D-409A-4C3E-85AC-4EFA1860034F}" type="parTrans" cxnId="{48ACEB0F-D436-4D76-A970-03DB513436EB}">
      <dgm:prSet/>
      <dgm:spPr/>
      <dgm:t>
        <a:bodyPr/>
        <a:lstStyle/>
        <a:p>
          <a:pPr algn="ctr"/>
          <a:endParaRPr kumimoji="1" lang="ja-JP" altLang="en-US"/>
        </a:p>
      </dgm:t>
    </dgm:pt>
    <dgm:pt modelId="{6C5D61FC-500C-4291-BF26-766642B62F65}" type="sibTrans" cxnId="{48ACEB0F-D436-4D76-A970-03DB513436EB}">
      <dgm:prSet/>
      <dgm:spPr/>
      <dgm:t>
        <a:bodyPr/>
        <a:lstStyle/>
        <a:p>
          <a:pPr algn="ctr"/>
          <a:endParaRPr kumimoji="1" lang="ja-JP" altLang="en-US"/>
        </a:p>
      </dgm:t>
    </dgm:pt>
    <dgm:pt modelId="{FB5494F9-E699-4108-B89D-28590754DE03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専門研修プログラム一覧</a:t>
          </a:r>
          <a:endParaRPr kumimoji="1" lang="ja-JP" altLang="en-US" dirty="0"/>
        </a:p>
      </dgm:t>
    </dgm:pt>
    <dgm:pt modelId="{25985475-90FD-440D-B0DE-2987059E490F}" type="parTrans" cxnId="{8F5F46D4-A152-442D-A254-09FAC4670764}">
      <dgm:prSet/>
      <dgm:spPr/>
      <dgm:t>
        <a:bodyPr/>
        <a:lstStyle/>
        <a:p>
          <a:pPr algn="ctr"/>
          <a:endParaRPr kumimoji="1" lang="ja-JP" altLang="en-US"/>
        </a:p>
      </dgm:t>
    </dgm:pt>
    <dgm:pt modelId="{3223BD1A-BE30-44A5-B338-34922A55DF8B}" type="sibTrans" cxnId="{8F5F46D4-A152-442D-A254-09FAC4670764}">
      <dgm:prSet/>
      <dgm:spPr/>
      <dgm:t>
        <a:bodyPr/>
        <a:lstStyle/>
        <a:p>
          <a:pPr algn="ctr"/>
          <a:endParaRPr kumimoji="1" lang="ja-JP" altLang="en-US"/>
        </a:p>
      </dgm:t>
    </dgm:pt>
    <dgm:pt modelId="{5C0A984C-6FE7-41CD-8AF1-483ED866BBCD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キャリアプラン</a:t>
          </a:r>
          <a:endParaRPr kumimoji="1" lang="ja-JP" altLang="en-US" dirty="0"/>
        </a:p>
      </dgm:t>
    </dgm:pt>
    <dgm:pt modelId="{580C58C4-303B-4BBA-9BA0-F89032E2E2DC}" type="parTrans" cxnId="{E95D35C2-7A87-4980-BB7B-0C084D397203}">
      <dgm:prSet/>
      <dgm:spPr/>
      <dgm:t>
        <a:bodyPr/>
        <a:lstStyle/>
        <a:p>
          <a:pPr algn="ctr"/>
          <a:endParaRPr kumimoji="1" lang="ja-JP" altLang="en-US"/>
        </a:p>
      </dgm:t>
    </dgm:pt>
    <dgm:pt modelId="{9FB80CDA-12FB-49EB-9EB9-06FAE22AC94E}" type="sibTrans" cxnId="{E95D35C2-7A87-4980-BB7B-0C084D397203}">
      <dgm:prSet/>
      <dgm:spPr/>
      <dgm:t>
        <a:bodyPr/>
        <a:lstStyle/>
        <a:p>
          <a:pPr algn="ctr"/>
          <a:endParaRPr kumimoji="1" lang="ja-JP" altLang="en-US"/>
        </a:p>
      </dgm:t>
    </dgm:pt>
    <dgm:pt modelId="{F48EAD4E-31AA-4B09-B21B-BF90C751A5A1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主催セミナー情報</a:t>
          </a:r>
          <a:endParaRPr kumimoji="1" lang="ja-JP" altLang="en-US" dirty="0"/>
        </a:p>
      </dgm:t>
    </dgm:pt>
    <dgm:pt modelId="{BB72041E-1305-47C8-AB67-F0BD667210F7}" type="parTrans" cxnId="{F0AB78E0-19B1-435D-88C4-1ACFFF85895B}">
      <dgm:prSet/>
      <dgm:spPr/>
      <dgm:t>
        <a:bodyPr/>
        <a:lstStyle/>
        <a:p>
          <a:pPr algn="ctr"/>
          <a:endParaRPr kumimoji="1" lang="ja-JP" altLang="en-US"/>
        </a:p>
      </dgm:t>
    </dgm:pt>
    <dgm:pt modelId="{1D3E32FA-C507-4CB4-9869-9CB3675A7D0B}" type="sibTrans" cxnId="{F0AB78E0-19B1-435D-88C4-1ACFFF85895B}">
      <dgm:prSet/>
      <dgm:spPr/>
      <dgm:t>
        <a:bodyPr/>
        <a:lstStyle/>
        <a:p>
          <a:pPr algn="ctr"/>
          <a:endParaRPr kumimoji="1" lang="ja-JP" altLang="en-US"/>
        </a:p>
      </dgm:t>
    </dgm:pt>
    <dgm:pt modelId="{9DA3EC8D-86D9-48CA-914E-6EE1A41F7A80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先輩医師からのメッセージ</a:t>
          </a:r>
          <a:endParaRPr kumimoji="1" lang="en-US" altLang="ja-JP" dirty="0" smtClean="0"/>
        </a:p>
      </dgm:t>
    </dgm:pt>
    <dgm:pt modelId="{8788123B-2D5E-4CDA-8453-755938DCA125}" type="parTrans" cxnId="{C52717C7-2349-4871-8D0D-B18B64902D25}">
      <dgm:prSet/>
      <dgm:spPr/>
      <dgm:t>
        <a:bodyPr/>
        <a:lstStyle/>
        <a:p>
          <a:pPr algn="ctr"/>
          <a:endParaRPr kumimoji="1" lang="ja-JP" altLang="en-US"/>
        </a:p>
      </dgm:t>
    </dgm:pt>
    <dgm:pt modelId="{E0BC4FAD-77E7-44A0-99EE-B6F04BE65164}" type="sibTrans" cxnId="{C52717C7-2349-4871-8D0D-B18B64902D25}">
      <dgm:prSet/>
      <dgm:spPr/>
      <dgm:t>
        <a:bodyPr/>
        <a:lstStyle/>
        <a:p>
          <a:pPr algn="ctr"/>
          <a:endParaRPr kumimoji="1" lang="ja-JP" altLang="en-US"/>
        </a:p>
      </dgm:t>
    </dgm:pt>
    <dgm:pt modelId="{A45D123B-6D3B-44BF-AE22-F5A38F895B5B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支援プログラム</a:t>
          </a:r>
          <a:endParaRPr kumimoji="1" lang="en-US" altLang="ja-JP" dirty="0" smtClean="0"/>
        </a:p>
      </dgm:t>
    </dgm:pt>
    <dgm:pt modelId="{95083814-7275-4FE5-AFD5-7EDB1013773F}" type="parTrans" cxnId="{B4016771-D5E9-4C49-96C3-EF11B94D07AA}">
      <dgm:prSet/>
      <dgm:spPr/>
      <dgm:t>
        <a:bodyPr/>
        <a:lstStyle/>
        <a:p>
          <a:pPr algn="ctr"/>
          <a:endParaRPr kumimoji="1" lang="ja-JP" altLang="en-US"/>
        </a:p>
      </dgm:t>
    </dgm:pt>
    <dgm:pt modelId="{D50390CF-73CF-416B-959E-FDEBF9E9087E}" type="sibTrans" cxnId="{B4016771-D5E9-4C49-96C3-EF11B94D07AA}">
      <dgm:prSet/>
      <dgm:spPr/>
      <dgm:t>
        <a:bodyPr/>
        <a:lstStyle/>
        <a:p>
          <a:pPr algn="ctr"/>
          <a:endParaRPr kumimoji="1" lang="ja-JP" altLang="en-US"/>
        </a:p>
      </dgm:t>
    </dgm:pt>
    <dgm:pt modelId="{03CD6612-72F8-4E35-A26A-5B1993755611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シミュレータ貸出システム</a:t>
          </a:r>
          <a:endParaRPr kumimoji="1" lang="en-US" altLang="ja-JP" dirty="0" smtClean="0"/>
        </a:p>
      </dgm:t>
    </dgm:pt>
    <dgm:pt modelId="{DEDBC349-5AE6-455A-BEAA-73CFE9FFA540}" type="parTrans" cxnId="{6651947B-B17D-49AE-B1F2-69AAFDE61EC4}">
      <dgm:prSet/>
      <dgm:spPr/>
      <dgm:t>
        <a:bodyPr/>
        <a:lstStyle/>
        <a:p>
          <a:pPr algn="ctr"/>
          <a:endParaRPr kumimoji="1" lang="ja-JP" altLang="en-US"/>
        </a:p>
      </dgm:t>
    </dgm:pt>
    <dgm:pt modelId="{F60F42D7-2D4C-4D6D-8D62-92A74BE869D1}" type="sibTrans" cxnId="{6651947B-B17D-49AE-B1F2-69AAFDE61EC4}">
      <dgm:prSet/>
      <dgm:spPr/>
      <dgm:t>
        <a:bodyPr/>
        <a:lstStyle/>
        <a:p>
          <a:pPr algn="ctr"/>
          <a:endParaRPr kumimoji="1" lang="ja-JP" altLang="en-US"/>
        </a:p>
      </dgm:t>
    </dgm:pt>
    <dgm:pt modelId="{FE68DE06-8DB2-4882-BA9B-29B9A7B78AA0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会員登録</a:t>
          </a:r>
          <a:endParaRPr kumimoji="1" lang="en-US" altLang="ja-JP" dirty="0" smtClean="0"/>
        </a:p>
      </dgm:t>
    </dgm:pt>
    <dgm:pt modelId="{D7DCA84D-36F1-477A-BEA5-58340FE6034A}" type="parTrans" cxnId="{E99B5462-7094-4CCB-9D23-D64B67C9DC2C}">
      <dgm:prSet/>
      <dgm:spPr/>
      <dgm:t>
        <a:bodyPr/>
        <a:lstStyle/>
        <a:p>
          <a:pPr algn="ctr"/>
          <a:endParaRPr kumimoji="1" lang="ja-JP" altLang="en-US"/>
        </a:p>
      </dgm:t>
    </dgm:pt>
    <dgm:pt modelId="{FB8439C1-87E5-4313-AF42-52719B77182B}" type="sibTrans" cxnId="{E99B5462-7094-4CCB-9D23-D64B67C9DC2C}">
      <dgm:prSet/>
      <dgm:spPr/>
      <dgm:t>
        <a:bodyPr/>
        <a:lstStyle/>
        <a:p>
          <a:pPr algn="ctr"/>
          <a:endParaRPr kumimoji="1" lang="ja-JP" altLang="en-US"/>
        </a:p>
      </dgm:t>
    </dgm:pt>
    <dgm:pt modelId="{6420C9DC-7349-4EB8-99E8-AEECA2C2F520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会員ページ</a:t>
          </a:r>
          <a:endParaRPr kumimoji="1" lang="en-US" altLang="ja-JP" dirty="0" smtClean="0"/>
        </a:p>
      </dgm:t>
    </dgm:pt>
    <dgm:pt modelId="{98D45991-596D-4B19-A6C1-7E87F2C21426}" type="parTrans" cxnId="{BCD92E40-2F68-4DA4-A7CB-2ECAA08B552F}">
      <dgm:prSet/>
      <dgm:spPr/>
      <dgm:t>
        <a:bodyPr/>
        <a:lstStyle/>
        <a:p>
          <a:pPr algn="ctr"/>
          <a:endParaRPr kumimoji="1" lang="ja-JP" altLang="en-US"/>
        </a:p>
      </dgm:t>
    </dgm:pt>
    <dgm:pt modelId="{3439791F-5E1B-46EC-BBCD-2572FE535CDD}" type="sibTrans" cxnId="{BCD92E40-2F68-4DA4-A7CB-2ECAA08B552F}">
      <dgm:prSet/>
      <dgm:spPr/>
      <dgm:t>
        <a:bodyPr/>
        <a:lstStyle/>
        <a:p>
          <a:pPr algn="ctr"/>
          <a:endParaRPr kumimoji="1" lang="ja-JP" altLang="en-US"/>
        </a:p>
      </dgm:t>
    </dgm:pt>
    <dgm:pt modelId="{B0D3550B-EBBF-48ED-83D4-143507256463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求人情報</a:t>
          </a:r>
          <a:endParaRPr kumimoji="1" lang="en-US" altLang="ja-JP" dirty="0" smtClean="0"/>
        </a:p>
      </dgm:t>
    </dgm:pt>
    <dgm:pt modelId="{1D043190-5A17-44B8-96A5-E10C4D45284F}" type="parTrans" cxnId="{E5CCCCD9-7649-4527-8442-3DD031E54B7E}">
      <dgm:prSet/>
      <dgm:spPr/>
      <dgm:t>
        <a:bodyPr/>
        <a:lstStyle/>
        <a:p>
          <a:pPr algn="ctr"/>
          <a:endParaRPr kumimoji="1" lang="ja-JP" altLang="en-US"/>
        </a:p>
      </dgm:t>
    </dgm:pt>
    <dgm:pt modelId="{72F303B7-CD2B-44EE-9C24-1F66D965F522}" type="sibTrans" cxnId="{E5CCCCD9-7649-4527-8442-3DD031E54B7E}">
      <dgm:prSet/>
      <dgm:spPr/>
      <dgm:t>
        <a:bodyPr/>
        <a:lstStyle/>
        <a:p>
          <a:pPr algn="ctr"/>
          <a:endParaRPr kumimoji="1" lang="ja-JP" altLang="en-US"/>
        </a:p>
      </dgm:t>
    </dgm:pt>
    <dgm:pt modelId="{10CB6DB2-D7C3-4932-9136-7BEC796F07D4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相談フォーム</a:t>
          </a:r>
          <a:endParaRPr kumimoji="1" lang="en-US" altLang="ja-JP" dirty="0" smtClean="0"/>
        </a:p>
      </dgm:t>
    </dgm:pt>
    <dgm:pt modelId="{0A9C7F3B-5045-4909-9B75-690AE72ED2AF}" type="parTrans" cxnId="{B5037960-80D5-4F34-A87C-8FD190EF4676}">
      <dgm:prSet/>
      <dgm:spPr/>
      <dgm:t>
        <a:bodyPr/>
        <a:lstStyle/>
        <a:p>
          <a:pPr algn="ctr"/>
          <a:endParaRPr kumimoji="1" lang="ja-JP" altLang="en-US"/>
        </a:p>
      </dgm:t>
    </dgm:pt>
    <dgm:pt modelId="{9EB29D2A-8EE3-4AA7-B11D-DE23527E2FC3}" type="sibTrans" cxnId="{B5037960-80D5-4F34-A87C-8FD190EF4676}">
      <dgm:prSet/>
      <dgm:spPr/>
      <dgm:t>
        <a:bodyPr/>
        <a:lstStyle/>
        <a:p>
          <a:pPr algn="ctr"/>
          <a:endParaRPr kumimoji="1" lang="ja-JP" altLang="en-US"/>
        </a:p>
      </dgm:t>
    </dgm:pt>
    <dgm:pt modelId="{EEDE322B-EB40-4C60-AC72-8873E687F5B7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コース別のグループライン</a:t>
          </a:r>
          <a:endParaRPr kumimoji="1" lang="en-US" altLang="ja-JP" dirty="0" smtClean="0"/>
        </a:p>
      </dgm:t>
    </dgm:pt>
    <dgm:pt modelId="{8F5FFD93-75D9-4FAB-B66B-4C68CCF5CD8A}" type="parTrans" cxnId="{7E3EA41C-4883-4873-8446-A2B362801548}">
      <dgm:prSet/>
      <dgm:spPr/>
      <dgm:t>
        <a:bodyPr/>
        <a:lstStyle/>
        <a:p>
          <a:pPr algn="ctr"/>
          <a:endParaRPr kumimoji="1" lang="ja-JP" altLang="en-US"/>
        </a:p>
      </dgm:t>
    </dgm:pt>
    <dgm:pt modelId="{D801273D-70B2-4B98-8EAA-A245F596CD93}" type="sibTrans" cxnId="{7E3EA41C-4883-4873-8446-A2B362801548}">
      <dgm:prSet/>
      <dgm:spPr/>
      <dgm:t>
        <a:bodyPr/>
        <a:lstStyle/>
        <a:p>
          <a:pPr algn="ctr"/>
          <a:endParaRPr kumimoji="1" lang="ja-JP" altLang="en-US"/>
        </a:p>
      </dgm:t>
    </dgm:pt>
    <dgm:pt modelId="{D4EB54A7-A7CC-4AD8-BF5F-E3131D0FCDE3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コース別のオンラインカンファレンス</a:t>
          </a:r>
          <a:endParaRPr kumimoji="1" lang="en-US" altLang="ja-JP" dirty="0" smtClean="0"/>
        </a:p>
      </dgm:t>
    </dgm:pt>
    <dgm:pt modelId="{54530E00-2D23-489A-9683-7E3355D9F311}" type="parTrans" cxnId="{A034A8E1-48DC-4841-8DB2-A65BE956B442}">
      <dgm:prSet/>
      <dgm:spPr/>
      <dgm:t>
        <a:bodyPr/>
        <a:lstStyle/>
        <a:p>
          <a:pPr algn="ctr"/>
          <a:endParaRPr kumimoji="1" lang="ja-JP" altLang="en-US"/>
        </a:p>
      </dgm:t>
    </dgm:pt>
    <dgm:pt modelId="{4906119B-2698-49C3-B5C1-9DC067CD0525}" type="sibTrans" cxnId="{A034A8E1-48DC-4841-8DB2-A65BE956B442}">
      <dgm:prSet/>
      <dgm:spPr/>
      <dgm:t>
        <a:bodyPr/>
        <a:lstStyle/>
        <a:p>
          <a:pPr algn="ctr"/>
          <a:endParaRPr kumimoji="1" lang="ja-JP" altLang="en-US"/>
        </a:p>
      </dgm:t>
    </dgm:pt>
    <dgm:pt modelId="{6FBE2718-D31D-41E0-8B16-5EB8A7146452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登録フォーム</a:t>
          </a:r>
          <a:endParaRPr kumimoji="1" lang="en-US" altLang="ja-JP" dirty="0" smtClean="0"/>
        </a:p>
      </dgm:t>
    </dgm:pt>
    <dgm:pt modelId="{5DDEF41E-3BC8-499C-9CFD-108EEEB25DB1}" type="parTrans" cxnId="{7C645284-A81C-4545-8B1A-2A3CE78F3923}">
      <dgm:prSet/>
      <dgm:spPr/>
      <dgm:t>
        <a:bodyPr/>
        <a:lstStyle/>
        <a:p>
          <a:pPr algn="ctr"/>
          <a:endParaRPr kumimoji="1" lang="ja-JP" altLang="en-US"/>
        </a:p>
      </dgm:t>
    </dgm:pt>
    <dgm:pt modelId="{CDE2C60B-A4AF-480C-8388-9B8FE53DB906}" type="sibTrans" cxnId="{7C645284-A81C-4545-8B1A-2A3CE78F3923}">
      <dgm:prSet/>
      <dgm:spPr/>
      <dgm:t>
        <a:bodyPr/>
        <a:lstStyle/>
        <a:p>
          <a:pPr algn="ctr"/>
          <a:endParaRPr kumimoji="1" lang="ja-JP" altLang="en-US"/>
        </a:p>
      </dgm:t>
    </dgm:pt>
    <dgm:pt modelId="{04D90199-93E4-47B0-9AF6-10DF225FA70B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コース別</a:t>
          </a:r>
          <a:endParaRPr kumimoji="1" lang="ja-JP" altLang="en-US" dirty="0"/>
        </a:p>
      </dgm:t>
    </dgm:pt>
    <dgm:pt modelId="{3A82A3B0-AF6D-4CF2-B488-4690A5C50F66}" type="parTrans" cxnId="{388F4A32-437D-4B03-94C9-C54F5F241D50}">
      <dgm:prSet/>
      <dgm:spPr/>
      <dgm:t>
        <a:bodyPr/>
        <a:lstStyle/>
        <a:p>
          <a:pPr algn="ctr"/>
          <a:endParaRPr kumimoji="1" lang="ja-JP" altLang="en-US"/>
        </a:p>
      </dgm:t>
    </dgm:pt>
    <dgm:pt modelId="{37679F21-F19A-4C3F-8E05-832EC941481B}" type="sibTrans" cxnId="{388F4A32-437D-4B03-94C9-C54F5F241D50}">
      <dgm:prSet/>
      <dgm:spPr/>
      <dgm:t>
        <a:bodyPr/>
        <a:lstStyle/>
        <a:p>
          <a:pPr algn="ctr"/>
          <a:endParaRPr kumimoji="1" lang="ja-JP" altLang="en-US"/>
        </a:p>
      </dgm:t>
    </dgm:pt>
    <dgm:pt modelId="{0C4C2B74-FEC5-4045-9168-B713D69EBEE0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地域枠</a:t>
          </a:r>
          <a:endParaRPr kumimoji="1" lang="ja-JP" altLang="en-US" dirty="0"/>
        </a:p>
      </dgm:t>
    </dgm:pt>
    <dgm:pt modelId="{03E644C9-DD5A-4A08-85BF-34051B82A106}" type="parTrans" cxnId="{326AF182-F9D9-4DDA-BE39-EBFC21E7E07F}">
      <dgm:prSet/>
      <dgm:spPr/>
      <dgm:t>
        <a:bodyPr/>
        <a:lstStyle/>
        <a:p>
          <a:pPr algn="ctr"/>
          <a:endParaRPr kumimoji="1" lang="ja-JP" altLang="en-US"/>
        </a:p>
      </dgm:t>
    </dgm:pt>
    <dgm:pt modelId="{78A39731-FBC6-49E9-B4D5-66046A646400}" type="sibTrans" cxnId="{326AF182-F9D9-4DDA-BE39-EBFC21E7E07F}">
      <dgm:prSet/>
      <dgm:spPr/>
      <dgm:t>
        <a:bodyPr/>
        <a:lstStyle/>
        <a:p>
          <a:pPr algn="ctr"/>
          <a:endParaRPr kumimoji="1" lang="ja-JP" altLang="en-US"/>
        </a:p>
      </dgm:t>
    </dgm:pt>
    <dgm:pt modelId="{8FDCAD16-D49B-4ADE-AC85-215CE166DB6C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お問い合わせ</a:t>
          </a:r>
          <a:endParaRPr kumimoji="1" lang="en-US" altLang="ja-JP" dirty="0" smtClean="0"/>
        </a:p>
      </dgm:t>
    </dgm:pt>
    <dgm:pt modelId="{385B6D2A-CC33-4D4C-8408-6205388C7FB7}" type="parTrans" cxnId="{99474884-91AC-4750-A187-1B0F16004F21}">
      <dgm:prSet/>
      <dgm:spPr/>
      <dgm:t>
        <a:bodyPr/>
        <a:lstStyle/>
        <a:p>
          <a:endParaRPr kumimoji="1" lang="ja-JP" altLang="en-US"/>
        </a:p>
      </dgm:t>
    </dgm:pt>
    <dgm:pt modelId="{0D430536-2248-4B57-A1E0-4C0C5AAD7115}" type="sibTrans" cxnId="{99474884-91AC-4750-A187-1B0F16004F21}">
      <dgm:prSet/>
      <dgm:spPr/>
      <dgm:t>
        <a:bodyPr/>
        <a:lstStyle/>
        <a:p>
          <a:endParaRPr kumimoji="1" lang="ja-JP" altLang="en-US"/>
        </a:p>
      </dgm:t>
    </dgm:pt>
    <dgm:pt modelId="{16A80B16-ECD4-46D1-A18D-C9B8E0FF6EBC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問い合わせフォーム</a:t>
          </a:r>
          <a:endParaRPr kumimoji="1" lang="en-US" altLang="ja-JP" dirty="0" smtClean="0"/>
        </a:p>
      </dgm:t>
    </dgm:pt>
    <dgm:pt modelId="{FE05FD3C-5BC4-48B9-84CC-5CA1E1BC73BD}" type="parTrans" cxnId="{F57B782B-C004-4D42-98B1-326E1E65166B}">
      <dgm:prSet/>
      <dgm:spPr/>
      <dgm:t>
        <a:bodyPr/>
        <a:lstStyle/>
        <a:p>
          <a:endParaRPr kumimoji="1" lang="ja-JP" altLang="en-US"/>
        </a:p>
      </dgm:t>
    </dgm:pt>
    <dgm:pt modelId="{2213A325-EB1A-4DEF-9E91-6D47D2A2E339}" type="sibTrans" cxnId="{F57B782B-C004-4D42-98B1-326E1E65166B}">
      <dgm:prSet/>
      <dgm:spPr/>
      <dgm:t>
        <a:bodyPr/>
        <a:lstStyle/>
        <a:p>
          <a:endParaRPr kumimoji="1" lang="ja-JP" altLang="en-US"/>
        </a:p>
      </dgm:t>
    </dgm:pt>
    <dgm:pt modelId="{87569E5E-81A1-4613-9B76-255105525F6B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リンク集</a:t>
          </a:r>
          <a:endParaRPr kumimoji="1" lang="en-US" altLang="ja-JP" dirty="0" smtClean="0"/>
        </a:p>
      </dgm:t>
    </dgm:pt>
    <dgm:pt modelId="{DB28E10C-A6FC-4AD0-9006-37D7256AF2A2}" type="parTrans" cxnId="{02BFEBBF-C859-4B59-9257-0954F35608FC}">
      <dgm:prSet/>
      <dgm:spPr/>
      <dgm:t>
        <a:bodyPr/>
        <a:lstStyle/>
        <a:p>
          <a:endParaRPr kumimoji="1" lang="ja-JP" altLang="en-US"/>
        </a:p>
      </dgm:t>
    </dgm:pt>
    <dgm:pt modelId="{B70C0A87-2679-4105-B5BC-899E8448DA5B}" type="sibTrans" cxnId="{02BFEBBF-C859-4B59-9257-0954F35608FC}">
      <dgm:prSet/>
      <dgm:spPr/>
      <dgm:t>
        <a:bodyPr/>
        <a:lstStyle/>
        <a:p>
          <a:endParaRPr kumimoji="1" lang="ja-JP" altLang="en-US"/>
        </a:p>
      </dgm:t>
    </dgm:pt>
    <dgm:pt modelId="{1E29D91D-50EC-45FF-AF23-EAF1AB6C230A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コース</a:t>
          </a:r>
          <a:endParaRPr kumimoji="1" lang="ja-JP" altLang="en-US" dirty="0"/>
        </a:p>
      </dgm:t>
    </dgm:pt>
    <dgm:pt modelId="{3C8CFFA2-B838-487C-9A8E-202C64A27CDB}" type="parTrans" cxnId="{4A78B078-EE6B-4083-9D8A-E892041A37DF}">
      <dgm:prSet/>
      <dgm:spPr/>
      <dgm:t>
        <a:bodyPr/>
        <a:lstStyle/>
        <a:p>
          <a:endParaRPr kumimoji="1" lang="ja-JP" altLang="en-US"/>
        </a:p>
      </dgm:t>
    </dgm:pt>
    <dgm:pt modelId="{06F93292-81E3-455B-9675-D21AB167D67C}" type="sibTrans" cxnId="{4A78B078-EE6B-4083-9D8A-E892041A37DF}">
      <dgm:prSet/>
      <dgm:spPr/>
      <dgm:t>
        <a:bodyPr/>
        <a:lstStyle/>
        <a:p>
          <a:endParaRPr kumimoji="1" lang="ja-JP" altLang="en-US"/>
        </a:p>
      </dgm:t>
    </dgm:pt>
    <dgm:pt modelId="{6E79C405-E881-4A2C-AFFF-EA6D7633A4C9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地域枠の先輩（学生・医師）からのメッセージ</a:t>
          </a:r>
          <a:endParaRPr kumimoji="1" lang="ja-JP" altLang="en-US" dirty="0"/>
        </a:p>
      </dgm:t>
    </dgm:pt>
    <dgm:pt modelId="{DFB29C60-74B1-402A-8E00-3D94C91C27FE}" type="parTrans" cxnId="{B1D0AF47-B823-4170-A99C-FB57E392EBA2}">
      <dgm:prSet/>
      <dgm:spPr/>
      <dgm:t>
        <a:bodyPr/>
        <a:lstStyle/>
        <a:p>
          <a:endParaRPr kumimoji="1" lang="ja-JP" altLang="en-US"/>
        </a:p>
      </dgm:t>
    </dgm:pt>
    <dgm:pt modelId="{A0F0A84D-0603-44AA-8D39-F9C49BA824E3}" type="sibTrans" cxnId="{B1D0AF47-B823-4170-A99C-FB57E392EBA2}">
      <dgm:prSet/>
      <dgm:spPr/>
      <dgm:t>
        <a:bodyPr/>
        <a:lstStyle/>
        <a:p>
          <a:endParaRPr kumimoji="1" lang="ja-JP" altLang="en-US"/>
        </a:p>
      </dgm:t>
    </dgm:pt>
    <dgm:pt modelId="{5923CFCB-9537-443A-9DBE-254EFE149BE8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自治医大の先輩（学生・医師）からのメッセージ</a:t>
          </a:r>
          <a:endParaRPr kumimoji="1" lang="ja-JP" altLang="en-US" dirty="0"/>
        </a:p>
      </dgm:t>
    </dgm:pt>
    <dgm:pt modelId="{D468D0DF-B2B9-4B3B-87E9-80D26D73E3B9}" type="parTrans" cxnId="{524D1305-DFDB-4B4E-89FF-25FD4980B93C}">
      <dgm:prSet/>
      <dgm:spPr/>
      <dgm:t>
        <a:bodyPr/>
        <a:lstStyle/>
        <a:p>
          <a:endParaRPr kumimoji="1" lang="ja-JP" altLang="en-US"/>
        </a:p>
      </dgm:t>
    </dgm:pt>
    <dgm:pt modelId="{16D160BC-15A0-4682-8766-86DC09D1C6F4}" type="sibTrans" cxnId="{524D1305-DFDB-4B4E-89FF-25FD4980B93C}">
      <dgm:prSet/>
      <dgm:spPr/>
      <dgm:t>
        <a:bodyPr/>
        <a:lstStyle/>
        <a:p>
          <a:endParaRPr kumimoji="1" lang="ja-JP" altLang="en-US"/>
        </a:p>
      </dgm:t>
    </dgm:pt>
    <dgm:pt modelId="{DFDE8776-8420-47EA-80AD-6450350502D0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募集要項（リンク）</a:t>
          </a:r>
          <a:endParaRPr kumimoji="1" lang="ja-JP" altLang="en-US" dirty="0"/>
        </a:p>
      </dgm:t>
    </dgm:pt>
    <dgm:pt modelId="{01690847-B15F-4D3E-8596-4BF7491C1252}" type="parTrans" cxnId="{43E4B09D-77C7-42AA-BD47-645D5D0B56F1}">
      <dgm:prSet/>
      <dgm:spPr/>
      <dgm:t>
        <a:bodyPr/>
        <a:lstStyle/>
        <a:p>
          <a:endParaRPr kumimoji="1" lang="ja-JP" altLang="en-US"/>
        </a:p>
      </dgm:t>
    </dgm:pt>
    <dgm:pt modelId="{210C0B83-FC1E-427B-A659-68FDF46D64E7}" type="sibTrans" cxnId="{43E4B09D-77C7-42AA-BD47-645D5D0B56F1}">
      <dgm:prSet/>
      <dgm:spPr/>
      <dgm:t>
        <a:bodyPr/>
        <a:lstStyle/>
        <a:p>
          <a:endParaRPr kumimoji="1" lang="ja-JP" altLang="en-US"/>
        </a:p>
      </dgm:t>
    </dgm:pt>
    <dgm:pt modelId="{0F0DC78C-58EC-4470-B2E3-5918E4F88CFC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募集スケジュール（リンク）</a:t>
          </a:r>
          <a:endParaRPr kumimoji="1" lang="ja-JP" altLang="en-US" dirty="0"/>
        </a:p>
      </dgm:t>
    </dgm:pt>
    <dgm:pt modelId="{032577A3-C957-4BAC-BEBD-AAA20A1B787A}" type="parTrans" cxnId="{DD68CE05-BD36-4F0F-9EEC-385FAB110404}">
      <dgm:prSet/>
      <dgm:spPr/>
      <dgm:t>
        <a:bodyPr/>
        <a:lstStyle/>
        <a:p>
          <a:endParaRPr kumimoji="1" lang="ja-JP" altLang="en-US"/>
        </a:p>
      </dgm:t>
    </dgm:pt>
    <dgm:pt modelId="{C70F9B0D-0654-45A3-A2A0-5CC00C01D27C}" type="sibTrans" cxnId="{DD68CE05-BD36-4F0F-9EEC-385FAB110404}">
      <dgm:prSet/>
      <dgm:spPr/>
      <dgm:t>
        <a:bodyPr/>
        <a:lstStyle/>
        <a:p>
          <a:endParaRPr kumimoji="1" lang="ja-JP" altLang="en-US"/>
        </a:p>
      </dgm:t>
    </dgm:pt>
    <dgm:pt modelId="{551B7EA4-9975-480B-AC95-731C8BA0E676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募集要項（リンク）</a:t>
          </a:r>
          <a:endParaRPr kumimoji="1" lang="ja-JP" altLang="en-US" dirty="0"/>
        </a:p>
      </dgm:t>
    </dgm:pt>
    <dgm:pt modelId="{1B259727-F903-45D9-8AAF-5B49338962B9}" type="parTrans" cxnId="{96595716-2C59-447A-B0F6-A7E25DFF6DA6}">
      <dgm:prSet/>
      <dgm:spPr/>
      <dgm:t>
        <a:bodyPr/>
        <a:lstStyle/>
        <a:p>
          <a:endParaRPr kumimoji="1" lang="ja-JP" altLang="en-US"/>
        </a:p>
      </dgm:t>
    </dgm:pt>
    <dgm:pt modelId="{8C3EDE95-5850-4FA4-ADDB-B97532661CA0}" type="sibTrans" cxnId="{96595716-2C59-447A-B0F6-A7E25DFF6DA6}">
      <dgm:prSet/>
      <dgm:spPr/>
      <dgm:t>
        <a:bodyPr/>
        <a:lstStyle/>
        <a:p>
          <a:endParaRPr kumimoji="1" lang="ja-JP" altLang="en-US"/>
        </a:p>
      </dgm:t>
    </dgm:pt>
    <dgm:pt modelId="{A0304471-2D1B-41F2-85FB-64EA80D8D8A5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募集スケジュール（リンク）</a:t>
          </a:r>
          <a:endParaRPr kumimoji="1" lang="ja-JP" altLang="en-US" dirty="0"/>
        </a:p>
      </dgm:t>
    </dgm:pt>
    <dgm:pt modelId="{C833257C-7AE6-41FF-AAEA-5A04E52E8890}" type="parTrans" cxnId="{5F6006BA-B043-43E1-BB79-AED1C371BAEB}">
      <dgm:prSet/>
      <dgm:spPr/>
      <dgm:t>
        <a:bodyPr/>
        <a:lstStyle/>
        <a:p>
          <a:endParaRPr kumimoji="1" lang="ja-JP" altLang="en-US"/>
        </a:p>
      </dgm:t>
    </dgm:pt>
    <dgm:pt modelId="{31F05DC1-25AD-487C-9FD0-5FEF0D140BD0}" type="sibTrans" cxnId="{5F6006BA-B043-43E1-BB79-AED1C371BAEB}">
      <dgm:prSet/>
      <dgm:spPr/>
      <dgm:t>
        <a:bodyPr/>
        <a:lstStyle/>
        <a:p>
          <a:endParaRPr kumimoji="1" lang="ja-JP" altLang="en-US"/>
        </a:p>
      </dgm:t>
    </dgm:pt>
    <dgm:pt modelId="{DB3995DD-0B47-47D2-8D27-C431CEA289E5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学年別グループライン</a:t>
          </a:r>
          <a:endParaRPr kumimoji="1" lang="ja-JP" altLang="en-US" dirty="0"/>
        </a:p>
      </dgm:t>
    </dgm:pt>
    <dgm:pt modelId="{8562A74F-B753-4326-BF58-3ADA66460391}" type="parTrans" cxnId="{3C85840A-E0A3-4879-A6ED-9E7582AFF60B}">
      <dgm:prSet/>
      <dgm:spPr/>
      <dgm:t>
        <a:bodyPr/>
        <a:lstStyle/>
        <a:p>
          <a:endParaRPr kumimoji="1" lang="ja-JP" altLang="en-US"/>
        </a:p>
      </dgm:t>
    </dgm:pt>
    <dgm:pt modelId="{365764E0-2EFA-4877-89CD-BCFD43C17219}" type="sibTrans" cxnId="{3C85840A-E0A3-4879-A6ED-9E7582AFF60B}">
      <dgm:prSet/>
      <dgm:spPr/>
      <dgm:t>
        <a:bodyPr/>
        <a:lstStyle/>
        <a:p>
          <a:endParaRPr kumimoji="1" lang="ja-JP" altLang="en-US"/>
        </a:p>
      </dgm:t>
    </dgm:pt>
    <dgm:pt modelId="{7C726DB3-715F-447B-A21F-D8D860CFF4E3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学会ホームページリンク</a:t>
          </a:r>
          <a:endParaRPr kumimoji="1" lang="ja-JP" altLang="en-US" dirty="0"/>
        </a:p>
      </dgm:t>
    </dgm:pt>
    <dgm:pt modelId="{DB280106-9282-4D2F-9871-7994FB5ED9D4}" type="parTrans" cxnId="{4B38EAE8-6300-4478-BF10-8EF889896062}">
      <dgm:prSet/>
      <dgm:spPr/>
      <dgm:t>
        <a:bodyPr/>
        <a:lstStyle/>
        <a:p>
          <a:endParaRPr kumimoji="1" lang="ja-JP" altLang="en-US"/>
        </a:p>
      </dgm:t>
    </dgm:pt>
    <dgm:pt modelId="{D5B7DAB0-7020-4350-B765-BD5AB0B1165B}" type="sibTrans" cxnId="{4B38EAE8-6300-4478-BF10-8EF889896062}">
      <dgm:prSet/>
      <dgm:spPr/>
      <dgm:t>
        <a:bodyPr/>
        <a:lstStyle/>
        <a:p>
          <a:endParaRPr kumimoji="1" lang="ja-JP" altLang="en-US"/>
        </a:p>
      </dgm:t>
    </dgm:pt>
    <dgm:pt modelId="{D6766CF2-7F7B-4BF7-BFF3-EBCF5E2C37A6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参加申込フォーム</a:t>
          </a:r>
          <a:endParaRPr kumimoji="1" lang="ja-JP" altLang="en-US" dirty="0"/>
        </a:p>
      </dgm:t>
    </dgm:pt>
    <dgm:pt modelId="{BD728E2B-4C13-48D1-9218-804AE0F34748}" type="parTrans" cxnId="{727544B4-FC84-40DD-98AD-28021FECEF60}">
      <dgm:prSet/>
      <dgm:spPr/>
      <dgm:t>
        <a:bodyPr/>
        <a:lstStyle/>
        <a:p>
          <a:endParaRPr kumimoji="1" lang="ja-JP" altLang="en-US"/>
        </a:p>
      </dgm:t>
    </dgm:pt>
    <dgm:pt modelId="{853C0937-7EED-49E3-B62C-DF01A02536A2}" type="sibTrans" cxnId="{727544B4-FC84-40DD-98AD-28021FECEF60}">
      <dgm:prSet/>
      <dgm:spPr/>
      <dgm:t>
        <a:bodyPr/>
        <a:lstStyle/>
        <a:p>
          <a:endParaRPr kumimoji="1" lang="ja-JP" altLang="en-US"/>
        </a:p>
      </dgm:t>
    </dgm:pt>
    <dgm:pt modelId="{C6CE7555-DE32-427B-B2C2-706922E58908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活動報告</a:t>
          </a:r>
          <a:endParaRPr kumimoji="1" lang="ja-JP" altLang="en-US" dirty="0"/>
        </a:p>
      </dgm:t>
    </dgm:pt>
    <dgm:pt modelId="{A5D035F4-A289-4C2F-ACD1-F94F372FB591}" type="parTrans" cxnId="{41744FC4-3971-42DB-B9D7-CB5262E08A28}">
      <dgm:prSet/>
      <dgm:spPr/>
      <dgm:t>
        <a:bodyPr/>
        <a:lstStyle/>
        <a:p>
          <a:endParaRPr kumimoji="1" lang="ja-JP" altLang="en-US"/>
        </a:p>
      </dgm:t>
    </dgm:pt>
    <dgm:pt modelId="{2A7C1855-679D-4B34-8E51-A8F54062A460}" type="sibTrans" cxnId="{41744FC4-3971-42DB-B9D7-CB5262E08A28}">
      <dgm:prSet/>
      <dgm:spPr/>
      <dgm:t>
        <a:bodyPr/>
        <a:lstStyle/>
        <a:p>
          <a:endParaRPr kumimoji="1" lang="ja-JP" altLang="en-US"/>
        </a:p>
      </dgm:t>
    </dgm:pt>
    <dgm:pt modelId="{9D308005-FD1C-4A8C-A9D5-174C23118D14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各病院リンク</a:t>
          </a:r>
          <a:endParaRPr kumimoji="1" lang="ja-JP" altLang="en-US" dirty="0"/>
        </a:p>
      </dgm:t>
    </dgm:pt>
    <dgm:pt modelId="{45FE3994-7613-4E99-9F6F-881F99CF3D02}" type="parTrans" cxnId="{8138A856-EDDB-42F1-9F66-947A9DF0F326}">
      <dgm:prSet/>
      <dgm:spPr/>
      <dgm:t>
        <a:bodyPr/>
        <a:lstStyle/>
        <a:p>
          <a:endParaRPr kumimoji="1" lang="ja-JP" altLang="en-US"/>
        </a:p>
      </dgm:t>
    </dgm:pt>
    <dgm:pt modelId="{D50755A5-B5D8-44F7-B254-6FCD820780FA}" type="sibTrans" cxnId="{8138A856-EDDB-42F1-9F66-947A9DF0F326}">
      <dgm:prSet/>
      <dgm:spPr/>
      <dgm:t>
        <a:bodyPr/>
        <a:lstStyle/>
        <a:p>
          <a:endParaRPr kumimoji="1" lang="ja-JP" altLang="en-US"/>
        </a:p>
      </dgm:t>
    </dgm:pt>
    <dgm:pt modelId="{B064D1C5-056C-4D6D-B851-9A5B3F8D997C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参加申込フォーム</a:t>
          </a:r>
          <a:endParaRPr kumimoji="1" lang="ja-JP" altLang="en-US" dirty="0"/>
        </a:p>
      </dgm:t>
    </dgm:pt>
    <dgm:pt modelId="{5B2D7E20-0FFC-4E57-AD07-1FCDBC284C5C}" type="parTrans" cxnId="{D8DA7377-E23B-42EA-9DC8-2D8327A25AB5}">
      <dgm:prSet/>
      <dgm:spPr/>
      <dgm:t>
        <a:bodyPr/>
        <a:lstStyle/>
        <a:p>
          <a:endParaRPr kumimoji="1" lang="ja-JP" altLang="en-US"/>
        </a:p>
      </dgm:t>
    </dgm:pt>
    <dgm:pt modelId="{8AA705C3-6E04-4D41-8770-2B4198B62CF6}" type="sibTrans" cxnId="{D8DA7377-E23B-42EA-9DC8-2D8327A25AB5}">
      <dgm:prSet/>
      <dgm:spPr/>
      <dgm:t>
        <a:bodyPr/>
        <a:lstStyle/>
        <a:p>
          <a:endParaRPr kumimoji="1" lang="ja-JP" altLang="en-US"/>
        </a:p>
      </dgm:t>
    </dgm:pt>
    <dgm:pt modelId="{E2157969-88BF-46C8-8157-0FE52C798430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活動報告</a:t>
          </a:r>
          <a:endParaRPr kumimoji="1" lang="ja-JP" altLang="en-US" dirty="0"/>
        </a:p>
      </dgm:t>
    </dgm:pt>
    <dgm:pt modelId="{59D8EBC6-FC7B-4930-8071-646B687028CF}" type="parTrans" cxnId="{D0DCC1F4-7CD3-4552-92A2-D454B7826D9E}">
      <dgm:prSet/>
      <dgm:spPr/>
      <dgm:t>
        <a:bodyPr/>
        <a:lstStyle/>
        <a:p>
          <a:endParaRPr kumimoji="1" lang="ja-JP" altLang="en-US"/>
        </a:p>
      </dgm:t>
    </dgm:pt>
    <dgm:pt modelId="{71035576-6573-4882-B97E-DF8BDAC88D38}" type="sibTrans" cxnId="{D0DCC1F4-7CD3-4552-92A2-D454B7826D9E}">
      <dgm:prSet/>
      <dgm:spPr/>
      <dgm:t>
        <a:bodyPr/>
        <a:lstStyle/>
        <a:p>
          <a:endParaRPr kumimoji="1" lang="ja-JP" altLang="en-US"/>
        </a:p>
      </dgm:t>
    </dgm:pt>
    <dgm:pt modelId="{C02C2D07-6E54-42D4-A0B9-44B710094993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先輩医師からのメッセージ</a:t>
          </a:r>
          <a:endParaRPr kumimoji="1" lang="ja-JP" altLang="en-US" dirty="0"/>
        </a:p>
      </dgm:t>
    </dgm:pt>
    <dgm:pt modelId="{771C2847-07FC-4B05-8DCE-94BAD39E6758}" type="parTrans" cxnId="{35701B04-DC8A-45C6-8664-5EDC856557FF}">
      <dgm:prSet/>
      <dgm:spPr/>
      <dgm:t>
        <a:bodyPr/>
        <a:lstStyle/>
        <a:p>
          <a:endParaRPr kumimoji="1" lang="ja-JP" altLang="en-US"/>
        </a:p>
      </dgm:t>
    </dgm:pt>
    <dgm:pt modelId="{B83CD9F9-6858-4D90-AE17-390064E1CE59}" type="sibTrans" cxnId="{35701B04-DC8A-45C6-8664-5EDC856557FF}">
      <dgm:prSet/>
      <dgm:spPr/>
      <dgm:t>
        <a:bodyPr/>
        <a:lstStyle/>
        <a:p>
          <a:endParaRPr kumimoji="1" lang="ja-JP" altLang="en-US"/>
        </a:p>
      </dgm:t>
    </dgm:pt>
    <dgm:pt modelId="{B2A63D85-00FA-4345-AA5D-FD495FF3C552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コース別</a:t>
          </a:r>
          <a:endParaRPr kumimoji="1" lang="ja-JP" altLang="en-US" dirty="0"/>
        </a:p>
      </dgm:t>
    </dgm:pt>
    <dgm:pt modelId="{92ABB11B-C6B9-4766-91E4-7FDBB50D5C75}" type="parTrans" cxnId="{FA28AD99-9DD7-406A-AC2C-15AB7E081D37}">
      <dgm:prSet/>
      <dgm:spPr/>
      <dgm:t>
        <a:bodyPr/>
        <a:lstStyle/>
        <a:p>
          <a:endParaRPr kumimoji="1" lang="ja-JP" altLang="en-US"/>
        </a:p>
      </dgm:t>
    </dgm:pt>
    <dgm:pt modelId="{612F8903-9736-48DE-B6AA-BB9BEBDEACC4}" type="sibTrans" cxnId="{FA28AD99-9DD7-406A-AC2C-15AB7E081D37}">
      <dgm:prSet/>
      <dgm:spPr/>
      <dgm:t>
        <a:bodyPr/>
        <a:lstStyle/>
        <a:p>
          <a:endParaRPr kumimoji="1" lang="ja-JP" altLang="en-US"/>
        </a:p>
      </dgm:t>
    </dgm:pt>
    <dgm:pt modelId="{F83ED900-33EF-430A-BB3B-C5A3F238BF11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地域枠卒</a:t>
          </a:r>
          <a:endParaRPr kumimoji="1" lang="ja-JP" altLang="en-US" dirty="0"/>
        </a:p>
      </dgm:t>
    </dgm:pt>
    <dgm:pt modelId="{DA716289-9AED-4531-BCEC-8145AE60A3C6}" type="parTrans" cxnId="{F2D6F888-20E3-4EC1-A1B9-DBFBF9617307}">
      <dgm:prSet/>
      <dgm:spPr/>
      <dgm:t>
        <a:bodyPr/>
        <a:lstStyle/>
        <a:p>
          <a:endParaRPr kumimoji="1" lang="ja-JP" altLang="en-US"/>
        </a:p>
      </dgm:t>
    </dgm:pt>
    <dgm:pt modelId="{4DE6997E-7617-48DF-86F2-0C3DFAED2549}" type="sibTrans" cxnId="{F2D6F888-20E3-4EC1-A1B9-DBFBF9617307}">
      <dgm:prSet/>
      <dgm:spPr/>
      <dgm:t>
        <a:bodyPr/>
        <a:lstStyle/>
        <a:p>
          <a:endParaRPr kumimoji="1" lang="ja-JP" altLang="en-US"/>
        </a:p>
      </dgm:t>
    </dgm:pt>
    <dgm:pt modelId="{7D5F7570-1B03-49CC-AF31-C338D2547D6D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自治医卒</a:t>
          </a:r>
          <a:endParaRPr kumimoji="1" lang="ja-JP" altLang="en-US" dirty="0"/>
        </a:p>
      </dgm:t>
    </dgm:pt>
    <dgm:pt modelId="{9000A6B3-ED27-43A0-9678-1025CE79664F}" type="parTrans" cxnId="{385A1AF1-F6FA-4349-9E2A-219FEA747495}">
      <dgm:prSet/>
      <dgm:spPr/>
      <dgm:t>
        <a:bodyPr/>
        <a:lstStyle/>
        <a:p>
          <a:endParaRPr kumimoji="1" lang="ja-JP" altLang="en-US"/>
        </a:p>
      </dgm:t>
    </dgm:pt>
    <dgm:pt modelId="{B0F29987-DE65-4BCE-8398-5D613551F430}" type="sibTrans" cxnId="{385A1AF1-F6FA-4349-9E2A-219FEA747495}">
      <dgm:prSet/>
      <dgm:spPr/>
      <dgm:t>
        <a:bodyPr/>
        <a:lstStyle/>
        <a:p>
          <a:endParaRPr kumimoji="1" lang="ja-JP" altLang="en-US"/>
        </a:p>
      </dgm:t>
    </dgm:pt>
    <dgm:pt modelId="{A62782AD-D2A1-4CA3-899B-3EC06FA6553B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大阪で働くメリット・魅力</a:t>
          </a:r>
          <a:endParaRPr kumimoji="1" lang="ja-JP" altLang="en-US" dirty="0"/>
        </a:p>
      </dgm:t>
    </dgm:pt>
    <dgm:pt modelId="{9B5404ED-2186-400C-9724-4C32349F898F}" type="parTrans" cxnId="{AD1EA8B9-D3B2-45CA-ABF3-D7B3D8256327}">
      <dgm:prSet/>
      <dgm:spPr/>
      <dgm:t>
        <a:bodyPr/>
        <a:lstStyle/>
        <a:p>
          <a:endParaRPr kumimoji="1" lang="ja-JP" altLang="en-US"/>
        </a:p>
      </dgm:t>
    </dgm:pt>
    <dgm:pt modelId="{BA265771-20C1-414B-B005-6DEC8DFAE359}" type="sibTrans" cxnId="{AD1EA8B9-D3B2-45CA-ABF3-D7B3D8256327}">
      <dgm:prSet/>
      <dgm:spPr/>
      <dgm:t>
        <a:bodyPr/>
        <a:lstStyle/>
        <a:p>
          <a:endParaRPr kumimoji="1" lang="ja-JP" altLang="en-US"/>
        </a:p>
      </dgm:t>
    </dgm:pt>
    <dgm:pt modelId="{14397CD2-1399-44F0-8179-22A79FCBF0AC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提供メニュー</a:t>
          </a:r>
          <a:endParaRPr kumimoji="1" lang="ja-JP" altLang="en-US" dirty="0"/>
        </a:p>
      </dgm:t>
    </dgm:pt>
    <dgm:pt modelId="{30AD25B3-BB90-477E-8132-C7725B89351A}" type="parTrans" cxnId="{B3FCB59B-90C4-48A9-8FE1-6C1CDD5C80BD}">
      <dgm:prSet/>
      <dgm:spPr/>
      <dgm:t>
        <a:bodyPr/>
        <a:lstStyle/>
        <a:p>
          <a:endParaRPr kumimoji="1" lang="ja-JP" altLang="en-US"/>
        </a:p>
      </dgm:t>
    </dgm:pt>
    <dgm:pt modelId="{F92C4CFB-0530-4E0B-B800-F75A175B0B6B}" type="sibTrans" cxnId="{B3FCB59B-90C4-48A9-8FE1-6C1CDD5C80BD}">
      <dgm:prSet/>
      <dgm:spPr/>
      <dgm:t>
        <a:bodyPr/>
        <a:lstStyle/>
        <a:p>
          <a:endParaRPr kumimoji="1" lang="ja-JP" altLang="en-US"/>
        </a:p>
      </dgm:t>
    </dgm:pt>
    <dgm:pt modelId="{8668825D-5FF5-4B79-B6C1-A7E166183027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高校生向け病院イベント情報</a:t>
          </a:r>
          <a:endParaRPr kumimoji="1" lang="ja-JP" altLang="en-US" dirty="0"/>
        </a:p>
      </dgm:t>
    </dgm:pt>
    <dgm:pt modelId="{75B70B27-7E0A-4C3D-9EFB-F1FA18B3F518}" type="parTrans" cxnId="{96E75D41-59E1-4870-9F79-FEFBF34F11AA}">
      <dgm:prSet/>
      <dgm:spPr/>
      <dgm:t>
        <a:bodyPr/>
        <a:lstStyle/>
        <a:p>
          <a:endParaRPr kumimoji="1" lang="ja-JP" altLang="en-US"/>
        </a:p>
      </dgm:t>
    </dgm:pt>
    <dgm:pt modelId="{D1B0DE36-D75F-4CA7-B45E-69F10F296037}" type="sibTrans" cxnId="{96E75D41-59E1-4870-9F79-FEFBF34F11AA}">
      <dgm:prSet/>
      <dgm:spPr/>
      <dgm:t>
        <a:bodyPr/>
        <a:lstStyle/>
        <a:p>
          <a:endParaRPr kumimoji="1" lang="ja-JP" altLang="en-US"/>
        </a:p>
      </dgm:t>
    </dgm:pt>
    <dgm:pt modelId="{8674A790-6F5E-4F56-9AA8-244C68B2FFD1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パンフレット</a:t>
          </a:r>
          <a:r>
            <a:rPr kumimoji="1" lang="en-US" altLang="ja-JP" dirty="0" smtClean="0"/>
            <a:t>PDF</a:t>
          </a:r>
        </a:p>
      </dgm:t>
    </dgm:pt>
    <dgm:pt modelId="{78EBCE0E-6F2F-461C-81E8-1D6888FC3F00}" type="parTrans" cxnId="{5657CDF5-FD5B-4172-BB99-A3CB7C6B594B}">
      <dgm:prSet/>
      <dgm:spPr/>
      <dgm:t>
        <a:bodyPr/>
        <a:lstStyle/>
        <a:p>
          <a:endParaRPr kumimoji="1" lang="ja-JP" altLang="en-US"/>
        </a:p>
      </dgm:t>
    </dgm:pt>
    <dgm:pt modelId="{74E55765-6213-4B98-AB22-37FEF6639D99}" type="sibTrans" cxnId="{5657CDF5-FD5B-4172-BB99-A3CB7C6B594B}">
      <dgm:prSet/>
      <dgm:spPr/>
      <dgm:t>
        <a:bodyPr/>
        <a:lstStyle/>
        <a:p>
          <a:endParaRPr kumimoji="1" lang="ja-JP" altLang="en-US"/>
        </a:p>
      </dgm:t>
    </dgm:pt>
    <dgm:pt modelId="{D97BA93F-53AE-47A2-AA87-F91E85B7FE7B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申請の流れ</a:t>
          </a:r>
          <a:endParaRPr kumimoji="1" lang="en-US" altLang="ja-JP" dirty="0" smtClean="0"/>
        </a:p>
      </dgm:t>
    </dgm:pt>
    <dgm:pt modelId="{955D0619-2357-4EF1-8CD6-5F7FE65F4773}" type="parTrans" cxnId="{C1AB8B98-66BC-477C-898B-60F50D9714FF}">
      <dgm:prSet/>
      <dgm:spPr/>
      <dgm:t>
        <a:bodyPr/>
        <a:lstStyle/>
        <a:p>
          <a:endParaRPr kumimoji="1" lang="ja-JP" altLang="en-US"/>
        </a:p>
      </dgm:t>
    </dgm:pt>
    <dgm:pt modelId="{FC422F3A-8833-4F36-A99C-178947118ED2}" type="sibTrans" cxnId="{C1AB8B98-66BC-477C-898B-60F50D9714FF}">
      <dgm:prSet/>
      <dgm:spPr/>
      <dgm:t>
        <a:bodyPr/>
        <a:lstStyle/>
        <a:p>
          <a:endParaRPr kumimoji="1" lang="ja-JP" altLang="en-US"/>
        </a:p>
      </dgm:t>
    </dgm:pt>
    <dgm:pt modelId="{3855D10D-77FE-4141-AE88-DEFBCEE6329B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申請様式</a:t>
          </a:r>
          <a:endParaRPr kumimoji="1" lang="en-US" altLang="ja-JP" dirty="0" smtClean="0"/>
        </a:p>
      </dgm:t>
    </dgm:pt>
    <dgm:pt modelId="{15452F0C-CCC1-4E14-A462-2030D09F61FD}" type="parTrans" cxnId="{DC0EF790-1EDC-4BAB-800F-936DA69C0019}">
      <dgm:prSet/>
      <dgm:spPr/>
      <dgm:t>
        <a:bodyPr/>
        <a:lstStyle/>
        <a:p>
          <a:endParaRPr kumimoji="1" lang="ja-JP" altLang="en-US"/>
        </a:p>
      </dgm:t>
    </dgm:pt>
    <dgm:pt modelId="{0FA427A5-B629-4313-8C29-DD77EE698B32}" type="sibTrans" cxnId="{DC0EF790-1EDC-4BAB-800F-936DA69C0019}">
      <dgm:prSet/>
      <dgm:spPr/>
      <dgm:t>
        <a:bodyPr/>
        <a:lstStyle/>
        <a:p>
          <a:endParaRPr kumimoji="1" lang="ja-JP" altLang="en-US"/>
        </a:p>
      </dgm:t>
    </dgm:pt>
    <dgm:pt modelId="{38BB7EE0-59A1-4376-841E-221BE506A79D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利用者の声</a:t>
          </a:r>
          <a:endParaRPr kumimoji="1" lang="en-US" altLang="ja-JP" dirty="0" smtClean="0"/>
        </a:p>
      </dgm:t>
    </dgm:pt>
    <dgm:pt modelId="{887F0BDA-9F43-456C-A0D6-711A4AF62F27}" type="parTrans" cxnId="{75C9A77C-7122-4B03-A656-FE3707A8F932}">
      <dgm:prSet/>
      <dgm:spPr/>
      <dgm:t>
        <a:bodyPr/>
        <a:lstStyle/>
        <a:p>
          <a:endParaRPr kumimoji="1" lang="ja-JP" altLang="en-US"/>
        </a:p>
      </dgm:t>
    </dgm:pt>
    <dgm:pt modelId="{0052E1B7-8BF7-49C9-BA98-E27A52A32324}" type="sibTrans" cxnId="{75C9A77C-7122-4B03-A656-FE3707A8F932}">
      <dgm:prSet/>
      <dgm:spPr/>
      <dgm:t>
        <a:bodyPr/>
        <a:lstStyle/>
        <a:p>
          <a:endParaRPr kumimoji="1" lang="ja-JP" altLang="en-US"/>
        </a:p>
      </dgm:t>
    </dgm:pt>
    <dgm:pt modelId="{6563ED2C-0A4D-4730-85E7-D1F4BA51615C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貸出要綱</a:t>
          </a:r>
          <a:endParaRPr kumimoji="1" lang="en-US" altLang="ja-JP" dirty="0" smtClean="0"/>
        </a:p>
      </dgm:t>
    </dgm:pt>
    <dgm:pt modelId="{8C049499-D9A9-4C92-A187-E8EE28B34364}" type="parTrans" cxnId="{9D43EECF-2759-4545-AEB6-A552B359AA71}">
      <dgm:prSet/>
      <dgm:spPr/>
      <dgm:t>
        <a:bodyPr/>
        <a:lstStyle/>
        <a:p>
          <a:endParaRPr kumimoji="1" lang="ja-JP" altLang="en-US"/>
        </a:p>
      </dgm:t>
    </dgm:pt>
    <dgm:pt modelId="{E738E23D-4243-4F96-8035-10AF883D22AE}" type="sibTrans" cxnId="{9D43EECF-2759-4545-AEB6-A552B359AA71}">
      <dgm:prSet/>
      <dgm:spPr/>
      <dgm:t>
        <a:bodyPr/>
        <a:lstStyle/>
        <a:p>
          <a:endParaRPr kumimoji="1" lang="ja-JP" altLang="en-US"/>
        </a:p>
      </dgm:t>
    </dgm:pt>
    <dgm:pt modelId="{8F641FC6-0DEE-432B-ADD6-5E7E1B756CCD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申請の流れ</a:t>
          </a:r>
          <a:endParaRPr kumimoji="1" lang="en-US" altLang="ja-JP" dirty="0" smtClean="0"/>
        </a:p>
      </dgm:t>
    </dgm:pt>
    <dgm:pt modelId="{15F0B186-565D-4939-8836-93E8512F9DD0}" type="parTrans" cxnId="{C52738D5-2937-48AB-8459-FE4FF826F8EF}">
      <dgm:prSet/>
      <dgm:spPr/>
      <dgm:t>
        <a:bodyPr/>
        <a:lstStyle/>
        <a:p>
          <a:endParaRPr kumimoji="1" lang="ja-JP" altLang="en-US"/>
        </a:p>
      </dgm:t>
    </dgm:pt>
    <dgm:pt modelId="{410F128C-EAE8-4256-951C-1F299923EE84}" type="sibTrans" cxnId="{C52738D5-2937-48AB-8459-FE4FF826F8EF}">
      <dgm:prSet/>
      <dgm:spPr/>
      <dgm:t>
        <a:bodyPr/>
        <a:lstStyle/>
        <a:p>
          <a:endParaRPr kumimoji="1" lang="ja-JP" altLang="en-US"/>
        </a:p>
      </dgm:t>
    </dgm:pt>
    <dgm:pt modelId="{6BC1B57C-0B03-469D-80C8-7BFB91B5C31A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申請様式</a:t>
          </a:r>
          <a:endParaRPr kumimoji="1" lang="en-US" altLang="ja-JP" dirty="0" smtClean="0"/>
        </a:p>
      </dgm:t>
    </dgm:pt>
    <dgm:pt modelId="{C7E93D30-DFD4-453F-A6A9-A64002B39728}" type="parTrans" cxnId="{C0144192-083F-4B6F-9A8C-F84265492D45}">
      <dgm:prSet/>
      <dgm:spPr/>
      <dgm:t>
        <a:bodyPr/>
        <a:lstStyle/>
        <a:p>
          <a:endParaRPr kumimoji="1" lang="ja-JP" altLang="en-US"/>
        </a:p>
      </dgm:t>
    </dgm:pt>
    <dgm:pt modelId="{64FA1445-64E5-41EE-9E76-CBBEFFD2B79E}" type="sibTrans" cxnId="{C0144192-083F-4B6F-9A8C-F84265492D45}">
      <dgm:prSet/>
      <dgm:spPr/>
      <dgm:t>
        <a:bodyPr/>
        <a:lstStyle/>
        <a:p>
          <a:endParaRPr kumimoji="1" lang="ja-JP" altLang="en-US"/>
        </a:p>
      </dgm:t>
    </dgm:pt>
    <dgm:pt modelId="{957A2438-6C31-43E4-85B6-90C0097AEAAB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センターの役割・取り組み</a:t>
          </a:r>
          <a:endParaRPr kumimoji="1" lang="ja-JP" altLang="en-US" dirty="0"/>
        </a:p>
      </dgm:t>
    </dgm:pt>
    <dgm:pt modelId="{943987EC-AD6C-4107-81AC-8999DC97859C}" type="parTrans" cxnId="{7B966677-82AE-4EC4-9705-83DD7DB8056C}">
      <dgm:prSet/>
      <dgm:spPr/>
      <dgm:t>
        <a:bodyPr/>
        <a:lstStyle/>
        <a:p>
          <a:endParaRPr kumimoji="1" lang="ja-JP" altLang="en-US"/>
        </a:p>
      </dgm:t>
    </dgm:pt>
    <dgm:pt modelId="{2265DC9E-4BCC-49AA-9B4A-36587DDF4A62}" type="sibTrans" cxnId="{7B966677-82AE-4EC4-9705-83DD7DB8056C}">
      <dgm:prSet/>
      <dgm:spPr/>
      <dgm:t>
        <a:bodyPr/>
        <a:lstStyle/>
        <a:p>
          <a:endParaRPr kumimoji="1" lang="ja-JP" altLang="en-US"/>
        </a:p>
      </dgm:t>
    </dgm:pt>
    <dgm:pt modelId="{0F2726E8-A1F7-40E4-955B-74138C1B4FFA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女性医師支援</a:t>
          </a:r>
          <a:endParaRPr kumimoji="1" lang="en-US" altLang="ja-JP" dirty="0" smtClean="0"/>
        </a:p>
      </dgm:t>
    </dgm:pt>
    <dgm:pt modelId="{9A336671-9F9C-469A-A478-284A291278C7}" type="parTrans" cxnId="{D8CED6B3-305F-41A0-8139-3E7A4424E790}">
      <dgm:prSet/>
      <dgm:spPr/>
      <dgm:t>
        <a:bodyPr/>
        <a:lstStyle/>
        <a:p>
          <a:endParaRPr kumimoji="1" lang="ja-JP" altLang="en-US"/>
        </a:p>
      </dgm:t>
    </dgm:pt>
    <dgm:pt modelId="{F9A54139-9513-4D11-9763-953907CD881F}" type="sibTrans" cxnId="{D8CED6B3-305F-41A0-8139-3E7A4424E790}">
      <dgm:prSet/>
      <dgm:spPr/>
      <dgm:t>
        <a:bodyPr/>
        <a:lstStyle/>
        <a:p>
          <a:endParaRPr kumimoji="1" lang="ja-JP" altLang="en-US"/>
        </a:p>
      </dgm:t>
    </dgm:pt>
    <dgm:pt modelId="{5487624A-FF41-47D0-BC2F-ECE873A89A47}">
      <dgm:prSet phldrT="[テキスト]"/>
      <dgm:spPr/>
      <dgm:t>
        <a:bodyPr/>
        <a:lstStyle/>
        <a:p>
          <a:pPr algn="ctr"/>
          <a:r>
            <a:rPr kumimoji="1" lang="ja-JP" altLang="en-US" dirty="0" smtClean="0"/>
            <a:t>求人情報</a:t>
          </a:r>
          <a:endParaRPr kumimoji="1" lang="en-US" altLang="ja-JP" dirty="0" smtClean="0"/>
        </a:p>
      </dgm:t>
    </dgm:pt>
    <dgm:pt modelId="{A2F54418-F379-4CD8-BDD0-D86C8EA0DC9B}" type="parTrans" cxnId="{2509559B-E63D-4334-B680-EF27A0854500}">
      <dgm:prSet/>
      <dgm:spPr/>
      <dgm:t>
        <a:bodyPr/>
        <a:lstStyle/>
        <a:p>
          <a:endParaRPr kumimoji="1" lang="ja-JP" altLang="en-US"/>
        </a:p>
      </dgm:t>
    </dgm:pt>
    <dgm:pt modelId="{4E1B250A-A4B6-42B4-B441-9E729363ABB4}" type="sibTrans" cxnId="{2509559B-E63D-4334-B680-EF27A0854500}">
      <dgm:prSet/>
      <dgm:spPr/>
      <dgm:t>
        <a:bodyPr/>
        <a:lstStyle/>
        <a:p>
          <a:endParaRPr kumimoji="1" lang="ja-JP" altLang="en-US"/>
        </a:p>
      </dgm:t>
    </dgm:pt>
    <dgm:pt modelId="{B873E7C0-DC82-4AD9-A8BB-62831BC173C7}" type="pres">
      <dgm:prSet presAssocID="{9BB3E566-7011-4F6B-9C30-65DC480B3F9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C0DFB0E-0D14-42A9-AEE8-665836EFDED2}" type="pres">
      <dgm:prSet presAssocID="{B87F8667-DE8F-4E7A-8FB4-88F71D124620}" presName="root1" presStyleCnt="0"/>
      <dgm:spPr/>
    </dgm:pt>
    <dgm:pt modelId="{7039FBB2-C002-4E77-902B-5129F4222CE5}" type="pres">
      <dgm:prSet presAssocID="{B87F8667-DE8F-4E7A-8FB4-88F71D124620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698E59BE-2A06-4EB3-B27B-36F7E37A6813}" type="pres">
      <dgm:prSet presAssocID="{B87F8667-DE8F-4E7A-8FB4-88F71D124620}" presName="level2hierChild" presStyleCnt="0"/>
      <dgm:spPr/>
    </dgm:pt>
    <dgm:pt modelId="{E44F3630-8CF2-4E89-A916-6829E5AEA6DD}" type="pres">
      <dgm:prSet presAssocID="{C861B605-0FE2-4D01-90E5-ADA15C87A10A}" presName="conn2-1" presStyleLbl="parChTrans1D2" presStyleIdx="0" presStyleCnt="7"/>
      <dgm:spPr/>
      <dgm:t>
        <a:bodyPr/>
        <a:lstStyle/>
        <a:p>
          <a:endParaRPr kumimoji="1" lang="ja-JP" altLang="en-US"/>
        </a:p>
      </dgm:t>
    </dgm:pt>
    <dgm:pt modelId="{11DB8355-E35D-4FA4-913F-E64BF944BC01}" type="pres">
      <dgm:prSet presAssocID="{C861B605-0FE2-4D01-90E5-ADA15C87A10A}" presName="connTx" presStyleLbl="parChTrans1D2" presStyleIdx="0" presStyleCnt="7"/>
      <dgm:spPr/>
      <dgm:t>
        <a:bodyPr/>
        <a:lstStyle/>
        <a:p>
          <a:endParaRPr kumimoji="1" lang="ja-JP" altLang="en-US"/>
        </a:p>
      </dgm:t>
    </dgm:pt>
    <dgm:pt modelId="{184F530E-50D5-4DBF-B623-A0C9CD539089}" type="pres">
      <dgm:prSet presAssocID="{07D8E9D6-B858-414A-8AF0-A9D717617CC2}" presName="root2" presStyleCnt="0"/>
      <dgm:spPr/>
    </dgm:pt>
    <dgm:pt modelId="{6A7C406C-A3D6-42BC-9CFC-E1E6998759C1}" type="pres">
      <dgm:prSet presAssocID="{07D8E9D6-B858-414A-8AF0-A9D717617CC2}" presName="LevelTwoTextNode" presStyleLbl="node2" presStyleIdx="0" presStyleCnt="7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865EAD11-B2A4-41BD-80B5-B7497DA825E1}" type="pres">
      <dgm:prSet presAssocID="{07D8E9D6-B858-414A-8AF0-A9D717617CC2}" presName="level3hierChild" presStyleCnt="0"/>
      <dgm:spPr/>
    </dgm:pt>
    <dgm:pt modelId="{5C210294-C441-44CC-86D8-AD6B11C66E86}" type="pres">
      <dgm:prSet presAssocID="{340A06B0-967D-4DF8-9217-9947F3388E93}" presName="conn2-1" presStyleLbl="parChTrans1D3" presStyleIdx="0" presStyleCnt="24"/>
      <dgm:spPr/>
      <dgm:t>
        <a:bodyPr/>
        <a:lstStyle/>
        <a:p>
          <a:endParaRPr kumimoji="1" lang="ja-JP" altLang="en-US"/>
        </a:p>
      </dgm:t>
    </dgm:pt>
    <dgm:pt modelId="{D38DF00A-2D47-434B-99D6-5088FA39C626}" type="pres">
      <dgm:prSet presAssocID="{340A06B0-967D-4DF8-9217-9947F3388E93}" presName="connTx" presStyleLbl="parChTrans1D3" presStyleIdx="0" presStyleCnt="24"/>
      <dgm:spPr/>
      <dgm:t>
        <a:bodyPr/>
        <a:lstStyle/>
        <a:p>
          <a:endParaRPr kumimoji="1" lang="ja-JP" altLang="en-US"/>
        </a:p>
      </dgm:t>
    </dgm:pt>
    <dgm:pt modelId="{0F097932-6B1D-476D-B727-2A4054CDA92A}" type="pres">
      <dgm:prSet presAssocID="{05817BD0-6986-4E8B-A9F9-6BB8C603A4C2}" presName="root2" presStyleCnt="0"/>
      <dgm:spPr/>
    </dgm:pt>
    <dgm:pt modelId="{8FEEE083-6869-442E-A035-255ACC0143AB}" type="pres">
      <dgm:prSet presAssocID="{05817BD0-6986-4E8B-A9F9-6BB8C603A4C2}" presName="LevelTwoTextNode" presStyleLbl="node3" presStyleIdx="0" presStyleCnt="2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8551CACE-99B4-42A9-A414-AEA342887905}" type="pres">
      <dgm:prSet presAssocID="{05817BD0-6986-4E8B-A9F9-6BB8C603A4C2}" presName="level3hierChild" presStyleCnt="0"/>
      <dgm:spPr/>
    </dgm:pt>
    <dgm:pt modelId="{E7DE8E34-966F-43C1-985C-B64B91AC0F77}" type="pres">
      <dgm:prSet presAssocID="{DEAF9611-E403-4D77-AE1E-63526A455D6F}" presName="conn2-1" presStyleLbl="parChTrans1D3" presStyleIdx="1" presStyleCnt="24"/>
      <dgm:spPr/>
      <dgm:t>
        <a:bodyPr/>
        <a:lstStyle/>
        <a:p>
          <a:endParaRPr kumimoji="1" lang="ja-JP" altLang="en-US"/>
        </a:p>
      </dgm:t>
    </dgm:pt>
    <dgm:pt modelId="{DC7D13BE-C44A-4721-82E8-C3A3A5BC7C4A}" type="pres">
      <dgm:prSet presAssocID="{DEAF9611-E403-4D77-AE1E-63526A455D6F}" presName="connTx" presStyleLbl="parChTrans1D3" presStyleIdx="1" presStyleCnt="24"/>
      <dgm:spPr/>
      <dgm:t>
        <a:bodyPr/>
        <a:lstStyle/>
        <a:p>
          <a:endParaRPr kumimoji="1" lang="ja-JP" altLang="en-US"/>
        </a:p>
      </dgm:t>
    </dgm:pt>
    <dgm:pt modelId="{C2CAB2C5-DD72-460F-864D-46EB4A590A9B}" type="pres">
      <dgm:prSet presAssocID="{0102F934-4497-489A-AACC-3EA2614D4764}" presName="root2" presStyleCnt="0"/>
      <dgm:spPr/>
    </dgm:pt>
    <dgm:pt modelId="{43001CDF-097B-4DF5-AC74-DAD473147F93}" type="pres">
      <dgm:prSet presAssocID="{0102F934-4497-489A-AACC-3EA2614D4764}" presName="LevelTwoTextNode" presStyleLbl="node3" presStyleIdx="1" presStyleCnt="2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6391A801-437A-40A2-A4C1-601F289F4FFE}" type="pres">
      <dgm:prSet presAssocID="{0102F934-4497-489A-AACC-3EA2614D4764}" presName="level3hierChild" presStyleCnt="0"/>
      <dgm:spPr/>
    </dgm:pt>
    <dgm:pt modelId="{2601F7B7-CD48-4088-8CA3-640F74A9CD45}" type="pres">
      <dgm:prSet presAssocID="{9B5404ED-2186-400C-9724-4C32349F898F}" presName="conn2-1" presStyleLbl="parChTrans1D4" presStyleIdx="0" presStyleCnt="34"/>
      <dgm:spPr/>
      <dgm:t>
        <a:bodyPr/>
        <a:lstStyle/>
        <a:p>
          <a:endParaRPr kumimoji="1" lang="ja-JP" altLang="en-US"/>
        </a:p>
      </dgm:t>
    </dgm:pt>
    <dgm:pt modelId="{4BF5542C-1A36-4AAE-8D0A-40B072B3C871}" type="pres">
      <dgm:prSet presAssocID="{9B5404ED-2186-400C-9724-4C32349F898F}" presName="connTx" presStyleLbl="parChTrans1D4" presStyleIdx="0" presStyleCnt="34"/>
      <dgm:spPr/>
      <dgm:t>
        <a:bodyPr/>
        <a:lstStyle/>
        <a:p>
          <a:endParaRPr kumimoji="1" lang="ja-JP" altLang="en-US"/>
        </a:p>
      </dgm:t>
    </dgm:pt>
    <dgm:pt modelId="{D8BCF969-DA33-4055-9361-6A35E0BBDAA6}" type="pres">
      <dgm:prSet presAssocID="{A62782AD-D2A1-4CA3-899B-3EC06FA6553B}" presName="root2" presStyleCnt="0"/>
      <dgm:spPr/>
    </dgm:pt>
    <dgm:pt modelId="{57783854-B4FC-4F7D-AB0F-0222FD123B3F}" type="pres">
      <dgm:prSet presAssocID="{A62782AD-D2A1-4CA3-899B-3EC06FA6553B}" presName="LevelTwoTextNode" presStyleLbl="node4" presStyleIdx="0" presStyleCnt="3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0161DF0D-2E78-4BBA-8602-890FCE239FC2}" type="pres">
      <dgm:prSet presAssocID="{A62782AD-D2A1-4CA3-899B-3EC06FA6553B}" presName="level3hierChild" presStyleCnt="0"/>
      <dgm:spPr/>
    </dgm:pt>
    <dgm:pt modelId="{09A489BE-35FB-4D5E-84D4-8174D8278AD3}" type="pres">
      <dgm:prSet presAssocID="{B91C4AA6-B792-4B59-BE64-27CE6C020D5B}" presName="conn2-1" presStyleLbl="parChTrans1D3" presStyleIdx="2" presStyleCnt="24"/>
      <dgm:spPr/>
      <dgm:t>
        <a:bodyPr/>
        <a:lstStyle/>
        <a:p>
          <a:endParaRPr kumimoji="1" lang="ja-JP" altLang="en-US"/>
        </a:p>
      </dgm:t>
    </dgm:pt>
    <dgm:pt modelId="{8D06D89B-28FF-43D2-85F3-27A4568D3707}" type="pres">
      <dgm:prSet presAssocID="{B91C4AA6-B792-4B59-BE64-27CE6C020D5B}" presName="connTx" presStyleLbl="parChTrans1D3" presStyleIdx="2" presStyleCnt="24"/>
      <dgm:spPr/>
      <dgm:t>
        <a:bodyPr/>
        <a:lstStyle/>
        <a:p>
          <a:endParaRPr kumimoji="1" lang="ja-JP" altLang="en-US"/>
        </a:p>
      </dgm:t>
    </dgm:pt>
    <dgm:pt modelId="{C6F7FC8C-1BAD-4F0C-98B0-1691BEBB3D29}" type="pres">
      <dgm:prSet presAssocID="{AB209507-0624-4AE2-B6A7-89B74AC92051}" presName="root2" presStyleCnt="0"/>
      <dgm:spPr/>
    </dgm:pt>
    <dgm:pt modelId="{C73B093E-8BAE-44A4-BF41-DA2FC9E24F05}" type="pres">
      <dgm:prSet presAssocID="{AB209507-0624-4AE2-B6A7-89B74AC92051}" presName="LevelTwoTextNode" presStyleLbl="node3" presStyleIdx="2" presStyleCnt="2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A3D12829-4108-489E-A1AD-BF32BFD96B14}" type="pres">
      <dgm:prSet presAssocID="{AB209507-0624-4AE2-B6A7-89B74AC92051}" presName="level3hierChild" presStyleCnt="0"/>
      <dgm:spPr/>
    </dgm:pt>
    <dgm:pt modelId="{BB829442-2C47-474D-8ADD-C96D42F13C62}" type="pres">
      <dgm:prSet presAssocID="{943987EC-AD6C-4107-81AC-8999DC97859C}" presName="conn2-1" presStyleLbl="parChTrans1D4" presStyleIdx="1" presStyleCnt="34"/>
      <dgm:spPr/>
      <dgm:t>
        <a:bodyPr/>
        <a:lstStyle/>
        <a:p>
          <a:endParaRPr kumimoji="1" lang="ja-JP" altLang="en-US"/>
        </a:p>
      </dgm:t>
    </dgm:pt>
    <dgm:pt modelId="{AA8BF248-0742-4896-8E6B-65ED872A5AE9}" type="pres">
      <dgm:prSet presAssocID="{943987EC-AD6C-4107-81AC-8999DC97859C}" presName="connTx" presStyleLbl="parChTrans1D4" presStyleIdx="1" presStyleCnt="34"/>
      <dgm:spPr/>
      <dgm:t>
        <a:bodyPr/>
        <a:lstStyle/>
        <a:p>
          <a:endParaRPr kumimoji="1" lang="ja-JP" altLang="en-US"/>
        </a:p>
      </dgm:t>
    </dgm:pt>
    <dgm:pt modelId="{1A4AEB3C-F9FE-4A8B-A019-7B8C3995CE31}" type="pres">
      <dgm:prSet presAssocID="{957A2438-6C31-43E4-85B6-90C0097AEAAB}" presName="root2" presStyleCnt="0"/>
      <dgm:spPr/>
    </dgm:pt>
    <dgm:pt modelId="{F0DC444A-5982-4094-9729-07A78643E376}" type="pres">
      <dgm:prSet presAssocID="{957A2438-6C31-43E4-85B6-90C0097AEAAB}" presName="LevelTwoTextNode" presStyleLbl="node4" presStyleIdx="1" presStyleCnt="3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C11BF6B2-62CC-427E-9C56-6F73149E1D7B}" type="pres">
      <dgm:prSet presAssocID="{957A2438-6C31-43E4-85B6-90C0097AEAAB}" presName="level3hierChild" presStyleCnt="0"/>
      <dgm:spPr/>
    </dgm:pt>
    <dgm:pt modelId="{DFBD904E-7B63-4162-A47F-2AAB0732062D}" type="pres">
      <dgm:prSet presAssocID="{D8068929-B126-4580-BE0D-B608B99447AD}" presName="conn2-1" presStyleLbl="parChTrans1D3" presStyleIdx="3" presStyleCnt="24"/>
      <dgm:spPr/>
      <dgm:t>
        <a:bodyPr/>
        <a:lstStyle/>
        <a:p>
          <a:endParaRPr kumimoji="1" lang="ja-JP" altLang="en-US"/>
        </a:p>
      </dgm:t>
    </dgm:pt>
    <dgm:pt modelId="{8BC8CE37-B724-4FC4-9C69-F8A44DC942A6}" type="pres">
      <dgm:prSet presAssocID="{D8068929-B126-4580-BE0D-B608B99447AD}" presName="connTx" presStyleLbl="parChTrans1D3" presStyleIdx="3" presStyleCnt="24"/>
      <dgm:spPr/>
      <dgm:t>
        <a:bodyPr/>
        <a:lstStyle/>
        <a:p>
          <a:endParaRPr kumimoji="1" lang="ja-JP" altLang="en-US"/>
        </a:p>
      </dgm:t>
    </dgm:pt>
    <dgm:pt modelId="{E45EC05B-1A4E-4EE4-81DA-AA2BBA6AAC24}" type="pres">
      <dgm:prSet presAssocID="{B156A5BC-4B07-4A27-B5E4-0F84486D8EA0}" presName="root2" presStyleCnt="0"/>
      <dgm:spPr/>
    </dgm:pt>
    <dgm:pt modelId="{C8D3D3EB-3112-4352-A6D0-F56493F0767B}" type="pres">
      <dgm:prSet presAssocID="{B156A5BC-4B07-4A27-B5E4-0F84486D8EA0}" presName="LevelTwoTextNode" presStyleLbl="node3" presStyleIdx="3" presStyleCnt="2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34415051-8460-4EE0-B616-ECF764E3D080}" type="pres">
      <dgm:prSet presAssocID="{B156A5BC-4B07-4A27-B5E4-0F84486D8EA0}" presName="level3hierChild" presStyleCnt="0"/>
      <dgm:spPr/>
    </dgm:pt>
    <dgm:pt modelId="{E15582BF-9549-4FDF-BE27-220325F26DEE}" type="pres">
      <dgm:prSet presAssocID="{30AD25B3-BB90-477E-8132-C7725B89351A}" presName="conn2-1" presStyleLbl="parChTrans1D4" presStyleIdx="2" presStyleCnt="34"/>
      <dgm:spPr/>
      <dgm:t>
        <a:bodyPr/>
        <a:lstStyle/>
        <a:p>
          <a:endParaRPr kumimoji="1" lang="ja-JP" altLang="en-US"/>
        </a:p>
      </dgm:t>
    </dgm:pt>
    <dgm:pt modelId="{3938AC20-0769-4612-B83A-A96C47BF99D9}" type="pres">
      <dgm:prSet presAssocID="{30AD25B3-BB90-477E-8132-C7725B89351A}" presName="connTx" presStyleLbl="parChTrans1D4" presStyleIdx="2" presStyleCnt="34"/>
      <dgm:spPr/>
      <dgm:t>
        <a:bodyPr/>
        <a:lstStyle/>
        <a:p>
          <a:endParaRPr kumimoji="1" lang="ja-JP" altLang="en-US"/>
        </a:p>
      </dgm:t>
    </dgm:pt>
    <dgm:pt modelId="{1A987D59-EAB7-40F1-9CB3-C17A296969DF}" type="pres">
      <dgm:prSet presAssocID="{14397CD2-1399-44F0-8179-22A79FCBF0AC}" presName="root2" presStyleCnt="0"/>
      <dgm:spPr/>
    </dgm:pt>
    <dgm:pt modelId="{6042A17D-F961-4BAB-BC06-D358AEB28EE3}" type="pres">
      <dgm:prSet presAssocID="{14397CD2-1399-44F0-8179-22A79FCBF0AC}" presName="LevelTwoTextNode" presStyleLbl="node4" presStyleIdx="2" presStyleCnt="3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C5415E2D-4FDF-4B56-9164-D266A079E88A}" type="pres">
      <dgm:prSet presAssocID="{14397CD2-1399-44F0-8179-22A79FCBF0AC}" presName="level3hierChild" presStyleCnt="0"/>
      <dgm:spPr/>
    </dgm:pt>
    <dgm:pt modelId="{91E8A722-6DB1-44D3-BB6E-163FD31A71A4}" type="pres">
      <dgm:prSet presAssocID="{3C8CFFA2-B838-487C-9A8E-202C64A27CDB}" presName="conn2-1" presStyleLbl="parChTrans1D3" presStyleIdx="4" presStyleCnt="24"/>
      <dgm:spPr/>
      <dgm:t>
        <a:bodyPr/>
        <a:lstStyle/>
        <a:p>
          <a:endParaRPr kumimoji="1" lang="ja-JP" altLang="en-US"/>
        </a:p>
      </dgm:t>
    </dgm:pt>
    <dgm:pt modelId="{44D41FD1-6EDF-46AF-8E2D-EB23DC20E6DB}" type="pres">
      <dgm:prSet presAssocID="{3C8CFFA2-B838-487C-9A8E-202C64A27CDB}" presName="connTx" presStyleLbl="parChTrans1D3" presStyleIdx="4" presStyleCnt="24"/>
      <dgm:spPr/>
      <dgm:t>
        <a:bodyPr/>
        <a:lstStyle/>
        <a:p>
          <a:endParaRPr kumimoji="1" lang="ja-JP" altLang="en-US"/>
        </a:p>
      </dgm:t>
    </dgm:pt>
    <dgm:pt modelId="{0B5C9738-D1A2-48EF-95A0-89FDEFAAC7D1}" type="pres">
      <dgm:prSet presAssocID="{1E29D91D-50EC-45FF-AF23-EAF1AB6C230A}" presName="root2" presStyleCnt="0"/>
      <dgm:spPr/>
    </dgm:pt>
    <dgm:pt modelId="{2ADD11EC-346A-478C-BDE9-E4AF633DC286}" type="pres">
      <dgm:prSet presAssocID="{1E29D91D-50EC-45FF-AF23-EAF1AB6C230A}" presName="LevelTwoTextNode" presStyleLbl="node3" presStyleIdx="4" presStyleCnt="2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8829A4FB-3CC3-48C0-A111-6044EF74C000}" type="pres">
      <dgm:prSet presAssocID="{1E29D91D-50EC-45FF-AF23-EAF1AB6C230A}" presName="level3hierChild" presStyleCnt="0"/>
      <dgm:spPr/>
    </dgm:pt>
    <dgm:pt modelId="{33010786-6D05-4888-8EE5-92F06ECEE3F8}" type="pres">
      <dgm:prSet presAssocID="{1799D0FD-ADC6-4A77-8860-3364D24F2391}" presName="conn2-1" presStyleLbl="parChTrans1D4" presStyleIdx="3" presStyleCnt="34"/>
      <dgm:spPr/>
      <dgm:t>
        <a:bodyPr/>
        <a:lstStyle/>
        <a:p>
          <a:endParaRPr kumimoji="1" lang="ja-JP" altLang="en-US"/>
        </a:p>
      </dgm:t>
    </dgm:pt>
    <dgm:pt modelId="{B0C05173-7F72-4862-B771-F2FFF06C2448}" type="pres">
      <dgm:prSet presAssocID="{1799D0FD-ADC6-4A77-8860-3364D24F2391}" presName="connTx" presStyleLbl="parChTrans1D4" presStyleIdx="3" presStyleCnt="34"/>
      <dgm:spPr/>
      <dgm:t>
        <a:bodyPr/>
        <a:lstStyle/>
        <a:p>
          <a:endParaRPr kumimoji="1" lang="ja-JP" altLang="en-US"/>
        </a:p>
      </dgm:t>
    </dgm:pt>
    <dgm:pt modelId="{D44D51D7-5591-4F3F-8B5C-23B841C30F30}" type="pres">
      <dgm:prSet presAssocID="{0CAF25B3-0F92-43C7-8BFE-4493008FF74F}" presName="root2" presStyleCnt="0"/>
      <dgm:spPr/>
    </dgm:pt>
    <dgm:pt modelId="{EF5B0148-CD05-4936-94B2-73166DE5D52A}" type="pres">
      <dgm:prSet presAssocID="{0CAF25B3-0F92-43C7-8BFE-4493008FF74F}" presName="LevelTwoTextNode" presStyleLbl="node4" presStyleIdx="3" presStyleCnt="3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5A8B5177-7919-4F99-963D-244207B6B9C1}" type="pres">
      <dgm:prSet presAssocID="{0CAF25B3-0F92-43C7-8BFE-4493008FF74F}" presName="level3hierChild" presStyleCnt="0"/>
      <dgm:spPr/>
    </dgm:pt>
    <dgm:pt modelId="{5C8BA0BA-A040-4EB5-A40E-03681A8ABF19}" type="pres">
      <dgm:prSet presAssocID="{66C89E99-3B3B-4452-AAE1-E7B087E761FC}" presName="conn2-1" presStyleLbl="parChTrans1D2" presStyleIdx="1" presStyleCnt="7"/>
      <dgm:spPr/>
      <dgm:t>
        <a:bodyPr/>
        <a:lstStyle/>
        <a:p>
          <a:endParaRPr kumimoji="1" lang="ja-JP" altLang="en-US"/>
        </a:p>
      </dgm:t>
    </dgm:pt>
    <dgm:pt modelId="{7E61EB78-4012-4B2F-A29B-780287C6861B}" type="pres">
      <dgm:prSet presAssocID="{66C89E99-3B3B-4452-AAE1-E7B087E761FC}" presName="connTx" presStyleLbl="parChTrans1D2" presStyleIdx="1" presStyleCnt="7"/>
      <dgm:spPr/>
      <dgm:t>
        <a:bodyPr/>
        <a:lstStyle/>
        <a:p>
          <a:endParaRPr kumimoji="1" lang="ja-JP" altLang="en-US"/>
        </a:p>
      </dgm:t>
    </dgm:pt>
    <dgm:pt modelId="{F03CAD18-E103-4882-A3E1-7F410FF074E7}" type="pres">
      <dgm:prSet presAssocID="{408F455D-1682-4AF2-AAB3-4E476A98D4ED}" presName="root2" presStyleCnt="0"/>
      <dgm:spPr/>
    </dgm:pt>
    <dgm:pt modelId="{75DA0AB5-BABE-4DC0-BCD7-2CD6F0944CC1}" type="pres">
      <dgm:prSet presAssocID="{408F455D-1682-4AF2-AAB3-4E476A98D4ED}" presName="LevelTwoTextNode" presStyleLbl="node2" presStyleIdx="1" presStyleCnt="7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C3FBE065-D492-4CE5-8474-9A4DD0A94A05}" type="pres">
      <dgm:prSet presAssocID="{408F455D-1682-4AF2-AAB3-4E476A98D4ED}" presName="level3hierChild" presStyleCnt="0"/>
      <dgm:spPr/>
    </dgm:pt>
    <dgm:pt modelId="{3B632886-3EFD-4616-A947-419BCF8028A1}" type="pres">
      <dgm:prSet presAssocID="{B86BBDE0-17EA-4B90-ABC4-7675E94D57A9}" presName="conn2-1" presStyleLbl="parChTrans1D3" presStyleIdx="5" presStyleCnt="24"/>
      <dgm:spPr/>
      <dgm:t>
        <a:bodyPr/>
        <a:lstStyle/>
        <a:p>
          <a:endParaRPr kumimoji="1" lang="ja-JP" altLang="en-US"/>
        </a:p>
      </dgm:t>
    </dgm:pt>
    <dgm:pt modelId="{36DD9734-E7B9-4C71-A2B1-7BF4931814CF}" type="pres">
      <dgm:prSet presAssocID="{B86BBDE0-17EA-4B90-ABC4-7675E94D57A9}" presName="connTx" presStyleLbl="parChTrans1D3" presStyleIdx="5" presStyleCnt="24"/>
      <dgm:spPr/>
      <dgm:t>
        <a:bodyPr/>
        <a:lstStyle/>
        <a:p>
          <a:endParaRPr kumimoji="1" lang="ja-JP" altLang="en-US"/>
        </a:p>
      </dgm:t>
    </dgm:pt>
    <dgm:pt modelId="{77356CDC-769B-474B-B278-22C004546308}" type="pres">
      <dgm:prSet presAssocID="{ECE9163A-A297-479E-88DF-B610CBF7282F}" presName="root2" presStyleCnt="0"/>
      <dgm:spPr/>
    </dgm:pt>
    <dgm:pt modelId="{836EE78B-CAC4-43FC-9EA2-B23AE9B3989B}" type="pres">
      <dgm:prSet presAssocID="{ECE9163A-A297-479E-88DF-B610CBF7282F}" presName="LevelTwoTextNode" presStyleLbl="node3" presStyleIdx="5" presStyleCnt="2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F709AABA-6567-4D84-8D6D-E9A36DA97750}" type="pres">
      <dgm:prSet presAssocID="{ECE9163A-A297-479E-88DF-B610CBF7282F}" presName="level3hierChild" presStyleCnt="0"/>
      <dgm:spPr/>
    </dgm:pt>
    <dgm:pt modelId="{DA25DC8A-2B7B-4C91-8C13-2EB5B301305B}" type="pres">
      <dgm:prSet presAssocID="{75B70B27-7E0A-4C3D-9EFB-F1FA18B3F518}" presName="conn2-1" presStyleLbl="parChTrans1D3" presStyleIdx="6" presStyleCnt="24"/>
      <dgm:spPr/>
      <dgm:t>
        <a:bodyPr/>
        <a:lstStyle/>
        <a:p>
          <a:endParaRPr kumimoji="1" lang="ja-JP" altLang="en-US"/>
        </a:p>
      </dgm:t>
    </dgm:pt>
    <dgm:pt modelId="{5106265F-2369-4A4C-8A4E-57D54408EA3D}" type="pres">
      <dgm:prSet presAssocID="{75B70B27-7E0A-4C3D-9EFB-F1FA18B3F518}" presName="connTx" presStyleLbl="parChTrans1D3" presStyleIdx="6" presStyleCnt="24"/>
      <dgm:spPr/>
      <dgm:t>
        <a:bodyPr/>
        <a:lstStyle/>
        <a:p>
          <a:endParaRPr kumimoji="1" lang="ja-JP" altLang="en-US"/>
        </a:p>
      </dgm:t>
    </dgm:pt>
    <dgm:pt modelId="{86F75AB9-E1F4-4BE2-8455-E3B0EF925DEB}" type="pres">
      <dgm:prSet presAssocID="{8668825D-5FF5-4B79-B6C1-A7E166183027}" presName="root2" presStyleCnt="0"/>
      <dgm:spPr/>
    </dgm:pt>
    <dgm:pt modelId="{8644271D-4A58-44AA-A4A0-A7B7B3173787}" type="pres">
      <dgm:prSet presAssocID="{8668825D-5FF5-4B79-B6C1-A7E166183027}" presName="LevelTwoTextNode" presStyleLbl="node3" presStyleIdx="6" presStyleCnt="2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46F00FDE-7B63-4212-A465-8EFB8BC224CC}" type="pres">
      <dgm:prSet presAssocID="{8668825D-5FF5-4B79-B6C1-A7E166183027}" presName="level3hierChild" presStyleCnt="0"/>
      <dgm:spPr/>
    </dgm:pt>
    <dgm:pt modelId="{606BE923-0B38-4239-A4E1-AFFB004398B2}" type="pres">
      <dgm:prSet presAssocID="{F4E25467-2876-48ED-A291-A96DC34065EA}" presName="conn2-1" presStyleLbl="parChTrans1D3" presStyleIdx="7" presStyleCnt="24"/>
      <dgm:spPr/>
      <dgm:t>
        <a:bodyPr/>
        <a:lstStyle/>
        <a:p>
          <a:endParaRPr kumimoji="1" lang="ja-JP" altLang="en-US"/>
        </a:p>
      </dgm:t>
    </dgm:pt>
    <dgm:pt modelId="{197EEA7B-96E5-4C34-9E9E-2F0ACEFD814A}" type="pres">
      <dgm:prSet presAssocID="{F4E25467-2876-48ED-A291-A96DC34065EA}" presName="connTx" presStyleLbl="parChTrans1D3" presStyleIdx="7" presStyleCnt="24"/>
      <dgm:spPr/>
      <dgm:t>
        <a:bodyPr/>
        <a:lstStyle/>
        <a:p>
          <a:endParaRPr kumimoji="1" lang="ja-JP" altLang="en-US"/>
        </a:p>
      </dgm:t>
    </dgm:pt>
    <dgm:pt modelId="{E985B119-B488-40C4-902F-CB5E635A6395}" type="pres">
      <dgm:prSet presAssocID="{9D51941C-7C1D-4B54-B6AA-45B8C2B90423}" presName="root2" presStyleCnt="0"/>
      <dgm:spPr/>
    </dgm:pt>
    <dgm:pt modelId="{F87D85E9-C1FC-483D-87BF-5DA4A8DBB5CF}" type="pres">
      <dgm:prSet presAssocID="{9D51941C-7C1D-4B54-B6AA-45B8C2B90423}" presName="LevelTwoTextNode" presStyleLbl="node3" presStyleIdx="7" presStyleCnt="2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6480AE55-007C-4946-953B-07212FD0C661}" type="pres">
      <dgm:prSet presAssocID="{9D51941C-7C1D-4B54-B6AA-45B8C2B90423}" presName="level3hierChild" presStyleCnt="0"/>
      <dgm:spPr/>
    </dgm:pt>
    <dgm:pt modelId="{79CEC4F3-37D2-4C51-A41C-466515B71CD5}" type="pres">
      <dgm:prSet presAssocID="{E8D9F5A8-64A1-45A4-BD1F-846A1E206B88}" presName="conn2-1" presStyleLbl="parChTrans1D3" presStyleIdx="8" presStyleCnt="24"/>
      <dgm:spPr/>
      <dgm:t>
        <a:bodyPr/>
        <a:lstStyle/>
        <a:p>
          <a:endParaRPr kumimoji="1" lang="ja-JP" altLang="en-US"/>
        </a:p>
      </dgm:t>
    </dgm:pt>
    <dgm:pt modelId="{0CD99709-373D-4E45-BB6A-ABA89BACC3F2}" type="pres">
      <dgm:prSet presAssocID="{E8D9F5A8-64A1-45A4-BD1F-846A1E206B88}" presName="connTx" presStyleLbl="parChTrans1D3" presStyleIdx="8" presStyleCnt="24"/>
      <dgm:spPr/>
      <dgm:t>
        <a:bodyPr/>
        <a:lstStyle/>
        <a:p>
          <a:endParaRPr kumimoji="1" lang="ja-JP" altLang="en-US"/>
        </a:p>
      </dgm:t>
    </dgm:pt>
    <dgm:pt modelId="{37AF49EF-8446-412B-B909-7F78E0E44902}" type="pres">
      <dgm:prSet presAssocID="{999AC315-9C4C-4458-A5FE-F6ECADA4D394}" presName="root2" presStyleCnt="0"/>
      <dgm:spPr/>
    </dgm:pt>
    <dgm:pt modelId="{6D7F681A-1485-4790-BA3F-FE45B896BB91}" type="pres">
      <dgm:prSet presAssocID="{999AC315-9C4C-4458-A5FE-F6ECADA4D394}" presName="LevelTwoTextNode" presStyleLbl="node3" presStyleIdx="8" presStyleCnt="2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3E8F2BF1-FAAA-43CA-8245-33AAAD3B7158}" type="pres">
      <dgm:prSet presAssocID="{999AC315-9C4C-4458-A5FE-F6ECADA4D394}" presName="level3hierChild" presStyleCnt="0"/>
      <dgm:spPr/>
    </dgm:pt>
    <dgm:pt modelId="{035E696D-21CB-47EB-BE55-F0090C3068E5}" type="pres">
      <dgm:prSet presAssocID="{01690847-B15F-4D3E-8596-4BF7491C1252}" presName="conn2-1" presStyleLbl="parChTrans1D4" presStyleIdx="4" presStyleCnt="34"/>
      <dgm:spPr/>
      <dgm:t>
        <a:bodyPr/>
        <a:lstStyle/>
        <a:p>
          <a:endParaRPr kumimoji="1" lang="ja-JP" altLang="en-US"/>
        </a:p>
      </dgm:t>
    </dgm:pt>
    <dgm:pt modelId="{E68EB427-5194-402D-A5B7-8EBEAE13FDD4}" type="pres">
      <dgm:prSet presAssocID="{01690847-B15F-4D3E-8596-4BF7491C1252}" presName="connTx" presStyleLbl="parChTrans1D4" presStyleIdx="4" presStyleCnt="34"/>
      <dgm:spPr/>
      <dgm:t>
        <a:bodyPr/>
        <a:lstStyle/>
        <a:p>
          <a:endParaRPr kumimoji="1" lang="ja-JP" altLang="en-US"/>
        </a:p>
      </dgm:t>
    </dgm:pt>
    <dgm:pt modelId="{F5524682-7A99-44F2-B336-390A4E2347E7}" type="pres">
      <dgm:prSet presAssocID="{DFDE8776-8420-47EA-80AD-6450350502D0}" presName="root2" presStyleCnt="0"/>
      <dgm:spPr/>
    </dgm:pt>
    <dgm:pt modelId="{B47C94A5-6DC5-465B-91D4-20C937AC79B8}" type="pres">
      <dgm:prSet presAssocID="{DFDE8776-8420-47EA-80AD-6450350502D0}" presName="LevelTwoTextNode" presStyleLbl="node4" presStyleIdx="4" presStyleCnt="3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D07EEFF1-D146-42E8-B5D3-CAAD1B7A5DA3}" type="pres">
      <dgm:prSet presAssocID="{DFDE8776-8420-47EA-80AD-6450350502D0}" presName="level3hierChild" presStyleCnt="0"/>
      <dgm:spPr/>
    </dgm:pt>
    <dgm:pt modelId="{24CFBF1D-F2C6-467B-B6F9-F4E66B14B365}" type="pres">
      <dgm:prSet presAssocID="{032577A3-C957-4BAC-BEBD-AAA20A1B787A}" presName="conn2-1" presStyleLbl="parChTrans1D4" presStyleIdx="5" presStyleCnt="34"/>
      <dgm:spPr/>
      <dgm:t>
        <a:bodyPr/>
        <a:lstStyle/>
        <a:p>
          <a:endParaRPr kumimoji="1" lang="ja-JP" altLang="en-US"/>
        </a:p>
      </dgm:t>
    </dgm:pt>
    <dgm:pt modelId="{5B9D7BFC-8A9B-4015-97C5-28348F2E9AC9}" type="pres">
      <dgm:prSet presAssocID="{032577A3-C957-4BAC-BEBD-AAA20A1B787A}" presName="connTx" presStyleLbl="parChTrans1D4" presStyleIdx="5" presStyleCnt="34"/>
      <dgm:spPr/>
      <dgm:t>
        <a:bodyPr/>
        <a:lstStyle/>
        <a:p>
          <a:endParaRPr kumimoji="1" lang="ja-JP" altLang="en-US"/>
        </a:p>
      </dgm:t>
    </dgm:pt>
    <dgm:pt modelId="{E01CAEF5-D247-4775-9582-10E9C34A926D}" type="pres">
      <dgm:prSet presAssocID="{0F0DC78C-58EC-4470-B2E3-5918E4F88CFC}" presName="root2" presStyleCnt="0"/>
      <dgm:spPr/>
    </dgm:pt>
    <dgm:pt modelId="{8695996A-AA6B-486E-B3C4-65221681805F}" type="pres">
      <dgm:prSet presAssocID="{0F0DC78C-58EC-4470-B2E3-5918E4F88CFC}" presName="LevelTwoTextNode" presStyleLbl="node4" presStyleIdx="5" presStyleCnt="3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AD1BA9F8-42DA-4FD4-A792-E3566CBCE981}" type="pres">
      <dgm:prSet presAssocID="{0F0DC78C-58EC-4470-B2E3-5918E4F88CFC}" presName="level3hierChild" presStyleCnt="0"/>
      <dgm:spPr/>
    </dgm:pt>
    <dgm:pt modelId="{4F484CAF-8514-469C-89FE-53D1D5E93C59}" type="pres">
      <dgm:prSet presAssocID="{DFB29C60-74B1-402A-8E00-3D94C91C27FE}" presName="conn2-1" presStyleLbl="parChTrans1D4" presStyleIdx="6" presStyleCnt="34"/>
      <dgm:spPr/>
      <dgm:t>
        <a:bodyPr/>
        <a:lstStyle/>
        <a:p>
          <a:endParaRPr kumimoji="1" lang="ja-JP" altLang="en-US"/>
        </a:p>
      </dgm:t>
    </dgm:pt>
    <dgm:pt modelId="{CDC6B91C-4EA9-4E2E-8FD5-4D3A88342104}" type="pres">
      <dgm:prSet presAssocID="{DFB29C60-74B1-402A-8E00-3D94C91C27FE}" presName="connTx" presStyleLbl="parChTrans1D4" presStyleIdx="6" presStyleCnt="34"/>
      <dgm:spPr/>
      <dgm:t>
        <a:bodyPr/>
        <a:lstStyle/>
        <a:p>
          <a:endParaRPr kumimoji="1" lang="ja-JP" altLang="en-US"/>
        </a:p>
      </dgm:t>
    </dgm:pt>
    <dgm:pt modelId="{A4BC248A-7426-4721-AA7A-EF255D037170}" type="pres">
      <dgm:prSet presAssocID="{6E79C405-E881-4A2C-AFFF-EA6D7633A4C9}" presName="root2" presStyleCnt="0"/>
      <dgm:spPr/>
    </dgm:pt>
    <dgm:pt modelId="{66D411EF-EDC3-470C-8FC7-1CEAE4F85BF9}" type="pres">
      <dgm:prSet presAssocID="{6E79C405-E881-4A2C-AFFF-EA6D7633A4C9}" presName="LevelTwoTextNode" presStyleLbl="node4" presStyleIdx="6" presStyleCnt="34" custScaleX="223422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8306DDD7-9EAF-4547-B82C-36247C0E35C0}" type="pres">
      <dgm:prSet presAssocID="{6E79C405-E881-4A2C-AFFF-EA6D7633A4C9}" presName="level3hierChild" presStyleCnt="0"/>
      <dgm:spPr/>
    </dgm:pt>
    <dgm:pt modelId="{DE25C496-2BA2-4C1F-9AB7-F59647F37B24}" type="pres">
      <dgm:prSet presAssocID="{70514A46-8BAD-43C8-BCB7-3D86B371837E}" presName="conn2-1" presStyleLbl="parChTrans1D3" presStyleIdx="9" presStyleCnt="24"/>
      <dgm:spPr/>
      <dgm:t>
        <a:bodyPr/>
        <a:lstStyle/>
        <a:p>
          <a:endParaRPr kumimoji="1" lang="ja-JP" altLang="en-US"/>
        </a:p>
      </dgm:t>
    </dgm:pt>
    <dgm:pt modelId="{5E0FD909-31EC-45DA-B609-F438C0348FE8}" type="pres">
      <dgm:prSet presAssocID="{70514A46-8BAD-43C8-BCB7-3D86B371837E}" presName="connTx" presStyleLbl="parChTrans1D3" presStyleIdx="9" presStyleCnt="24"/>
      <dgm:spPr/>
      <dgm:t>
        <a:bodyPr/>
        <a:lstStyle/>
        <a:p>
          <a:endParaRPr kumimoji="1" lang="ja-JP" altLang="en-US"/>
        </a:p>
      </dgm:t>
    </dgm:pt>
    <dgm:pt modelId="{00B27FD0-842C-4FDE-B97A-5849F27EC7E5}" type="pres">
      <dgm:prSet presAssocID="{01974BB1-9A63-46BC-BF99-7B729C48EDA5}" presName="root2" presStyleCnt="0"/>
      <dgm:spPr/>
    </dgm:pt>
    <dgm:pt modelId="{24BC46BD-C121-4819-B0C5-82DB58E85C68}" type="pres">
      <dgm:prSet presAssocID="{01974BB1-9A63-46BC-BF99-7B729C48EDA5}" presName="LevelTwoTextNode" presStyleLbl="node3" presStyleIdx="9" presStyleCnt="2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C153A57C-ECF0-4858-8C7C-D06270EE8ACE}" type="pres">
      <dgm:prSet presAssocID="{01974BB1-9A63-46BC-BF99-7B729C48EDA5}" presName="level3hierChild" presStyleCnt="0"/>
      <dgm:spPr/>
    </dgm:pt>
    <dgm:pt modelId="{998A4076-43D0-43C3-BD42-F070B602E657}" type="pres">
      <dgm:prSet presAssocID="{1B259727-F903-45D9-8AAF-5B49338962B9}" presName="conn2-1" presStyleLbl="parChTrans1D4" presStyleIdx="7" presStyleCnt="34"/>
      <dgm:spPr/>
      <dgm:t>
        <a:bodyPr/>
        <a:lstStyle/>
        <a:p>
          <a:endParaRPr kumimoji="1" lang="ja-JP" altLang="en-US"/>
        </a:p>
      </dgm:t>
    </dgm:pt>
    <dgm:pt modelId="{4F2E830E-E6B6-4FE4-B30A-BD6F8D625F23}" type="pres">
      <dgm:prSet presAssocID="{1B259727-F903-45D9-8AAF-5B49338962B9}" presName="connTx" presStyleLbl="parChTrans1D4" presStyleIdx="7" presStyleCnt="34"/>
      <dgm:spPr/>
      <dgm:t>
        <a:bodyPr/>
        <a:lstStyle/>
        <a:p>
          <a:endParaRPr kumimoji="1" lang="ja-JP" altLang="en-US"/>
        </a:p>
      </dgm:t>
    </dgm:pt>
    <dgm:pt modelId="{E89C7423-7A2B-4253-880A-8E3F099EF6E7}" type="pres">
      <dgm:prSet presAssocID="{551B7EA4-9975-480B-AC95-731C8BA0E676}" presName="root2" presStyleCnt="0"/>
      <dgm:spPr/>
    </dgm:pt>
    <dgm:pt modelId="{97B5C511-CA20-473A-9841-E2398C1C4705}" type="pres">
      <dgm:prSet presAssocID="{551B7EA4-9975-480B-AC95-731C8BA0E676}" presName="LevelTwoTextNode" presStyleLbl="node4" presStyleIdx="7" presStyleCnt="3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AA572422-B199-466F-847B-25B50C76A277}" type="pres">
      <dgm:prSet presAssocID="{551B7EA4-9975-480B-AC95-731C8BA0E676}" presName="level3hierChild" presStyleCnt="0"/>
      <dgm:spPr/>
    </dgm:pt>
    <dgm:pt modelId="{4377A5FE-DF1C-4328-BDA9-903FAE06C52A}" type="pres">
      <dgm:prSet presAssocID="{C833257C-7AE6-41FF-AAEA-5A04E52E8890}" presName="conn2-1" presStyleLbl="parChTrans1D4" presStyleIdx="8" presStyleCnt="34"/>
      <dgm:spPr/>
      <dgm:t>
        <a:bodyPr/>
        <a:lstStyle/>
        <a:p>
          <a:endParaRPr kumimoji="1" lang="ja-JP" altLang="en-US"/>
        </a:p>
      </dgm:t>
    </dgm:pt>
    <dgm:pt modelId="{E3200D2F-4D52-419F-9079-85E757BDE8E0}" type="pres">
      <dgm:prSet presAssocID="{C833257C-7AE6-41FF-AAEA-5A04E52E8890}" presName="connTx" presStyleLbl="parChTrans1D4" presStyleIdx="8" presStyleCnt="34"/>
      <dgm:spPr/>
      <dgm:t>
        <a:bodyPr/>
        <a:lstStyle/>
        <a:p>
          <a:endParaRPr kumimoji="1" lang="ja-JP" altLang="en-US"/>
        </a:p>
      </dgm:t>
    </dgm:pt>
    <dgm:pt modelId="{EDC998C7-C8EB-435F-89BD-2D738C97EB1D}" type="pres">
      <dgm:prSet presAssocID="{A0304471-2D1B-41F2-85FB-64EA80D8D8A5}" presName="root2" presStyleCnt="0"/>
      <dgm:spPr/>
    </dgm:pt>
    <dgm:pt modelId="{D960C667-3670-467F-972B-B2A7A016D12C}" type="pres">
      <dgm:prSet presAssocID="{A0304471-2D1B-41F2-85FB-64EA80D8D8A5}" presName="LevelTwoTextNode" presStyleLbl="node4" presStyleIdx="8" presStyleCnt="3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ED4CA900-2870-49A1-A941-45DF2FCEC4C1}" type="pres">
      <dgm:prSet presAssocID="{A0304471-2D1B-41F2-85FB-64EA80D8D8A5}" presName="level3hierChild" presStyleCnt="0"/>
      <dgm:spPr/>
    </dgm:pt>
    <dgm:pt modelId="{9E7BD314-E569-403D-AE6C-3F75C24928FA}" type="pres">
      <dgm:prSet presAssocID="{D468D0DF-B2B9-4B3B-87E9-80D26D73E3B9}" presName="conn2-1" presStyleLbl="parChTrans1D4" presStyleIdx="9" presStyleCnt="34"/>
      <dgm:spPr/>
      <dgm:t>
        <a:bodyPr/>
        <a:lstStyle/>
        <a:p>
          <a:endParaRPr kumimoji="1" lang="ja-JP" altLang="en-US"/>
        </a:p>
      </dgm:t>
    </dgm:pt>
    <dgm:pt modelId="{11664173-7AB8-4B1F-842B-9059024ECB80}" type="pres">
      <dgm:prSet presAssocID="{D468D0DF-B2B9-4B3B-87E9-80D26D73E3B9}" presName="connTx" presStyleLbl="parChTrans1D4" presStyleIdx="9" presStyleCnt="34"/>
      <dgm:spPr/>
      <dgm:t>
        <a:bodyPr/>
        <a:lstStyle/>
        <a:p>
          <a:endParaRPr kumimoji="1" lang="ja-JP" altLang="en-US"/>
        </a:p>
      </dgm:t>
    </dgm:pt>
    <dgm:pt modelId="{0453240B-67C6-408D-83C1-F4CA8EDCEB92}" type="pres">
      <dgm:prSet presAssocID="{5923CFCB-9537-443A-9DBE-254EFE149BE8}" presName="root2" presStyleCnt="0"/>
      <dgm:spPr/>
    </dgm:pt>
    <dgm:pt modelId="{0D62A447-A5DD-405C-8295-60B5EAD4E372}" type="pres">
      <dgm:prSet presAssocID="{5923CFCB-9537-443A-9DBE-254EFE149BE8}" presName="LevelTwoTextNode" presStyleLbl="node4" presStyleIdx="9" presStyleCnt="34" custScaleX="225009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9BD7BE88-6E09-450F-BA13-1BF264EE1304}" type="pres">
      <dgm:prSet presAssocID="{5923CFCB-9537-443A-9DBE-254EFE149BE8}" presName="level3hierChild" presStyleCnt="0"/>
      <dgm:spPr/>
    </dgm:pt>
    <dgm:pt modelId="{D82758D1-AE90-46A0-95B4-7F00619DD470}" type="pres">
      <dgm:prSet presAssocID="{8E348D0D-BEF5-4059-8308-CEF491B400CC}" presName="conn2-1" presStyleLbl="parChTrans1D2" presStyleIdx="2" presStyleCnt="7"/>
      <dgm:spPr/>
      <dgm:t>
        <a:bodyPr/>
        <a:lstStyle/>
        <a:p>
          <a:endParaRPr kumimoji="1" lang="ja-JP" altLang="en-US"/>
        </a:p>
      </dgm:t>
    </dgm:pt>
    <dgm:pt modelId="{C306DAE7-499F-4002-B415-E5E854958D8E}" type="pres">
      <dgm:prSet presAssocID="{8E348D0D-BEF5-4059-8308-CEF491B400CC}" presName="connTx" presStyleLbl="parChTrans1D2" presStyleIdx="2" presStyleCnt="7"/>
      <dgm:spPr/>
      <dgm:t>
        <a:bodyPr/>
        <a:lstStyle/>
        <a:p>
          <a:endParaRPr kumimoji="1" lang="ja-JP" altLang="en-US"/>
        </a:p>
      </dgm:t>
    </dgm:pt>
    <dgm:pt modelId="{7C3F0042-C8F2-4413-9463-FCFE446D83F0}" type="pres">
      <dgm:prSet presAssocID="{14D37D26-B250-46E1-B9E3-3F284B476E45}" presName="root2" presStyleCnt="0"/>
      <dgm:spPr/>
    </dgm:pt>
    <dgm:pt modelId="{C432F388-0DA4-444B-AD11-EEBF551D6918}" type="pres">
      <dgm:prSet presAssocID="{14D37D26-B250-46E1-B9E3-3F284B476E45}" presName="LevelTwoTextNode" presStyleLbl="node2" presStyleIdx="2" presStyleCnt="7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78733982-4172-47B7-A455-C2A8234660CC}" type="pres">
      <dgm:prSet presAssocID="{14D37D26-B250-46E1-B9E3-3F284B476E45}" presName="level3hierChild" presStyleCnt="0"/>
      <dgm:spPr/>
    </dgm:pt>
    <dgm:pt modelId="{EB364A44-76D6-4BCD-BE7B-6C3C3288D46F}" type="pres">
      <dgm:prSet presAssocID="{3D4F43FB-BD37-413E-91CB-369D9312AF00}" presName="conn2-1" presStyleLbl="parChTrans1D3" presStyleIdx="10" presStyleCnt="24"/>
      <dgm:spPr/>
      <dgm:t>
        <a:bodyPr/>
        <a:lstStyle/>
        <a:p>
          <a:endParaRPr kumimoji="1" lang="ja-JP" altLang="en-US"/>
        </a:p>
      </dgm:t>
    </dgm:pt>
    <dgm:pt modelId="{F20617E5-70A5-4062-8FF8-4AB617DD8681}" type="pres">
      <dgm:prSet presAssocID="{3D4F43FB-BD37-413E-91CB-369D9312AF00}" presName="connTx" presStyleLbl="parChTrans1D3" presStyleIdx="10" presStyleCnt="24"/>
      <dgm:spPr/>
      <dgm:t>
        <a:bodyPr/>
        <a:lstStyle/>
        <a:p>
          <a:endParaRPr kumimoji="1" lang="ja-JP" altLang="en-US"/>
        </a:p>
      </dgm:t>
    </dgm:pt>
    <dgm:pt modelId="{22DC2D48-7790-4452-9580-23462CC18DDD}" type="pres">
      <dgm:prSet presAssocID="{2FEF1369-EABD-4879-9362-0FB1F1A9529C}" presName="root2" presStyleCnt="0"/>
      <dgm:spPr/>
    </dgm:pt>
    <dgm:pt modelId="{94576282-DBC3-4C23-893C-ED987CCC5E04}" type="pres">
      <dgm:prSet presAssocID="{2FEF1369-EABD-4879-9362-0FB1F1A9529C}" presName="LevelTwoTextNode" presStyleLbl="node3" presStyleIdx="10" presStyleCnt="2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55A144CF-6030-4998-9AF3-3FADD39624EB}" type="pres">
      <dgm:prSet presAssocID="{2FEF1369-EABD-4879-9362-0FB1F1A9529C}" presName="level3hierChild" presStyleCnt="0"/>
      <dgm:spPr/>
    </dgm:pt>
    <dgm:pt modelId="{321B98D3-3C54-45F0-BF26-5BE1D0F42783}" type="pres">
      <dgm:prSet presAssocID="{45FE3994-7613-4E99-9F6F-881F99CF3D02}" presName="conn2-1" presStyleLbl="parChTrans1D4" presStyleIdx="10" presStyleCnt="34"/>
      <dgm:spPr/>
      <dgm:t>
        <a:bodyPr/>
        <a:lstStyle/>
        <a:p>
          <a:endParaRPr kumimoji="1" lang="ja-JP" altLang="en-US"/>
        </a:p>
      </dgm:t>
    </dgm:pt>
    <dgm:pt modelId="{E2F577F3-31A8-4050-B8BF-301C906F8A23}" type="pres">
      <dgm:prSet presAssocID="{45FE3994-7613-4E99-9F6F-881F99CF3D02}" presName="connTx" presStyleLbl="parChTrans1D4" presStyleIdx="10" presStyleCnt="34"/>
      <dgm:spPr/>
      <dgm:t>
        <a:bodyPr/>
        <a:lstStyle/>
        <a:p>
          <a:endParaRPr kumimoji="1" lang="ja-JP" altLang="en-US"/>
        </a:p>
      </dgm:t>
    </dgm:pt>
    <dgm:pt modelId="{CDC6212C-9D47-461B-B6C2-1DC5F5248603}" type="pres">
      <dgm:prSet presAssocID="{9D308005-FD1C-4A8C-A9D5-174C23118D14}" presName="root2" presStyleCnt="0"/>
      <dgm:spPr/>
    </dgm:pt>
    <dgm:pt modelId="{35ADD573-0E44-4A20-B88A-DCC3B53451F0}" type="pres">
      <dgm:prSet presAssocID="{9D308005-FD1C-4A8C-A9D5-174C23118D14}" presName="LevelTwoTextNode" presStyleLbl="node4" presStyleIdx="10" presStyleCnt="3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CDFCBF21-FBE0-417A-8C2E-A772F0BFD10B}" type="pres">
      <dgm:prSet presAssocID="{9D308005-FD1C-4A8C-A9D5-174C23118D14}" presName="level3hierChild" presStyleCnt="0"/>
      <dgm:spPr/>
    </dgm:pt>
    <dgm:pt modelId="{48A9188D-398A-48C1-97A3-67B366F331E8}" type="pres">
      <dgm:prSet presAssocID="{7667512C-46CE-4845-B056-A530DA069F37}" presName="conn2-1" presStyleLbl="parChTrans1D3" presStyleIdx="11" presStyleCnt="24"/>
      <dgm:spPr/>
      <dgm:t>
        <a:bodyPr/>
        <a:lstStyle/>
        <a:p>
          <a:endParaRPr kumimoji="1" lang="ja-JP" altLang="en-US"/>
        </a:p>
      </dgm:t>
    </dgm:pt>
    <dgm:pt modelId="{AC53D784-F2C7-403E-AE04-5EC1BD0A34EC}" type="pres">
      <dgm:prSet presAssocID="{7667512C-46CE-4845-B056-A530DA069F37}" presName="connTx" presStyleLbl="parChTrans1D3" presStyleIdx="11" presStyleCnt="24"/>
      <dgm:spPr/>
      <dgm:t>
        <a:bodyPr/>
        <a:lstStyle/>
        <a:p>
          <a:endParaRPr kumimoji="1" lang="ja-JP" altLang="en-US"/>
        </a:p>
      </dgm:t>
    </dgm:pt>
    <dgm:pt modelId="{9500114D-844D-4419-817E-C4F8047A9D7D}" type="pres">
      <dgm:prSet presAssocID="{5FCF7E2A-6D18-47AF-B256-3DA34A23954E}" presName="root2" presStyleCnt="0"/>
      <dgm:spPr/>
    </dgm:pt>
    <dgm:pt modelId="{B7BF5A2C-06C0-45B6-B8A8-B0984E573DE2}" type="pres">
      <dgm:prSet presAssocID="{5FCF7E2A-6D18-47AF-B256-3DA34A23954E}" presName="LevelTwoTextNode" presStyleLbl="node3" presStyleIdx="11" presStyleCnt="2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026960BD-3A2E-409B-AF44-20F9E0E3D019}" type="pres">
      <dgm:prSet presAssocID="{5FCF7E2A-6D18-47AF-B256-3DA34A23954E}" presName="level3hierChild" presStyleCnt="0"/>
      <dgm:spPr/>
    </dgm:pt>
    <dgm:pt modelId="{EB3F8E78-3D50-4840-B1BA-09C1D8898AA0}" type="pres">
      <dgm:prSet presAssocID="{BD728E2B-4C13-48D1-9218-804AE0F34748}" presName="conn2-1" presStyleLbl="parChTrans1D4" presStyleIdx="11" presStyleCnt="34"/>
      <dgm:spPr/>
      <dgm:t>
        <a:bodyPr/>
        <a:lstStyle/>
        <a:p>
          <a:endParaRPr kumimoji="1" lang="ja-JP" altLang="en-US"/>
        </a:p>
      </dgm:t>
    </dgm:pt>
    <dgm:pt modelId="{2538EF15-3CAE-4E32-B14A-B7FA1005AE54}" type="pres">
      <dgm:prSet presAssocID="{BD728E2B-4C13-48D1-9218-804AE0F34748}" presName="connTx" presStyleLbl="parChTrans1D4" presStyleIdx="11" presStyleCnt="34"/>
      <dgm:spPr/>
      <dgm:t>
        <a:bodyPr/>
        <a:lstStyle/>
        <a:p>
          <a:endParaRPr kumimoji="1" lang="ja-JP" altLang="en-US"/>
        </a:p>
      </dgm:t>
    </dgm:pt>
    <dgm:pt modelId="{C3DDDCD0-A353-4744-AC54-296A89E96A93}" type="pres">
      <dgm:prSet presAssocID="{D6766CF2-7F7B-4BF7-BFF3-EBCF5E2C37A6}" presName="root2" presStyleCnt="0"/>
      <dgm:spPr/>
    </dgm:pt>
    <dgm:pt modelId="{62290615-BA7F-419D-B8DC-264B8BEA0150}" type="pres">
      <dgm:prSet presAssocID="{D6766CF2-7F7B-4BF7-BFF3-EBCF5E2C37A6}" presName="LevelTwoTextNode" presStyleLbl="node4" presStyleIdx="11" presStyleCnt="3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B15F8865-5CFB-4B46-A31A-A93E67F38D7D}" type="pres">
      <dgm:prSet presAssocID="{D6766CF2-7F7B-4BF7-BFF3-EBCF5E2C37A6}" presName="level3hierChild" presStyleCnt="0"/>
      <dgm:spPr/>
    </dgm:pt>
    <dgm:pt modelId="{C0D36BAE-88B9-4DC7-9A23-27A080B7CC8C}" type="pres">
      <dgm:prSet presAssocID="{A5D035F4-A289-4C2F-ACD1-F94F372FB591}" presName="conn2-1" presStyleLbl="parChTrans1D4" presStyleIdx="12" presStyleCnt="34"/>
      <dgm:spPr/>
      <dgm:t>
        <a:bodyPr/>
        <a:lstStyle/>
        <a:p>
          <a:endParaRPr kumimoji="1" lang="ja-JP" altLang="en-US"/>
        </a:p>
      </dgm:t>
    </dgm:pt>
    <dgm:pt modelId="{6FD88A4A-CB0E-46B5-8C71-DBC01784A6DC}" type="pres">
      <dgm:prSet presAssocID="{A5D035F4-A289-4C2F-ACD1-F94F372FB591}" presName="connTx" presStyleLbl="parChTrans1D4" presStyleIdx="12" presStyleCnt="34"/>
      <dgm:spPr/>
      <dgm:t>
        <a:bodyPr/>
        <a:lstStyle/>
        <a:p>
          <a:endParaRPr kumimoji="1" lang="ja-JP" altLang="en-US"/>
        </a:p>
      </dgm:t>
    </dgm:pt>
    <dgm:pt modelId="{C43905AB-7D45-4E52-ACE7-6C652BFEC46C}" type="pres">
      <dgm:prSet presAssocID="{C6CE7555-DE32-427B-B2C2-706922E58908}" presName="root2" presStyleCnt="0"/>
      <dgm:spPr/>
    </dgm:pt>
    <dgm:pt modelId="{E5A31339-692E-4F96-AD2E-81AD3222195F}" type="pres">
      <dgm:prSet presAssocID="{C6CE7555-DE32-427B-B2C2-706922E58908}" presName="LevelTwoTextNode" presStyleLbl="node4" presStyleIdx="12" presStyleCnt="3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1369147A-5A6C-4F21-A1A5-8F40ECB1386D}" type="pres">
      <dgm:prSet presAssocID="{C6CE7555-DE32-427B-B2C2-706922E58908}" presName="level3hierChild" presStyleCnt="0"/>
      <dgm:spPr/>
    </dgm:pt>
    <dgm:pt modelId="{FCE490D9-6E49-4D5B-93DD-EECE296F4B0E}" type="pres">
      <dgm:prSet presAssocID="{DAE4640D-409A-4C3E-85AC-4EFA1860034F}" presName="conn2-1" presStyleLbl="parChTrans1D3" presStyleIdx="12" presStyleCnt="24"/>
      <dgm:spPr/>
      <dgm:t>
        <a:bodyPr/>
        <a:lstStyle/>
        <a:p>
          <a:endParaRPr kumimoji="1" lang="ja-JP" altLang="en-US"/>
        </a:p>
      </dgm:t>
    </dgm:pt>
    <dgm:pt modelId="{CDA277BE-ED8F-4655-A3BE-3DE3554C894A}" type="pres">
      <dgm:prSet presAssocID="{DAE4640D-409A-4C3E-85AC-4EFA1860034F}" presName="connTx" presStyleLbl="parChTrans1D3" presStyleIdx="12" presStyleCnt="24"/>
      <dgm:spPr/>
      <dgm:t>
        <a:bodyPr/>
        <a:lstStyle/>
        <a:p>
          <a:endParaRPr kumimoji="1" lang="ja-JP" altLang="en-US"/>
        </a:p>
      </dgm:t>
    </dgm:pt>
    <dgm:pt modelId="{22D96AFF-7637-4FE3-974F-DD6680675E9A}" type="pres">
      <dgm:prSet presAssocID="{2C4DDAC4-4326-4015-8895-A92C167BBAD0}" presName="root2" presStyleCnt="0"/>
      <dgm:spPr/>
    </dgm:pt>
    <dgm:pt modelId="{4AAB6613-4C7D-4B86-8489-B5DFC7C4EA84}" type="pres">
      <dgm:prSet presAssocID="{2C4DDAC4-4326-4015-8895-A92C167BBAD0}" presName="LevelTwoTextNode" presStyleLbl="node3" presStyleIdx="12" presStyleCnt="2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AF93C7DE-E8A0-44D9-A08E-28A791B78C84}" type="pres">
      <dgm:prSet presAssocID="{2C4DDAC4-4326-4015-8895-A92C167BBAD0}" presName="level3hierChild" presStyleCnt="0"/>
      <dgm:spPr/>
    </dgm:pt>
    <dgm:pt modelId="{EFF21D9B-F16A-429E-BBD8-D1D8FEAEC258}" type="pres">
      <dgm:prSet presAssocID="{8562A74F-B753-4326-BF58-3ADA66460391}" presName="conn2-1" presStyleLbl="parChTrans1D4" presStyleIdx="13" presStyleCnt="34"/>
      <dgm:spPr/>
      <dgm:t>
        <a:bodyPr/>
        <a:lstStyle/>
        <a:p>
          <a:endParaRPr kumimoji="1" lang="ja-JP" altLang="en-US"/>
        </a:p>
      </dgm:t>
    </dgm:pt>
    <dgm:pt modelId="{631FD142-B64B-4357-BC4C-2AB0E752C74A}" type="pres">
      <dgm:prSet presAssocID="{8562A74F-B753-4326-BF58-3ADA66460391}" presName="connTx" presStyleLbl="parChTrans1D4" presStyleIdx="13" presStyleCnt="34"/>
      <dgm:spPr/>
      <dgm:t>
        <a:bodyPr/>
        <a:lstStyle/>
        <a:p>
          <a:endParaRPr kumimoji="1" lang="ja-JP" altLang="en-US"/>
        </a:p>
      </dgm:t>
    </dgm:pt>
    <dgm:pt modelId="{FF271D2C-28E1-4916-BB3A-53E8EDB72DE5}" type="pres">
      <dgm:prSet presAssocID="{DB3995DD-0B47-47D2-8D27-C431CEA289E5}" presName="root2" presStyleCnt="0"/>
      <dgm:spPr/>
    </dgm:pt>
    <dgm:pt modelId="{8075118B-F08A-4E65-B931-F91FBAC4E449}" type="pres">
      <dgm:prSet presAssocID="{DB3995DD-0B47-47D2-8D27-C431CEA289E5}" presName="LevelTwoTextNode" presStyleLbl="node4" presStyleIdx="13" presStyleCnt="3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18456CAA-534B-462D-ADFE-8B547630CC26}" type="pres">
      <dgm:prSet presAssocID="{DB3995DD-0B47-47D2-8D27-C431CEA289E5}" presName="level3hierChild" presStyleCnt="0"/>
      <dgm:spPr/>
    </dgm:pt>
    <dgm:pt modelId="{ABF5AAC2-72C0-4A0B-9276-A20771D49073}" type="pres">
      <dgm:prSet presAssocID="{771C2847-07FC-4B05-8DCE-94BAD39E6758}" presName="conn2-1" presStyleLbl="parChTrans1D3" presStyleIdx="13" presStyleCnt="24"/>
      <dgm:spPr/>
      <dgm:t>
        <a:bodyPr/>
        <a:lstStyle/>
        <a:p>
          <a:endParaRPr kumimoji="1" lang="ja-JP" altLang="en-US"/>
        </a:p>
      </dgm:t>
    </dgm:pt>
    <dgm:pt modelId="{C106E6BC-94EC-457E-BFF2-9AFEC93C8A1F}" type="pres">
      <dgm:prSet presAssocID="{771C2847-07FC-4B05-8DCE-94BAD39E6758}" presName="connTx" presStyleLbl="parChTrans1D3" presStyleIdx="13" presStyleCnt="24"/>
      <dgm:spPr/>
      <dgm:t>
        <a:bodyPr/>
        <a:lstStyle/>
        <a:p>
          <a:endParaRPr kumimoji="1" lang="ja-JP" altLang="en-US"/>
        </a:p>
      </dgm:t>
    </dgm:pt>
    <dgm:pt modelId="{E5F54119-DCEC-4589-B250-8E320886A2E5}" type="pres">
      <dgm:prSet presAssocID="{C02C2D07-6E54-42D4-A0B9-44B710094993}" presName="root2" presStyleCnt="0"/>
      <dgm:spPr/>
    </dgm:pt>
    <dgm:pt modelId="{08EE7F8F-FCF0-49AA-BA69-F1B3BDD74728}" type="pres">
      <dgm:prSet presAssocID="{C02C2D07-6E54-42D4-A0B9-44B710094993}" presName="LevelTwoTextNode" presStyleLbl="node3" presStyleIdx="13" presStyleCnt="2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97C4E2ED-DDE6-4525-8F3E-A145AC0640B1}" type="pres">
      <dgm:prSet presAssocID="{C02C2D07-6E54-42D4-A0B9-44B710094993}" presName="level3hierChild" presStyleCnt="0"/>
      <dgm:spPr/>
    </dgm:pt>
    <dgm:pt modelId="{40BD8EF2-EE0F-4A50-BA41-6DE752A323DF}" type="pres">
      <dgm:prSet presAssocID="{92ABB11B-C6B9-4766-91E4-7FDBB50D5C75}" presName="conn2-1" presStyleLbl="parChTrans1D4" presStyleIdx="14" presStyleCnt="34"/>
      <dgm:spPr/>
      <dgm:t>
        <a:bodyPr/>
        <a:lstStyle/>
        <a:p>
          <a:endParaRPr kumimoji="1" lang="ja-JP" altLang="en-US"/>
        </a:p>
      </dgm:t>
    </dgm:pt>
    <dgm:pt modelId="{EA9B8246-1ADF-41D3-8732-F55E07323889}" type="pres">
      <dgm:prSet presAssocID="{92ABB11B-C6B9-4766-91E4-7FDBB50D5C75}" presName="connTx" presStyleLbl="parChTrans1D4" presStyleIdx="14" presStyleCnt="34"/>
      <dgm:spPr/>
      <dgm:t>
        <a:bodyPr/>
        <a:lstStyle/>
        <a:p>
          <a:endParaRPr kumimoji="1" lang="ja-JP" altLang="en-US"/>
        </a:p>
      </dgm:t>
    </dgm:pt>
    <dgm:pt modelId="{48FF56AC-2CCC-4142-93A3-48267D8EB399}" type="pres">
      <dgm:prSet presAssocID="{B2A63D85-00FA-4345-AA5D-FD495FF3C552}" presName="root2" presStyleCnt="0"/>
      <dgm:spPr/>
    </dgm:pt>
    <dgm:pt modelId="{4A503671-5C9A-40D9-A73C-52363DCEA5B9}" type="pres">
      <dgm:prSet presAssocID="{B2A63D85-00FA-4345-AA5D-FD495FF3C552}" presName="LevelTwoTextNode" presStyleLbl="node4" presStyleIdx="14" presStyleCnt="3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26BA42C3-29F6-4103-BC65-CF171D9AD23A}" type="pres">
      <dgm:prSet presAssocID="{B2A63D85-00FA-4345-AA5D-FD495FF3C552}" presName="level3hierChild" presStyleCnt="0"/>
      <dgm:spPr/>
    </dgm:pt>
    <dgm:pt modelId="{77ABDF7F-34AC-4891-AD8C-342D02538FB6}" type="pres">
      <dgm:prSet presAssocID="{DA716289-9AED-4531-BCEC-8145AE60A3C6}" presName="conn2-1" presStyleLbl="parChTrans1D4" presStyleIdx="15" presStyleCnt="34"/>
      <dgm:spPr/>
      <dgm:t>
        <a:bodyPr/>
        <a:lstStyle/>
        <a:p>
          <a:endParaRPr kumimoji="1" lang="ja-JP" altLang="en-US"/>
        </a:p>
      </dgm:t>
    </dgm:pt>
    <dgm:pt modelId="{D52AB28F-F751-4682-A92B-A179BF93653C}" type="pres">
      <dgm:prSet presAssocID="{DA716289-9AED-4531-BCEC-8145AE60A3C6}" presName="connTx" presStyleLbl="parChTrans1D4" presStyleIdx="15" presStyleCnt="34"/>
      <dgm:spPr/>
      <dgm:t>
        <a:bodyPr/>
        <a:lstStyle/>
        <a:p>
          <a:endParaRPr kumimoji="1" lang="ja-JP" altLang="en-US"/>
        </a:p>
      </dgm:t>
    </dgm:pt>
    <dgm:pt modelId="{9967083D-BE04-405A-99D7-CBC57995D0BA}" type="pres">
      <dgm:prSet presAssocID="{F83ED900-33EF-430A-BB3B-C5A3F238BF11}" presName="root2" presStyleCnt="0"/>
      <dgm:spPr/>
    </dgm:pt>
    <dgm:pt modelId="{21F6FC19-AF0B-4535-9B10-41C56F06B1AB}" type="pres">
      <dgm:prSet presAssocID="{F83ED900-33EF-430A-BB3B-C5A3F238BF11}" presName="LevelTwoTextNode" presStyleLbl="node4" presStyleIdx="15" presStyleCnt="3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35B2F163-05EF-4CE3-AE87-C313512395DB}" type="pres">
      <dgm:prSet presAssocID="{F83ED900-33EF-430A-BB3B-C5A3F238BF11}" presName="level3hierChild" presStyleCnt="0"/>
      <dgm:spPr/>
    </dgm:pt>
    <dgm:pt modelId="{84EEC3B5-74EB-4220-AE93-620AC23F6B63}" type="pres">
      <dgm:prSet presAssocID="{9000A6B3-ED27-43A0-9678-1025CE79664F}" presName="conn2-1" presStyleLbl="parChTrans1D4" presStyleIdx="16" presStyleCnt="34"/>
      <dgm:spPr/>
      <dgm:t>
        <a:bodyPr/>
        <a:lstStyle/>
        <a:p>
          <a:endParaRPr kumimoji="1" lang="ja-JP" altLang="en-US"/>
        </a:p>
      </dgm:t>
    </dgm:pt>
    <dgm:pt modelId="{07BC860D-A4FE-4CA6-BDDE-675E8EE10A65}" type="pres">
      <dgm:prSet presAssocID="{9000A6B3-ED27-43A0-9678-1025CE79664F}" presName="connTx" presStyleLbl="parChTrans1D4" presStyleIdx="16" presStyleCnt="34"/>
      <dgm:spPr/>
      <dgm:t>
        <a:bodyPr/>
        <a:lstStyle/>
        <a:p>
          <a:endParaRPr kumimoji="1" lang="ja-JP" altLang="en-US"/>
        </a:p>
      </dgm:t>
    </dgm:pt>
    <dgm:pt modelId="{2CD650ED-F4EF-4AD2-A411-DEC31E4FC4D3}" type="pres">
      <dgm:prSet presAssocID="{7D5F7570-1B03-49CC-AF31-C338D2547D6D}" presName="root2" presStyleCnt="0"/>
      <dgm:spPr/>
    </dgm:pt>
    <dgm:pt modelId="{A45AD3EA-950C-43A1-97E1-C0F257D91B8F}" type="pres">
      <dgm:prSet presAssocID="{7D5F7570-1B03-49CC-AF31-C338D2547D6D}" presName="LevelTwoTextNode" presStyleLbl="node4" presStyleIdx="16" presStyleCnt="3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427F2A57-AE63-41B1-9046-4066F4A98BD3}" type="pres">
      <dgm:prSet presAssocID="{7D5F7570-1B03-49CC-AF31-C338D2547D6D}" presName="level3hierChild" presStyleCnt="0"/>
      <dgm:spPr/>
    </dgm:pt>
    <dgm:pt modelId="{3284E2B0-3E75-4179-99B5-7880706F7B33}" type="pres">
      <dgm:prSet presAssocID="{5676CA5F-9670-4D23-BD62-DB7CE10A5CD2}" presName="conn2-1" presStyleLbl="parChTrans1D2" presStyleIdx="3" presStyleCnt="7"/>
      <dgm:spPr/>
      <dgm:t>
        <a:bodyPr/>
        <a:lstStyle/>
        <a:p>
          <a:endParaRPr kumimoji="1" lang="ja-JP" altLang="en-US"/>
        </a:p>
      </dgm:t>
    </dgm:pt>
    <dgm:pt modelId="{397353A6-3CC4-44E8-9B17-63A6120FAB05}" type="pres">
      <dgm:prSet presAssocID="{5676CA5F-9670-4D23-BD62-DB7CE10A5CD2}" presName="connTx" presStyleLbl="parChTrans1D2" presStyleIdx="3" presStyleCnt="7"/>
      <dgm:spPr/>
      <dgm:t>
        <a:bodyPr/>
        <a:lstStyle/>
        <a:p>
          <a:endParaRPr kumimoji="1" lang="ja-JP" altLang="en-US"/>
        </a:p>
      </dgm:t>
    </dgm:pt>
    <dgm:pt modelId="{6F2E434F-4AD4-46EE-82B4-0128882ED00B}" type="pres">
      <dgm:prSet presAssocID="{7CD3F832-D20D-47AE-8167-D18FA388F992}" presName="root2" presStyleCnt="0"/>
      <dgm:spPr/>
    </dgm:pt>
    <dgm:pt modelId="{8CEE2D4C-C8BD-4A03-B50B-AD8382C16B53}" type="pres">
      <dgm:prSet presAssocID="{7CD3F832-D20D-47AE-8167-D18FA388F992}" presName="LevelTwoTextNode" presStyleLbl="node2" presStyleIdx="3" presStyleCnt="7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7A60261C-2B6E-48F9-B6C3-38A7D2CA8BAE}" type="pres">
      <dgm:prSet presAssocID="{7CD3F832-D20D-47AE-8167-D18FA388F992}" presName="level3hierChild" presStyleCnt="0"/>
      <dgm:spPr/>
    </dgm:pt>
    <dgm:pt modelId="{FDDD6419-ADD0-42E7-9643-1CAFCCE7DEB1}" type="pres">
      <dgm:prSet presAssocID="{25985475-90FD-440D-B0DE-2987059E490F}" presName="conn2-1" presStyleLbl="parChTrans1D3" presStyleIdx="14" presStyleCnt="24"/>
      <dgm:spPr/>
      <dgm:t>
        <a:bodyPr/>
        <a:lstStyle/>
        <a:p>
          <a:endParaRPr kumimoji="1" lang="ja-JP" altLang="en-US"/>
        </a:p>
      </dgm:t>
    </dgm:pt>
    <dgm:pt modelId="{28810ED8-94AF-41CE-AD0A-AF1DD96C1264}" type="pres">
      <dgm:prSet presAssocID="{25985475-90FD-440D-B0DE-2987059E490F}" presName="connTx" presStyleLbl="parChTrans1D3" presStyleIdx="14" presStyleCnt="24"/>
      <dgm:spPr/>
      <dgm:t>
        <a:bodyPr/>
        <a:lstStyle/>
        <a:p>
          <a:endParaRPr kumimoji="1" lang="ja-JP" altLang="en-US"/>
        </a:p>
      </dgm:t>
    </dgm:pt>
    <dgm:pt modelId="{7B92867D-D8C4-4A62-A45F-8F755EA64E6D}" type="pres">
      <dgm:prSet presAssocID="{FB5494F9-E699-4108-B89D-28590754DE03}" presName="root2" presStyleCnt="0"/>
      <dgm:spPr/>
    </dgm:pt>
    <dgm:pt modelId="{69566CE4-4D84-460E-9667-0EBBFACF4759}" type="pres">
      <dgm:prSet presAssocID="{FB5494F9-E699-4108-B89D-28590754DE03}" presName="LevelTwoTextNode" presStyleLbl="node3" presStyleIdx="14" presStyleCnt="2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0BF26A27-BC71-4B17-A905-22AF659FB57B}" type="pres">
      <dgm:prSet presAssocID="{FB5494F9-E699-4108-B89D-28590754DE03}" presName="level3hierChild" presStyleCnt="0"/>
      <dgm:spPr/>
    </dgm:pt>
    <dgm:pt modelId="{D7769C9D-2668-4E3B-A786-E09EA2F53057}" type="pres">
      <dgm:prSet presAssocID="{DB280106-9282-4D2F-9871-7994FB5ED9D4}" presName="conn2-1" presStyleLbl="parChTrans1D4" presStyleIdx="17" presStyleCnt="34"/>
      <dgm:spPr/>
      <dgm:t>
        <a:bodyPr/>
        <a:lstStyle/>
        <a:p>
          <a:endParaRPr kumimoji="1" lang="ja-JP" altLang="en-US"/>
        </a:p>
      </dgm:t>
    </dgm:pt>
    <dgm:pt modelId="{A65FE9A7-A618-4F4D-9641-61A55C1E46F7}" type="pres">
      <dgm:prSet presAssocID="{DB280106-9282-4D2F-9871-7994FB5ED9D4}" presName="connTx" presStyleLbl="parChTrans1D4" presStyleIdx="17" presStyleCnt="34"/>
      <dgm:spPr/>
      <dgm:t>
        <a:bodyPr/>
        <a:lstStyle/>
        <a:p>
          <a:endParaRPr kumimoji="1" lang="ja-JP" altLang="en-US"/>
        </a:p>
      </dgm:t>
    </dgm:pt>
    <dgm:pt modelId="{6E1EDE5A-5277-42CC-A18E-338A9681EE77}" type="pres">
      <dgm:prSet presAssocID="{7C726DB3-715F-447B-A21F-D8D860CFF4E3}" presName="root2" presStyleCnt="0"/>
      <dgm:spPr/>
    </dgm:pt>
    <dgm:pt modelId="{6F59EEE1-9BAD-4744-BD16-EDB88560748F}" type="pres">
      <dgm:prSet presAssocID="{7C726DB3-715F-447B-A21F-D8D860CFF4E3}" presName="LevelTwoTextNode" presStyleLbl="node4" presStyleIdx="17" presStyleCnt="3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EB612BCC-464F-4EE9-BAE0-30F1A8D3E0C9}" type="pres">
      <dgm:prSet presAssocID="{7C726DB3-715F-447B-A21F-D8D860CFF4E3}" presName="level3hierChild" presStyleCnt="0"/>
      <dgm:spPr/>
    </dgm:pt>
    <dgm:pt modelId="{DE8F6577-9847-4927-B97A-28902655DD06}" type="pres">
      <dgm:prSet presAssocID="{580C58C4-303B-4BBA-9BA0-F89032E2E2DC}" presName="conn2-1" presStyleLbl="parChTrans1D3" presStyleIdx="15" presStyleCnt="24"/>
      <dgm:spPr/>
      <dgm:t>
        <a:bodyPr/>
        <a:lstStyle/>
        <a:p>
          <a:endParaRPr kumimoji="1" lang="ja-JP" altLang="en-US"/>
        </a:p>
      </dgm:t>
    </dgm:pt>
    <dgm:pt modelId="{39DB555A-D2D4-4FD9-8F5C-ACBC93CC49B5}" type="pres">
      <dgm:prSet presAssocID="{580C58C4-303B-4BBA-9BA0-F89032E2E2DC}" presName="connTx" presStyleLbl="parChTrans1D3" presStyleIdx="15" presStyleCnt="24"/>
      <dgm:spPr/>
      <dgm:t>
        <a:bodyPr/>
        <a:lstStyle/>
        <a:p>
          <a:endParaRPr kumimoji="1" lang="ja-JP" altLang="en-US"/>
        </a:p>
      </dgm:t>
    </dgm:pt>
    <dgm:pt modelId="{565996E7-F59A-4C0B-B869-E7864C9D0110}" type="pres">
      <dgm:prSet presAssocID="{5C0A984C-6FE7-41CD-8AF1-483ED866BBCD}" presName="root2" presStyleCnt="0"/>
      <dgm:spPr/>
    </dgm:pt>
    <dgm:pt modelId="{05C58E65-6E55-463A-8BCC-D80F7E362967}" type="pres">
      <dgm:prSet presAssocID="{5C0A984C-6FE7-41CD-8AF1-483ED866BBCD}" presName="LevelTwoTextNode" presStyleLbl="node3" presStyleIdx="15" presStyleCnt="2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9AE01CD6-FBFA-495C-9FF9-E70A0217DEE2}" type="pres">
      <dgm:prSet presAssocID="{5C0A984C-6FE7-41CD-8AF1-483ED866BBCD}" presName="level3hierChild" presStyleCnt="0"/>
      <dgm:spPr/>
    </dgm:pt>
    <dgm:pt modelId="{FC27B31F-487C-487A-A2F7-4E5679D7F376}" type="pres">
      <dgm:prSet presAssocID="{3A82A3B0-AF6D-4CF2-B488-4690A5C50F66}" presName="conn2-1" presStyleLbl="parChTrans1D4" presStyleIdx="18" presStyleCnt="34"/>
      <dgm:spPr/>
      <dgm:t>
        <a:bodyPr/>
        <a:lstStyle/>
        <a:p>
          <a:endParaRPr kumimoji="1" lang="ja-JP" altLang="en-US"/>
        </a:p>
      </dgm:t>
    </dgm:pt>
    <dgm:pt modelId="{EED3C433-A360-45F1-9341-408374F279B3}" type="pres">
      <dgm:prSet presAssocID="{3A82A3B0-AF6D-4CF2-B488-4690A5C50F66}" presName="connTx" presStyleLbl="parChTrans1D4" presStyleIdx="18" presStyleCnt="34"/>
      <dgm:spPr/>
      <dgm:t>
        <a:bodyPr/>
        <a:lstStyle/>
        <a:p>
          <a:endParaRPr kumimoji="1" lang="ja-JP" altLang="en-US"/>
        </a:p>
      </dgm:t>
    </dgm:pt>
    <dgm:pt modelId="{7FCD0DFC-8C69-4FA9-B8EF-E20A51643D49}" type="pres">
      <dgm:prSet presAssocID="{04D90199-93E4-47B0-9AF6-10DF225FA70B}" presName="root2" presStyleCnt="0"/>
      <dgm:spPr/>
    </dgm:pt>
    <dgm:pt modelId="{03CA565E-DFBA-4C71-A55D-AD80E57EF3EE}" type="pres">
      <dgm:prSet presAssocID="{04D90199-93E4-47B0-9AF6-10DF225FA70B}" presName="LevelTwoTextNode" presStyleLbl="node4" presStyleIdx="18" presStyleCnt="3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77367CC3-098E-48E4-BC7A-9ABC1D7E15BD}" type="pres">
      <dgm:prSet presAssocID="{04D90199-93E4-47B0-9AF6-10DF225FA70B}" presName="level3hierChild" presStyleCnt="0"/>
      <dgm:spPr/>
    </dgm:pt>
    <dgm:pt modelId="{6AA72EC9-4219-4B4F-BDC7-48E86DD61D9E}" type="pres">
      <dgm:prSet presAssocID="{03E644C9-DD5A-4A08-85BF-34051B82A106}" presName="conn2-1" presStyleLbl="parChTrans1D4" presStyleIdx="19" presStyleCnt="34"/>
      <dgm:spPr/>
      <dgm:t>
        <a:bodyPr/>
        <a:lstStyle/>
        <a:p>
          <a:endParaRPr kumimoji="1" lang="ja-JP" altLang="en-US"/>
        </a:p>
      </dgm:t>
    </dgm:pt>
    <dgm:pt modelId="{92D62D79-51F8-4DC4-B49D-4821A6C0751E}" type="pres">
      <dgm:prSet presAssocID="{03E644C9-DD5A-4A08-85BF-34051B82A106}" presName="connTx" presStyleLbl="parChTrans1D4" presStyleIdx="19" presStyleCnt="34"/>
      <dgm:spPr/>
      <dgm:t>
        <a:bodyPr/>
        <a:lstStyle/>
        <a:p>
          <a:endParaRPr kumimoji="1" lang="ja-JP" altLang="en-US"/>
        </a:p>
      </dgm:t>
    </dgm:pt>
    <dgm:pt modelId="{DBA03719-218F-431D-91AF-FC388A7EDB50}" type="pres">
      <dgm:prSet presAssocID="{0C4C2B74-FEC5-4045-9168-B713D69EBEE0}" presName="root2" presStyleCnt="0"/>
      <dgm:spPr/>
    </dgm:pt>
    <dgm:pt modelId="{73A62F54-2E87-472C-A8D1-346A35EED7D7}" type="pres">
      <dgm:prSet presAssocID="{0C4C2B74-FEC5-4045-9168-B713D69EBEE0}" presName="LevelTwoTextNode" presStyleLbl="node4" presStyleIdx="19" presStyleCnt="3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7CF0273B-FBEB-4A64-BB95-0583D8D16C28}" type="pres">
      <dgm:prSet presAssocID="{0C4C2B74-FEC5-4045-9168-B713D69EBEE0}" presName="level3hierChild" presStyleCnt="0"/>
      <dgm:spPr/>
    </dgm:pt>
    <dgm:pt modelId="{B830AFCA-37DF-47E4-8E5D-70821F4067ED}" type="pres">
      <dgm:prSet presAssocID="{BB72041E-1305-47C8-AB67-F0BD667210F7}" presName="conn2-1" presStyleLbl="parChTrans1D3" presStyleIdx="16" presStyleCnt="24"/>
      <dgm:spPr/>
      <dgm:t>
        <a:bodyPr/>
        <a:lstStyle/>
        <a:p>
          <a:endParaRPr kumimoji="1" lang="ja-JP" altLang="en-US"/>
        </a:p>
      </dgm:t>
    </dgm:pt>
    <dgm:pt modelId="{0535D768-79FE-4D70-A923-6CBCE581E92E}" type="pres">
      <dgm:prSet presAssocID="{BB72041E-1305-47C8-AB67-F0BD667210F7}" presName="connTx" presStyleLbl="parChTrans1D3" presStyleIdx="16" presStyleCnt="24"/>
      <dgm:spPr/>
      <dgm:t>
        <a:bodyPr/>
        <a:lstStyle/>
        <a:p>
          <a:endParaRPr kumimoji="1" lang="ja-JP" altLang="en-US"/>
        </a:p>
      </dgm:t>
    </dgm:pt>
    <dgm:pt modelId="{2D6AE57C-8526-4E41-8DBB-965FD2EAB625}" type="pres">
      <dgm:prSet presAssocID="{F48EAD4E-31AA-4B09-B21B-BF90C751A5A1}" presName="root2" presStyleCnt="0"/>
      <dgm:spPr/>
    </dgm:pt>
    <dgm:pt modelId="{D99BA6C6-856A-493D-A766-B4209C94B434}" type="pres">
      <dgm:prSet presAssocID="{F48EAD4E-31AA-4B09-B21B-BF90C751A5A1}" presName="LevelTwoTextNode" presStyleLbl="node3" presStyleIdx="16" presStyleCnt="2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DAF4386C-39C0-4937-87B8-B0715C14F777}" type="pres">
      <dgm:prSet presAssocID="{F48EAD4E-31AA-4B09-B21B-BF90C751A5A1}" presName="level3hierChild" presStyleCnt="0"/>
      <dgm:spPr/>
    </dgm:pt>
    <dgm:pt modelId="{4379CE5E-82F6-4951-92C5-3796C2406296}" type="pres">
      <dgm:prSet presAssocID="{5B2D7E20-0FFC-4E57-AD07-1FCDBC284C5C}" presName="conn2-1" presStyleLbl="parChTrans1D4" presStyleIdx="20" presStyleCnt="34"/>
      <dgm:spPr/>
      <dgm:t>
        <a:bodyPr/>
        <a:lstStyle/>
        <a:p>
          <a:endParaRPr kumimoji="1" lang="ja-JP" altLang="en-US"/>
        </a:p>
      </dgm:t>
    </dgm:pt>
    <dgm:pt modelId="{3AA8B79C-855D-48F6-9596-64055AC54664}" type="pres">
      <dgm:prSet presAssocID="{5B2D7E20-0FFC-4E57-AD07-1FCDBC284C5C}" presName="connTx" presStyleLbl="parChTrans1D4" presStyleIdx="20" presStyleCnt="34"/>
      <dgm:spPr/>
      <dgm:t>
        <a:bodyPr/>
        <a:lstStyle/>
        <a:p>
          <a:endParaRPr kumimoji="1" lang="ja-JP" altLang="en-US"/>
        </a:p>
      </dgm:t>
    </dgm:pt>
    <dgm:pt modelId="{343E9060-36F1-4969-A084-5E9FF79F9250}" type="pres">
      <dgm:prSet presAssocID="{B064D1C5-056C-4D6D-B851-9A5B3F8D997C}" presName="root2" presStyleCnt="0"/>
      <dgm:spPr/>
    </dgm:pt>
    <dgm:pt modelId="{488690FC-EB6C-4832-94E0-9BA6801318A0}" type="pres">
      <dgm:prSet presAssocID="{B064D1C5-056C-4D6D-B851-9A5B3F8D997C}" presName="LevelTwoTextNode" presStyleLbl="node4" presStyleIdx="20" presStyleCnt="3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78D9E061-85D6-4980-834D-7D61A4CBFD7F}" type="pres">
      <dgm:prSet presAssocID="{B064D1C5-056C-4D6D-B851-9A5B3F8D997C}" presName="level3hierChild" presStyleCnt="0"/>
      <dgm:spPr/>
    </dgm:pt>
    <dgm:pt modelId="{0CA6A248-75CB-4D6D-9167-707E6B023B51}" type="pres">
      <dgm:prSet presAssocID="{59D8EBC6-FC7B-4930-8071-646B687028CF}" presName="conn2-1" presStyleLbl="parChTrans1D4" presStyleIdx="21" presStyleCnt="34"/>
      <dgm:spPr/>
      <dgm:t>
        <a:bodyPr/>
        <a:lstStyle/>
        <a:p>
          <a:endParaRPr kumimoji="1" lang="ja-JP" altLang="en-US"/>
        </a:p>
      </dgm:t>
    </dgm:pt>
    <dgm:pt modelId="{F83FE1F6-4F95-4F8A-ADBD-D637FC57395E}" type="pres">
      <dgm:prSet presAssocID="{59D8EBC6-FC7B-4930-8071-646B687028CF}" presName="connTx" presStyleLbl="parChTrans1D4" presStyleIdx="21" presStyleCnt="34"/>
      <dgm:spPr/>
      <dgm:t>
        <a:bodyPr/>
        <a:lstStyle/>
        <a:p>
          <a:endParaRPr kumimoji="1" lang="ja-JP" altLang="en-US"/>
        </a:p>
      </dgm:t>
    </dgm:pt>
    <dgm:pt modelId="{99647AA7-F6FE-4EAF-8294-040CC011CD2C}" type="pres">
      <dgm:prSet presAssocID="{E2157969-88BF-46C8-8157-0FE52C798430}" presName="root2" presStyleCnt="0"/>
      <dgm:spPr/>
    </dgm:pt>
    <dgm:pt modelId="{7867E65B-1F0F-4A4C-A21A-94E8B4BD6DC1}" type="pres">
      <dgm:prSet presAssocID="{E2157969-88BF-46C8-8157-0FE52C798430}" presName="LevelTwoTextNode" presStyleLbl="node4" presStyleIdx="21" presStyleCnt="3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07F3BB46-1E12-4095-AC85-A8D34022ED1C}" type="pres">
      <dgm:prSet presAssocID="{E2157969-88BF-46C8-8157-0FE52C798430}" presName="level3hierChild" presStyleCnt="0"/>
      <dgm:spPr/>
    </dgm:pt>
    <dgm:pt modelId="{0CC75057-38BC-4BBF-B842-AD5526B41B9C}" type="pres">
      <dgm:prSet presAssocID="{8788123B-2D5E-4CDA-8453-755938DCA125}" presName="conn2-1" presStyleLbl="parChTrans1D3" presStyleIdx="17" presStyleCnt="24"/>
      <dgm:spPr/>
      <dgm:t>
        <a:bodyPr/>
        <a:lstStyle/>
        <a:p>
          <a:endParaRPr kumimoji="1" lang="ja-JP" altLang="en-US"/>
        </a:p>
      </dgm:t>
    </dgm:pt>
    <dgm:pt modelId="{3E290249-D9D2-4D7C-8C95-B645045EE595}" type="pres">
      <dgm:prSet presAssocID="{8788123B-2D5E-4CDA-8453-755938DCA125}" presName="connTx" presStyleLbl="parChTrans1D3" presStyleIdx="17" presStyleCnt="24"/>
      <dgm:spPr/>
      <dgm:t>
        <a:bodyPr/>
        <a:lstStyle/>
        <a:p>
          <a:endParaRPr kumimoji="1" lang="ja-JP" altLang="en-US"/>
        </a:p>
      </dgm:t>
    </dgm:pt>
    <dgm:pt modelId="{54A1B90D-8EA9-4018-8BEC-0720C1A77A2D}" type="pres">
      <dgm:prSet presAssocID="{9DA3EC8D-86D9-48CA-914E-6EE1A41F7A80}" presName="root2" presStyleCnt="0"/>
      <dgm:spPr/>
    </dgm:pt>
    <dgm:pt modelId="{8ECC9081-D3F3-48E0-AFF6-3324DEB835CF}" type="pres">
      <dgm:prSet presAssocID="{9DA3EC8D-86D9-48CA-914E-6EE1A41F7A80}" presName="LevelTwoTextNode" presStyleLbl="node3" presStyleIdx="17" presStyleCnt="2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92DA8FA1-E45D-44A8-A94B-BDD506B1959C}" type="pres">
      <dgm:prSet presAssocID="{9DA3EC8D-86D9-48CA-914E-6EE1A41F7A80}" presName="level3hierChild" presStyleCnt="0"/>
      <dgm:spPr/>
    </dgm:pt>
    <dgm:pt modelId="{B02DA815-B2BA-4A56-89DC-D7E509E789F2}" type="pres">
      <dgm:prSet presAssocID="{9A336671-9F9C-469A-A478-284A291278C7}" presName="conn2-1" presStyleLbl="parChTrans1D3" presStyleIdx="18" presStyleCnt="24"/>
      <dgm:spPr/>
      <dgm:t>
        <a:bodyPr/>
        <a:lstStyle/>
        <a:p>
          <a:endParaRPr kumimoji="1" lang="ja-JP" altLang="en-US"/>
        </a:p>
      </dgm:t>
    </dgm:pt>
    <dgm:pt modelId="{DD45BE3B-272C-4EDD-AE1A-AEC86499AD06}" type="pres">
      <dgm:prSet presAssocID="{9A336671-9F9C-469A-A478-284A291278C7}" presName="connTx" presStyleLbl="parChTrans1D3" presStyleIdx="18" presStyleCnt="24"/>
      <dgm:spPr/>
      <dgm:t>
        <a:bodyPr/>
        <a:lstStyle/>
        <a:p>
          <a:endParaRPr kumimoji="1" lang="ja-JP" altLang="en-US"/>
        </a:p>
      </dgm:t>
    </dgm:pt>
    <dgm:pt modelId="{FFED771D-9344-4E64-8AC7-F43B02921FE7}" type="pres">
      <dgm:prSet presAssocID="{0F2726E8-A1F7-40E4-955B-74138C1B4FFA}" presName="root2" presStyleCnt="0"/>
      <dgm:spPr/>
    </dgm:pt>
    <dgm:pt modelId="{CA6D27FC-054C-44B8-A00E-A1C50C766266}" type="pres">
      <dgm:prSet presAssocID="{0F2726E8-A1F7-40E4-955B-74138C1B4FFA}" presName="LevelTwoTextNode" presStyleLbl="node3" presStyleIdx="18" presStyleCnt="2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E4A28811-F21B-446C-9827-942230C57B78}" type="pres">
      <dgm:prSet presAssocID="{0F2726E8-A1F7-40E4-955B-74138C1B4FFA}" presName="level3hierChild" presStyleCnt="0"/>
      <dgm:spPr/>
    </dgm:pt>
    <dgm:pt modelId="{6D6D3886-BCA3-447D-8988-DC6B2A05EEB3}" type="pres">
      <dgm:prSet presAssocID="{A2F54418-F379-4CD8-BDD0-D86C8EA0DC9B}" presName="conn2-1" presStyleLbl="parChTrans1D4" presStyleIdx="22" presStyleCnt="34"/>
      <dgm:spPr/>
      <dgm:t>
        <a:bodyPr/>
        <a:lstStyle/>
        <a:p>
          <a:endParaRPr kumimoji="1" lang="ja-JP" altLang="en-US"/>
        </a:p>
      </dgm:t>
    </dgm:pt>
    <dgm:pt modelId="{D6C2ED04-D0B9-4E10-92BC-5F6385C87C3E}" type="pres">
      <dgm:prSet presAssocID="{A2F54418-F379-4CD8-BDD0-D86C8EA0DC9B}" presName="connTx" presStyleLbl="parChTrans1D4" presStyleIdx="22" presStyleCnt="34"/>
      <dgm:spPr/>
      <dgm:t>
        <a:bodyPr/>
        <a:lstStyle/>
        <a:p>
          <a:endParaRPr kumimoji="1" lang="ja-JP" altLang="en-US"/>
        </a:p>
      </dgm:t>
    </dgm:pt>
    <dgm:pt modelId="{20804B9C-DDE2-4BB9-9FA9-AA050EB41235}" type="pres">
      <dgm:prSet presAssocID="{5487624A-FF41-47D0-BC2F-ECE873A89A47}" presName="root2" presStyleCnt="0"/>
      <dgm:spPr/>
    </dgm:pt>
    <dgm:pt modelId="{8AF0165B-F645-4A9A-8A70-541D8CED4C48}" type="pres">
      <dgm:prSet presAssocID="{5487624A-FF41-47D0-BC2F-ECE873A89A47}" presName="LevelTwoTextNode" presStyleLbl="node4" presStyleIdx="22" presStyleCnt="3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868AB847-1947-42BE-8138-ACF1703EBBF7}" type="pres">
      <dgm:prSet presAssocID="{5487624A-FF41-47D0-BC2F-ECE873A89A47}" presName="level3hierChild" presStyleCnt="0"/>
      <dgm:spPr/>
    </dgm:pt>
    <dgm:pt modelId="{F2BC54F4-53C3-486A-BFA4-30848FBAEAAA}" type="pres">
      <dgm:prSet presAssocID="{95083814-7275-4FE5-AFD5-7EDB1013773F}" presName="conn2-1" presStyleLbl="parChTrans1D3" presStyleIdx="19" presStyleCnt="24"/>
      <dgm:spPr/>
      <dgm:t>
        <a:bodyPr/>
        <a:lstStyle/>
        <a:p>
          <a:endParaRPr kumimoji="1" lang="ja-JP" altLang="en-US"/>
        </a:p>
      </dgm:t>
    </dgm:pt>
    <dgm:pt modelId="{6ACF02D7-CB09-4F50-833C-BE59CEB328A8}" type="pres">
      <dgm:prSet presAssocID="{95083814-7275-4FE5-AFD5-7EDB1013773F}" presName="connTx" presStyleLbl="parChTrans1D3" presStyleIdx="19" presStyleCnt="24"/>
      <dgm:spPr/>
      <dgm:t>
        <a:bodyPr/>
        <a:lstStyle/>
        <a:p>
          <a:endParaRPr kumimoji="1" lang="ja-JP" altLang="en-US"/>
        </a:p>
      </dgm:t>
    </dgm:pt>
    <dgm:pt modelId="{D9EADE64-3B63-4C30-BFD6-9FFC90AB7DF7}" type="pres">
      <dgm:prSet presAssocID="{A45D123B-6D3B-44BF-AE22-F5A38F895B5B}" presName="root2" presStyleCnt="0"/>
      <dgm:spPr/>
    </dgm:pt>
    <dgm:pt modelId="{1D3C01A7-7CFC-4D5C-B093-19E9B2B634B0}" type="pres">
      <dgm:prSet presAssocID="{A45D123B-6D3B-44BF-AE22-F5A38F895B5B}" presName="LevelTwoTextNode" presStyleLbl="node3" presStyleIdx="19" presStyleCnt="2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4A1BB84A-6970-44F5-859B-4C8AC4EBAB1E}" type="pres">
      <dgm:prSet presAssocID="{A45D123B-6D3B-44BF-AE22-F5A38F895B5B}" presName="level3hierChild" presStyleCnt="0"/>
      <dgm:spPr/>
    </dgm:pt>
    <dgm:pt modelId="{870D5F35-8998-49A4-B0A1-6719E113EB02}" type="pres">
      <dgm:prSet presAssocID="{78EBCE0E-6F2F-461C-81E8-1D6888FC3F00}" presName="conn2-1" presStyleLbl="parChTrans1D4" presStyleIdx="23" presStyleCnt="34"/>
      <dgm:spPr/>
      <dgm:t>
        <a:bodyPr/>
        <a:lstStyle/>
        <a:p>
          <a:endParaRPr kumimoji="1" lang="ja-JP" altLang="en-US"/>
        </a:p>
      </dgm:t>
    </dgm:pt>
    <dgm:pt modelId="{2C2D245E-42F5-471C-8308-F1F0C793D740}" type="pres">
      <dgm:prSet presAssocID="{78EBCE0E-6F2F-461C-81E8-1D6888FC3F00}" presName="connTx" presStyleLbl="parChTrans1D4" presStyleIdx="23" presStyleCnt="34"/>
      <dgm:spPr/>
      <dgm:t>
        <a:bodyPr/>
        <a:lstStyle/>
        <a:p>
          <a:endParaRPr kumimoji="1" lang="ja-JP" altLang="en-US"/>
        </a:p>
      </dgm:t>
    </dgm:pt>
    <dgm:pt modelId="{09598B08-D265-453E-8E8E-C356CBBC6D60}" type="pres">
      <dgm:prSet presAssocID="{8674A790-6F5E-4F56-9AA8-244C68B2FFD1}" presName="root2" presStyleCnt="0"/>
      <dgm:spPr/>
    </dgm:pt>
    <dgm:pt modelId="{E07602F0-CF0E-4BE4-8C97-ED899BA117FD}" type="pres">
      <dgm:prSet presAssocID="{8674A790-6F5E-4F56-9AA8-244C68B2FFD1}" presName="LevelTwoTextNode" presStyleLbl="node4" presStyleIdx="23" presStyleCnt="3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9345BA39-42B2-42D9-8741-6700B3FE0998}" type="pres">
      <dgm:prSet presAssocID="{8674A790-6F5E-4F56-9AA8-244C68B2FFD1}" presName="level3hierChild" presStyleCnt="0"/>
      <dgm:spPr/>
    </dgm:pt>
    <dgm:pt modelId="{E657C016-87DB-4242-A34E-BBF5369FEF22}" type="pres">
      <dgm:prSet presAssocID="{955D0619-2357-4EF1-8CD6-5F7FE65F4773}" presName="conn2-1" presStyleLbl="parChTrans1D4" presStyleIdx="24" presStyleCnt="34"/>
      <dgm:spPr/>
      <dgm:t>
        <a:bodyPr/>
        <a:lstStyle/>
        <a:p>
          <a:endParaRPr kumimoji="1" lang="ja-JP" altLang="en-US"/>
        </a:p>
      </dgm:t>
    </dgm:pt>
    <dgm:pt modelId="{79EE583B-A803-47F1-A9FF-4AD6DF1CD551}" type="pres">
      <dgm:prSet presAssocID="{955D0619-2357-4EF1-8CD6-5F7FE65F4773}" presName="connTx" presStyleLbl="parChTrans1D4" presStyleIdx="24" presStyleCnt="34"/>
      <dgm:spPr/>
      <dgm:t>
        <a:bodyPr/>
        <a:lstStyle/>
        <a:p>
          <a:endParaRPr kumimoji="1" lang="ja-JP" altLang="en-US"/>
        </a:p>
      </dgm:t>
    </dgm:pt>
    <dgm:pt modelId="{1493B2FD-80B6-488F-A035-57D8C0A2CB3B}" type="pres">
      <dgm:prSet presAssocID="{D97BA93F-53AE-47A2-AA87-F91E85B7FE7B}" presName="root2" presStyleCnt="0"/>
      <dgm:spPr/>
    </dgm:pt>
    <dgm:pt modelId="{466A2087-B6F8-4674-B84D-F93AF7D2287B}" type="pres">
      <dgm:prSet presAssocID="{D97BA93F-53AE-47A2-AA87-F91E85B7FE7B}" presName="LevelTwoTextNode" presStyleLbl="node4" presStyleIdx="24" presStyleCnt="3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E2508B14-E024-4541-9A9A-697C71A5A5BD}" type="pres">
      <dgm:prSet presAssocID="{D97BA93F-53AE-47A2-AA87-F91E85B7FE7B}" presName="level3hierChild" presStyleCnt="0"/>
      <dgm:spPr/>
    </dgm:pt>
    <dgm:pt modelId="{89AD7538-B7C0-4162-BFC0-39AD518EDE78}" type="pres">
      <dgm:prSet presAssocID="{15452F0C-CCC1-4E14-A462-2030D09F61FD}" presName="conn2-1" presStyleLbl="parChTrans1D4" presStyleIdx="25" presStyleCnt="34"/>
      <dgm:spPr/>
      <dgm:t>
        <a:bodyPr/>
        <a:lstStyle/>
        <a:p>
          <a:endParaRPr kumimoji="1" lang="ja-JP" altLang="en-US"/>
        </a:p>
      </dgm:t>
    </dgm:pt>
    <dgm:pt modelId="{F3F20239-DA3E-4E1A-9E3F-4C9ADBBFDC1B}" type="pres">
      <dgm:prSet presAssocID="{15452F0C-CCC1-4E14-A462-2030D09F61FD}" presName="connTx" presStyleLbl="parChTrans1D4" presStyleIdx="25" presStyleCnt="34"/>
      <dgm:spPr/>
      <dgm:t>
        <a:bodyPr/>
        <a:lstStyle/>
        <a:p>
          <a:endParaRPr kumimoji="1" lang="ja-JP" altLang="en-US"/>
        </a:p>
      </dgm:t>
    </dgm:pt>
    <dgm:pt modelId="{2D8E1A47-D326-4735-971A-09AA5CF283C8}" type="pres">
      <dgm:prSet presAssocID="{3855D10D-77FE-4141-AE88-DEFBCEE6329B}" presName="root2" presStyleCnt="0"/>
      <dgm:spPr/>
    </dgm:pt>
    <dgm:pt modelId="{B21EA3BB-7B66-441B-8AB7-A852FDDA8C45}" type="pres">
      <dgm:prSet presAssocID="{3855D10D-77FE-4141-AE88-DEFBCEE6329B}" presName="LevelTwoTextNode" presStyleLbl="node4" presStyleIdx="25" presStyleCnt="3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65E2D62F-55CD-4856-BD51-4FCE822E6667}" type="pres">
      <dgm:prSet presAssocID="{3855D10D-77FE-4141-AE88-DEFBCEE6329B}" presName="level3hierChild" presStyleCnt="0"/>
      <dgm:spPr/>
    </dgm:pt>
    <dgm:pt modelId="{9C6FA73C-593F-4B66-BBE9-4E0444C7366F}" type="pres">
      <dgm:prSet presAssocID="{887F0BDA-9F43-456C-A0D6-711A4AF62F27}" presName="conn2-1" presStyleLbl="parChTrans1D4" presStyleIdx="26" presStyleCnt="34"/>
      <dgm:spPr/>
      <dgm:t>
        <a:bodyPr/>
        <a:lstStyle/>
        <a:p>
          <a:endParaRPr kumimoji="1" lang="ja-JP" altLang="en-US"/>
        </a:p>
      </dgm:t>
    </dgm:pt>
    <dgm:pt modelId="{23902123-D56B-45BE-BDD4-EB1CEFDA648A}" type="pres">
      <dgm:prSet presAssocID="{887F0BDA-9F43-456C-A0D6-711A4AF62F27}" presName="connTx" presStyleLbl="parChTrans1D4" presStyleIdx="26" presStyleCnt="34"/>
      <dgm:spPr/>
      <dgm:t>
        <a:bodyPr/>
        <a:lstStyle/>
        <a:p>
          <a:endParaRPr kumimoji="1" lang="ja-JP" altLang="en-US"/>
        </a:p>
      </dgm:t>
    </dgm:pt>
    <dgm:pt modelId="{0C3AD963-B8AC-40D6-A298-3D122D5D7ECF}" type="pres">
      <dgm:prSet presAssocID="{38BB7EE0-59A1-4376-841E-221BE506A79D}" presName="root2" presStyleCnt="0"/>
      <dgm:spPr/>
    </dgm:pt>
    <dgm:pt modelId="{FDFB9FD8-8E37-4C18-B2CC-D83A27E085A3}" type="pres">
      <dgm:prSet presAssocID="{38BB7EE0-59A1-4376-841E-221BE506A79D}" presName="LevelTwoTextNode" presStyleLbl="node4" presStyleIdx="26" presStyleCnt="3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BF7D6ABC-7B86-4C5F-886D-B20045E07B1E}" type="pres">
      <dgm:prSet presAssocID="{38BB7EE0-59A1-4376-841E-221BE506A79D}" presName="level3hierChild" presStyleCnt="0"/>
      <dgm:spPr/>
    </dgm:pt>
    <dgm:pt modelId="{6EFB8125-E417-4032-90F9-78C5865345CE}" type="pres">
      <dgm:prSet presAssocID="{DEDBC349-5AE6-455A-BEAA-73CFE9FFA540}" presName="conn2-1" presStyleLbl="parChTrans1D3" presStyleIdx="20" presStyleCnt="24"/>
      <dgm:spPr/>
      <dgm:t>
        <a:bodyPr/>
        <a:lstStyle/>
        <a:p>
          <a:endParaRPr kumimoji="1" lang="ja-JP" altLang="en-US"/>
        </a:p>
      </dgm:t>
    </dgm:pt>
    <dgm:pt modelId="{D8654D6E-9D98-4C38-B636-BB7860FFC1B9}" type="pres">
      <dgm:prSet presAssocID="{DEDBC349-5AE6-455A-BEAA-73CFE9FFA540}" presName="connTx" presStyleLbl="parChTrans1D3" presStyleIdx="20" presStyleCnt="24"/>
      <dgm:spPr/>
      <dgm:t>
        <a:bodyPr/>
        <a:lstStyle/>
        <a:p>
          <a:endParaRPr kumimoji="1" lang="ja-JP" altLang="en-US"/>
        </a:p>
      </dgm:t>
    </dgm:pt>
    <dgm:pt modelId="{119F24DD-C634-436D-B4EE-C577DF2274FC}" type="pres">
      <dgm:prSet presAssocID="{03CD6612-72F8-4E35-A26A-5B1993755611}" presName="root2" presStyleCnt="0"/>
      <dgm:spPr/>
    </dgm:pt>
    <dgm:pt modelId="{42FA738B-1769-447C-8396-5E56A35C3AAB}" type="pres">
      <dgm:prSet presAssocID="{03CD6612-72F8-4E35-A26A-5B1993755611}" presName="LevelTwoTextNode" presStyleLbl="node3" presStyleIdx="20" presStyleCnt="2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2229540A-390B-4AEB-B4E2-F3E1E57282A1}" type="pres">
      <dgm:prSet presAssocID="{03CD6612-72F8-4E35-A26A-5B1993755611}" presName="level3hierChild" presStyleCnt="0"/>
      <dgm:spPr/>
    </dgm:pt>
    <dgm:pt modelId="{3CA1318B-8581-44FF-B8C7-809BD54DEC68}" type="pres">
      <dgm:prSet presAssocID="{8C049499-D9A9-4C92-A187-E8EE28B34364}" presName="conn2-1" presStyleLbl="parChTrans1D4" presStyleIdx="27" presStyleCnt="34"/>
      <dgm:spPr/>
      <dgm:t>
        <a:bodyPr/>
        <a:lstStyle/>
        <a:p>
          <a:endParaRPr kumimoji="1" lang="ja-JP" altLang="en-US"/>
        </a:p>
      </dgm:t>
    </dgm:pt>
    <dgm:pt modelId="{8CDA4409-3149-45D3-8B46-5052532AA58F}" type="pres">
      <dgm:prSet presAssocID="{8C049499-D9A9-4C92-A187-E8EE28B34364}" presName="connTx" presStyleLbl="parChTrans1D4" presStyleIdx="27" presStyleCnt="34"/>
      <dgm:spPr/>
      <dgm:t>
        <a:bodyPr/>
        <a:lstStyle/>
        <a:p>
          <a:endParaRPr kumimoji="1" lang="ja-JP" altLang="en-US"/>
        </a:p>
      </dgm:t>
    </dgm:pt>
    <dgm:pt modelId="{A2EA6530-7CEB-4F76-A824-AC4B177775A4}" type="pres">
      <dgm:prSet presAssocID="{6563ED2C-0A4D-4730-85E7-D1F4BA51615C}" presName="root2" presStyleCnt="0"/>
      <dgm:spPr/>
    </dgm:pt>
    <dgm:pt modelId="{6A69F6FF-53D9-460A-A7D5-05A2C2B1B6FE}" type="pres">
      <dgm:prSet presAssocID="{6563ED2C-0A4D-4730-85E7-D1F4BA51615C}" presName="LevelTwoTextNode" presStyleLbl="node4" presStyleIdx="27" presStyleCnt="3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9E558A8C-B7F8-4361-AD16-3E9E848818DA}" type="pres">
      <dgm:prSet presAssocID="{6563ED2C-0A4D-4730-85E7-D1F4BA51615C}" presName="level3hierChild" presStyleCnt="0"/>
      <dgm:spPr/>
    </dgm:pt>
    <dgm:pt modelId="{36FFB00E-4637-4D96-9B63-BBFE34B65DF6}" type="pres">
      <dgm:prSet presAssocID="{15F0B186-565D-4939-8836-93E8512F9DD0}" presName="conn2-1" presStyleLbl="parChTrans1D4" presStyleIdx="28" presStyleCnt="34"/>
      <dgm:spPr/>
      <dgm:t>
        <a:bodyPr/>
        <a:lstStyle/>
        <a:p>
          <a:endParaRPr kumimoji="1" lang="ja-JP" altLang="en-US"/>
        </a:p>
      </dgm:t>
    </dgm:pt>
    <dgm:pt modelId="{830D40D7-A702-469C-8408-B79C62926D4C}" type="pres">
      <dgm:prSet presAssocID="{15F0B186-565D-4939-8836-93E8512F9DD0}" presName="connTx" presStyleLbl="parChTrans1D4" presStyleIdx="28" presStyleCnt="34"/>
      <dgm:spPr/>
      <dgm:t>
        <a:bodyPr/>
        <a:lstStyle/>
        <a:p>
          <a:endParaRPr kumimoji="1" lang="ja-JP" altLang="en-US"/>
        </a:p>
      </dgm:t>
    </dgm:pt>
    <dgm:pt modelId="{BED6B3B2-4652-44EC-8FC9-3A14F5754321}" type="pres">
      <dgm:prSet presAssocID="{8F641FC6-0DEE-432B-ADD6-5E7E1B756CCD}" presName="root2" presStyleCnt="0"/>
      <dgm:spPr/>
    </dgm:pt>
    <dgm:pt modelId="{15CD6974-F534-436A-87BC-09AAF833949C}" type="pres">
      <dgm:prSet presAssocID="{8F641FC6-0DEE-432B-ADD6-5E7E1B756CCD}" presName="LevelTwoTextNode" presStyleLbl="node4" presStyleIdx="28" presStyleCnt="3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6F5ADA11-0805-4225-AFAC-ECF27CA1CCA8}" type="pres">
      <dgm:prSet presAssocID="{8F641FC6-0DEE-432B-ADD6-5E7E1B756CCD}" presName="level3hierChild" presStyleCnt="0"/>
      <dgm:spPr/>
    </dgm:pt>
    <dgm:pt modelId="{89CD1275-7550-44D7-A029-24E35F04E6F1}" type="pres">
      <dgm:prSet presAssocID="{C7E93D30-DFD4-453F-A6A9-A64002B39728}" presName="conn2-1" presStyleLbl="parChTrans1D4" presStyleIdx="29" presStyleCnt="34"/>
      <dgm:spPr/>
      <dgm:t>
        <a:bodyPr/>
        <a:lstStyle/>
        <a:p>
          <a:endParaRPr kumimoji="1" lang="ja-JP" altLang="en-US"/>
        </a:p>
      </dgm:t>
    </dgm:pt>
    <dgm:pt modelId="{B83519F5-4043-46D1-8BEF-55167682692C}" type="pres">
      <dgm:prSet presAssocID="{C7E93D30-DFD4-453F-A6A9-A64002B39728}" presName="connTx" presStyleLbl="parChTrans1D4" presStyleIdx="29" presStyleCnt="34"/>
      <dgm:spPr/>
      <dgm:t>
        <a:bodyPr/>
        <a:lstStyle/>
        <a:p>
          <a:endParaRPr kumimoji="1" lang="ja-JP" altLang="en-US"/>
        </a:p>
      </dgm:t>
    </dgm:pt>
    <dgm:pt modelId="{A6A96502-F9CE-4449-ABD4-E61859E4B43A}" type="pres">
      <dgm:prSet presAssocID="{6BC1B57C-0B03-469D-80C8-7BFB91B5C31A}" presName="root2" presStyleCnt="0"/>
      <dgm:spPr/>
    </dgm:pt>
    <dgm:pt modelId="{1A562170-7239-4FD1-8F9C-A902AEC1426B}" type="pres">
      <dgm:prSet presAssocID="{6BC1B57C-0B03-469D-80C8-7BFB91B5C31A}" presName="LevelTwoTextNode" presStyleLbl="node4" presStyleIdx="29" presStyleCnt="3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80CAF9EF-B35B-453D-9AE5-A45BE32728BE}" type="pres">
      <dgm:prSet presAssocID="{6BC1B57C-0B03-469D-80C8-7BFB91B5C31A}" presName="level3hierChild" presStyleCnt="0"/>
      <dgm:spPr/>
    </dgm:pt>
    <dgm:pt modelId="{A4682455-FBCE-43BB-9B84-9E38BF864E3C}" type="pres">
      <dgm:prSet presAssocID="{D7DCA84D-36F1-477A-BEA5-58340FE6034A}" presName="conn2-1" presStyleLbl="parChTrans1D2" presStyleIdx="4" presStyleCnt="7"/>
      <dgm:spPr/>
      <dgm:t>
        <a:bodyPr/>
        <a:lstStyle/>
        <a:p>
          <a:endParaRPr kumimoji="1" lang="ja-JP" altLang="en-US"/>
        </a:p>
      </dgm:t>
    </dgm:pt>
    <dgm:pt modelId="{4A970995-D08D-4E55-9BE6-4ED3E6DC6733}" type="pres">
      <dgm:prSet presAssocID="{D7DCA84D-36F1-477A-BEA5-58340FE6034A}" presName="connTx" presStyleLbl="parChTrans1D2" presStyleIdx="4" presStyleCnt="7"/>
      <dgm:spPr/>
      <dgm:t>
        <a:bodyPr/>
        <a:lstStyle/>
        <a:p>
          <a:endParaRPr kumimoji="1" lang="ja-JP" altLang="en-US"/>
        </a:p>
      </dgm:t>
    </dgm:pt>
    <dgm:pt modelId="{11482CC5-BF09-4995-A139-A3801CF405E6}" type="pres">
      <dgm:prSet presAssocID="{FE68DE06-8DB2-4882-BA9B-29B9A7B78AA0}" presName="root2" presStyleCnt="0"/>
      <dgm:spPr/>
    </dgm:pt>
    <dgm:pt modelId="{E91F3409-174B-419B-A58C-4AA602CEBFED}" type="pres">
      <dgm:prSet presAssocID="{FE68DE06-8DB2-4882-BA9B-29B9A7B78AA0}" presName="LevelTwoTextNode" presStyleLbl="node2" presStyleIdx="4" presStyleCnt="7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171CE4D6-FEB8-43FE-A1A8-81DCFFB5E470}" type="pres">
      <dgm:prSet presAssocID="{FE68DE06-8DB2-4882-BA9B-29B9A7B78AA0}" presName="level3hierChild" presStyleCnt="0"/>
      <dgm:spPr/>
    </dgm:pt>
    <dgm:pt modelId="{05C34194-3139-4B2C-A031-5FAEC15E6006}" type="pres">
      <dgm:prSet presAssocID="{5DDEF41E-3BC8-499C-9CFD-108EEEB25DB1}" presName="conn2-1" presStyleLbl="parChTrans1D3" presStyleIdx="21" presStyleCnt="24"/>
      <dgm:spPr/>
      <dgm:t>
        <a:bodyPr/>
        <a:lstStyle/>
        <a:p>
          <a:endParaRPr kumimoji="1" lang="ja-JP" altLang="en-US"/>
        </a:p>
      </dgm:t>
    </dgm:pt>
    <dgm:pt modelId="{F064D86A-2FC7-4398-B959-7B43EECD5891}" type="pres">
      <dgm:prSet presAssocID="{5DDEF41E-3BC8-499C-9CFD-108EEEB25DB1}" presName="connTx" presStyleLbl="parChTrans1D3" presStyleIdx="21" presStyleCnt="24"/>
      <dgm:spPr/>
      <dgm:t>
        <a:bodyPr/>
        <a:lstStyle/>
        <a:p>
          <a:endParaRPr kumimoji="1" lang="ja-JP" altLang="en-US"/>
        </a:p>
      </dgm:t>
    </dgm:pt>
    <dgm:pt modelId="{F707963A-B502-40DA-B395-27083292D844}" type="pres">
      <dgm:prSet presAssocID="{6FBE2718-D31D-41E0-8B16-5EB8A7146452}" presName="root2" presStyleCnt="0"/>
      <dgm:spPr/>
    </dgm:pt>
    <dgm:pt modelId="{F102E750-664C-41EF-8EE4-97D1A80FEB54}" type="pres">
      <dgm:prSet presAssocID="{6FBE2718-D31D-41E0-8B16-5EB8A7146452}" presName="LevelTwoTextNode" presStyleLbl="node3" presStyleIdx="21" presStyleCnt="2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7D0C671F-46BC-4769-ACC3-DC7E7D052377}" type="pres">
      <dgm:prSet presAssocID="{6FBE2718-D31D-41E0-8B16-5EB8A7146452}" presName="level3hierChild" presStyleCnt="0"/>
      <dgm:spPr/>
    </dgm:pt>
    <dgm:pt modelId="{D882A3A8-F1BE-44DC-8856-8DA1CAA4EEDD}" type="pres">
      <dgm:prSet presAssocID="{98D45991-596D-4B19-A6C1-7E87F2C21426}" presName="conn2-1" presStyleLbl="parChTrans1D3" presStyleIdx="22" presStyleCnt="24"/>
      <dgm:spPr/>
      <dgm:t>
        <a:bodyPr/>
        <a:lstStyle/>
        <a:p>
          <a:endParaRPr kumimoji="1" lang="ja-JP" altLang="en-US"/>
        </a:p>
      </dgm:t>
    </dgm:pt>
    <dgm:pt modelId="{BE6EDF76-C418-4218-9B2E-BF47EB9F0607}" type="pres">
      <dgm:prSet presAssocID="{98D45991-596D-4B19-A6C1-7E87F2C21426}" presName="connTx" presStyleLbl="parChTrans1D3" presStyleIdx="22" presStyleCnt="24"/>
      <dgm:spPr/>
      <dgm:t>
        <a:bodyPr/>
        <a:lstStyle/>
        <a:p>
          <a:endParaRPr kumimoji="1" lang="ja-JP" altLang="en-US"/>
        </a:p>
      </dgm:t>
    </dgm:pt>
    <dgm:pt modelId="{19C4246D-FC57-43BC-8590-F354E7D529AA}" type="pres">
      <dgm:prSet presAssocID="{6420C9DC-7349-4EB8-99E8-AEECA2C2F520}" presName="root2" presStyleCnt="0"/>
      <dgm:spPr/>
    </dgm:pt>
    <dgm:pt modelId="{04F88AAA-322E-470E-844F-9A39A1A1FED1}" type="pres">
      <dgm:prSet presAssocID="{6420C9DC-7349-4EB8-99E8-AEECA2C2F520}" presName="LevelTwoTextNode" presStyleLbl="node3" presStyleIdx="22" presStyleCnt="2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49D6D047-6951-49D0-8825-58CE98CC8B30}" type="pres">
      <dgm:prSet presAssocID="{6420C9DC-7349-4EB8-99E8-AEECA2C2F520}" presName="level3hierChild" presStyleCnt="0"/>
      <dgm:spPr/>
    </dgm:pt>
    <dgm:pt modelId="{3D232FB9-3738-40ED-BE62-A6FC03C5B2F5}" type="pres">
      <dgm:prSet presAssocID="{1D043190-5A17-44B8-96A5-E10C4D45284F}" presName="conn2-1" presStyleLbl="parChTrans1D4" presStyleIdx="30" presStyleCnt="34"/>
      <dgm:spPr/>
      <dgm:t>
        <a:bodyPr/>
        <a:lstStyle/>
        <a:p>
          <a:endParaRPr kumimoji="1" lang="ja-JP" altLang="en-US"/>
        </a:p>
      </dgm:t>
    </dgm:pt>
    <dgm:pt modelId="{B6662A79-62FD-4317-A859-BA0EC9561CD5}" type="pres">
      <dgm:prSet presAssocID="{1D043190-5A17-44B8-96A5-E10C4D45284F}" presName="connTx" presStyleLbl="parChTrans1D4" presStyleIdx="30" presStyleCnt="34"/>
      <dgm:spPr/>
      <dgm:t>
        <a:bodyPr/>
        <a:lstStyle/>
        <a:p>
          <a:endParaRPr kumimoji="1" lang="ja-JP" altLang="en-US"/>
        </a:p>
      </dgm:t>
    </dgm:pt>
    <dgm:pt modelId="{6AA5BE2F-1ABA-4C59-BDD2-F841D644FE64}" type="pres">
      <dgm:prSet presAssocID="{B0D3550B-EBBF-48ED-83D4-143507256463}" presName="root2" presStyleCnt="0"/>
      <dgm:spPr/>
    </dgm:pt>
    <dgm:pt modelId="{8B22EE15-C3AF-4974-BDE9-4986EC84B9BB}" type="pres">
      <dgm:prSet presAssocID="{B0D3550B-EBBF-48ED-83D4-143507256463}" presName="LevelTwoTextNode" presStyleLbl="node4" presStyleIdx="30" presStyleCnt="3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D88ACED0-F0D1-4D64-B1BE-AF8BCDBD354A}" type="pres">
      <dgm:prSet presAssocID="{B0D3550B-EBBF-48ED-83D4-143507256463}" presName="level3hierChild" presStyleCnt="0"/>
      <dgm:spPr/>
    </dgm:pt>
    <dgm:pt modelId="{A1406362-1F83-43B4-BC32-C160313E478C}" type="pres">
      <dgm:prSet presAssocID="{0A9C7F3B-5045-4909-9B75-690AE72ED2AF}" presName="conn2-1" presStyleLbl="parChTrans1D4" presStyleIdx="31" presStyleCnt="34"/>
      <dgm:spPr/>
      <dgm:t>
        <a:bodyPr/>
        <a:lstStyle/>
        <a:p>
          <a:endParaRPr kumimoji="1" lang="ja-JP" altLang="en-US"/>
        </a:p>
      </dgm:t>
    </dgm:pt>
    <dgm:pt modelId="{1B352B1A-468E-4A10-9DE2-81BE39C1A3ED}" type="pres">
      <dgm:prSet presAssocID="{0A9C7F3B-5045-4909-9B75-690AE72ED2AF}" presName="connTx" presStyleLbl="parChTrans1D4" presStyleIdx="31" presStyleCnt="34"/>
      <dgm:spPr/>
      <dgm:t>
        <a:bodyPr/>
        <a:lstStyle/>
        <a:p>
          <a:endParaRPr kumimoji="1" lang="ja-JP" altLang="en-US"/>
        </a:p>
      </dgm:t>
    </dgm:pt>
    <dgm:pt modelId="{72B7D40D-E155-4626-A0EF-A24EDD5A37B4}" type="pres">
      <dgm:prSet presAssocID="{10CB6DB2-D7C3-4932-9136-7BEC796F07D4}" presName="root2" presStyleCnt="0"/>
      <dgm:spPr/>
    </dgm:pt>
    <dgm:pt modelId="{2A97F751-3DE7-4B65-9498-6E18CBBA1A4E}" type="pres">
      <dgm:prSet presAssocID="{10CB6DB2-D7C3-4932-9136-7BEC796F07D4}" presName="LevelTwoTextNode" presStyleLbl="node4" presStyleIdx="31" presStyleCnt="3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544ACF9A-2CAE-43C9-9CDD-7339ED91A30A}" type="pres">
      <dgm:prSet presAssocID="{10CB6DB2-D7C3-4932-9136-7BEC796F07D4}" presName="level3hierChild" presStyleCnt="0"/>
      <dgm:spPr/>
    </dgm:pt>
    <dgm:pt modelId="{3F4C2B20-F1DE-483F-89BA-CE6FA6089FED}" type="pres">
      <dgm:prSet presAssocID="{8F5FFD93-75D9-4FAB-B66B-4C68CCF5CD8A}" presName="conn2-1" presStyleLbl="parChTrans1D4" presStyleIdx="32" presStyleCnt="34"/>
      <dgm:spPr/>
      <dgm:t>
        <a:bodyPr/>
        <a:lstStyle/>
        <a:p>
          <a:endParaRPr kumimoji="1" lang="ja-JP" altLang="en-US"/>
        </a:p>
      </dgm:t>
    </dgm:pt>
    <dgm:pt modelId="{BE0DE940-9B4E-4B3C-8D02-85FC0C087FF2}" type="pres">
      <dgm:prSet presAssocID="{8F5FFD93-75D9-4FAB-B66B-4C68CCF5CD8A}" presName="connTx" presStyleLbl="parChTrans1D4" presStyleIdx="32" presStyleCnt="34"/>
      <dgm:spPr/>
      <dgm:t>
        <a:bodyPr/>
        <a:lstStyle/>
        <a:p>
          <a:endParaRPr kumimoji="1" lang="ja-JP" altLang="en-US"/>
        </a:p>
      </dgm:t>
    </dgm:pt>
    <dgm:pt modelId="{3E0B1F65-90CB-493C-BFF1-DF53F4F31AA3}" type="pres">
      <dgm:prSet presAssocID="{EEDE322B-EB40-4C60-AC72-8873E687F5B7}" presName="root2" presStyleCnt="0"/>
      <dgm:spPr/>
    </dgm:pt>
    <dgm:pt modelId="{567C36F3-C310-40F7-957C-747BE0E72C5D}" type="pres">
      <dgm:prSet presAssocID="{EEDE322B-EB40-4C60-AC72-8873E687F5B7}" presName="LevelTwoTextNode" presStyleLbl="node4" presStyleIdx="32" presStyleCnt="3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8D5FF85C-D052-4BF8-B120-9C79E4228D0D}" type="pres">
      <dgm:prSet presAssocID="{EEDE322B-EB40-4C60-AC72-8873E687F5B7}" presName="level3hierChild" presStyleCnt="0"/>
      <dgm:spPr/>
    </dgm:pt>
    <dgm:pt modelId="{DA0F53A7-9890-4176-BC25-05D58BAD2768}" type="pres">
      <dgm:prSet presAssocID="{54530E00-2D23-489A-9683-7E3355D9F311}" presName="conn2-1" presStyleLbl="parChTrans1D4" presStyleIdx="33" presStyleCnt="34"/>
      <dgm:spPr/>
      <dgm:t>
        <a:bodyPr/>
        <a:lstStyle/>
        <a:p>
          <a:endParaRPr kumimoji="1" lang="ja-JP" altLang="en-US"/>
        </a:p>
      </dgm:t>
    </dgm:pt>
    <dgm:pt modelId="{49747B80-1292-432E-8BEE-497B26B231FA}" type="pres">
      <dgm:prSet presAssocID="{54530E00-2D23-489A-9683-7E3355D9F311}" presName="connTx" presStyleLbl="parChTrans1D4" presStyleIdx="33" presStyleCnt="34"/>
      <dgm:spPr/>
      <dgm:t>
        <a:bodyPr/>
        <a:lstStyle/>
        <a:p>
          <a:endParaRPr kumimoji="1" lang="ja-JP" altLang="en-US"/>
        </a:p>
      </dgm:t>
    </dgm:pt>
    <dgm:pt modelId="{97C07667-ABAA-4E4D-B048-2F7FA7117653}" type="pres">
      <dgm:prSet presAssocID="{D4EB54A7-A7CC-4AD8-BF5F-E3131D0FCDE3}" presName="root2" presStyleCnt="0"/>
      <dgm:spPr/>
    </dgm:pt>
    <dgm:pt modelId="{28001E36-53E2-45B9-873C-DBF09AC6972B}" type="pres">
      <dgm:prSet presAssocID="{D4EB54A7-A7CC-4AD8-BF5F-E3131D0FCDE3}" presName="LevelTwoTextNode" presStyleLbl="node4" presStyleIdx="33" presStyleCnt="34" custScaleX="162461" custLinFactNeighborX="983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E97CBF71-DA7A-41BC-A4D8-C2DF71332119}" type="pres">
      <dgm:prSet presAssocID="{D4EB54A7-A7CC-4AD8-BF5F-E3131D0FCDE3}" presName="level3hierChild" presStyleCnt="0"/>
      <dgm:spPr/>
    </dgm:pt>
    <dgm:pt modelId="{DA7A3242-5942-4103-8107-7F894E566F62}" type="pres">
      <dgm:prSet presAssocID="{385B6D2A-CC33-4D4C-8408-6205388C7FB7}" presName="conn2-1" presStyleLbl="parChTrans1D2" presStyleIdx="5" presStyleCnt="7"/>
      <dgm:spPr/>
      <dgm:t>
        <a:bodyPr/>
        <a:lstStyle/>
        <a:p>
          <a:endParaRPr kumimoji="1" lang="ja-JP" altLang="en-US"/>
        </a:p>
      </dgm:t>
    </dgm:pt>
    <dgm:pt modelId="{21BA790D-5850-4550-9699-DC4F584A113E}" type="pres">
      <dgm:prSet presAssocID="{385B6D2A-CC33-4D4C-8408-6205388C7FB7}" presName="connTx" presStyleLbl="parChTrans1D2" presStyleIdx="5" presStyleCnt="7"/>
      <dgm:spPr/>
      <dgm:t>
        <a:bodyPr/>
        <a:lstStyle/>
        <a:p>
          <a:endParaRPr kumimoji="1" lang="ja-JP" altLang="en-US"/>
        </a:p>
      </dgm:t>
    </dgm:pt>
    <dgm:pt modelId="{89B3C7F9-9591-4EB0-94FA-B7991950D76B}" type="pres">
      <dgm:prSet presAssocID="{8FDCAD16-D49B-4ADE-AC85-215CE166DB6C}" presName="root2" presStyleCnt="0"/>
      <dgm:spPr/>
    </dgm:pt>
    <dgm:pt modelId="{A342D3C9-7AAB-4A6D-808A-2944FB26B69B}" type="pres">
      <dgm:prSet presAssocID="{8FDCAD16-D49B-4ADE-AC85-215CE166DB6C}" presName="LevelTwoTextNode" presStyleLbl="node2" presStyleIdx="5" presStyleCnt="7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3CE3A484-47DD-4C51-A77B-F8F1DDC771BA}" type="pres">
      <dgm:prSet presAssocID="{8FDCAD16-D49B-4ADE-AC85-215CE166DB6C}" presName="level3hierChild" presStyleCnt="0"/>
      <dgm:spPr/>
    </dgm:pt>
    <dgm:pt modelId="{B07E6F1E-9CB6-448A-874B-4F15C3B9E5F3}" type="pres">
      <dgm:prSet presAssocID="{FE05FD3C-5BC4-48B9-84CC-5CA1E1BC73BD}" presName="conn2-1" presStyleLbl="parChTrans1D3" presStyleIdx="23" presStyleCnt="24"/>
      <dgm:spPr/>
      <dgm:t>
        <a:bodyPr/>
        <a:lstStyle/>
        <a:p>
          <a:endParaRPr kumimoji="1" lang="ja-JP" altLang="en-US"/>
        </a:p>
      </dgm:t>
    </dgm:pt>
    <dgm:pt modelId="{E36E5109-4310-47D5-A535-5544162023AF}" type="pres">
      <dgm:prSet presAssocID="{FE05FD3C-5BC4-48B9-84CC-5CA1E1BC73BD}" presName="connTx" presStyleLbl="parChTrans1D3" presStyleIdx="23" presStyleCnt="24"/>
      <dgm:spPr/>
      <dgm:t>
        <a:bodyPr/>
        <a:lstStyle/>
        <a:p>
          <a:endParaRPr kumimoji="1" lang="ja-JP" altLang="en-US"/>
        </a:p>
      </dgm:t>
    </dgm:pt>
    <dgm:pt modelId="{F034D8C7-4509-4C99-83D2-D65639E1E7A4}" type="pres">
      <dgm:prSet presAssocID="{16A80B16-ECD4-46D1-A18D-C9B8E0FF6EBC}" presName="root2" presStyleCnt="0"/>
      <dgm:spPr/>
    </dgm:pt>
    <dgm:pt modelId="{D4C4AE41-B84E-4635-9776-F62B831A911C}" type="pres">
      <dgm:prSet presAssocID="{16A80B16-ECD4-46D1-A18D-C9B8E0FF6EBC}" presName="LevelTwoTextNode" presStyleLbl="node3" presStyleIdx="23" presStyleCnt="24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F2EB973E-3C49-4325-9985-98B1EB91EB42}" type="pres">
      <dgm:prSet presAssocID="{16A80B16-ECD4-46D1-A18D-C9B8E0FF6EBC}" presName="level3hierChild" presStyleCnt="0"/>
      <dgm:spPr/>
    </dgm:pt>
    <dgm:pt modelId="{8574B099-3132-43DD-ABD8-008BDE725434}" type="pres">
      <dgm:prSet presAssocID="{DB28E10C-A6FC-4AD0-9006-37D7256AF2A2}" presName="conn2-1" presStyleLbl="parChTrans1D2" presStyleIdx="6" presStyleCnt="7"/>
      <dgm:spPr/>
      <dgm:t>
        <a:bodyPr/>
        <a:lstStyle/>
        <a:p>
          <a:endParaRPr kumimoji="1" lang="ja-JP" altLang="en-US"/>
        </a:p>
      </dgm:t>
    </dgm:pt>
    <dgm:pt modelId="{3CB9E820-3C96-441D-AE62-6B496340646C}" type="pres">
      <dgm:prSet presAssocID="{DB28E10C-A6FC-4AD0-9006-37D7256AF2A2}" presName="connTx" presStyleLbl="parChTrans1D2" presStyleIdx="6" presStyleCnt="7"/>
      <dgm:spPr/>
      <dgm:t>
        <a:bodyPr/>
        <a:lstStyle/>
        <a:p>
          <a:endParaRPr kumimoji="1" lang="ja-JP" altLang="en-US"/>
        </a:p>
      </dgm:t>
    </dgm:pt>
    <dgm:pt modelId="{65B23ECA-9575-4C0A-B53A-442E284CAFE8}" type="pres">
      <dgm:prSet presAssocID="{87569E5E-81A1-4613-9B76-255105525F6B}" presName="root2" presStyleCnt="0"/>
      <dgm:spPr/>
    </dgm:pt>
    <dgm:pt modelId="{5514E4AC-CF8E-4C7A-A7DB-E91C800BB24B}" type="pres">
      <dgm:prSet presAssocID="{87569E5E-81A1-4613-9B76-255105525F6B}" presName="LevelTwoTextNode" presStyleLbl="node2" presStyleIdx="6" presStyleCnt="7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D79FFACB-9634-431B-8C55-DBE0A27B01E9}" type="pres">
      <dgm:prSet presAssocID="{87569E5E-81A1-4613-9B76-255105525F6B}" presName="level3hierChild" presStyleCnt="0"/>
      <dgm:spPr/>
    </dgm:pt>
  </dgm:ptLst>
  <dgm:cxnLst>
    <dgm:cxn modelId="{03FD89EE-DF7D-4F21-B93A-0A8999358D92}" type="presOf" srcId="{D468D0DF-B2B9-4B3B-87E9-80D26D73E3B9}" destId="{9E7BD314-E569-403D-AE6C-3F75C24928FA}" srcOrd="0" destOrd="0" presId="urn:microsoft.com/office/officeart/2005/8/layout/hierarchy2"/>
    <dgm:cxn modelId="{CE91AD01-41C2-4B5A-BE32-B4EEF9E75723}" type="presOf" srcId="{8E348D0D-BEF5-4059-8308-CEF491B400CC}" destId="{C306DAE7-499F-4002-B415-E5E854958D8E}" srcOrd="1" destOrd="0" presId="urn:microsoft.com/office/officeart/2005/8/layout/hierarchy2"/>
    <dgm:cxn modelId="{F7D7F7FD-340F-41CC-AFE4-5100914CF2E1}" type="presOf" srcId="{8E348D0D-BEF5-4059-8308-CEF491B400CC}" destId="{D82758D1-AE90-46A0-95B4-7F00619DD470}" srcOrd="0" destOrd="0" presId="urn:microsoft.com/office/officeart/2005/8/layout/hierarchy2"/>
    <dgm:cxn modelId="{3C85840A-E0A3-4879-A6ED-9E7582AFF60B}" srcId="{2C4DDAC4-4326-4015-8895-A92C167BBAD0}" destId="{DB3995DD-0B47-47D2-8D27-C431CEA289E5}" srcOrd="0" destOrd="0" parTransId="{8562A74F-B753-4326-BF58-3ADA66460391}" sibTransId="{365764E0-2EFA-4877-89CD-BCFD43C17219}"/>
    <dgm:cxn modelId="{2F10051C-65C4-494D-8ABB-1354CAD394EB}" type="presOf" srcId="{A2F54418-F379-4CD8-BDD0-D86C8EA0DC9B}" destId="{D6C2ED04-D0B9-4E10-92BC-5F6385C87C3E}" srcOrd="1" destOrd="0" presId="urn:microsoft.com/office/officeart/2005/8/layout/hierarchy2"/>
    <dgm:cxn modelId="{C52738D5-2937-48AB-8459-FE4FF826F8EF}" srcId="{03CD6612-72F8-4E35-A26A-5B1993755611}" destId="{8F641FC6-0DEE-432B-ADD6-5E7E1B756CCD}" srcOrd="1" destOrd="0" parTransId="{15F0B186-565D-4939-8836-93E8512F9DD0}" sibTransId="{410F128C-EAE8-4256-951C-1F299923EE84}"/>
    <dgm:cxn modelId="{FDDCDBFE-FD24-4180-BAAC-E0653A43BA83}" srcId="{B87F8667-DE8F-4E7A-8FB4-88F71D124620}" destId="{07D8E9D6-B858-414A-8AF0-A9D717617CC2}" srcOrd="0" destOrd="0" parTransId="{C861B605-0FE2-4D01-90E5-ADA15C87A10A}" sibTransId="{0FE21241-9F2F-449D-A0B1-992E65E76FA0}"/>
    <dgm:cxn modelId="{6D474E77-2FC2-42E0-9A0F-05F71F939394}" type="presOf" srcId="{54530E00-2D23-489A-9683-7E3355D9F311}" destId="{49747B80-1292-432E-8BEE-497B26B231FA}" srcOrd="1" destOrd="0" presId="urn:microsoft.com/office/officeart/2005/8/layout/hierarchy2"/>
    <dgm:cxn modelId="{3492AF8B-D0AF-4B29-80BD-58F4C786C62B}" type="presOf" srcId="{9B5404ED-2186-400C-9724-4C32349F898F}" destId="{2601F7B7-CD48-4088-8CA3-640F74A9CD45}" srcOrd="0" destOrd="0" presId="urn:microsoft.com/office/officeart/2005/8/layout/hierarchy2"/>
    <dgm:cxn modelId="{C7205DC3-9BBE-4785-B23A-CF8521877020}" type="presOf" srcId="{887F0BDA-9F43-456C-A0D6-711A4AF62F27}" destId="{23902123-D56B-45BE-BDD4-EB1CEFDA648A}" srcOrd="1" destOrd="0" presId="urn:microsoft.com/office/officeart/2005/8/layout/hierarchy2"/>
    <dgm:cxn modelId="{7A89F495-F593-4270-B8C8-9046F2F37396}" type="presOf" srcId="{A5D035F4-A289-4C2F-ACD1-F94F372FB591}" destId="{C0D36BAE-88B9-4DC7-9A23-27A080B7CC8C}" srcOrd="0" destOrd="0" presId="urn:microsoft.com/office/officeart/2005/8/layout/hierarchy2"/>
    <dgm:cxn modelId="{C2461CE3-6A62-4ECE-8AB5-3678F1B30E54}" type="presOf" srcId="{D6766CF2-7F7B-4BF7-BFF3-EBCF5E2C37A6}" destId="{62290615-BA7F-419D-B8DC-264B8BEA0150}" srcOrd="0" destOrd="0" presId="urn:microsoft.com/office/officeart/2005/8/layout/hierarchy2"/>
    <dgm:cxn modelId="{E1063A0D-D493-4EC5-8504-0AE7594906CA}" type="presOf" srcId="{A0304471-2D1B-41F2-85FB-64EA80D8D8A5}" destId="{D960C667-3670-467F-972B-B2A7A016D12C}" srcOrd="0" destOrd="0" presId="urn:microsoft.com/office/officeart/2005/8/layout/hierarchy2"/>
    <dgm:cxn modelId="{D71CB971-B96E-44F7-A724-968F1FA58FE1}" type="presOf" srcId="{38BB7EE0-59A1-4376-841E-221BE506A79D}" destId="{FDFB9FD8-8E37-4C18-B2CC-D83A27E085A3}" srcOrd="0" destOrd="0" presId="urn:microsoft.com/office/officeart/2005/8/layout/hierarchy2"/>
    <dgm:cxn modelId="{6651947B-B17D-49AE-B1F2-69AAFDE61EC4}" srcId="{7CD3F832-D20D-47AE-8167-D18FA388F992}" destId="{03CD6612-72F8-4E35-A26A-5B1993755611}" srcOrd="6" destOrd="0" parTransId="{DEDBC349-5AE6-455A-BEAA-73CFE9FFA540}" sibTransId="{F60F42D7-2D4C-4D6D-8D62-92A74BE869D1}"/>
    <dgm:cxn modelId="{47307C1F-111C-47E3-9428-B28B93AA6AC0}" type="presOf" srcId="{A5D035F4-A289-4C2F-ACD1-F94F372FB591}" destId="{6FD88A4A-CB0E-46B5-8C71-DBC01784A6DC}" srcOrd="1" destOrd="0" presId="urn:microsoft.com/office/officeart/2005/8/layout/hierarchy2"/>
    <dgm:cxn modelId="{35701B04-DC8A-45C6-8664-5EDC856557FF}" srcId="{14D37D26-B250-46E1-B9E3-3F284B476E45}" destId="{C02C2D07-6E54-42D4-A0B9-44B710094993}" srcOrd="3" destOrd="0" parTransId="{771C2847-07FC-4B05-8DCE-94BAD39E6758}" sibTransId="{B83CD9F9-6858-4D90-AE17-390064E1CE59}"/>
    <dgm:cxn modelId="{D8DA7377-E23B-42EA-9DC8-2D8327A25AB5}" srcId="{F48EAD4E-31AA-4B09-B21B-BF90C751A5A1}" destId="{B064D1C5-056C-4D6D-B851-9A5B3F8D997C}" srcOrd="0" destOrd="0" parTransId="{5B2D7E20-0FFC-4E57-AD07-1FCDBC284C5C}" sibTransId="{8AA705C3-6E04-4D41-8770-2B4198B62CF6}"/>
    <dgm:cxn modelId="{0FF197FA-9F4D-45DE-961C-2881B88316F7}" type="presOf" srcId="{3D4F43FB-BD37-413E-91CB-369D9312AF00}" destId="{F20617E5-70A5-4062-8FF8-4AB617DD8681}" srcOrd="1" destOrd="0" presId="urn:microsoft.com/office/officeart/2005/8/layout/hierarchy2"/>
    <dgm:cxn modelId="{75D087B7-29F3-457E-893B-45F2ED06102E}" type="presOf" srcId="{8F641FC6-0DEE-432B-ADD6-5E7E1B756CCD}" destId="{15CD6974-F534-436A-87BC-09AAF833949C}" srcOrd="0" destOrd="0" presId="urn:microsoft.com/office/officeart/2005/8/layout/hierarchy2"/>
    <dgm:cxn modelId="{E845916A-71AA-46AF-9702-D1E77836B9B3}" type="presOf" srcId="{999AC315-9C4C-4458-A5FE-F6ECADA4D394}" destId="{6D7F681A-1485-4790-BA3F-FE45B896BB91}" srcOrd="0" destOrd="0" presId="urn:microsoft.com/office/officeart/2005/8/layout/hierarchy2"/>
    <dgm:cxn modelId="{460BCC06-41D3-49AD-8AC4-26383195569D}" type="presOf" srcId="{580C58C4-303B-4BBA-9BA0-F89032E2E2DC}" destId="{39DB555A-D2D4-4FD9-8F5C-ACBC93CC49B5}" srcOrd="1" destOrd="0" presId="urn:microsoft.com/office/officeart/2005/8/layout/hierarchy2"/>
    <dgm:cxn modelId="{679CB5DA-1C3C-4990-AA0B-B6F889574F7E}" srcId="{07D8E9D6-B858-414A-8AF0-A9D717617CC2}" destId="{05817BD0-6986-4E8B-A9F9-6BB8C603A4C2}" srcOrd="0" destOrd="0" parTransId="{340A06B0-967D-4DF8-9217-9947F3388E93}" sibTransId="{D0BB45B7-55F1-4DDB-BAF2-1E5632541B3C}"/>
    <dgm:cxn modelId="{388F4A32-437D-4B03-94C9-C54F5F241D50}" srcId="{5C0A984C-6FE7-41CD-8AF1-483ED866BBCD}" destId="{04D90199-93E4-47B0-9AF6-10DF225FA70B}" srcOrd="0" destOrd="0" parTransId="{3A82A3B0-AF6D-4CF2-B488-4690A5C50F66}" sibTransId="{37679F21-F19A-4C3F-8E05-832EC941481B}"/>
    <dgm:cxn modelId="{E60169AA-836F-49E8-BC67-D53976626C5B}" type="presOf" srcId="{95083814-7275-4FE5-AFD5-7EDB1013773F}" destId="{F2BC54F4-53C3-486A-BFA4-30848FBAEAAA}" srcOrd="0" destOrd="0" presId="urn:microsoft.com/office/officeart/2005/8/layout/hierarchy2"/>
    <dgm:cxn modelId="{ADB88FD6-949E-4A6B-AE83-564BA305780B}" type="presOf" srcId="{D4EB54A7-A7CC-4AD8-BF5F-E3131D0FCDE3}" destId="{28001E36-53E2-45B9-873C-DBF09AC6972B}" srcOrd="0" destOrd="0" presId="urn:microsoft.com/office/officeart/2005/8/layout/hierarchy2"/>
    <dgm:cxn modelId="{93611C23-1C9F-4E6E-AA08-E934F9C77216}" type="presOf" srcId="{B156A5BC-4B07-4A27-B5E4-0F84486D8EA0}" destId="{C8D3D3EB-3112-4352-A6D0-F56493F0767B}" srcOrd="0" destOrd="0" presId="urn:microsoft.com/office/officeart/2005/8/layout/hierarchy2"/>
    <dgm:cxn modelId="{5BE1EA29-7841-45AE-8A23-16E4C2EB0DEA}" srcId="{408F455D-1682-4AF2-AAB3-4E476A98D4ED}" destId="{999AC315-9C4C-4458-A5FE-F6ECADA4D394}" srcOrd="3" destOrd="0" parTransId="{E8D9F5A8-64A1-45A4-BD1F-846A1E206B88}" sibTransId="{49561240-8D59-4521-9A32-9FCCFB25B2C1}"/>
    <dgm:cxn modelId="{1BD46CF4-422E-4349-A203-20B445F5CA93}" type="presOf" srcId="{8788123B-2D5E-4CDA-8453-755938DCA125}" destId="{3E290249-D9D2-4D7C-8C95-B645045EE595}" srcOrd="1" destOrd="0" presId="urn:microsoft.com/office/officeart/2005/8/layout/hierarchy2"/>
    <dgm:cxn modelId="{0193B1BB-A861-4493-A3DA-AD0E6CA618B6}" type="presOf" srcId="{2FEF1369-EABD-4879-9362-0FB1F1A9529C}" destId="{94576282-DBC3-4C23-893C-ED987CCC5E04}" srcOrd="0" destOrd="0" presId="urn:microsoft.com/office/officeart/2005/8/layout/hierarchy2"/>
    <dgm:cxn modelId="{1204F580-7C16-4B97-B862-AFBAB5992DED}" type="presOf" srcId="{771C2847-07FC-4B05-8DCE-94BAD39E6758}" destId="{C106E6BC-94EC-457E-BFF2-9AFEC93C8A1F}" srcOrd="1" destOrd="0" presId="urn:microsoft.com/office/officeart/2005/8/layout/hierarchy2"/>
    <dgm:cxn modelId="{200AE32E-4C07-41C2-9E26-A5B2E0D2C5E5}" type="presOf" srcId="{6E79C405-E881-4A2C-AFFF-EA6D7633A4C9}" destId="{66D411EF-EDC3-470C-8FC7-1CEAE4F85BF9}" srcOrd="0" destOrd="0" presId="urn:microsoft.com/office/officeart/2005/8/layout/hierarchy2"/>
    <dgm:cxn modelId="{54F868AE-106C-4C5B-87D0-7F7A80EA350B}" type="presOf" srcId="{551B7EA4-9975-480B-AC95-731C8BA0E676}" destId="{97B5C511-CA20-473A-9841-E2398C1C4705}" srcOrd="0" destOrd="0" presId="urn:microsoft.com/office/officeart/2005/8/layout/hierarchy2"/>
    <dgm:cxn modelId="{410D9BF5-A65D-4D47-A062-5E245EF6C3E4}" type="presOf" srcId="{9D51941C-7C1D-4B54-B6AA-45B8C2B90423}" destId="{F87D85E9-C1FC-483D-87BF-5DA4A8DBB5CF}" srcOrd="0" destOrd="0" presId="urn:microsoft.com/office/officeart/2005/8/layout/hierarchy2"/>
    <dgm:cxn modelId="{3BF0FBF9-CF69-402B-A635-2DD9F5D46D11}" type="presOf" srcId="{5FCF7E2A-6D18-47AF-B256-3DA34A23954E}" destId="{B7BF5A2C-06C0-45B6-B8A8-B0984E573DE2}" srcOrd="0" destOrd="0" presId="urn:microsoft.com/office/officeart/2005/8/layout/hierarchy2"/>
    <dgm:cxn modelId="{80DC6375-9867-4E56-B575-94B1257C01FD}" type="presOf" srcId="{FE05FD3C-5BC4-48B9-84CC-5CA1E1BC73BD}" destId="{B07E6F1E-9CB6-448A-874B-4F15C3B9E5F3}" srcOrd="0" destOrd="0" presId="urn:microsoft.com/office/officeart/2005/8/layout/hierarchy2"/>
    <dgm:cxn modelId="{9582EFCC-A647-41D3-AF9B-0D7576528ABA}" type="presOf" srcId="{B2A63D85-00FA-4345-AA5D-FD495FF3C552}" destId="{4A503671-5C9A-40D9-A73C-52363DCEA5B9}" srcOrd="0" destOrd="0" presId="urn:microsoft.com/office/officeart/2005/8/layout/hierarchy2"/>
    <dgm:cxn modelId="{73F5FF3B-02ED-4EA4-AA71-EE3B9ADD8C7C}" type="presOf" srcId="{5DDEF41E-3BC8-499C-9CFD-108EEEB25DB1}" destId="{F064D86A-2FC7-4398-B959-7B43EECD5891}" srcOrd="1" destOrd="0" presId="urn:microsoft.com/office/officeart/2005/8/layout/hierarchy2"/>
    <dgm:cxn modelId="{58A9C808-0A5F-4223-A8E8-9A3AA3DA8787}" type="presOf" srcId="{E8D9F5A8-64A1-45A4-BD1F-846A1E206B88}" destId="{0CD99709-373D-4E45-BB6A-ABA89BACC3F2}" srcOrd="1" destOrd="0" presId="urn:microsoft.com/office/officeart/2005/8/layout/hierarchy2"/>
    <dgm:cxn modelId="{874A5E92-052E-41D3-A469-B0F6478741D1}" type="presOf" srcId="{6BC1B57C-0B03-469D-80C8-7BFB91B5C31A}" destId="{1A562170-7239-4FD1-8F9C-A902AEC1426B}" srcOrd="0" destOrd="0" presId="urn:microsoft.com/office/officeart/2005/8/layout/hierarchy2"/>
    <dgm:cxn modelId="{44BDCDB3-1D33-4E48-A953-3F7D998B9D71}" type="presOf" srcId="{78EBCE0E-6F2F-461C-81E8-1D6888FC3F00}" destId="{2C2D245E-42F5-471C-8308-F1F0C793D740}" srcOrd="1" destOrd="0" presId="urn:microsoft.com/office/officeart/2005/8/layout/hierarchy2"/>
    <dgm:cxn modelId="{DD68CE05-BD36-4F0F-9EEC-385FAB110404}" srcId="{999AC315-9C4C-4458-A5FE-F6ECADA4D394}" destId="{0F0DC78C-58EC-4470-B2E3-5918E4F88CFC}" srcOrd="1" destOrd="0" parTransId="{032577A3-C957-4BAC-BEBD-AAA20A1B787A}" sibTransId="{C70F9B0D-0654-45A3-A2A0-5CC00C01D27C}"/>
    <dgm:cxn modelId="{4B38EAE8-6300-4478-BF10-8EF889896062}" srcId="{FB5494F9-E699-4108-B89D-28590754DE03}" destId="{7C726DB3-715F-447B-A21F-D8D860CFF4E3}" srcOrd="0" destOrd="0" parTransId="{DB280106-9282-4D2F-9871-7994FB5ED9D4}" sibTransId="{D5B7DAB0-7020-4350-B765-BD5AB0B1165B}"/>
    <dgm:cxn modelId="{8138A856-EDDB-42F1-9F66-947A9DF0F326}" srcId="{2FEF1369-EABD-4879-9362-0FB1F1A9529C}" destId="{9D308005-FD1C-4A8C-A9D5-174C23118D14}" srcOrd="0" destOrd="0" parTransId="{45FE3994-7613-4E99-9F6F-881F99CF3D02}" sibTransId="{D50755A5-B5D8-44F7-B254-6FCD820780FA}"/>
    <dgm:cxn modelId="{7B966677-82AE-4EC4-9705-83DD7DB8056C}" srcId="{AB209507-0624-4AE2-B6A7-89B74AC92051}" destId="{957A2438-6C31-43E4-85B6-90C0097AEAAB}" srcOrd="0" destOrd="0" parTransId="{943987EC-AD6C-4107-81AC-8999DC97859C}" sibTransId="{2265DC9E-4BCC-49AA-9B4A-36587DDF4A62}"/>
    <dgm:cxn modelId="{3AED3A68-AD63-4A63-8925-195F8D62D6E0}" type="presOf" srcId="{0A9C7F3B-5045-4909-9B75-690AE72ED2AF}" destId="{1B352B1A-468E-4A10-9DE2-81BE39C1A3ED}" srcOrd="1" destOrd="0" presId="urn:microsoft.com/office/officeart/2005/8/layout/hierarchy2"/>
    <dgm:cxn modelId="{8CDD2322-78C2-4C68-B752-A05F42563AEC}" type="presOf" srcId="{B87F8667-DE8F-4E7A-8FB4-88F71D124620}" destId="{7039FBB2-C002-4E77-902B-5129F4222CE5}" srcOrd="0" destOrd="0" presId="urn:microsoft.com/office/officeart/2005/8/layout/hierarchy2"/>
    <dgm:cxn modelId="{2A284403-CA22-4F7C-A3E6-F4D5EC3FDEED}" type="presOf" srcId="{1799D0FD-ADC6-4A77-8860-3364D24F2391}" destId="{B0C05173-7F72-4862-B771-F2FFF06C2448}" srcOrd="1" destOrd="0" presId="urn:microsoft.com/office/officeart/2005/8/layout/hierarchy2"/>
    <dgm:cxn modelId="{F8AF85C4-B8BA-4101-8E20-7DEC77E3E224}" type="presOf" srcId="{30AD25B3-BB90-477E-8132-C7725B89351A}" destId="{E15582BF-9549-4FDF-BE27-220325F26DEE}" srcOrd="0" destOrd="0" presId="urn:microsoft.com/office/officeart/2005/8/layout/hierarchy2"/>
    <dgm:cxn modelId="{F8AA1AF0-C91F-430E-B589-059F396FD2ED}" type="presOf" srcId="{DB3995DD-0B47-47D2-8D27-C431CEA289E5}" destId="{8075118B-F08A-4E65-B931-F91FBAC4E449}" srcOrd="0" destOrd="0" presId="urn:microsoft.com/office/officeart/2005/8/layout/hierarchy2"/>
    <dgm:cxn modelId="{25EA7835-A5BE-4625-84F8-AC98957F98FB}" srcId="{B87F8667-DE8F-4E7A-8FB4-88F71D124620}" destId="{7CD3F832-D20D-47AE-8167-D18FA388F992}" srcOrd="3" destOrd="0" parTransId="{5676CA5F-9670-4D23-BD62-DB7CE10A5CD2}" sibTransId="{31C74909-A35F-4661-9457-CF3F4BE47D4B}"/>
    <dgm:cxn modelId="{C0144192-083F-4B6F-9A8C-F84265492D45}" srcId="{8F641FC6-0DEE-432B-ADD6-5E7E1B756CCD}" destId="{6BC1B57C-0B03-469D-80C8-7BFB91B5C31A}" srcOrd="0" destOrd="0" parTransId="{C7E93D30-DFD4-453F-A6A9-A64002B39728}" sibTransId="{64FA1445-64E5-41EE-9E76-CBBEFFD2B79E}"/>
    <dgm:cxn modelId="{A1BD8860-AE1F-4C02-A4B3-B6BF7556975A}" type="presOf" srcId="{340A06B0-967D-4DF8-9217-9947F3388E93}" destId="{D38DF00A-2D47-434B-99D6-5088FA39C626}" srcOrd="1" destOrd="0" presId="urn:microsoft.com/office/officeart/2005/8/layout/hierarchy2"/>
    <dgm:cxn modelId="{7EFDCA13-3F06-4AEB-B48D-D339C9B69E82}" type="presOf" srcId="{2C4DDAC4-4326-4015-8895-A92C167BBAD0}" destId="{4AAB6613-4C7D-4B86-8489-B5DFC7C4EA84}" srcOrd="0" destOrd="0" presId="urn:microsoft.com/office/officeart/2005/8/layout/hierarchy2"/>
    <dgm:cxn modelId="{B2891A39-171B-4221-A1FB-88C1EF640F41}" type="presOf" srcId="{408F455D-1682-4AF2-AAB3-4E476A98D4ED}" destId="{75DA0AB5-BABE-4DC0-BCD7-2CD6F0944CC1}" srcOrd="0" destOrd="0" presId="urn:microsoft.com/office/officeart/2005/8/layout/hierarchy2"/>
    <dgm:cxn modelId="{AF2EB567-3724-412F-AAB2-AE46A769655F}" type="presOf" srcId="{9D308005-FD1C-4A8C-A9D5-174C23118D14}" destId="{35ADD573-0E44-4A20-B88A-DCC3B53451F0}" srcOrd="0" destOrd="0" presId="urn:microsoft.com/office/officeart/2005/8/layout/hierarchy2"/>
    <dgm:cxn modelId="{AD1EA8B9-D3B2-45CA-ABF3-D7B3D8256327}" srcId="{0102F934-4497-489A-AACC-3EA2614D4764}" destId="{A62782AD-D2A1-4CA3-899B-3EC06FA6553B}" srcOrd="0" destOrd="0" parTransId="{9B5404ED-2186-400C-9724-4C32349F898F}" sibTransId="{BA265771-20C1-414B-B005-6DEC8DFAE359}"/>
    <dgm:cxn modelId="{C3C1431B-691A-453B-ABC5-7F3C2CB52B8E}" type="presOf" srcId="{59D8EBC6-FC7B-4930-8071-646B687028CF}" destId="{F83FE1F6-4F95-4F8A-ADBD-D637FC57395E}" srcOrd="1" destOrd="0" presId="urn:microsoft.com/office/officeart/2005/8/layout/hierarchy2"/>
    <dgm:cxn modelId="{C23EE855-9D55-471C-9E26-90D331276D72}" type="presOf" srcId="{75B70B27-7E0A-4C3D-9EFB-F1FA18B3F518}" destId="{5106265F-2369-4A4C-8A4E-57D54408EA3D}" srcOrd="1" destOrd="0" presId="urn:microsoft.com/office/officeart/2005/8/layout/hierarchy2"/>
    <dgm:cxn modelId="{D5998D56-EA39-4B06-997E-7B869331E755}" type="presOf" srcId="{10CB6DB2-D7C3-4932-9136-7BEC796F07D4}" destId="{2A97F751-3DE7-4B65-9498-6E18CBBA1A4E}" srcOrd="0" destOrd="0" presId="urn:microsoft.com/office/officeart/2005/8/layout/hierarchy2"/>
    <dgm:cxn modelId="{BA32989C-F8D0-42A2-9809-85B53F9CD870}" type="presOf" srcId="{B064D1C5-056C-4D6D-B851-9A5B3F8D997C}" destId="{488690FC-EB6C-4832-94E0-9BA6801318A0}" srcOrd="0" destOrd="0" presId="urn:microsoft.com/office/officeart/2005/8/layout/hierarchy2"/>
    <dgm:cxn modelId="{260F8C60-58BB-4993-893D-F593B54C9332}" type="presOf" srcId="{B86BBDE0-17EA-4B90-ABC4-7675E94D57A9}" destId="{3B632886-3EFD-4616-A947-419BCF8028A1}" srcOrd="0" destOrd="0" presId="urn:microsoft.com/office/officeart/2005/8/layout/hierarchy2"/>
    <dgm:cxn modelId="{E5CCCCD9-7649-4527-8442-3DD031E54B7E}" srcId="{6420C9DC-7349-4EB8-99E8-AEECA2C2F520}" destId="{B0D3550B-EBBF-48ED-83D4-143507256463}" srcOrd="0" destOrd="0" parTransId="{1D043190-5A17-44B8-96A5-E10C4D45284F}" sibTransId="{72F303B7-CD2B-44EE-9C24-1F66D965F522}"/>
    <dgm:cxn modelId="{E58728EA-ED7D-4093-963D-A5451B65F090}" type="presOf" srcId="{C02C2D07-6E54-42D4-A0B9-44B710094993}" destId="{08EE7F8F-FCF0-49AA-BA69-F1B3BDD74728}" srcOrd="0" destOrd="0" presId="urn:microsoft.com/office/officeart/2005/8/layout/hierarchy2"/>
    <dgm:cxn modelId="{96E75D41-59E1-4870-9F79-FEFBF34F11AA}" srcId="{408F455D-1682-4AF2-AAB3-4E476A98D4ED}" destId="{8668825D-5FF5-4B79-B6C1-A7E166183027}" srcOrd="1" destOrd="0" parTransId="{75B70B27-7E0A-4C3D-9EFB-F1FA18B3F518}" sibTransId="{D1B0DE36-D75F-4CA7-B45E-69F10F296037}"/>
    <dgm:cxn modelId="{465F9FBC-E6DD-4A82-A3D3-C272850A5EFB}" type="presOf" srcId="{7CD3F832-D20D-47AE-8167-D18FA388F992}" destId="{8CEE2D4C-C8BD-4A03-B50B-AD8382C16B53}" srcOrd="0" destOrd="0" presId="urn:microsoft.com/office/officeart/2005/8/layout/hierarchy2"/>
    <dgm:cxn modelId="{D6502336-A871-4CDC-94C7-F665A54107BC}" type="presOf" srcId="{98D45991-596D-4B19-A6C1-7E87F2C21426}" destId="{D882A3A8-F1BE-44DC-8856-8DA1CAA4EEDD}" srcOrd="0" destOrd="0" presId="urn:microsoft.com/office/officeart/2005/8/layout/hierarchy2"/>
    <dgm:cxn modelId="{61F61CA8-211B-4B65-A342-DD0D949B133A}" type="presOf" srcId="{C861B605-0FE2-4D01-90E5-ADA15C87A10A}" destId="{11DB8355-E35D-4FA4-913F-E64BF944BC01}" srcOrd="1" destOrd="0" presId="urn:microsoft.com/office/officeart/2005/8/layout/hierarchy2"/>
    <dgm:cxn modelId="{F51EF7A3-1A1E-406D-A3F9-22012FFC9A74}" type="presOf" srcId="{957A2438-6C31-43E4-85B6-90C0097AEAAB}" destId="{F0DC444A-5982-4094-9729-07A78643E376}" srcOrd="0" destOrd="0" presId="urn:microsoft.com/office/officeart/2005/8/layout/hierarchy2"/>
    <dgm:cxn modelId="{7EB55DA4-D97F-42BE-82A1-CB657210E226}" type="presOf" srcId="{04D90199-93E4-47B0-9AF6-10DF225FA70B}" destId="{03CA565E-DFBA-4C71-A55D-AD80E57EF3EE}" srcOrd="0" destOrd="0" presId="urn:microsoft.com/office/officeart/2005/8/layout/hierarchy2"/>
    <dgm:cxn modelId="{3686EC78-9FEA-4EB3-8CF7-2D160E35DB96}" type="presOf" srcId="{70514A46-8BAD-43C8-BCB7-3D86B371837E}" destId="{DE25C496-2BA2-4C1F-9AB7-F59647F37B24}" srcOrd="0" destOrd="0" presId="urn:microsoft.com/office/officeart/2005/8/layout/hierarchy2"/>
    <dgm:cxn modelId="{36F6023E-B119-4193-8393-7F422C5947E6}" srcId="{9BB3E566-7011-4F6B-9C30-65DC480B3F9F}" destId="{B87F8667-DE8F-4E7A-8FB4-88F71D124620}" srcOrd="0" destOrd="0" parTransId="{80F070BC-A51D-4EB1-901A-CE00DBAC7B29}" sibTransId="{B7157DC2-E507-42D4-B92C-B1442730F2E5}"/>
    <dgm:cxn modelId="{16A3559B-496E-4662-BDD1-35A7B78B7711}" type="presOf" srcId="{580C58C4-303B-4BBA-9BA0-F89032E2E2DC}" destId="{DE8F6577-9847-4927-B97A-28902655DD06}" srcOrd="0" destOrd="0" presId="urn:microsoft.com/office/officeart/2005/8/layout/hierarchy2"/>
    <dgm:cxn modelId="{9ED4C705-0365-49BF-A53A-3FE4887D1A8E}" type="presOf" srcId="{340A06B0-967D-4DF8-9217-9947F3388E93}" destId="{5C210294-C441-44CC-86D8-AD6B11C66E86}" srcOrd="0" destOrd="0" presId="urn:microsoft.com/office/officeart/2005/8/layout/hierarchy2"/>
    <dgm:cxn modelId="{5765CDA2-B37A-4AB4-904D-FE7A8B2B229D}" type="presOf" srcId="{3A82A3B0-AF6D-4CF2-B488-4690A5C50F66}" destId="{EED3C433-A360-45F1-9341-408374F279B3}" srcOrd="1" destOrd="0" presId="urn:microsoft.com/office/officeart/2005/8/layout/hierarchy2"/>
    <dgm:cxn modelId="{3370A84E-BFAB-4004-A7FB-A44C0532A1EC}" type="presOf" srcId="{16A80B16-ECD4-46D1-A18D-C9B8E0FF6EBC}" destId="{D4C4AE41-B84E-4635-9776-F62B831A911C}" srcOrd="0" destOrd="0" presId="urn:microsoft.com/office/officeart/2005/8/layout/hierarchy2"/>
    <dgm:cxn modelId="{AE9BB678-9C9D-4341-A426-8AC87D834732}" type="presOf" srcId="{1799D0FD-ADC6-4A77-8860-3364D24F2391}" destId="{33010786-6D05-4888-8EE5-92F06ECEE3F8}" srcOrd="0" destOrd="0" presId="urn:microsoft.com/office/officeart/2005/8/layout/hierarchy2"/>
    <dgm:cxn modelId="{3CC2410A-5462-4025-A37D-BDB8DE1E4E0E}" type="presOf" srcId="{DB280106-9282-4D2F-9871-7994FB5ED9D4}" destId="{D7769C9D-2668-4E3B-A786-E09EA2F53057}" srcOrd="0" destOrd="0" presId="urn:microsoft.com/office/officeart/2005/8/layout/hierarchy2"/>
    <dgm:cxn modelId="{F11A4479-23CD-4BB5-A283-8B2306F99CB9}" type="presOf" srcId="{07D8E9D6-B858-414A-8AF0-A9D717617CC2}" destId="{6A7C406C-A3D6-42BC-9CFC-E1E6998759C1}" srcOrd="0" destOrd="0" presId="urn:microsoft.com/office/officeart/2005/8/layout/hierarchy2"/>
    <dgm:cxn modelId="{5F6006BA-B043-43E1-BB79-AED1C371BAEB}" srcId="{01974BB1-9A63-46BC-BF99-7B729C48EDA5}" destId="{A0304471-2D1B-41F2-85FB-64EA80D8D8A5}" srcOrd="1" destOrd="0" parTransId="{C833257C-7AE6-41FF-AAEA-5A04E52E8890}" sibTransId="{31F05DC1-25AD-487C-9FD0-5FEF0D140BD0}"/>
    <dgm:cxn modelId="{7FDBE136-9867-4A22-B351-794BB208DB95}" type="presOf" srcId="{1B259727-F903-45D9-8AAF-5B49338962B9}" destId="{4F2E830E-E6B6-4FE4-B30A-BD6F8D625F23}" srcOrd="1" destOrd="0" presId="urn:microsoft.com/office/officeart/2005/8/layout/hierarchy2"/>
    <dgm:cxn modelId="{8F5F46D4-A152-442D-A254-09FAC4670764}" srcId="{7CD3F832-D20D-47AE-8167-D18FA388F992}" destId="{FB5494F9-E699-4108-B89D-28590754DE03}" srcOrd="0" destOrd="0" parTransId="{25985475-90FD-440D-B0DE-2987059E490F}" sibTransId="{3223BD1A-BE30-44A5-B338-34922A55DF8B}"/>
    <dgm:cxn modelId="{150BDD83-A5D2-4E54-B967-6CE00BAFAA85}" type="presOf" srcId="{E8D9F5A8-64A1-45A4-BD1F-846A1E206B88}" destId="{79CEC4F3-37D2-4C51-A41C-466515B71CD5}" srcOrd="0" destOrd="0" presId="urn:microsoft.com/office/officeart/2005/8/layout/hierarchy2"/>
    <dgm:cxn modelId="{4FB7F788-D702-4E85-A3B8-99605C38E052}" type="presOf" srcId="{54530E00-2D23-489A-9683-7E3355D9F311}" destId="{DA0F53A7-9890-4176-BC25-05D58BAD2768}" srcOrd="0" destOrd="0" presId="urn:microsoft.com/office/officeart/2005/8/layout/hierarchy2"/>
    <dgm:cxn modelId="{38E0967A-53EA-45A9-9B2C-31058D9A16FE}" type="presOf" srcId="{0C4C2B74-FEC5-4045-9168-B713D69EBEE0}" destId="{73A62F54-2E87-472C-A8D1-346A35EED7D7}" srcOrd="0" destOrd="0" presId="urn:microsoft.com/office/officeart/2005/8/layout/hierarchy2"/>
    <dgm:cxn modelId="{2EF00FFB-3FAE-4822-B39C-80221CE436B2}" srcId="{1E29D91D-50EC-45FF-AF23-EAF1AB6C230A}" destId="{0CAF25B3-0F92-43C7-8BFE-4493008FF74F}" srcOrd="0" destOrd="0" parTransId="{1799D0FD-ADC6-4A77-8860-3364D24F2391}" sibTransId="{3C733356-4D90-418B-B4E0-AD3335302BFE}"/>
    <dgm:cxn modelId="{4A78B078-EE6B-4083-9D8A-E892041A37DF}" srcId="{07D8E9D6-B858-414A-8AF0-A9D717617CC2}" destId="{1E29D91D-50EC-45FF-AF23-EAF1AB6C230A}" srcOrd="4" destOrd="0" parTransId="{3C8CFFA2-B838-487C-9A8E-202C64A27CDB}" sibTransId="{06F93292-81E3-455B-9675-D21AB167D67C}"/>
    <dgm:cxn modelId="{E8C0B428-0738-42A4-8376-A543E91FD55F}" type="presOf" srcId="{BB72041E-1305-47C8-AB67-F0BD667210F7}" destId="{0535D768-79FE-4D70-A923-6CBCE581E92E}" srcOrd="1" destOrd="0" presId="urn:microsoft.com/office/officeart/2005/8/layout/hierarchy2"/>
    <dgm:cxn modelId="{A8BAB908-C684-49F0-9C91-D5007C8A03BD}" type="presOf" srcId="{5B2D7E20-0FFC-4E57-AD07-1FCDBC284C5C}" destId="{4379CE5E-82F6-4951-92C5-3796C2406296}" srcOrd="0" destOrd="0" presId="urn:microsoft.com/office/officeart/2005/8/layout/hierarchy2"/>
    <dgm:cxn modelId="{3E16033C-9A76-4BFA-A1C0-EB8C324C4CD2}" type="presOf" srcId="{3A82A3B0-AF6D-4CF2-B488-4690A5C50F66}" destId="{FC27B31F-487C-487A-A2F7-4E5679D7F376}" srcOrd="0" destOrd="0" presId="urn:microsoft.com/office/officeart/2005/8/layout/hierarchy2"/>
    <dgm:cxn modelId="{3819E0B4-F055-406C-8A3F-754B8DA2321B}" type="presOf" srcId="{DEAF9611-E403-4D77-AE1E-63526A455D6F}" destId="{E7DE8E34-966F-43C1-985C-B64B91AC0F77}" srcOrd="0" destOrd="0" presId="urn:microsoft.com/office/officeart/2005/8/layout/hierarchy2"/>
    <dgm:cxn modelId="{EB32C63D-6C2D-436F-AC42-E4DF8BEF63D0}" type="presOf" srcId="{03E644C9-DD5A-4A08-85BF-34051B82A106}" destId="{6AA72EC9-4219-4B4F-BDC7-48E86DD61D9E}" srcOrd="0" destOrd="0" presId="urn:microsoft.com/office/officeart/2005/8/layout/hierarchy2"/>
    <dgm:cxn modelId="{86C58F2E-8710-46E4-B207-D13AC5563955}" type="presOf" srcId="{DA716289-9AED-4531-BCEC-8145AE60A3C6}" destId="{77ABDF7F-34AC-4891-AD8C-342D02538FB6}" srcOrd="0" destOrd="0" presId="urn:microsoft.com/office/officeart/2005/8/layout/hierarchy2"/>
    <dgm:cxn modelId="{7E01F252-38D7-440B-8621-6FCAD2C54E85}" type="presOf" srcId="{3D4F43FB-BD37-413E-91CB-369D9312AF00}" destId="{EB364A44-76D6-4BCD-BE7B-6C3C3288D46F}" srcOrd="0" destOrd="0" presId="urn:microsoft.com/office/officeart/2005/8/layout/hierarchy2"/>
    <dgm:cxn modelId="{985644AE-785A-4E9F-BAEC-0D6A8D6F75EC}" type="presOf" srcId="{8F5FFD93-75D9-4FAB-B66B-4C68CCF5CD8A}" destId="{3F4C2B20-F1DE-483F-89BA-CE6FA6089FED}" srcOrd="0" destOrd="0" presId="urn:microsoft.com/office/officeart/2005/8/layout/hierarchy2"/>
    <dgm:cxn modelId="{546028C5-BDEF-45D2-8ED5-4762E3F4E0E7}" type="presOf" srcId="{5676CA5F-9670-4D23-BD62-DB7CE10A5CD2}" destId="{3284E2B0-3E75-4179-99B5-7880706F7B33}" srcOrd="0" destOrd="0" presId="urn:microsoft.com/office/officeart/2005/8/layout/hierarchy2"/>
    <dgm:cxn modelId="{619C62C0-603C-43C4-AE44-C2779810F9E4}" type="presOf" srcId="{943987EC-AD6C-4107-81AC-8999DC97859C}" destId="{AA8BF248-0742-4896-8E6B-65ED872A5AE9}" srcOrd="1" destOrd="0" presId="urn:microsoft.com/office/officeart/2005/8/layout/hierarchy2"/>
    <dgm:cxn modelId="{AED5E245-2120-40CB-8417-CBAC4A659634}" type="presOf" srcId="{DFB29C60-74B1-402A-8E00-3D94C91C27FE}" destId="{CDC6B91C-4EA9-4E2E-8FD5-4D3A88342104}" srcOrd="1" destOrd="0" presId="urn:microsoft.com/office/officeart/2005/8/layout/hierarchy2"/>
    <dgm:cxn modelId="{17121BDC-B1CB-4FF0-A0B5-B7292A18359E}" srcId="{408F455D-1682-4AF2-AAB3-4E476A98D4ED}" destId="{01974BB1-9A63-46BC-BF99-7B729C48EDA5}" srcOrd="4" destOrd="0" parTransId="{70514A46-8BAD-43C8-BCB7-3D86B371837E}" sibTransId="{E93F3E76-5CF0-4362-9916-075F92710589}"/>
    <dgm:cxn modelId="{5991DD64-B811-4A95-8387-5841F72AD79E}" type="presOf" srcId="{8F5FFD93-75D9-4FAB-B66B-4C68CCF5CD8A}" destId="{BE0DE940-9B4E-4B3C-8D02-85FC0C087FF2}" srcOrd="1" destOrd="0" presId="urn:microsoft.com/office/officeart/2005/8/layout/hierarchy2"/>
    <dgm:cxn modelId="{94B23406-57D2-4584-9B0C-930BB9049518}" type="presOf" srcId="{5487624A-FF41-47D0-BC2F-ECE873A89A47}" destId="{8AF0165B-F645-4A9A-8A70-541D8CED4C48}" srcOrd="0" destOrd="0" presId="urn:microsoft.com/office/officeart/2005/8/layout/hierarchy2"/>
    <dgm:cxn modelId="{805848A7-16BC-4E15-A0C6-953F40F18D72}" type="presOf" srcId="{D468D0DF-B2B9-4B3B-87E9-80D26D73E3B9}" destId="{11664173-7AB8-4B1F-842B-9059024ECB80}" srcOrd="1" destOrd="0" presId="urn:microsoft.com/office/officeart/2005/8/layout/hierarchy2"/>
    <dgm:cxn modelId="{F0AB78E0-19B1-435D-88C4-1ACFFF85895B}" srcId="{7CD3F832-D20D-47AE-8167-D18FA388F992}" destId="{F48EAD4E-31AA-4B09-B21B-BF90C751A5A1}" srcOrd="2" destOrd="0" parTransId="{BB72041E-1305-47C8-AB67-F0BD667210F7}" sibTransId="{1D3E32FA-C507-4CB4-9869-9CB3675A7D0B}"/>
    <dgm:cxn modelId="{C8E91AE3-0FE7-4C8C-BE15-7E64FF7C6314}" type="presOf" srcId="{8788123B-2D5E-4CDA-8453-755938DCA125}" destId="{0CC75057-38BC-4BBF-B842-AD5526B41B9C}" srcOrd="0" destOrd="0" presId="urn:microsoft.com/office/officeart/2005/8/layout/hierarchy2"/>
    <dgm:cxn modelId="{41744FC4-3971-42DB-B9D7-CB5262E08A28}" srcId="{5FCF7E2A-6D18-47AF-B256-3DA34A23954E}" destId="{C6CE7555-DE32-427B-B2C2-706922E58908}" srcOrd="1" destOrd="0" parTransId="{A5D035F4-A289-4C2F-ACD1-F94F372FB591}" sibTransId="{2A7C1855-679D-4B34-8E51-A8F54062A460}"/>
    <dgm:cxn modelId="{B39FCB14-20E0-4219-8C8B-28AD3127A802}" type="presOf" srcId="{DA716289-9AED-4531-BCEC-8145AE60A3C6}" destId="{D52AB28F-F751-4682-A92B-A179BF93653C}" srcOrd="1" destOrd="0" presId="urn:microsoft.com/office/officeart/2005/8/layout/hierarchy2"/>
    <dgm:cxn modelId="{6A93668F-0BB1-442B-B13F-38AA3B67ED76}" type="presOf" srcId="{F48EAD4E-31AA-4B09-B21B-BF90C751A5A1}" destId="{D99BA6C6-856A-493D-A766-B4209C94B434}" srcOrd="0" destOrd="0" presId="urn:microsoft.com/office/officeart/2005/8/layout/hierarchy2"/>
    <dgm:cxn modelId="{48ACEB0F-D436-4D76-A970-03DB513436EB}" srcId="{14D37D26-B250-46E1-B9E3-3F284B476E45}" destId="{2C4DDAC4-4326-4015-8895-A92C167BBAD0}" srcOrd="2" destOrd="0" parTransId="{DAE4640D-409A-4C3E-85AC-4EFA1860034F}" sibTransId="{6C5D61FC-500C-4291-BF26-766642B62F65}"/>
    <dgm:cxn modelId="{472D64C2-8B9C-41E8-990E-06E8C5F523EB}" type="presOf" srcId="{78EBCE0E-6F2F-461C-81E8-1D6888FC3F00}" destId="{870D5F35-8998-49A4-B0A1-6719E113EB02}" srcOrd="0" destOrd="0" presId="urn:microsoft.com/office/officeart/2005/8/layout/hierarchy2"/>
    <dgm:cxn modelId="{21C94C74-E30D-4C63-98B2-D416E431594B}" type="presOf" srcId="{8C049499-D9A9-4C92-A187-E8EE28B34364}" destId="{3CA1318B-8581-44FF-B8C7-809BD54DEC68}" srcOrd="0" destOrd="0" presId="urn:microsoft.com/office/officeart/2005/8/layout/hierarchy2"/>
    <dgm:cxn modelId="{DE7E5766-51A7-4A85-AA37-33286F2891CF}" type="presOf" srcId="{032577A3-C957-4BAC-BEBD-AAA20A1B787A}" destId="{5B9D7BFC-8A9B-4015-97C5-28348F2E9AC9}" srcOrd="1" destOrd="0" presId="urn:microsoft.com/office/officeart/2005/8/layout/hierarchy2"/>
    <dgm:cxn modelId="{20E46DE1-2C78-41B9-B71C-CA3A02DAF9F6}" type="presOf" srcId="{9B5404ED-2186-400C-9724-4C32349F898F}" destId="{4BF5542C-1A36-4AAE-8D0A-40B072B3C871}" srcOrd="1" destOrd="0" presId="urn:microsoft.com/office/officeart/2005/8/layout/hierarchy2"/>
    <dgm:cxn modelId="{30063E8A-839C-4995-9294-13C8363450BB}" type="presOf" srcId="{6563ED2C-0A4D-4730-85E7-D1F4BA51615C}" destId="{6A69F6FF-53D9-460A-A7D5-05A2C2B1B6FE}" srcOrd="0" destOrd="0" presId="urn:microsoft.com/office/officeart/2005/8/layout/hierarchy2"/>
    <dgm:cxn modelId="{1CD0B38A-A9E7-4244-86AC-94DF8DCED5C0}" type="presOf" srcId="{45FE3994-7613-4E99-9F6F-881F99CF3D02}" destId="{E2F577F3-31A8-4050-B8BF-301C906F8A23}" srcOrd="1" destOrd="0" presId="urn:microsoft.com/office/officeart/2005/8/layout/hierarchy2"/>
    <dgm:cxn modelId="{149F4CC4-610E-44A6-BCF5-4DD0148B792C}" type="presOf" srcId="{5B2D7E20-0FFC-4E57-AD07-1FCDBC284C5C}" destId="{3AA8B79C-855D-48F6-9596-64055AC54664}" srcOrd="1" destOrd="0" presId="urn:microsoft.com/office/officeart/2005/8/layout/hierarchy2"/>
    <dgm:cxn modelId="{9892BD12-8CEE-403C-AFE7-AD5B18574F23}" type="presOf" srcId="{95083814-7275-4FE5-AFD5-7EDB1013773F}" destId="{6ACF02D7-CB09-4F50-833C-BE59CEB328A8}" srcOrd="1" destOrd="0" presId="urn:microsoft.com/office/officeart/2005/8/layout/hierarchy2"/>
    <dgm:cxn modelId="{37C249EA-1CAE-453A-B0F4-CCECA3000D11}" srcId="{408F455D-1682-4AF2-AAB3-4E476A98D4ED}" destId="{ECE9163A-A297-479E-88DF-B610CBF7282F}" srcOrd="0" destOrd="0" parTransId="{B86BBDE0-17EA-4B90-ABC4-7675E94D57A9}" sibTransId="{A9C67CCC-F1EC-4EC2-99BA-A5DB206B6E6C}"/>
    <dgm:cxn modelId="{BCE8C8F7-BD88-4107-A3AB-D9943D898C97}" type="presOf" srcId="{3C8CFFA2-B838-487C-9A8E-202C64A27CDB}" destId="{91E8A722-6DB1-44D3-BB6E-163FD31A71A4}" srcOrd="0" destOrd="0" presId="urn:microsoft.com/office/officeart/2005/8/layout/hierarchy2"/>
    <dgm:cxn modelId="{B3FCB59B-90C4-48A9-8FE1-6C1CDD5C80BD}" srcId="{B156A5BC-4B07-4A27-B5E4-0F84486D8EA0}" destId="{14397CD2-1399-44F0-8179-22A79FCBF0AC}" srcOrd="0" destOrd="0" parTransId="{30AD25B3-BB90-477E-8132-C7725B89351A}" sibTransId="{F92C4CFB-0530-4E0B-B800-F75A175B0B6B}"/>
    <dgm:cxn modelId="{B00B1A4D-AFFF-418A-81AB-3392375DC5D8}" type="presOf" srcId="{30AD25B3-BB90-477E-8132-C7725B89351A}" destId="{3938AC20-0769-4612-B83A-A96C47BF99D9}" srcOrd="1" destOrd="0" presId="urn:microsoft.com/office/officeart/2005/8/layout/hierarchy2"/>
    <dgm:cxn modelId="{F57B782B-C004-4D42-98B1-326E1E65166B}" srcId="{8FDCAD16-D49B-4ADE-AC85-215CE166DB6C}" destId="{16A80B16-ECD4-46D1-A18D-C9B8E0FF6EBC}" srcOrd="0" destOrd="0" parTransId="{FE05FD3C-5BC4-48B9-84CC-5CA1E1BC73BD}" sibTransId="{2213A325-EB1A-4DEF-9E91-6D47D2A2E339}"/>
    <dgm:cxn modelId="{7450AFDA-B9A2-47FF-9144-43788424EB02}" type="presOf" srcId="{D7DCA84D-36F1-477A-BEA5-58340FE6034A}" destId="{A4682455-FBCE-43BB-9B84-9E38BF864E3C}" srcOrd="0" destOrd="0" presId="urn:microsoft.com/office/officeart/2005/8/layout/hierarchy2"/>
    <dgm:cxn modelId="{EA7B20D7-ED26-47DA-B971-69CF238EAA0F}" type="presOf" srcId="{15452F0C-CCC1-4E14-A462-2030D09F61FD}" destId="{F3F20239-DA3E-4E1A-9E3F-4C9ADBBFDC1B}" srcOrd="1" destOrd="0" presId="urn:microsoft.com/office/officeart/2005/8/layout/hierarchy2"/>
    <dgm:cxn modelId="{7C2370BF-5B9D-4786-B724-F22582C15B2A}" srcId="{07D8E9D6-B858-414A-8AF0-A9D717617CC2}" destId="{B156A5BC-4B07-4A27-B5E4-0F84486D8EA0}" srcOrd="3" destOrd="0" parTransId="{D8068929-B126-4580-BE0D-B608B99447AD}" sibTransId="{387A0F5C-039D-4BC4-AF45-0BE910AE7BB2}"/>
    <dgm:cxn modelId="{E0AFF858-D170-405A-A794-A2FCB99E756C}" type="presOf" srcId="{87569E5E-81A1-4613-9B76-255105525F6B}" destId="{5514E4AC-CF8E-4C7A-A7DB-E91C800BB24B}" srcOrd="0" destOrd="0" presId="urn:microsoft.com/office/officeart/2005/8/layout/hierarchy2"/>
    <dgm:cxn modelId="{0D0BC9C5-9713-4097-A7E7-593CFC1394C4}" type="presOf" srcId="{03CD6612-72F8-4E35-A26A-5B1993755611}" destId="{42FA738B-1769-447C-8396-5E56A35C3AAB}" srcOrd="0" destOrd="0" presId="urn:microsoft.com/office/officeart/2005/8/layout/hierarchy2"/>
    <dgm:cxn modelId="{E99B5462-7094-4CCB-9D23-D64B67C9DC2C}" srcId="{B87F8667-DE8F-4E7A-8FB4-88F71D124620}" destId="{FE68DE06-8DB2-4882-BA9B-29B9A7B78AA0}" srcOrd="4" destOrd="0" parTransId="{D7DCA84D-36F1-477A-BEA5-58340FE6034A}" sibTransId="{FB8439C1-87E5-4313-AF42-52719B77182B}"/>
    <dgm:cxn modelId="{5CD0A73D-0CD8-472E-9DFC-128F976F4854}" type="presOf" srcId="{BB72041E-1305-47C8-AB67-F0BD667210F7}" destId="{B830AFCA-37DF-47E4-8E5D-70821F4067ED}" srcOrd="0" destOrd="0" presId="urn:microsoft.com/office/officeart/2005/8/layout/hierarchy2"/>
    <dgm:cxn modelId="{DD381054-CA45-4DDC-BB2A-A24A01ADD5DA}" type="presOf" srcId="{A2F54418-F379-4CD8-BDD0-D86C8EA0DC9B}" destId="{6D6D3886-BCA3-447D-8988-DC6B2A05EEB3}" srcOrd="0" destOrd="0" presId="urn:microsoft.com/office/officeart/2005/8/layout/hierarchy2"/>
    <dgm:cxn modelId="{E75607CC-85DC-40C0-A035-FC7D18806C8F}" type="presOf" srcId="{14397CD2-1399-44F0-8179-22A79FCBF0AC}" destId="{6042A17D-F961-4BAB-BC06-D358AEB28EE3}" srcOrd="0" destOrd="0" presId="urn:microsoft.com/office/officeart/2005/8/layout/hierarchy2"/>
    <dgm:cxn modelId="{28F50100-29E4-4416-AD63-2CB5A1EB4DFC}" srcId="{07D8E9D6-B858-414A-8AF0-A9D717617CC2}" destId="{AB209507-0624-4AE2-B6A7-89B74AC92051}" srcOrd="2" destOrd="0" parTransId="{B91C4AA6-B792-4B59-BE64-27CE6C020D5B}" sibTransId="{EFD082A5-EF01-427E-B075-43AA2FFEBF29}"/>
    <dgm:cxn modelId="{58ED9CCA-EA9A-48B0-AF0C-B57CEDEB67CE}" type="presOf" srcId="{7667512C-46CE-4845-B056-A530DA069F37}" destId="{AC53D784-F2C7-403E-AE04-5EC1BD0A34EC}" srcOrd="1" destOrd="0" presId="urn:microsoft.com/office/officeart/2005/8/layout/hierarchy2"/>
    <dgm:cxn modelId="{2509559B-E63D-4334-B680-EF27A0854500}" srcId="{0F2726E8-A1F7-40E4-955B-74138C1B4FFA}" destId="{5487624A-FF41-47D0-BC2F-ECE873A89A47}" srcOrd="0" destOrd="0" parTransId="{A2F54418-F379-4CD8-BDD0-D86C8EA0DC9B}" sibTransId="{4E1B250A-A4B6-42B4-B441-9E729363ABB4}"/>
    <dgm:cxn modelId="{7C645284-A81C-4545-8B1A-2A3CE78F3923}" srcId="{FE68DE06-8DB2-4882-BA9B-29B9A7B78AA0}" destId="{6FBE2718-D31D-41E0-8B16-5EB8A7146452}" srcOrd="0" destOrd="0" parTransId="{5DDEF41E-3BC8-499C-9CFD-108EEEB25DB1}" sibTransId="{CDE2C60B-A4AF-480C-8388-9B8FE53DB906}"/>
    <dgm:cxn modelId="{20B5E73F-98DE-4DA6-AC57-5C27A223E042}" srcId="{07D8E9D6-B858-414A-8AF0-A9D717617CC2}" destId="{0102F934-4497-489A-AACC-3EA2614D4764}" srcOrd="1" destOrd="0" parTransId="{DEAF9611-E403-4D77-AE1E-63526A455D6F}" sibTransId="{FEE63916-963D-4306-867F-BAAAAB8F5FC1}"/>
    <dgm:cxn modelId="{99DE3A2A-0B5F-4D1C-B684-6EB2EBBB63BF}" type="presOf" srcId="{5C0A984C-6FE7-41CD-8AF1-483ED866BBCD}" destId="{05C58E65-6E55-463A-8BCC-D80F7E362967}" srcOrd="0" destOrd="0" presId="urn:microsoft.com/office/officeart/2005/8/layout/hierarchy2"/>
    <dgm:cxn modelId="{96D97EB1-1606-42F1-ADAC-87E41CC0F339}" type="presOf" srcId="{9A336671-9F9C-469A-A478-284A291278C7}" destId="{B02DA815-B2BA-4A56-89DC-D7E509E789F2}" srcOrd="0" destOrd="0" presId="urn:microsoft.com/office/officeart/2005/8/layout/hierarchy2"/>
    <dgm:cxn modelId="{BCD92E40-2F68-4DA4-A7CB-2ECAA08B552F}" srcId="{FE68DE06-8DB2-4882-BA9B-29B9A7B78AA0}" destId="{6420C9DC-7349-4EB8-99E8-AEECA2C2F520}" srcOrd="1" destOrd="0" parTransId="{98D45991-596D-4B19-A6C1-7E87F2C21426}" sibTransId="{3439791F-5E1B-46EC-BBCD-2572FE535CDD}"/>
    <dgm:cxn modelId="{40EF97E3-6F7F-400E-904F-28F18DCB2369}" type="presOf" srcId="{8562A74F-B753-4326-BF58-3ADA66460391}" destId="{631FD142-B64B-4357-BC4C-2AB0E752C74A}" srcOrd="1" destOrd="0" presId="urn:microsoft.com/office/officeart/2005/8/layout/hierarchy2"/>
    <dgm:cxn modelId="{6D012CFF-32FE-49F8-827E-6DEFCEAB9D8E}" type="presOf" srcId="{771C2847-07FC-4B05-8DCE-94BAD39E6758}" destId="{ABF5AAC2-72C0-4A0B-9276-A20771D49073}" srcOrd="0" destOrd="0" presId="urn:microsoft.com/office/officeart/2005/8/layout/hierarchy2"/>
    <dgm:cxn modelId="{84997A66-CFE3-47D3-A126-85B842E5A61E}" type="presOf" srcId="{3C8CFFA2-B838-487C-9A8E-202C64A27CDB}" destId="{44D41FD1-6EDF-46AF-8E2D-EB23DC20E6DB}" srcOrd="1" destOrd="0" presId="urn:microsoft.com/office/officeart/2005/8/layout/hierarchy2"/>
    <dgm:cxn modelId="{D78D9B20-7154-4E07-B36C-9B5330016AA1}" type="presOf" srcId="{70514A46-8BAD-43C8-BCB7-3D86B371837E}" destId="{5E0FD909-31EC-45DA-B609-F438C0348FE8}" srcOrd="1" destOrd="0" presId="urn:microsoft.com/office/officeart/2005/8/layout/hierarchy2"/>
    <dgm:cxn modelId="{CA0E2D27-0996-481F-BD72-5435C99D09BC}" type="presOf" srcId="{8FDCAD16-D49B-4ADE-AC85-215CE166DB6C}" destId="{A342D3C9-7AAB-4A6D-808A-2944FB26B69B}" srcOrd="0" destOrd="0" presId="urn:microsoft.com/office/officeart/2005/8/layout/hierarchy2"/>
    <dgm:cxn modelId="{B1D0AF47-B823-4170-A99C-FB57E392EBA2}" srcId="{999AC315-9C4C-4458-A5FE-F6ECADA4D394}" destId="{6E79C405-E881-4A2C-AFFF-EA6D7633A4C9}" srcOrd="2" destOrd="0" parTransId="{DFB29C60-74B1-402A-8E00-3D94C91C27FE}" sibTransId="{A0F0A84D-0603-44AA-8D39-F9C49BA824E3}"/>
    <dgm:cxn modelId="{2661A4F1-BF40-4905-9EC6-ACE784677743}" type="presOf" srcId="{385B6D2A-CC33-4D4C-8408-6205388C7FB7}" destId="{DA7A3242-5942-4103-8107-7F894E566F62}" srcOrd="0" destOrd="0" presId="urn:microsoft.com/office/officeart/2005/8/layout/hierarchy2"/>
    <dgm:cxn modelId="{E9EB69B4-353D-4933-B195-6D8DF43861C3}" type="presOf" srcId="{E2157969-88BF-46C8-8157-0FE52C798430}" destId="{7867E65B-1F0F-4A4C-A21A-94E8B4BD6DC1}" srcOrd="0" destOrd="0" presId="urn:microsoft.com/office/officeart/2005/8/layout/hierarchy2"/>
    <dgm:cxn modelId="{69125185-DB88-4FD5-B9D1-F8DF01E3DDBD}" type="presOf" srcId="{05817BD0-6986-4E8B-A9F9-6BB8C603A4C2}" destId="{8FEEE083-6869-442E-A035-255ACC0143AB}" srcOrd="0" destOrd="0" presId="urn:microsoft.com/office/officeart/2005/8/layout/hierarchy2"/>
    <dgm:cxn modelId="{BE3CDB3C-3184-4092-9813-B43D745E7073}" type="presOf" srcId="{F4E25467-2876-48ED-A291-A96DC34065EA}" destId="{197EEA7B-96E5-4C34-9E9E-2F0ACEFD814A}" srcOrd="1" destOrd="0" presId="urn:microsoft.com/office/officeart/2005/8/layout/hierarchy2"/>
    <dgm:cxn modelId="{524D1305-DFDB-4B4E-89FF-25FD4980B93C}" srcId="{01974BB1-9A63-46BC-BF99-7B729C48EDA5}" destId="{5923CFCB-9537-443A-9DBE-254EFE149BE8}" srcOrd="2" destOrd="0" parTransId="{D468D0DF-B2B9-4B3B-87E9-80D26D73E3B9}" sibTransId="{16D160BC-15A0-4682-8766-86DC09D1C6F4}"/>
    <dgm:cxn modelId="{4909D001-C217-4E89-BC86-97957E7C9FB6}" type="presOf" srcId="{C6CE7555-DE32-427B-B2C2-706922E58908}" destId="{E5A31339-692E-4F96-AD2E-81AD3222195F}" srcOrd="0" destOrd="0" presId="urn:microsoft.com/office/officeart/2005/8/layout/hierarchy2"/>
    <dgm:cxn modelId="{C1AB8B98-66BC-477C-898B-60F50D9714FF}" srcId="{A45D123B-6D3B-44BF-AE22-F5A38F895B5B}" destId="{D97BA93F-53AE-47A2-AA87-F91E85B7FE7B}" srcOrd="1" destOrd="0" parTransId="{955D0619-2357-4EF1-8CD6-5F7FE65F4773}" sibTransId="{FC422F3A-8833-4F36-A99C-178947118ED2}"/>
    <dgm:cxn modelId="{5C9003F6-19BD-4EFF-BF14-DCE672C6124F}" type="presOf" srcId="{7C726DB3-715F-447B-A21F-D8D860CFF4E3}" destId="{6F59EEE1-9BAD-4744-BD16-EDB88560748F}" srcOrd="0" destOrd="0" presId="urn:microsoft.com/office/officeart/2005/8/layout/hierarchy2"/>
    <dgm:cxn modelId="{E95D35C2-7A87-4980-BB7B-0C084D397203}" srcId="{7CD3F832-D20D-47AE-8167-D18FA388F992}" destId="{5C0A984C-6FE7-41CD-8AF1-483ED866BBCD}" srcOrd="1" destOrd="0" parTransId="{580C58C4-303B-4BBA-9BA0-F89032E2E2DC}" sibTransId="{9FB80CDA-12FB-49EB-9EB9-06FAE22AC94E}"/>
    <dgm:cxn modelId="{D0DCC1F4-7CD3-4552-92A2-D454B7826D9E}" srcId="{F48EAD4E-31AA-4B09-B21B-BF90C751A5A1}" destId="{E2157969-88BF-46C8-8157-0FE52C798430}" srcOrd="1" destOrd="0" parTransId="{59D8EBC6-FC7B-4930-8071-646B687028CF}" sibTransId="{71035576-6573-4882-B97E-DF8BDAC88D38}"/>
    <dgm:cxn modelId="{2DCDA426-42F5-49BB-9D98-C0AAE3CD0871}" type="presOf" srcId="{C833257C-7AE6-41FF-AAEA-5A04E52E8890}" destId="{E3200D2F-4D52-419F-9079-85E757BDE8E0}" srcOrd="1" destOrd="0" presId="urn:microsoft.com/office/officeart/2005/8/layout/hierarchy2"/>
    <dgm:cxn modelId="{89211EBA-B0A3-4378-BD03-F4DDC0FE48EC}" type="presOf" srcId="{92ABB11B-C6B9-4766-91E4-7FDBB50D5C75}" destId="{40BD8EF2-EE0F-4A50-BA41-6DE752A323DF}" srcOrd="0" destOrd="0" presId="urn:microsoft.com/office/officeart/2005/8/layout/hierarchy2"/>
    <dgm:cxn modelId="{161771F8-ED48-4F18-B348-DCDFEC247053}" type="presOf" srcId="{D97BA93F-53AE-47A2-AA87-F91E85B7FE7B}" destId="{466A2087-B6F8-4674-B84D-F93AF7D2287B}" srcOrd="0" destOrd="0" presId="urn:microsoft.com/office/officeart/2005/8/layout/hierarchy2"/>
    <dgm:cxn modelId="{E48A03A6-EABA-4B6E-A59B-8FA0BB0FD6E6}" type="presOf" srcId="{FE05FD3C-5BC4-48B9-84CC-5CA1E1BC73BD}" destId="{E36E5109-4310-47D5-A535-5544162023AF}" srcOrd="1" destOrd="0" presId="urn:microsoft.com/office/officeart/2005/8/layout/hierarchy2"/>
    <dgm:cxn modelId="{5657CDF5-FD5B-4172-BB99-A3CB7C6B594B}" srcId="{A45D123B-6D3B-44BF-AE22-F5A38F895B5B}" destId="{8674A790-6F5E-4F56-9AA8-244C68B2FFD1}" srcOrd="0" destOrd="0" parTransId="{78EBCE0E-6F2F-461C-81E8-1D6888FC3F00}" sibTransId="{74E55765-6213-4B98-AB22-37FEF6639D99}"/>
    <dgm:cxn modelId="{695DE57A-7286-4576-87D0-B357EE7FA5B7}" type="presOf" srcId="{DB28E10C-A6FC-4AD0-9006-37D7256AF2A2}" destId="{8574B099-3132-43DD-ABD8-008BDE725434}" srcOrd="0" destOrd="0" presId="urn:microsoft.com/office/officeart/2005/8/layout/hierarchy2"/>
    <dgm:cxn modelId="{87E00A30-5D15-43B6-8A13-BB6B90968DB6}" type="presOf" srcId="{B0D3550B-EBBF-48ED-83D4-143507256463}" destId="{8B22EE15-C3AF-4974-BDE9-4986EC84B9BB}" srcOrd="0" destOrd="0" presId="urn:microsoft.com/office/officeart/2005/8/layout/hierarchy2"/>
    <dgm:cxn modelId="{824793E4-122A-4E16-8348-BE957746530F}" type="presOf" srcId="{F4E25467-2876-48ED-A291-A96DC34065EA}" destId="{606BE923-0B38-4239-A4E1-AFFB004398B2}" srcOrd="0" destOrd="0" presId="urn:microsoft.com/office/officeart/2005/8/layout/hierarchy2"/>
    <dgm:cxn modelId="{7117F14F-1628-48B2-A013-8A6A3CAB0F4F}" type="presOf" srcId="{9000A6B3-ED27-43A0-9678-1025CE79664F}" destId="{84EEC3B5-74EB-4220-AE93-620AC23F6B63}" srcOrd="0" destOrd="0" presId="urn:microsoft.com/office/officeart/2005/8/layout/hierarchy2"/>
    <dgm:cxn modelId="{398768D4-B2FF-4023-BFAC-41EFAB5F10BD}" type="presOf" srcId="{D8068929-B126-4580-BE0D-B608B99447AD}" destId="{DFBD904E-7B63-4162-A47F-2AAB0732062D}" srcOrd="0" destOrd="0" presId="urn:microsoft.com/office/officeart/2005/8/layout/hierarchy2"/>
    <dgm:cxn modelId="{AB8D50ED-4CAC-4492-A0B0-EB2945270B0F}" type="presOf" srcId="{14D37D26-B250-46E1-B9E3-3F284B476E45}" destId="{C432F388-0DA4-444B-AD11-EEBF551D6918}" srcOrd="0" destOrd="0" presId="urn:microsoft.com/office/officeart/2005/8/layout/hierarchy2"/>
    <dgm:cxn modelId="{C1595398-0BC5-448A-BCFE-277358928C4F}" type="presOf" srcId="{C833257C-7AE6-41FF-AAEA-5A04E52E8890}" destId="{4377A5FE-DF1C-4328-BDA9-903FAE06C52A}" srcOrd="0" destOrd="0" presId="urn:microsoft.com/office/officeart/2005/8/layout/hierarchy2"/>
    <dgm:cxn modelId="{C217A699-28FA-4265-ABD9-FBA6314CD793}" type="presOf" srcId="{887F0BDA-9F43-456C-A0D6-711A4AF62F27}" destId="{9C6FA73C-593F-4B66-BBE9-4E0444C7366F}" srcOrd="0" destOrd="0" presId="urn:microsoft.com/office/officeart/2005/8/layout/hierarchy2"/>
    <dgm:cxn modelId="{F7E5DC45-AAFB-4F25-B983-EDBF8F169F29}" type="presOf" srcId="{D8068929-B126-4580-BE0D-B608B99447AD}" destId="{8BC8CE37-B724-4FC4-9C69-F8A44DC942A6}" srcOrd="1" destOrd="0" presId="urn:microsoft.com/office/officeart/2005/8/layout/hierarchy2"/>
    <dgm:cxn modelId="{547E555D-8D70-4884-B035-6621817B144D}" type="presOf" srcId="{A62782AD-D2A1-4CA3-899B-3EC06FA6553B}" destId="{57783854-B4FC-4F7D-AB0F-0222FD123B3F}" srcOrd="0" destOrd="0" presId="urn:microsoft.com/office/officeart/2005/8/layout/hierarchy2"/>
    <dgm:cxn modelId="{A993B5D0-B554-4D4A-8E65-378CABFAD712}" srcId="{408F455D-1682-4AF2-AAB3-4E476A98D4ED}" destId="{9D51941C-7C1D-4B54-B6AA-45B8C2B90423}" srcOrd="2" destOrd="0" parTransId="{F4E25467-2876-48ED-A291-A96DC34065EA}" sibTransId="{C4D7BEC6-0C06-4573-B343-5428B69F58BA}"/>
    <dgm:cxn modelId="{F27CFFF4-8FC1-4120-A0A8-D624104395CD}" type="presOf" srcId="{0CAF25B3-0F92-43C7-8BFE-4493008FF74F}" destId="{EF5B0148-CD05-4936-94B2-73166DE5D52A}" srcOrd="0" destOrd="0" presId="urn:microsoft.com/office/officeart/2005/8/layout/hierarchy2"/>
    <dgm:cxn modelId="{E775DDE4-C80C-4114-8355-ECC168A9A4D7}" type="presOf" srcId="{5923CFCB-9537-443A-9DBE-254EFE149BE8}" destId="{0D62A447-A5DD-405C-8295-60B5EAD4E372}" srcOrd="0" destOrd="0" presId="urn:microsoft.com/office/officeart/2005/8/layout/hierarchy2"/>
    <dgm:cxn modelId="{6FE960FA-F51C-4C7B-B153-638D91D95924}" srcId="{B87F8667-DE8F-4E7A-8FB4-88F71D124620}" destId="{408F455D-1682-4AF2-AAB3-4E476A98D4ED}" srcOrd="1" destOrd="0" parTransId="{66C89E99-3B3B-4452-AAE1-E7B087E761FC}" sibTransId="{604065E4-A60D-4A80-B311-8A5F62873218}"/>
    <dgm:cxn modelId="{18C6DD0E-BB09-46DC-9416-8DC6210D8FD3}" type="presOf" srcId="{955D0619-2357-4EF1-8CD6-5F7FE65F4773}" destId="{79EE583B-A803-47F1-A9FF-4AD6DF1CD551}" srcOrd="1" destOrd="0" presId="urn:microsoft.com/office/officeart/2005/8/layout/hierarchy2"/>
    <dgm:cxn modelId="{9F20BABA-2FC5-4A2E-A3E4-4D129E38D2A9}" type="presOf" srcId="{DFB29C60-74B1-402A-8E00-3D94C91C27FE}" destId="{4F484CAF-8514-469C-89FE-53D1D5E93C59}" srcOrd="0" destOrd="0" presId="urn:microsoft.com/office/officeart/2005/8/layout/hierarchy2"/>
    <dgm:cxn modelId="{4B5DF1C2-3270-416E-8771-3C3E1B1F6D9C}" type="presOf" srcId="{1D043190-5A17-44B8-96A5-E10C4D45284F}" destId="{B6662A79-62FD-4317-A859-BA0EC9561CD5}" srcOrd="1" destOrd="0" presId="urn:microsoft.com/office/officeart/2005/8/layout/hierarchy2"/>
    <dgm:cxn modelId="{7AE65309-F714-402F-983F-4B087ECD9F27}" type="presOf" srcId="{45FE3994-7613-4E99-9F6F-881F99CF3D02}" destId="{321B98D3-3C54-45F0-BF26-5BE1D0F42783}" srcOrd="0" destOrd="0" presId="urn:microsoft.com/office/officeart/2005/8/layout/hierarchy2"/>
    <dgm:cxn modelId="{9ABD11B3-B24B-4285-B304-87BB36A383F9}" type="presOf" srcId="{66C89E99-3B3B-4452-AAE1-E7B087E761FC}" destId="{7E61EB78-4012-4B2F-A29B-780287C6861B}" srcOrd="1" destOrd="0" presId="urn:microsoft.com/office/officeart/2005/8/layout/hierarchy2"/>
    <dgm:cxn modelId="{AEAA8399-38EB-4E74-AB0A-A8B57E6F6B09}" type="presOf" srcId="{8562A74F-B753-4326-BF58-3ADA66460391}" destId="{EFF21D9B-F16A-429E-BBD8-D1D8FEAEC258}" srcOrd="0" destOrd="0" presId="urn:microsoft.com/office/officeart/2005/8/layout/hierarchy2"/>
    <dgm:cxn modelId="{13CB2BA0-2688-4091-AEEF-6346FFCE6366}" type="presOf" srcId="{DEDBC349-5AE6-455A-BEAA-73CFE9FFA540}" destId="{6EFB8125-E417-4032-90F9-78C5865345CE}" srcOrd="0" destOrd="0" presId="urn:microsoft.com/office/officeart/2005/8/layout/hierarchy2"/>
    <dgm:cxn modelId="{6E9A6A24-9EEC-465E-A10C-91D5EA6C657B}" type="presOf" srcId="{7667512C-46CE-4845-B056-A530DA069F37}" destId="{48A9188D-398A-48C1-97A3-67B366F331E8}" srcOrd="0" destOrd="0" presId="urn:microsoft.com/office/officeart/2005/8/layout/hierarchy2"/>
    <dgm:cxn modelId="{F0B4E3D4-625B-464E-891D-99B8AE9A98D0}" type="presOf" srcId="{9BB3E566-7011-4F6B-9C30-65DC480B3F9F}" destId="{B873E7C0-DC82-4AD9-A8BB-62831BC173C7}" srcOrd="0" destOrd="0" presId="urn:microsoft.com/office/officeart/2005/8/layout/hierarchy2"/>
    <dgm:cxn modelId="{385A1AF1-F6FA-4349-9E2A-219FEA747495}" srcId="{C02C2D07-6E54-42D4-A0B9-44B710094993}" destId="{7D5F7570-1B03-49CC-AF31-C338D2547D6D}" srcOrd="2" destOrd="0" parTransId="{9000A6B3-ED27-43A0-9678-1025CE79664F}" sibTransId="{B0F29987-DE65-4BCE-8398-5D613551F430}"/>
    <dgm:cxn modelId="{02BFEBBF-C859-4B59-9257-0954F35608FC}" srcId="{B87F8667-DE8F-4E7A-8FB4-88F71D124620}" destId="{87569E5E-81A1-4613-9B76-255105525F6B}" srcOrd="6" destOrd="0" parTransId="{DB28E10C-A6FC-4AD0-9006-37D7256AF2A2}" sibTransId="{B70C0A87-2679-4105-B5BC-899E8448DA5B}"/>
    <dgm:cxn modelId="{2C485D9F-3C4C-46F9-9962-6669FC12DD01}" type="presOf" srcId="{9000A6B3-ED27-43A0-9678-1025CE79664F}" destId="{07BC860D-A4FE-4CA6-BDDE-675E8EE10A65}" srcOrd="1" destOrd="0" presId="urn:microsoft.com/office/officeart/2005/8/layout/hierarchy2"/>
    <dgm:cxn modelId="{4D2509EF-B8C0-48FA-A21F-1AE49BEB29DF}" type="presOf" srcId="{385B6D2A-CC33-4D4C-8408-6205388C7FB7}" destId="{21BA790D-5850-4550-9699-DC4F584A113E}" srcOrd="1" destOrd="0" presId="urn:microsoft.com/office/officeart/2005/8/layout/hierarchy2"/>
    <dgm:cxn modelId="{1DEBCE40-4754-49C8-8D9A-8DB3D8FDF3DB}" type="presOf" srcId="{DEDBC349-5AE6-455A-BEAA-73CFE9FFA540}" destId="{D8654D6E-9D98-4C38-B636-BB7860FFC1B9}" srcOrd="1" destOrd="0" presId="urn:microsoft.com/office/officeart/2005/8/layout/hierarchy2"/>
    <dgm:cxn modelId="{D8CED6B3-305F-41A0-8139-3E7A4424E790}" srcId="{7CD3F832-D20D-47AE-8167-D18FA388F992}" destId="{0F2726E8-A1F7-40E4-955B-74138C1B4FFA}" srcOrd="4" destOrd="0" parTransId="{9A336671-9F9C-469A-A478-284A291278C7}" sibTransId="{F9A54139-9513-4D11-9763-953907CD881F}"/>
    <dgm:cxn modelId="{2495FD58-BED5-40A2-9BD6-02EC7F8C3169}" type="presOf" srcId="{ECE9163A-A297-479E-88DF-B610CBF7282F}" destId="{836EE78B-CAC4-43FC-9EA2-B23AE9B3989B}" srcOrd="0" destOrd="0" presId="urn:microsoft.com/office/officeart/2005/8/layout/hierarchy2"/>
    <dgm:cxn modelId="{CCD233E1-5086-45AB-BE77-7C75D5FDEDA8}" type="presOf" srcId="{5DDEF41E-3BC8-499C-9CFD-108EEEB25DB1}" destId="{05C34194-3139-4B2C-A031-5FAEC15E6006}" srcOrd="0" destOrd="0" presId="urn:microsoft.com/office/officeart/2005/8/layout/hierarchy2"/>
    <dgm:cxn modelId="{E47276AD-5E5F-4C68-9D86-D32F7A1E739B}" type="presOf" srcId="{B91C4AA6-B792-4B59-BE64-27CE6C020D5B}" destId="{09A489BE-35FB-4D5E-84D4-8174D8278AD3}" srcOrd="0" destOrd="0" presId="urn:microsoft.com/office/officeart/2005/8/layout/hierarchy2"/>
    <dgm:cxn modelId="{54318E45-AC3D-42D2-9996-80AED458166A}" type="presOf" srcId="{01690847-B15F-4D3E-8596-4BF7491C1252}" destId="{E68EB427-5194-402D-A5B7-8EBEAE13FDD4}" srcOrd="1" destOrd="0" presId="urn:microsoft.com/office/officeart/2005/8/layout/hierarchy2"/>
    <dgm:cxn modelId="{35FC8F9B-8695-4181-BD11-45C774F9D282}" type="presOf" srcId="{B91C4AA6-B792-4B59-BE64-27CE6C020D5B}" destId="{8D06D89B-28FF-43D2-85F3-27A4568D3707}" srcOrd="1" destOrd="0" presId="urn:microsoft.com/office/officeart/2005/8/layout/hierarchy2"/>
    <dgm:cxn modelId="{F2D6F888-20E3-4EC1-A1B9-DBFBF9617307}" srcId="{C02C2D07-6E54-42D4-A0B9-44B710094993}" destId="{F83ED900-33EF-430A-BB3B-C5A3F238BF11}" srcOrd="1" destOrd="0" parTransId="{DA716289-9AED-4531-BCEC-8145AE60A3C6}" sibTransId="{4DE6997E-7617-48DF-86F2-0C3DFAED2549}"/>
    <dgm:cxn modelId="{96595716-2C59-447A-B0F6-A7E25DFF6DA6}" srcId="{01974BB1-9A63-46BC-BF99-7B729C48EDA5}" destId="{551B7EA4-9975-480B-AC95-731C8BA0E676}" srcOrd="0" destOrd="0" parTransId="{1B259727-F903-45D9-8AAF-5B49338962B9}" sibTransId="{8C3EDE95-5850-4FA4-ADDB-B97532661CA0}"/>
    <dgm:cxn modelId="{64DFE6DC-705A-460E-9201-BBD0ECA45EAC}" type="presOf" srcId="{98D45991-596D-4B19-A6C1-7E87F2C21426}" destId="{BE6EDF76-C418-4218-9B2E-BF47EB9F0607}" srcOrd="1" destOrd="0" presId="urn:microsoft.com/office/officeart/2005/8/layout/hierarchy2"/>
    <dgm:cxn modelId="{7508E47B-3731-4A67-AEE9-B431E346E310}" type="presOf" srcId="{DEAF9611-E403-4D77-AE1E-63526A455D6F}" destId="{DC7D13BE-C44A-4721-82E8-C3A3A5BC7C4A}" srcOrd="1" destOrd="0" presId="urn:microsoft.com/office/officeart/2005/8/layout/hierarchy2"/>
    <dgm:cxn modelId="{EE34AE82-BEE6-41F3-81EB-85A62C6E182D}" type="presOf" srcId="{8668825D-5FF5-4B79-B6C1-A7E166183027}" destId="{8644271D-4A58-44AA-A4A0-A7B7B3173787}" srcOrd="0" destOrd="0" presId="urn:microsoft.com/office/officeart/2005/8/layout/hierarchy2"/>
    <dgm:cxn modelId="{1AC6DEAB-1DDD-4482-AAE4-F22444DA2B83}" type="presOf" srcId="{15452F0C-CCC1-4E14-A462-2030D09F61FD}" destId="{89AD7538-B7C0-4162-BFC0-39AD518EDE78}" srcOrd="0" destOrd="0" presId="urn:microsoft.com/office/officeart/2005/8/layout/hierarchy2"/>
    <dgm:cxn modelId="{0B1EC0A9-118D-490E-B19F-3CD017EDAF49}" type="presOf" srcId="{943987EC-AD6C-4107-81AC-8999DC97859C}" destId="{BB829442-2C47-474D-8ADD-C96D42F13C62}" srcOrd="0" destOrd="0" presId="urn:microsoft.com/office/officeart/2005/8/layout/hierarchy2"/>
    <dgm:cxn modelId="{4A034A88-EDD3-4B5B-99E7-7A911ED294D1}" type="presOf" srcId="{F83ED900-33EF-430A-BB3B-C5A3F238BF11}" destId="{21F6FC19-AF0B-4535-9B10-41C56F06B1AB}" srcOrd="0" destOrd="0" presId="urn:microsoft.com/office/officeart/2005/8/layout/hierarchy2"/>
    <dgm:cxn modelId="{024C9ED3-88E5-4A4F-9BCE-A2644C035E97}" type="presOf" srcId="{DAE4640D-409A-4C3E-85AC-4EFA1860034F}" destId="{FCE490D9-6E49-4D5B-93DD-EECE296F4B0E}" srcOrd="0" destOrd="0" presId="urn:microsoft.com/office/officeart/2005/8/layout/hierarchy2"/>
    <dgm:cxn modelId="{8EE2C073-F617-4A4D-BC49-43F77E481950}" type="presOf" srcId="{9DA3EC8D-86D9-48CA-914E-6EE1A41F7A80}" destId="{8ECC9081-D3F3-48E0-AFF6-3324DEB835CF}" srcOrd="0" destOrd="0" presId="urn:microsoft.com/office/officeart/2005/8/layout/hierarchy2"/>
    <dgm:cxn modelId="{6823025E-9FD2-4DBB-B126-94224C9AD2CE}" type="presOf" srcId="{1E29D91D-50EC-45FF-AF23-EAF1AB6C230A}" destId="{2ADD11EC-346A-478C-BDE9-E4AF633DC286}" srcOrd="0" destOrd="0" presId="urn:microsoft.com/office/officeart/2005/8/layout/hierarchy2"/>
    <dgm:cxn modelId="{E5C65973-2A7A-4A9D-8696-F13316140137}" type="presOf" srcId="{0A9C7F3B-5045-4909-9B75-690AE72ED2AF}" destId="{A1406362-1F83-43B4-BC32-C160313E478C}" srcOrd="0" destOrd="0" presId="urn:microsoft.com/office/officeart/2005/8/layout/hierarchy2"/>
    <dgm:cxn modelId="{75C9A77C-7122-4B03-A656-FE3707A8F932}" srcId="{A45D123B-6D3B-44BF-AE22-F5A38F895B5B}" destId="{38BB7EE0-59A1-4376-841E-221BE506A79D}" srcOrd="2" destOrd="0" parTransId="{887F0BDA-9F43-456C-A0D6-711A4AF62F27}" sibTransId="{0052E1B7-8BF7-49C9-BA98-E27A52A32324}"/>
    <dgm:cxn modelId="{9B62A9F6-C8A3-4845-AD53-3B2501F8B51A}" type="presOf" srcId="{5676CA5F-9670-4D23-BD62-DB7CE10A5CD2}" destId="{397353A6-3CC4-44E8-9B17-63A6120FAB05}" srcOrd="1" destOrd="0" presId="urn:microsoft.com/office/officeart/2005/8/layout/hierarchy2"/>
    <dgm:cxn modelId="{DFE51208-B36C-4B7D-8FDD-D9DEEAA14D0B}" type="presOf" srcId="{DAE4640D-409A-4C3E-85AC-4EFA1860034F}" destId="{CDA277BE-ED8F-4655-A3BE-3DE3554C894A}" srcOrd="1" destOrd="0" presId="urn:microsoft.com/office/officeart/2005/8/layout/hierarchy2"/>
    <dgm:cxn modelId="{0C30A2EB-2D7E-4B8D-9A09-A069DAA696DB}" type="presOf" srcId="{1B259727-F903-45D9-8AAF-5B49338962B9}" destId="{998A4076-43D0-43C3-BD42-F070B602E657}" srcOrd="0" destOrd="0" presId="urn:microsoft.com/office/officeart/2005/8/layout/hierarchy2"/>
    <dgm:cxn modelId="{2CAEBB0E-0618-4562-B574-E36A1EC63EDC}" type="presOf" srcId="{59D8EBC6-FC7B-4930-8071-646B687028CF}" destId="{0CA6A248-75CB-4D6D-9167-707E6B023B51}" srcOrd="0" destOrd="0" presId="urn:microsoft.com/office/officeart/2005/8/layout/hierarchy2"/>
    <dgm:cxn modelId="{FA28AD99-9DD7-406A-AC2C-15AB7E081D37}" srcId="{C02C2D07-6E54-42D4-A0B9-44B710094993}" destId="{B2A63D85-00FA-4345-AA5D-FD495FF3C552}" srcOrd="0" destOrd="0" parTransId="{92ABB11B-C6B9-4766-91E4-7FDBB50D5C75}" sibTransId="{612F8903-9736-48DE-B6AA-BB9BEBDEACC4}"/>
    <dgm:cxn modelId="{5EB1B4B0-094C-4DF0-8D41-B43CC7AE5564}" srcId="{14D37D26-B250-46E1-B9E3-3F284B476E45}" destId="{5FCF7E2A-6D18-47AF-B256-3DA34A23954E}" srcOrd="1" destOrd="0" parTransId="{7667512C-46CE-4845-B056-A530DA069F37}" sibTransId="{5E0822F0-9490-4090-A7D2-0E10ADB72EA8}"/>
    <dgm:cxn modelId="{500119F1-4611-4FDB-9FD6-D1C63F02390F}" srcId="{14D37D26-B250-46E1-B9E3-3F284B476E45}" destId="{2FEF1369-EABD-4879-9362-0FB1F1A9529C}" srcOrd="0" destOrd="0" parTransId="{3D4F43FB-BD37-413E-91CB-369D9312AF00}" sibTransId="{753A0C9B-5176-47A5-884C-24BA49F3A5AC}"/>
    <dgm:cxn modelId="{99474884-91AC-4750-A187-1B0F16004F21}" srcId="{B87F8667-DE8F-4E7A-8FB4-88F71D124620}" destId="{8FDCAD16-D49B-4ADE-AC85-215CE166DB6C}" srcOrd="5" destOrd="0" parTransId="{385B6D2A-CC33-4D4C-8408-6205388C7FB7}" sibTransId="{0D430536-2248-4B57-A1E0-4C0C5AAD7115}"/>
    <dgm:cxn modelId="{C52717C7-2349-4871-8D0D-B18B64902D25}" srcId="{7CD3F832-D20D-47AE-8167-D18FA388F992}" destId="{9DA3EC8D-86D9-48CA-914E-6EE1A41F7A80}" srcOrd="3" destOrd="0" parTransId="{8788123B-2D5E-4CDA-8453-755938DCA125}" sibTransId="{E0BC4FAD-77E7-44A0-99EE-B6F04BE65164}"/>
    <dgm:cxn modelId="{7942C61B-B093-4690-BB0F-2544CBA457AB}" type="presOf" srcId="{DFDE8776-8420-47EA-80AD-6450350502D0}" destId="{B47C94A5-6DC5-465B-91D4-20C937AC79B8}" srcOrd="0" destOrd="0" presId="urn:microsoft.com/office/officeart/2005/8/layout/hierarchy2"/>
    <dgm:cxn modelId="{08ED935E-95BC-4982-89D8-B64BFB8AFB15}" type="presOf" srcId="{15F0B186-565D-4939-8836-93E8512F9DD0}" destId="{830D40D7-A702-469C-8408-B79C62926D4C}" srcOrd="1" destOrd="0" presId="urn:microsoft.com/office/officeart/2005/8/layout/hierarchy2"/>
    <dgm:cxn modelId="{2F635B9B-FBAA-41E8-9294-840615025A3C}" type="presOf" srcId="{01690847-B15F-4D3E-8596-4BF7491C1252}" destId="{035E696D-21CB-47EB-BE55-F0090C3068E5}" srcOrd="0" destOrd="0" presId="urn:microsoft.com/office/officeart/2005/8/layout/hierarchy2"/>
    <dgm:cxn modelId="{038F9B7C-1021-4AE8-AD02-0E13F591616E}" type="presOf" srcId="{FB5494F9-E699-4108-B89D-28590754DE03}" destId="{69566CE4-4D84-460E-9667-0EBBFACF4759}" srcOrd="0" destOrd="0" presId="urn:microsoft.com/office/officeart/2005/8/layout/hierarchy2"/>
    <dgm:cxn modelId="{2ABEC80E-0090-478D-B7EB-F083D41BE331}" type="presOf" srcId="{A45D123B-6D3B-44BF-AE22-F5A38F895B5B}" destId="{1D3C01A7-7CFC-4D5C-B093-19E9B2B634B0}" srcOrd="0" destOrd="0" presId="urn:microsoft.com/office/officeart/2005/8/layout/hierarchy2"/>
    <dgm:cxn modelId="{801684A1-0D98-4505-82F9-662488BD6CF8}" type="presOf" srcId="{AB209507-0624-4AE2-B6A7-89B74AC92051}" destId="{C73B093E-8BAE-44A4-BF41-DA2FC9E24F05}" srcOrd="0" destOrd="0" presId="urn:microsoft.com/office/officeart/2005/8/layout/hierarchy2"/>
    <dgm:cxn modelId="{9D43EECF-2759-4545-AEB6-A552B359AA71}" srcId="{03CD6612-72F8-4E35-A26A-5B1993755611}" destId="{6563ED2C-0A4D-4730-85E7-D1F4BA51615C}" srcOrd="0" destOrd="0" parTransId="{8C049499-D9A9-4C92-A187-E8EE28B34364}" sibTransId="{E738E23D-4243-4F96-8035-10AF883D22AE}"/>
    <dgm:cxn modelId="{90154173-E5DD-40A9-BF6A-13CECF391B5D}" type="presOf" srcId="{EEDE322B-EB40-4C60-AC72-8873E687F5B7}" destId="{567C36F3-C310-40F7-957C-747BE0E72C5D}" srcOrd="0" destOrd="0" presId="urn:microsoft.com/office/officeart/2005/8/layout/hierarchy2"/>
    <dgm:cxn modelId="{326AF182-F9D9-4DDA-BE39-EBFC21E7E07F}" srcId="{5C0A984C-6FE7-41CD-8AF1-483ED866BBCD}" destId="{0C4C2B74-FEC5-4045-9168-B713D69EBEE0}" srcOrd="1" destOrd="0" parTransId="{03E644C9-DD5A-4A08-85BF-34051B82A106}" sibTransId="{78A39731-FBC6-49E9-B4D5-66046A646400}"/>
    <dgm:cxn modelId="{DC0EF790-1EDC-4BAB-800F-936DA69C0019}" srcId="{D97BA93F-53AE-47A2-AA87-F91E85B7FE7B}" destId="{3855D10D-77FE-4141-AE88-DEFBCEE6329B}" srcOrd="0" destOrd="0" parTransId="{15452F0C-CCC1-4E14-A462-2030D09F61FD}" sibTransId="{0FA427A5-B629-4313-8C29-DD77EE698B32}"/>
    <dgm:cxn modelId="{F6C42A8C-1CB6-49B8-8128-8FC6A94A0672}" type="presOf" srcId="{DB28E10C-A6FC-4AD0-9006-37D7256AF2A2}" destId="{3CB9E820-3C96-441D-AE62-6B496340646C}" srcOrd="1" destOrd="0" presId="urn:microsoft.com/office/officeart/2005/8/layout/hierarchy2"/>
    <dgm:cxn modelId="{749CC101-FE50-4590-8704-64735D805FD6}" type="presOf" srcId="{B86BBDE0-17EA-4B90-ABC4-7675E94D57A9}" destId="{36DD9734-E7B9-4C71-A2B1-7BF4931814CF}" srcOrd="1" destOrd="0" presId="urn:microsoft.com/office/officeart/2005/8/layout/hierarchy2"/>
    <dgm:cxn modelId="{52EC83BC-67BF-462D-B2B1-F996C8BAEBD0}" type="presOf" srcId="{25985475-90FD-440D-B0DE-2987059E490F}" destId="{FDDD6419-ADD0-42E7-9643-1CAFCCE7DEB1}" srcOrd="0" destOrd="0" presId="urn:microsoft.com/office/officeart/2005/8/layout/hierarchy2"/>
    <dgm:cxn modelId="{519023AD-0BDE-482D-901A-4CED57ABAE4F}" type="presOf" srcId="{0F2726E8-A1F7-40E4-955B-74138C1B4FFA}" destId="{CA6D27FC-054C-44B8-A00E-A1C50C766266}" srcOrd="0" destOrd="0" presId="urn:microsoft.com/office/officeart/2005/8/layout/hierarchy2"/>
    <dgm:cxn modelId="{AE6A7752-313B-497D-82B5-8CD6EDC24B89}" srcId="{B87F8667-DE8F-4E7A-8FB4-88F71D124620}" destId="{14D37D26-B250-46E1-B9E3-3F284B476E45}" srcOrd="2" destOrd="0" parTransId="{8E348D0D-BEF5-4059-8308-CEF491B400CC}" sibTransId="{7D88CF90-FD2E-429A-8A9D-532187F46FE5}"/>
    <dgm:cxn modelId="{F6B8EA77-2A6F-4B8B-8AFB-198CEEAAC01B}" type="presOf" srcId="{C861B605-0FE2-4D01-90E5-ADA15C87A10A}" destId="{E44F3630-8CF2-4E89-A916-6829E5AEA6DD}" srcOrd="0" destOrd="0" presId="urn:microsoft.com/office/officeart/2005/8/layout/hierarchy2"/>
    <dgm:cxn modelId="{470D3DBA-9FD0-4B79-BDCE-C881055C4A1E}" type="presOf" srcId="{0102F934-4497-489A-AACC-3EA2614D4764}" destId="{43001CDF-097B-4DF5-AC74-DAD473147F93}" srcOrd="0" destOrd="0" presId="urn:microsoft.com/office/officeart/2005/8/layout/hierarchy2"/>
    <dgm:cxn modelId="{39061C8B-049C-4F0D-9814-41B7E034D26B}" type="presOf" srcId="{9A336671-9F9C-469A-A478-284A291278C7}" destId="{DD45BE3B-272C-4EDD-AE1A-AEC86499AD06}" srcOrd="1" destOrd="0" presId="urn:microsoft.com/office/officeart/2005/8/layout/hierarchy2"/>
    <dgm:cxn modelId="{7E3EA41C-4883-4873-8446-A2B362801548}" srcId="{6420C9DC-7349-4EB8-99E8-AEECA2C2F520}" destId="{EEDE322B-EB40-4C60-AC72-8873E687F5B7}" srcOrd="2" destOrd="0" parTransId="{8F5FFD93-75D9-4FAB-B66B-4C68CCF5CD8A}" sibTransId="{D801273D-70B2-4B98-8EAA-A245F596CD93}"/>
    <dgm:cxn modelId="{19ABA78B-2484-4D69-9E13-8CD07E5D6048}" type="presOf" srcId="{6420C9DC-7349-4EB8-99E8-AEECA2C2F520}" destId="{04F88AAA-322E-470E-844F-9A39A1A1FED1}" srcOrd="0" destOrd="0" presId="urn:microsoft.com/office/officeart/2005/8/layout/hierarchy2"/>
    <dgm:cxn modelId="{F442EDFF-5B6B-43CE-B8DD-D3E62653A858}" type="presOf" srcId="{BD728E2B-4C13-48D1-9218-804AE0F34748}" destId="{EB3F8E78-3D50-4840-B1BA-09C1D8898AA0}" srcOrd="0" destOrd="0" presId="urn:microsoft.com/office/officeart/2005/8/layout/hierarchy2"/>
    <dgm:cxn modelId="{8350DEC7-9220-4E0A-839A-AC75CDE0F91D}" type="presOf" srcId="{8674A790-6F5E-4F56-9AA8-244C68B2FFD1}" destId="{E07602F0-CF0E-4BE4-8C97-ED899BA117FD}" srcOrd="0" destOrd="0" presId="urn:microsoft.com/office/officeart/2005/8/layout/hierarchy2"/>
    <dgm:cxn modelId="{B5037960-80D5-4F34-A87C-8FD190EF4676}" srcId="{6420C9DC-7349-4EB8-99E8-AEECA2C2F520}" destId="{10CB6DB2-D7C3-4932-9136-7BEC796F07D4}" srcOrd="1" destOrd="0" parTransId="{0A9C7F3B-5045-4909-9B75-690AE72ED2AF}" sibTransId="{9EB29D2A-8EE3-4AA7-B11D-DE23527E2FC3}"/>
    <dgm:cxn modelId="{337AFAAB-286D-43F8-BD24-2967D9C69A36}" type="presOf" srcId="{03E644C9-DD5A-4A08-85BF-34051B82A106}" destId="{92D62D79-51F8-4DC4-B49D-4821A6C0751E}" srcOrd="1" destOrd="0" presId="urn:microsoft.com/office/officeart/2005/8/layout/hierarchy2"/>
    <dgm:cxn modelId="{F760BA42-9AEC-41E5-BB21-7A814D111FE6}" type="presOf" srcId="{3855D10D-77FE-4141-AE88-DEFBCEE6329B}" destId="{B21EA3BB-7B66-441B-8AB7-A852FDDA8C45}" srcOrd="0" destOrd="0" presId="urn:microsoft.com/office/officeart/2005/8/layout/hierarchy2"/>
    <dgm:cxn modelId="{50141490-9EF7-4364-B703-D2A829A76295}" type="presOf" srcId="{BD728E2B-4C13-48D1-9218-804AE0F34748}" destId="{2538EF15-3CAE-4E32-B14A-B7FA1005AE54}" srcOrd="1" destOrd="0" presId="urn:microsoft.com/office/officeart/2005/8/layout/hierarchy2"/>
    <dgm:cxn modelId="{379BC86C-479C-4E2A-9EC9-13C1B2E94C65}" type="presOf" srcId="{66C89E99-3B3B-4452-AAE1-E7B087E761FC}" destId="{5C8BA0BA-A040-4EB5-A40E-03681A8ABF19}" srcOrd="0" destOrd="0" presId="urn:microsoft.com/office/officeart/2005/8/layout/hierarchy2"/>
    <dgm:cxn modelId="{374D9B3E-50C6-483A-8F12-F150638F9FA6}" type="presOf" srcId="{DB280106-9282-4D2F-9871-7994FB5ED9D4}" destId="{A65FE9A7-A618-4F4D-9641-61A55C1E46F7}" srcOrd="1" destOrd="0" presId="urn:microsoft.com/office/officeart/2005/8/layout/hierarchy2"/>
    <dgm:cxn modelId="{A034A8E1-48DC-4841-8DB2-A65BE956B442}" srcId="{6420C9DC-7349-4EB8-99E8-AEECA2C2F520}" destId="{D4EB54A7-A7CC-4AD8-BF5F-E3131D0FCDE3}" srcOrd="3" destOrd="0" parTransId="{54530E00-2D23-489A-9683-7E3355D9F311}" sibTransId="{4906119B-2698-49C3-B5C1-9DC067CD0525}"/>
    <dgm:cxn modelId="{D2635ADE-89E2-415D-9E43-12F8D24BB419}" type="presOf" srcId="{955D0619-2357-4EF1-8CD6-5F7FE65F4773}" destId="{E657C016-87DB-4242-A34E-BBF5369FEF22}" srcOrd="0" destOrd="0" presId="urn:microsoft.com/office/officeart/2005/8/layout/hierarchy2"/>
    <dgm:cxn modelId="{B4016771-D5E9-4C49-96C3-EF11B94D07AA}" srcId="{7CD3F832-D20D-47AE-8167-D18FA388F992}" destId="{A45D123B-6D3B-44BF-AE22-F5A38F895B5B}" srcOrd="5" destOrd="0" parTransId="{95083814-7275-4FE5-AFD5-7EDB1013773F}" sibTransId="{D50390CF-73CF-416B-959E-FDEBF9E9087E}"/>
    <dgm:cxn modelId="{A4AF5D3E-089A-4A02-AE9B-086C6747F9E7}" type="presOf" srcId="{92ABB11B-C6B9-4766-91E4-7FDBB50D5C75}" destId="{EA9B8246-1ADF-41D3-8732-F55E07323889}" srcOrd="1" destOrd="0" presId="urn:microsoft.com/office/officeart/2005/8/layout/hierarchy2"/>
    <dgm:cxn modelId="{09F649EB-136B-4361-A50C-2BCED4AE4FB8}" type="presOf" srcId="{8C049499-D9A9-4C92-A187-E8EE28B34364}" destId="{8CDA4409-3149-45D3-8B46-5052532AA58F}" srcOrd="1" destOrd="0" presId="urn:microsoft.com/office/officeart/2005/8/layout/hierarchy2"/>
    <dgm:cxn modelId="{43E4B09D-77C7-42AA-BD47-645D5D0B56F1}" srcId="{999AC315-9C4C-4458-A5FE-F6ECADA4D394}" destId="{DFDE8776-8420-47EA-80AD-6450350502D0}" srcOrd="0" destOrd="0" parTransId="{01690847-B15F-4D3E-8596-4BF7491C1252}" sibTransId="{210C0B83-FC1E-427B-A659-68FDF46D64E7}"/>
    <dgm:cxn modelId="{588E2912-1955-445D-BE2C-91FAB72537AD}" type="presOf" srcId="{75B70B27-7E0A-4C3D-9EFB-F1FA18B3F518}" destId="{DA25DC8A-2B7B-4C91-8C13-2EB5B301305B}" srcOrd="0" destOrd="0" presId="urn:microsoft.com/office/officeart/2005/8/layout/hierarchy2"/>
    <dgm:cxn modelId="{F1C8E3B7-E1E9-4DF3-9F90-F70FADC8D9B3}" type="presOf" srcId="{15F0B186-565D-4939-8836-93E8512F9DD0}" destId="{36FFB00E-4637-4D96-9B63-BBFE34B65DF6}" srcOrd="0" destOrd="0" presId="urn:microsoft.com/office/officeart/2005/8/layout/hierarchy2"/>
    <dgm:cxn modelId="{727544B4-FC84-40DD-98AD-28021FECEF60}" srcId="{5FCF7E2A-6D18-47AF-B256-3DA34A23954E}" destId="{D6766CF2-7F7B-4BF7-BFF3-EBCF5E2C37A6}" srcOrd="0" destOrd="0" parTransId="{BD728E2B-4C13-48D1-9218-804AE0F34748}" sibTransId="{853C0937-7EED-49E3-B62C-DF01A02536A2}"/>
    <dgm:cxn modelId="{F9B4CD00-A308-41A0-BB67-B5B75D2B7BF2}" type="presOf" srcId="{0F0DC78C-58EC-4470-B2E3-5918E4F88CFC}" destId="{8695996A-AA6B-486E-B3C4-65221681805F}" srcOrd="0" destOrd="0" presId="urn:microsoft.com/office/officeart/2005/8/layout/hierarchy2"/>
    <dgm:cxn modelId="{3F928D69-6ABC-4249-8EF2-710B63BD0566}" type="presOf" srcId="{D7DCA84D-36F1-477A-BEA5-58340FE6034A}" destId="{4A970995-D08D-4E55-9BE6-4ED3E6DC6733}" srcOrd="1" destOrd="0" presId="urn:microsoft.com/office/officeart/2005/8/layout/hierarchy2"/>
    <dgm:cxn modelId="{AB7DEF04-1A70-4FE9-A015-311864FDD5FD}" type="presOf" srcId="{01974BB1-9A63-46BC-BF99-7B729C48EDA5}" destId="{24BC46BD-C121-4819-B0C5-82DB58E85C68}" srcOrd="0" destOrd="0" presId="urn:microsoft.com/office/officeart/2005/8/layout/hierarchy2"/>
    <dgm:cxn modelId="{BBD498BC-363B-4DCD-9153-010E6970C82E}" type="presOf" srcId="{7D5F7570-1B03-49CC-AF31-C338D2547D6D}" destId="{A45AD3EA-950C-43A1-97E1-C0F257D91B8F}" srcOrd="0" destOrd="0" presId="urn:microsoft.com/office/officeart/2005/8/layout/hierarchy2"/>
    <dgm:cxn modelId="{DC792ABD-065C-4ED6-AD08-25153EA1219E}" type="presOf" srcId="{25985475-90FD-440D-B0DE-2987059E490F}" destId="{28810ED8-94AF-41CE-AD0A-AF1DD96C1264}" srcOrd="1" destOrd="0" presId="urn:microsoft.com/office/officeart/2005/8/layout/hierarchy2"/>
    <dgm:cxn modelId="{5F3D2069-B3F2-493C-ACBA-C1FED45383B1}" type="presOf" srcId="{6FBE2718-D31D-41E0-8B16-5EB8A7146452}" destId="{F102E750-664C-41EF-8EE4-97D1A80FEB54}" srcOrd="0" destOrd="0" presId="urn:microsoft.com/office/officeart/2005/8/layout/hierarchy2"/>
    <dgm:cxn modelId="{8A95E506-1B2F-4B00-9B2B-894BC54218D2}" type="presOf" srcId="{1D043190-5A17-44B8-96A5-E10C4D45284F}" destId="{3D232FB9-3738-40ED-BE62-A6FC03C5B2F5}" srcOrd="0" destOrd="0" presId="urn:microsoft.com/office/officeart/2005/8/layout/hierarchy2"/>
    <dgm:cxn modelId="{2C2A032A-46C8-4BCB-9B0E-0172194D48DC}" type="presOf" srcId="{FE68DE06-8DB2-4882-BA9B-29B9A7B78AA0}" destId="{E91F3409-174B-419B-A58C-4AA602CEBFED}" srcOrd="0" destOrd="0" presId="urn:microsoft.com/office/officeart/2005/8/layout/hierarchy2"/>
    <dgm:cxn modelId="{6425700A-6FEF-4E5B-88C8-F33944691056}" type="presOf" srcId="{C7E93D30-DFD4-453F-A6A9-A64002B39728}" destId="{89CD1275-7550-44D7-A029-24E35F04E6F1}" srcOrd="0" destOrd="0" presId="urn:microsoft.com/office/officeart/2005/8/layout/hierarchy2"/>
    <dgm:cxn modelId="{2F963AB6-324B-423F-8B62-E809B16BBA62}" type="presOf" srcId="{032577A3-C957-4BAC-BEBD-AAA20A1B787A}" destId="{24CFBF1D-F2C6-467B-B6F9-F4E66B14B365}" srcOrd="0" destOrd="0" presId="urn:microsoft.com/office/officeart/2005/8/layout/hierarchy2"/>
    <dgm:cxn modelId="{EFC8F729-53D7-43C5-8EF5-626883D57CD0}" type="presOf" srcId="{C7E93D30-DFD4-453F-A6A9-A64002B39728}" destId="{B83519F5-4043-46D1-8BEF-55167682692C}" srcOrd="1" destOrd="0" presId="urn:microsoft.com/office/officeart/2005/8/layout/hierarchy2"/>
    <dgm:cxn modelId="{26182213-D4FC-4F66-9321-C8D3681AE3CC}" type="presParOf" srcId="{B873E7C0-DC82-4AD9-A8BB-62831BC173C7}" destId="{DC0DFB0E-0D14-42A9-AEE8-665836EFDED2}" srcOrd="0" destOrd="0" presId="urn:microsoft.com/office/officeart/2005/8/layout/hierarchy2"/>
    <dgm:cxn modelId="{CC89A939-A9BA-4EC4-BC69-730E1EAFA201}" type="presParOf" srcId="{DC0DFB0E-0D14-42A9-AEE8-665836EFDED2}" destId="{7039FBB2-C002-4E77-902B-5129F4222CE5}" srcOrd="0" destOrd="0" presId="urn:microsoft.com/office/officeart/2005/8/layout/hierarchy2"/>
    <dgm:cxn modelId="{DD4AFD48-2343-4CC8-ADFC-52704A28E2A7}" type="presParOf" srcId="{DC0DFB0E-0D14-42A9-AEE8-665836EFDED2}" destId="{698E59BE-2A06-4EB3-B27B-36F7E37A6813}" srcOrd="1" destOrd="0" presId="urn:microsoft.com/office/officeart/2005/8/layout/hierarchy2"/>
    <dgm:cxn modelId="{BD2006D6-E00A-44DA-8481-97DC3775DE17}" type="presParOf" srcId="{698E59BE-2A06-4EB3-B27B-36F7E37A6813}" destId="{E44F3630-8CF2-4E89-A916-6829E5AEA6DD}" srcOrd="0" destOrd="0" presId="urn:microsoft.com/office/officeart/2005/8/layout/hierarchy2"/>
    <dgm:cxn modelId="{9AC72F9F-205D-4FC5-BE1E-9910C2E3E139}" type="presParOf" srcId="{E44F3630-8CF2-4E89-A916-6829E5AEA6DD}" destId="{11DB8355-E35D-4FA4-913F-E64BF944BC01}" srcOrd="0" destOrd="0" presId="urn:microsoft.com/office/officeart/2005/8/layout/hierarchy2"/>
    <dgm:cxn modelId="{A3E4F781-C250-490C-AC03-DB81E13B53FC}" type="presParOf" srcId="{698E59BE-2A06-4EB3-B27B-36F7E37A6813}" destId="{184F530E-50D5-4DBF-B623-A0C9CD539089}" srcOrd="1" destOrd="0" presId="urn:microsoft.com/office/officeart/2005/8/layout/hierarchy2"/>
    <dgm:cxn modelId="{0C091696-693C-4A17-86F8-0480FEE51D51}" type="presParOf" srcId="{184F530E-50D5-4DBF-B623-A0C9CD539089}" destId="{6A7C406C-A3D6-42BC-9CFC-E1E6998759C1}" srcOrd="0" destOrd="0" presId="urn:microsoft.com/office/officeart/2005/8/layout/hierarchy2"/>
    <dgm:cxn modelId="{6ECFBE73-0A78-4BC1-9C6C-A4AD53344B97}" type="presParOf" srcId="{184F530E-50D5-4DBF-B623-A0C9CD539089}" destId="{865EAD11-B2A4-41BD-80B5-B7497DA825E1}" srcOrd="1" destOrd="0" presId="urn:microsoft.com/office/officeart/2005/8/layout/hierarchy2"/>
    <dgm:cxn modelId="{BFDAAA3E-AD59-4DA1-A3AE-3338481EB9EA}" type="presParOf" srcId="{865EAD11-B2A4-41BD-80B5-B7497DA825E1}" destId="{5C210294-C441-44CC-86D8-AD6B11C66E86}" srcOrd="0" destOrd="0" presId="urn:microsoft.com/office/officeart/2005/8/layout/hierarchy2"/>
    <dgm:cxn modelId="{68DA2419-A483-43A0-94C6-726012E8EF92}" type="presParOf" srcId="{5C210294-C441-44CC-86D8-AD6B11C66E86}" destId="{D38DF00A-2D47-434B-99D6-5088FA39C626}" srcOrd="0" destOrd="0" presId="urn:microsoft.com/office/officeart/2005/8/layout/hierarchy2"/>
    <dgm:cxn modelId="{6CBF04E4-6985-45B6-BBE3-1A158BCBA00C}" type="presParOf" srcId="{865EAD11-B2A4-41BD-80B5-B7497DA825E1}" destId="{0F097932-6B1D-476D-B727-2A4054CDA92A}" srcOrd="1" destOrd="0" presId="urn:microsoft.com/office/officeart/2005/8/layout/hierarchy2"/>
    <dgm:cxn modelId="{93B60C87-AF05-4806-B06B-BE089BC215C2}" type="presParOf" srcId="{0F097932-6B1D-476D-B727-2A4054CDA92A}" destId="{8FEEE083-6869-442E-A035-255ACC0143AB}" srcOrd="0" destOrd="0" presId="urn:microsoft.com/office/officeart/2005/8/layout/hierarchy2"/>
    <dgm:cxn modelId="{5AEC5E08-9253-4BD1-B6F2-F1B47F8BD08A}" type="presParOf" srcId="{0F097932-6B1D-476D-B727-2A4054CDA92A}" destId="{8551CACE-99B4-42A9-A414-AEA342887905}" srcOrd="1" destOrd="0" presId="urn:microsoft.com/office/officeart/2005/8/layout/hierarchy2"/>
    <dgm:cxn modelId="{980957F4-6D67-458B-88F5-94736B2C8B45}" type="presParOf" srcId="{865EAD11-B2A4-41BD-80B5-B7497DA825E1}" destId="{E7DE8E34-966F-43C1-985C-B64B91AC0F77}" srcOrd="2" destOrd="0" presId="urn:microsoft.com/office/officeart/2005/8/layout/hierarchy2"/>
    <dgm:cxn modelId="{E89271D7-11E5-4C7E-A712-677B8C98291C}" type="presParOf" srcId="{E7DE8E34-966F-43C1-985C-B64B91AC0F77}" destId="{DC7D13BE-C44A-4721-82E8-C3A3A5BC7C4A}" srcOrd="0" destOrd="0" presId="urn:microsoft.com/office/officeart/2005/8/layout/hierarchy2"/>
    <dgm:cxn modelId="{77DC2686-B513-4887-9EDB-FCB3534C46E6}" type="presParOf" srcId="{865EAD11-B2A4-41BD-80B5-B7497DA825E1}" destId="{C2CAB2C5-DD72-460F-864D-46EB4A590A9B}" srcOrd="3" destOrd="0" presId="urn:microsoft.com/office/officeart/2005/8/layout/hierarchy2"/>
    <dgm:cxn modelId="{F5D8DD0D-C394-4ECF-8B94-AC395E94A71F}" type="presParOf" srcId="{C2CAB2C5-DD72-460F-864D-46EB4A590A9B}" destId="{43001CDF-097B-4DF5-AC74-DAD473147F93}" srcOrd="0" destOrd="0" presId="urn:microsoft.com/office/officeart/2005/8/layout/hierarchy2"/>
    <dgm:cxn modelId="{EF2C527E-720A-467E-995A-50B5D9C27941}" type="presParOf" srcId="{C2CAB2C5-DD72-460F-864D-46EB4A590A9B}" destId="{6391A801-437A-40A2-A4C1-601F289F4FFE}" srcOrd="1" destOrd="0" presId="urn:microsoft.com/office/officeart/2005/8/layout/hierarchy2"/>
    <dgm:cxn modelId="{C70F55B4-5DB9-4E6C-A9AA-5F5B43985044}" type="presParOf" srcId="{6391A801-437A-40A2-A4C1-601F289F4FFE}" destId="{2601F7B7-CD48-4088-8CA3-640F74A9CD45}" srcOrd="0" destOrd="0" presId="urn:microsoft.com/office/officeart/2005/8/layout/hierarchy2"/>
    <dgm:cxn modelId="{DC8BC266-1CE2-4A22-A988-46116F7FC953}" type="presParOf" srcId="{2601F7B7-CD48-4088-8CA3-640F74A9CD45}" destId="{4BF5542C-1A36-4AAE-8D0A-40B072B3C871}" srcOrd="0" destOrd="0" presId="urn:microsoft.com/office/officeart/2005/8/layout/hierarchy2"/>
    <dgm:cxn modelId="{1CDAA7F5-73D2-4F34-B699-D816EEB0B20B}" type="presParOf" srcId="{6391A801-437A-40A2-A4C1-601F289F4FFE}" destId="{D8BCF969-DA33-4055-9361-6A35E0BBDAA6}" srcOrd="1" destOrd="0" presId="urn:microsoft.com/office/officeart/2005/8/layout/hierarchy2"/>
    <dgm:cxn modelId="{4DF5C5CF-E10F-4736-9CC7-8419397CD125}" type="presParOf" srcId="{D8BCF969-DA33-4055-9361-6A35E0BBDAA6}" destId="{57783854-B4FC-4F7D-AB0F-0222FD123B3F}" srcOrd="0" destOrd="0" presId="urn:microsoft.com/office/officeart/2005/8/layout/hierarchy2"/>
    <dgm:cxn modelId="{296BC70F-C9EE-4357-8D65-985EF7230B7B}" type="presParOf" srcId="{D8BCF969-DA33-4055-9361-6A35E0BBDAA6}" destId="{0161DF0D-2E78-4BBA-8602-890FCE239FC2}" srcOrd="1" destOrd="0" presId="urn:microsoft.com/office/officeart/2005/8/layout/hierarchy2"/>
    <dgm:cxn modelId="{FBF1ABBB-B315-4273-BCEC-233010F3B3F4}" type="presParOf" srcId="{865EAD11-B2A4-41BD-80B5-B7497DA825E1}" destId="{09A489BE-35FB-4D5E-84D4-8174D8278AD3}" srcOrd="4" destOrd="0" presId="urn:microsoft.com/office/officeart/2005/8/layout/hierarchy2"/>
    <dgm:cxn modelId="{8D95533B-7754-452C-B852-447C8F41C8CE}" type="presParOf" srcId="{09A489BE-35FB-4D5E-84D4-8174D8278AD3}" destId="{8D06D89B-28FF-43D2-85F3-27A4568D3707}" srcOrd="0" destOrd="0" presId="urn:microsoft.com/office/officeart/2005/8/layout/hierarchy2"/>
    <dgm:cxn modelId="{8ECD2503-D9DC-4E89-B639-0CE74284D699}" type="presParOf" srcId="{865EAD11-B2A4-41BD-80B5-B7497DA825E1}" destId="{C6F7FC8C-1BAD-4F0C-98B0-1691BEBB3D29}" srcOrd="5" destOrd="0" presId="urn:microsoft.com/office/officeart/2005/8/layout/hierarchy2"/>
    <dgm:cxn modelId="{B59E599A-994B-4FBB-B29C-6B09E29FC034}" type="presParOf" srcId="{C6F7FC8C-1BAD-4F0C-98B0-1691BEBB3D29}" destId="{C73B093E-8BAE-44A4-BF41-DA2FC9E24F05}" srcOrd="0" destOrd="0" presId="urn:microsoft.com/office/officeart/2005/8/layout/hierarchy2"/>
    <dgm:cxn modelId="{EAE30EF6-ABE6-4B15-97D7-5E07F902FDA2}" type="presParOf" srcId="{C6F7FC8C-1BAD-4F0C-98B0-1691BEBB3D29}" destId="{A3D12829-4108-489E-A1AD-BF32BFD96B14}" srcOrd="1" destOrd="0" presId="urn:microsoft.com/office/officeart/2005/8/layout/hierarchy2"/>
    <dgm:cxn modelId="{575D881C-7A88-4E5A-8446-9F6528A031D8}" type="presParOf" srcId="{A3D12829-4108-489E-A1AD-BF32BFD96B14}" destId="{BB829442-2C47-474D-8ADD-C96D42F13C62}" srcOrd="0" destOrd="0" presId="urn:microsoft.com/office/officeart/2005/8/layout/hierarchy2"/>
    <dgm:cxn modelId="{EB6AA608-E02C-46B3-97BF-F5670C33F735}" type="presParOf" srcId="{BB829442-2C47-474D-8ADD-C96D42F13C62}" destId="{AA8BF248-0742-4896-8E6B-65ED872A5AE9}" srcOrd="0" destOrd="0" presId="urn:microsoft.com/office/officeart/2005/8/layout/hierarchy2"/>
    <dgm:cxn modelId="{D41B14BC-37C8-408C-940E-78F6E2D7BE34}" type="presParOf" srcId="{A3D12829-4108-489E-A1AD-BF32BFD96B14}" destId="{1A4AEB3C-F9FE-4A8B-A019-7B8C3995CE31}" srcOrd="1" destOrd="0" presId="urn:microsoft.com/office/officeart/2005/8/layout/hierarchy2"/>
    <dgm:cxn modelId="{8EB38B46-9FD8-41B8-AB39-169CAC435375}" type="presParOf" srcId="{1A4AEB3C-F9FE-4A8B-A019-7B8C3995CE31}" destId="{F0DC444A-5982-4094-9729-07A78643E376}" srcOrd="0" destOrd="0" presId="urn:microsoft.com/office/officeart/2005/8/layout/hierarchy2"/>
    <dgm:cxn modelId="{0664C3A8-4839-43DB-9E73-DF31739B851F}" type="presParOf" srcId="{1A4AEB3C-F9FE-4A8B-A019-7B8C3995CE31}" destId="{C11BF6B2-62CC-427E-9C56-6F73149E1D7B}" srcOrd="1" destOrd="0" presId="urn:microsoft.com/office/officeart/2005/8/layout/hierarchy2"/>
    <dgm:cxn modelId="{C7FE8E69-3207-4B92-B921-FA5CA19D6A48}" type="presParOf" srcId="{865EAD11-B2A4-41BD-80B5-B7497DA825E1}" destId="{DFBD904E-7B63-4162-A47F-2AAB0732062D}" srcOrd="6" destOrd="0" presId="urn:microsoft.com/office/officeart/2005/8/layout/hierarchy2"/>
    <dgm:cxn modelId="{80F29F07-105B-4878-9FB8-1DF2CA63D6C6}" type="presParOf" srcId="{DFBD904E-7B63-4162-A47F-2AAB0732062D}" destId="{8BC8CE37-B724-4FC4-9C69-F8A44DC942A6}" srcOrd="0" destOrd="0" presId="urn:microsoft.com/office/officeart/2005/8/layout/hierarchy2"/>
    <dgm:cxn modelId="{C5D969FA-7AF4-40CA-BDA9-3941CC98887B}" type="presParOf" srcId="{865EAD11-B2A4-41BD-80B5-B7497DA825E1}" destId="{E45EC05B-1A4E-4EE4-81DA-AA2BBA6AAC24}" srcOrd="7" destOrd="0" presId="urn:microsoft.com/office/officeart/2005/8/layout/hierarchy2"/>
    <dgm:cxn modelId="{5B97EE20-9DE8-4711-8AFB-7870D358D161}" type="presParOf" srcId="{E45EC05B-1A4E-4EE4-81DA-AA2BBA6AAC24}" destId="{C8D3D3EB-3112-4352-A6D0-F56493F0767B}" srcOrd="0" destOrd="0" presId="urn:microsoft.com/office/officeart/2005/8/layout/hierarchy2"/>
    <dgm:cxn modelId="{822E1278-AF14-4D67-A5CB-99E6775F6D9B}" type="presParOf" srcId="{E45EC05B-1A4E-4EE4-81DA-AA2BBA6AAC24}" destId="{34415051-8460-4EE0-B616-ECF764E3D080}" srcOrd="1" destOrd="0" presId="urn:microsoft.com/office/officeart/2005/8/layout/hierarchy2"/>
    <dgm:cxn modelId="{BCC424CC-70F5-40B3-82B7-8D1B418DFDDF}" type="presParOf" srcId="{34415051-8460-4EE0-B616-ECF764E3D080}" destId="{E15582BF-9549-4FDF-BE27-220325F26DEE}" srcOrd="0" destOrd="0" presId="urn:microsoft.com/office/officeart/2005/8/layout/hierarchy2"/>
    <dgm:cxn modelId="{27CD511A-BC0E-45A6-8788-126964EBF045}" type="presParOf" srcId="{E15582BF-9549-4FDF-BE27-220325F26DEE}" destId="{3938AC20-0769-4612-B83A-A96C47BF99D9}" srcOrd="0" destOrd="0" presId="urn:microsoft.com/office/officeart/2005/8/layout/hierarchy2"/>
    <dgm:cxn modelId="{361BDC7C-420A-4123-9402-59A91E88A8A7}" type="presParOf" srcId="{34415051-8460-4EE0-B616-ECF764E3D080}" destId="{1A987D59-EAB7-40F1-9CB3-C17A296969DF}" srcOrd="1" destOrd="0" presId="urn:microsoft.com/office/officeart/2005/8/layout/hierarchy2"/>
    <dgm:cxn modelId="{FB68A1FF-76CA-4DE7-AA63-921526B6EEBC}" type="presParOf" srcId="{1A987D59-EAB7-40F1-9CB3-C17A296969DF}" destId="{6042A17D-F961-4BAB-BC06-D358AEB28EE3}" srcOrd="0" destOrd="0" presId="urn:microsoft.com/office/officeart/2005/8/layout/hierarchy2"/>
    <dgm:cxn modelId="{29E9B173-C80D-4550-AD14-4E3D633EA281}" type="presParOf" srcId="{1A987D59-EAB7-40F1-9CB3-C17A296969DF}" destId="{C5415E2D-4FDF-4B56-9164-D266A079E88A}" srcOrd="1" destOrd="0" presId="urn:microsoft.com/office/officeart/2005/8/layout/hierarchy2"/>
    <dgm:cxn modelId="{FEC4FBD1-F258-41A5-8670-3F48FE10376D}" type="presParOf" srcId="{865EAD11-B2A4-41BD-80B5-B7497DA825E1}" destId="{91E8A722-6DB1-44D3-BB6E-163FD31A71A4}" srcOrd="8" destOrd="0" presId="urn:microsoft.com/office/officeart/2005/8/layout/hierarchy2"/>
    <dgm:cxn modelId="{55599FBE-CF6F-4C81-87EB-FD7A5D3F4FDF}" type="presParOf" srcId="{91E8A722-6DB1-44D3-BB6E-163FD31A71A4}" destId="{44D41FD1-6EDF-46AF-8E2D-EB23DC20E6DB}" srcOrd="0" destOrd="0" presId="urn:microsoft.com/office/officeart/2005/8/layout/hierarchy2"/>
    <dgm:cxn modelId="{0A2E0D88-A0CD-40A0-A4DC-FA01DAE03F0E}" type="presParOf" srcId="{865EAD11-B2A4-41BD-80B5-B7497DA825E1}" destId="{0B5C9738-D1A2-48EF-95A0-89FDEFAAC7D1}" srcOrd="9" destOrd="0" presId="urn:microsoft.com/office/officeart/2005/8/layout/hierarchy2"/>
    <dgm:cxn modelId="{B17A6F61-2D23-4181-B257-DCECADAF483F}" type="presParOf" srcId="{0B5C9738-D1A2-48EF-95A0-89FDEFAAC7D1}" destId="{2ADD11EC-346A-478C-BDE9-E4AF633DC286}" srcOrd="0" destOrd="0" presId="urn:microsoft.com/office/officeart/2005/8/layout/hierarchy2"/>
    <dgm:cxn modelId="{49F9F91A-BCD2-4CD3-A5B1-E254689E485B}" type="presParOf" srcId="{0B5C9738-D1A2-48EF-95A0-89FDEFAAC7D1}" destId="{8829A4FB-3CC3-48C0-A111-6044EF74C000}" srcOrd="1" destOrd="0" presId="urn:microsoft.com/office/officeart/2005/8/layout/hierarchy2"/>
    <dgm:cxn modelId="{9FCF7BF1-BA32-4621-9E4A-65255297EBFC}" type="presParOf" srcId="{8829A4FB-3CC3-48C0-A111-6044EF74C000}" destId="{33010786-6D05-4888-8EE5-92F06ECEE3F8}" srcOrd="0" destOrd="0" presId="urn:microsoft.com/office/officeart/2005/8/layout/hierarchy2"/>
    <dgm:cxn modelId="{2829A7F1-9BDD-4ACC-A681-1C84EB6E71F5}" type="presParOf" srcId="{33010786-6D05-4888-8EE5-92F06ECEE3F8}" destId="{B0C05173-7F72-4862-B771-F2FFF06C2448}" srcOrd="0" destOrd="0" presId="urn:microsoft.com/office/officeart/2005/8/layout/hierarchy2"/>
    <dgm:cxn modelId="{574F8529-5C1A-4648-A964-D1EC7CF8AD11}" type="presParOf" srcId="{8829A4FB-3CC3-48C0-A111-6044EF74C000}" destId="{D44D51D7-5591-4F3F-8B5C-23B841C30F30}" srcOrd="1" destOrd="0" presId="urn:microsoft.com/office/officeart/2005/8/layout/hierarchy2"/>
    <dgm:cxn modelId="{895EA852-AF5E-4D94-9EE2-873EA8C9B5F3}" type="presParOf" srcId="{D44D51D7-5591-4F3F-8B5C-23B841C30F30}" destId="{EF5B0148-CD05-4936-94B2-73166DE5D52A}" srcOrd="0" destOrd="0" presId="urn:microsoft.com/office/officeart/2005/8/layout/hierarchy2"/>
    <dgm:cxn modelId="{4E9488B2-7C94-4B0D-A5F4-66EAD4E726AD}" type="presParOf" srcId="{D44D51D7-5591-4F3F-8B5C-23B841C30F30}" destId="{5A8B5177-7919-4F99-963D-244207B6B9C1}" srcOrd="1" destOrd="0" presId="urn:microsoft.com/office/officeart/2005/8/layout/hierarchy2"/>
    <dgm:cxn modelId="{87A5E430-9858-4906-906E-54451BC8CF5A}" type="presParOf" srcId="{698E59BE-2A06-4EB3-B27B-36F7E37A6813}" destId="{5C8BA0BA-A040-4EB5-A40E-03681A8ABF19}" srcOrd="2" destOrd="0" presId="urn:microsoft.com/office/officeart/2005/8/layout/hierarchy2"/>
    <dgm:cxn modelId="{6BC6B9D0-B089-4A87-9E8F-0AF7F550F0EF}" type="presParOf" srcId="{5C8BA0BA-A040-4EB5-A40E-03681A8ABF19}" destId="{7E61EB78-4012-4B2F-A29B-780287C6861B}" srcOrd="0" destOrd="0" presId="urn:microsoft.com/office/officeart/2005/8/layout/hierarchy2"/>
    <dgm:cxn modelId="{37B4D375-617B-4A4F-B2D9-1F8B453C988D}" type="presParOf" srcId="{698E59BE-2A06-4EB3-B27B-36F7E37A6813}" destId="{F03CAD18-E103-4882-A3E1-7F410FF074E7}" srcOrd="3" destOrd="0" presId="urn:microsoft.com/office/officeart/2005/8/layout/hierarchy2"/>
    <dgm:cxn modelId="{8F15E216-A447-4837-A3F9-38CCDF011A2C}" type="presParOf" srcId="{F03CAD18-E103-4882-A3E1-7F410FF074E7}" destId="{75DA0AB5-BABE-4DC0-BCD7-2CD6F0944CC1}" srcOrd="0" destOrd="0" presId="urn:microsoft.com/office/officeart/2005/8/layout/hierarchy2"/>
    <dgm:cxn modelId="{103AC9FC-D495-4ADA-BAB0-5E320F980FC9}" type="presParOf" srcId="{F03CAD18-E103-4882-A3E1-7F410FF074E7}" destId="{C3FBE065-D492-4CE5-8474-9A4DD0A94A05}" srcOrd="1" destOrd="0" presId="urn:microsoft.com/office/officeart/2005/8/layout/hierarchy2"/>
    <dgm:cxn modelId="{77CA77BF-E04D-4BAB-8A1B-9D657F2DA73A}" type="presParOf" srcId="{C3FBE065-D492-4CE5-8474-9A4DD0A94A05}" destId="{3B632886-3EFD-4616-A947-419BCF8028A1}" srcOrd="0" destOrd="0" presId="urn:microsoft.com/office/officeart/2005/8/layout/hierarchy2"/>
    <dgm:cxn modelId="{26950716-F386-40B8-B61F-2BF15179110A}" type="presParOf" srcId="{3B632886-3EFD-4616-A947-419BCF8028A1}" destId="{36DD9734-E7B9-4C71-A2B1-7BF4931814CF}" srcOrd="0" destOrd="0" presId="urn:microsoft.com/office/officeart/2005/8/layout/hierarchy2"/>
    <dgm:cxn modelId="{B6B7DF29-E004-480F-84F4-430721C2704E}" type="presParOf" srcId="{C3FBE065-D492-4CE5-8474-9A4DD0A94A05}" destId="{77356CDC-769B-474B-B278-22C004546308}" srcOrd="1" destOrd="0" presId="urn:microsoft.com/office/officeart/2005/8/layout/hierarchy2"/>
    <dgm:cxn modelId="{DB4AC4AF-31F8-4DA6-943E-0158140EBB35}" type="presParOf" srcId="{77356CDC-769B-474B-B278-22C004546308}" destId="{836EE78B-CAC4-43FC-9EA2-B23AE9B3989B}" srcOrd="0" destOrd="0" presId="urn:microsoft.com/office/officeart/2005/8/layout/hierarchy2"/>
    <dgm:cxn modelId="{CAC21330-6B8E-4317-9F65-B1FBA262E5B9}" type="presParOf" srcId="{77356CDC-769B-474B-B278-22C004546308}" destId="{F709AABA-6567-4D84-8D6D-E9A36DA97750}" srcOrd="1" destOrd="0" presId="urn:microsoft.com/office/officeart/2005/8/layout/hierarchy2"/>
    <dgm:cxn modelId="{026B7379-79C8-4082-8096-9B50603CF180}" type="presParOf" srcId="{C3FBE065-D492-4CE5-8474-9A4DD0A94A05}" destId="{DA25DC8A-2B7B-4C91-8C13-2EB5B301305B}" srcOrd="2" destOrd="0" presId="urn:microsoft.com/office/officeart/2005/8/layout/hierarchy2"/>
    <dgm:cxn modelId="{02DBAD25-F0E7-4202-B32A-C095E9FAAA3A}" type="presParOf" srcId="{DA25DC8A-2B7B-4C91-8C13-2EB5B301305B}" destId="{5106265F-2369-4A4C-8A4E-57D54408EA3D}" srcOrd="0" destOrd="0" presId="urn:microsoft.com/office/officeart/2005/8/layout/hierarchy2"/>
    <dgm:cxn modelId="{A8A13ABD-5380-4D7F-AC31-FBD3025A6EF8}" type="presParOf" srcId="{C3FBE065-D492-4CE5-8474-9A4DD0A94A05}" destId="{86F75AB9-E1F4-4BE2-8455-E3B0EF925DEB}" srcOrd="3" destOrd="0" presId="urn:microsoft.com/office/officeart/2005/8/layout/hierarchy2"/>
    <dgm:cxn modelId="{3F270E1C-821A-4D75-BAEF-F8F93C008E6C}" type="presParOf" srcId="{86F75AB9-E1F4-4BE2-8455-E3B0EF925DEB}" destId="{8644271D-4A58-44AA-A4A0-A7B7B3173787}" srcOrd="0" destOrd="0" presId="urn:microsoft.com/office/officeart/2005/8/layout/hierarchy2"/>
    <dgm:cxn modelId="{5CB49865-B91F-4436-9BD1-2ED0503248A2}" type="presParOf" srcId="{86F75AB9-E1F4-4BE2-8455-E3B0EF925DEB}" destId="{46F00FDE-7B63-4212-A465-8EFB8BC224CC}" srcOrd="1" destOrd="0" presId="urn:microsoft.com/office/officeart/2005/8/layout/hierarchy2"/>
    <dgm:cxn modelId="{4AFA428C-9245-4A5D-ACB8-14D155E5A255}" type="presParOf" srcId="{C3FBE065-D492-4CE5-8474-9A4DD0A94A05}" destId="{606BE923-0B38-4239-A4E1-AFFB004398B2}" srcOrd="4" destOrd="0" presId="urn:microsoft.com/office/officeart/2005/8/layout/hierarchy2"/>
    <dgm:cxn modelId="{73ED538E-0936-485A-933B-234705FB8086}" type="presParOf" srcId="{606BE923-0B38-4239-A4E1-AFFB004398B2}" destId="{197EEA7B-96E5-4C34-9E9E-2F0ACEFD814A}" srcOrd="0" destOrd="0" presId="urn:microsoft.com/office/officeart/2005/8/layout/hierarchy2"/>
    <dgm:cxn modelId="{CD902A60-C7BF-4B64-8999-6EA1FA3876B4}" type="presParOf" srcId="{C3FBE065-D492-4CE5-8474-9A4DD0A94A05}" destId="{E985B119-B488-40C4-902F-CB5E635A6395}" srcOrd="5" destOrd="0" presId="urn:microsoft.com/office/officeart/2005/8/layout/hierarchy2"/>
    <dgm:cxn modelId="{057C5F75-2F41-4521-B202-318B327BACF0}" type="presParOf" srcId="{E985B119-B488-40C4-902F-CB5E635A6395}" destId="{F87D85E9-C1FC-483D-87BF-5DA4A8DBB5CF}" srcOrd="0" destOrd="0" presId="urn:microsoft.com/office/officeart/2005/8/layout/hierarchy2"/>
    <dgm:cxn modelId="{C9DFDDD6-D1EE-4FE8-8E01-5C39F57E95EB}" type="presParOf" srcId="{E985B119-B488-40C4-902F-CB5E635A6395}" destId="{6480AE55-007C-4946-953B-07212FD0C661}" srcOrd="1" destOrd="0" presId="urn:microsoft.com/office/officeart/2005/8/layout/hierarchy2"/>
    <dgm:cxn modelId="{756AF6B2-1A9A-4939-ABE6-B1434CA30E51}" type="presParOf" srcId="{C3FBE065-D492-4CE5-8474-9A4DD0A94A05}" destId="{79CEC4F3-37D2-4C51-A41C-466515B71CD5}" srcOrd="6" destOrd="0" presId="urn:microsoft.com/office/officeart/2005/8/layout/hierarchy2"/>
    <dgm:cxn modelId="{947EBF8C-6E6C-4C52-B5F1-97B6F31FCC64}" type="presParOf" srcId="{79CEC4F3-37D2-4C51-A41C-466515B71CD5}" destId="{0CD99709-373D-4E45-BB6A-ABA89BACC3F2}" srcOrd="0" destOrd="0" presId="urn:microsoft.com/office/officeart/2005/8/layout/hierarchy2"/>
    <dgm:cxn modelId="{59212431-9FB9-4F3E-B58D-DB012D63FCE0}" type="presParOf" srcId="{C3FBE065-D492-4CE5-8474-9A4DD0A94A05}" destId="{37AF49EF-8446-412B-B909-7F78E0E44902}" srcOrd="7" destOrd="0" presId="urn:microsoft.com/office/officeart/2005/8/layout/hierarchy2"/>
    <dgm:cxn modelId="{4CD5BE75-50E7-4649-9048-4154CBD14C30}" type="presParOf" srcId="{37AF49EF-8446-412B-B909-7F78E0E44902}" destId="{6D7F681A-1485-4790-BA3F-FE45B896BB91}" srcOrd="0" destOrd="0" presId="urn:microsoft.com/office/officeart/2005/8/layout/hierarchy2"/>
    <dgm:cxn modelId="{AA3BA5A0-2B29-4B9E-9CE6-5A83641039D9}" type="presParOf" srcId="{37AF49EF-8446-412B-B909-7F78E0E44902}" destId="{3E8F2BF1-FAAA-43CA-8245-33AAAD3B7158}" srcOrd="1" destOrd="0" presId="urn:microsoft.com/office/officeart/2005/8/layout/hierarchy2"/>
    <dgm:cxn modelId="{FAE85274-2A8B-43EA-8BC7-11E4A2BEF849}" type="presParOf" srcId="{3E8F2BF1-FAAA-43CA-8245-33AAAD3B7158}" destId="{035E696D-21CB-47EB-BE55-F0090C3068E5}" srcOrd="0" destOrd="0" presId="urn:microsoft.com/office/officeart/2005/8/layout/hierarchy2"/>
    <dgm:cxn modelId="{DD035FBC-9211-44BD-8A9C-7A6DF0FB3767}" type="presParOf" srcId="{035E696D-21CB-47EB-BE55-F0090C3068E5}" destId="{E68EB427-5194-402D-A5B7-8EBEAE13FDD4}" srcOrd="0" destOrd="0" presId="urn:microsoft.com/office/officeart/2005/8/layout/hierarchy2"/>
    <dgm:cxn modelId="{51399A7D-A041-4AEA-93F0-C630D5E40EBC}" type="presParOf" srcId="{3E8F2BF1-FAAA-43CA-8245-33AAAD3B7158}" destId="{F5524682-7A99-44F2-B336-390A4E2347E7}" srcOrd="1" destOrd="0" presId="urn:microsoft.com/office/officeart/2005/8/layout/hierarchy2"/>
    <dgm:cxn modelId="{AB1A0915-9D20-49AA-ADDC-B7B46701726F}" type="presParOf" srcId="{F5524682-7A99-44F2-B336-390A4E2347E7}" destId="{B47C94A5-6DC5-465B-91D4-20C937AC79B8}" srcOrd="0" destOrd="0" presId="urn:microsoft.com/office/officeart/2005/8/layout/hierarchy2"/>
    <dgm:cxn modelId="{CBFF7949-FBA9-47D0-8126-BFF04BDD382D}" type="presParOf" srcId="{F5524682-7A99-44F2-B336-390A4E2347E7}" destId="{D07EEFF1-D146-42E8-B5D3-CAAD1B7A5DA3}" srcOrd="1" destOrd="0" presId="urn:microsoft.com/office/officeart/2005/8/layout/hierarchy2"/>
    <dgm:cxn modelId="{142AF097-C2BC-46A9-A85B-194EA5275C6B}" type="presParOf" srcId="{3E8F2BF1-FAAA-43CA-8245-33AAAD3B7158}" destId="{24CFBF1D-F2C6-467B-B6F9-F4E66B14B365}" srcOrd="2" destOrd="0" presId="urn:microsoft.com/office/officeart/2005/8/layout/hierarchy2"/>
    <dgm:cxn modelId="{EF8D0E29-510D-4492-A865-45CC59B2B36E}" type="presParOf" srcId="{24CFBF1D-F2C6-467B-B6F9-F4E66B14B365}" destId="{5B9D7BFC-8A9B-4015-97C5-28348F2E9AC9}" srcOrd="0" destOrd="0" presId="urn:microsoft.com/office/officeart/2005/8/layout/hierarchy2"/>
    <dgm:cxn modelId="{5B23431A-1951-4C9D-98B3-CD2D4FEA2F67}" type="presParOf" srcId="{3E8F2BF1-FAAA-43CA-8245-33AAAD3B7158}" destId="{E01CAEF5-D247-4775-9582-10E9C34A926D}" srcOrd="3" destOrd="0" presId="urn:microsoft.com/office/officeart/2005/8/layout/hierarchy2"/>
    <dgm:cxn modelId="{D3E48F2E-C16F-417B-BE18-1E5FC038E09B}" type="presParOf" srcId="{E01CAEF5-D247-4775-9582-10E9C34A926D}" destId="{8695996A-AA6B-486E-B3C4-65221681805F}" srcOrd="0" destOrd="0" presId="urn:microsoft.com/office/officeart/2005/8/layout/hierarchy2"/>
    <dgm:cxn modelId="{A3E11FF3-FE0D-4258-9478-A2428163F497}" type="presParOf" srcId="{E01CAEF5-D247-4775-9582-10E9C34A926D}" destId="{AD1BA9F8-42DA-4FD4-A792-E3566CBCE981}" srcOrd="1" destOrd="0" presId="urn:microsoft.com/office/officeart/2005/8/layout/hierarchy2"/>
    <dgm:cxn modelId="{DEC3EA17-4317-4290-8845-8543DB8A3F7F}" type="presParOf" srcId="{3E8F2BF1-FAAA-43CA-8245-33AAAD3B7158}" destId="{4F484CAF-8514-469C-89FE-53D1D5E93C59}" srcOrd="4" destOrd="0" presId="urn:microsoft.com/office/officeart/2005/8/layout/hierarchy2"/>
    <dgm:cxn modelId="{54D89331-1D2A-4B65-AF4B-280C391BE96A}" type="presParOf" srcId="{4F484CAF-8514-469C-89FE-53D1D5E93C59}" destId="{CDC6B91C-4EA9-4E2E-8FD5-4D3A88342104}" srcOrd="0" destOrd="0" presId="urn:microsoft.com/office/officeart/2005/8/layout/hierarchy2"/>
    <dgm:cxn modelId="{6C80E7E3-0A39-4326-8775-C9AE4043A8D8}" type="presParOf" srcId="{3E8F2BF1-FAAA-43CA-8245-33AAAD3B7158}" destId="{A4BC248A-7426-4721-AA7A-EF255D037170}" srcOrd="5" destOrd="0" presId="urn:microsoft.com/office/officeart/2005/8/layout/hierarchy2"/>
    <dgm:cxn modelId="{B4BA7A13-25EE-4754-80D0-D31A58B41D54}" type="presParOf" srcId="{A4BC248A-7426-4721-AA7A-EF255D037170}" destId="{66D411EF-EDC3-470C-8FC7-1CEAE4F85BF9}" srcOrd="0" destOrd="0" presId="urn:microsoft.com/office/officeart/2005/8/layout/hierarchy2"/>
    <dgm:cxn modelId="{EB78D2D1-AC7B-4C1A-8E82-61DE84CE2BB2}" type="presParOf" srcId="{A4BC248A-7426-4721-AA7A-EF255D037170}" destId="{8306DDD7-9EAF-4547-B82C-36247C0E35C0}" srcOrd="1" destOrd="0" presId="urn:microsoft.com/office/officeart/2005/8/layout/hierarchy2"/>
    <dgm:cxn modelId="{8B72730B-2DF1-4408-ACF6-1B4C2270B0AB}" type="presParOf" srcId="{C3FBE065-D492-4CE5-8474-9A4DD0A94A05}" destId="{DE25C496-2BA2-4C1F-9AB7-F59647F37B24}" srcOrd="8" destOrd="0" presId="urn:microsoft.com/office/officeart/2005/8/layout/hierarchy2"/>
    <dgm:cxn modelId="{EC56A3EF-907A-43F9-BF1B-C0760F4FD719}" type="presParOf" srcId="{DE25C496-2BA2-4C1F-9AB7-F59647F37B24}" destId="{5E0FD909-31EC-45DA-B609-F438C0348FE8}" srcOrd="0" destOrd="0" presId="urn:microsoft.com/office/officeart/2005/8/layout/hierarchy2"/>
    <dgm:cxn modelId="{013ADDB5-D296-42D1-93FE-12590C62E3C4}" type="presParOf" srcId="{C3FBE065-D492-4CE5-8474-9A4DD0A94A05}" destId="{00B27FD0-842C-4FDE-B97A-5849F27EC7E5}" srcOrd="9" destOrd="0" presId="urn:microsoft.com/office/officeart/2005/8/layout/hierarchy2"/>
    <dgm:cxn modelId="{906956E0-6D8F-4876-B2D4-8BD648723D54}" type="presParOf" srcId="{00B27FD0-842C-4FDE-B97A-5849F27EC7E5}" destId="{24BC46BD-C121-4819-B0C5-82DB58E85C68}" srcOrd="0" destOrd="0" presId="urn:microsoft.com/office/officeart/2005/8/layout/hierarchy2"/>
    <dgm:cxn modelId="{B2E24269-473F-4FBF-87BF-778CA515FF28}" type="presParOf" srcId="{00B27FD0-842C-4FDE-B97A-5849F27EC7E5}" destId="{C153A57C-ECF0-4858-8C7C-D06270EE8ACE}" srcOrd="1" destOrd="0" presId="urn:microsoft.com/office/officeart/2005/8/layout/hierarchy2"/>
    <dgm:cxn modelId="{D821EAF5-EF43-4B95-9054-1E7183B1370D}" type="presParOf" srcId="{C153A57C-ECF0-4858-8C7C-D06270EE8ACE}" destId="{998A4076-43D0-43C3-BD42-F070B602E657}" srcOrd="0" destOrd="0" presId="urn:microsoft.com/office/officeart/2005/8/layout/hierarchy2"/>
    <dgm:cxn modelId="{7087D935-4960-44E9-BA8C-D564AA2AE2DF}" type="presParOf" srcId="{998A4076-43D0-43C3-BD42-F070B602E657}" destId="{4F2E830E-E6B6-4FE4-B30A-BD6F8D625F23}" srcOrd="0" destOrd="0" presId="urn:microsoft.com/office/officeart/2005/8/layout/hierarchy2"/>
    <dgm:cxn modelId="{0B957AD3-3D41-4CAD-91FE-6038E3F56F36}" type="presParOf" srcId="{C153A57C-ECF0-4858-8C7C-D06270EE8ACE}" destId="{E89C7423-7A2B-4253-880A-8E3F099EF6E7}" srcOrd="1" destOrd="0" presId="urn:microsoft.com/office/officeart/2005/8/layout/hierarchy2"/>
    <dgm:cxn modelId="{F79E3185-6DB6-44F2-98F2-1C8F9647EFE5}" type="presParOf" srcId="{E89C7423-7A2B-4253-880A-8E3F099EF6E7}" destId="{97B5C511-CA20-473A-9841-E2398C1C4705}" srcOrd="0" destOrd="0" presId="urn:microsoft.com/office/officeart/2005/8/layout/hierarchy2"/>
    <dgm:cxn modelId="{72E76C3A-F76C-437B-A731-2F303E9320AB}" type="presParOf" srcId="{E89C7423-7A2B-4253-880A-8E3F099EF6E7}" destId="{AA572422-B199-466F-847B-25B50C76A277}" srcOrd="1" destOrd="0" presId="urn:microsoft.com/office/officeart/2005/8/layout/hierarchy2"/>
    <dgm:cxn modelId="{3CCC40D8-23E2-44E2-980D-1E6730860F73}" type="presParOf" srcId="{C153A57C-ECF0-4858-8C7C-D06270EE8ACE}" destId="{4377A5FE-DF1C-4328-BDA9-903FAE06C52A}" srcOrd="2" destOrd="0" presId="urn:microsoft.com/office/officeart/2005/8/layout/hierarchy2"/>
    <dgm:cxn modelId="{62ABCCF6-1CBC-4D72-A8EA-0D9B67304D16}" type="presParOf" srcId="{4377A5FE-DF1C-4328-BDA9-903FAE06C52A}" destId="{E3200D2F-4D52-419F-9079-85E757BDE8E0}" srcOrd="0" destOrd="0" presId="urn:microsoft.com/office/officeart/2005/8/layout/hierarchy2"/>
    <dgm:cxn modelId="{13611A72-8287-4128-B580-13AE3B78228E}" type="presParOf" srcId="{C153A57C-ECF0-4858-8C7C-D06270EE8ACE}" destId="{EDC998C7-C8EB-435F-89BD-2D738C97EB1D}" srcOrd="3" destOrd="0" presId="urn:microsoft.com/office/officeart/2005/8/layout/hierarchy2"/>
    <dgm:cxn modelId="{20702973-F87E-47E1-93EE-BE25F95E642A}" type="presParOf" srcId="{EDC998C7-C8EB-435F-89BD-2D738C97EB1D}" destId="{D960C667-3670-467F-972B-B2A7A016D12C}" srcOrd="0" destOrd="0" presId="urn:microsoft.com/office/officeart/2005/8/layout/hierarchy2"/>
    <dgm:cxn modelId="{31535E57-4D60-4B02-ADFB-81D965F1F493}" type="presParOf" srcId="{EDC998C7-C8EB-435F-89BD-2D738C97EB1D}" destId="{ED4CA900-2870-49A1-A941-45DF2FCEC4C1}" srcOrd="1" destOrd="0" presId="urn:microsoft.com/office/officeart/2005/8/layout/hierarchy2"/>
    <dgm:cxn modelId="{AF53BB17-C452-416B-B1BD-56E12C87FF0E}" type="presParOf" srcId="{C153A57C-ECF0-4858-8C7C-D06270EE8ACE}" destId="{9E7BD314-E569-403D-AE6C-3F75C24928FA}" srcOrd="4" destOrd="0" presId="urn:microsoft.com/office/officeart/2005/8/layout/hierarchy2"/>
    <dgm:cxn modelId="{3F37AFD8-40FF-4313-92D6-7A93234567B6}" type="presParOf" srcId="{9E7BD314-E569-403D-AE6C-3F75C24928FA}" destId="{11664173-7AB8-4B1F-842B-9059024ECB80}" srcOrd="0" destOrd="0" presId="urn:microsoft.com/office/officeart/2005/8/layout/hierarchy2"/>
    <dgm:cxn modelId="{DAE764BF-935D-42C9-8543-9EE87E3D4644}" type="presParOf" srcId="{C153A57C-ECF0-4858-8C7C-D06270EE8ACE}" destId="{0453240B-67C6-408D-83C1-F4CA8EDCEB92}" srcOrd="5" destOrd="0" presId="urn:microsoft.com/office/officeart/2005/8/layout/hierarchy2"/>
    <dgm:cxn modelId="{FB019031-7AF1-40D0-A885-D56FD928493D}" type="presParOf" srcId="{0453240B-67C6-408D-83C1-F4CA8EDCEB92}" destId="{0D62A447-A5DD-405C-8295-60B5EAD4E372}" srcOrd="0" destOrd="0" presId="urn:microsoft.com/office/officeart/2005/8/layout/hierarchy2"/>
    <dgm:cxn modelId="{456B134E-55E0-4058-B0A6-6E8AC0707E90}" type="presParOf" srcId="{0453240B-67C6-408D-83C1-F4CA8EDCEB92}" destId="{9BD7BE88-6E09-450F-BA13-1BF264EE1304}" srcOrd="1" destOrd="0" presId="urn:microsoft.com/office/officeart/2005/8/layout/hierarchy2"/>
    <dgm:cxn modelId="{407D9312-984D-4750-AE6B-53203CB8FFD1}" type="presParOf" srcId="{698E59BE-2A06-4EB3-B27B-36F7E37A6813}" destId="{D82758D1-AE90-46A0-95B4-7F00619DD470}" srcOrd="4" destOrd="0" presId="urn:microsoft.com/office/officeart/2005/8/layout/hierarchy2"/>
    <dgm:cxn modelId="{BC6F08B2-2410-4CB5-A5A5-7B2C17941B79}" type="presParOf" srcId="{D82758D1-AE90-46A0-95B4-7F00619DD470}" destId="{C306DAE7-499F-4002-B415-E5E854958D8E}" srcOrd="0" destOrd="0" presId="urn:microsoft.com/office/officeart/2005/8/layout/hierarchy2"/>
    <dgm:cxn modelId="{A23D14D6-5DF4-4A87-B296-D6FDB2BC5D41}" type="presParOf" srcId="{698E59BE-2A06-4EB3-B27B-36F7E37A6813}" destId="{7C3F0042-C8F2-4413-9463-FCFE446D83F0}" srcOrd="5" destOrd="0" presId="urn:microsoft.com/office/officeart/2005/8/layout/hierarchy2"/>
    <dgm:cxn modelId="{140F30EE-8DEB-4BB2-A472-6A79231727EC}" type="presParOf" srcId="{7C3F0042-C8F2-4413-9463-FCFE446D83F0}" destId="{C432F388-0DA4-444B-AD11-EEBF551D6918}" srcOrd="0" destOrd="0" presId="urn:microsoft.com/office/officeart/2005/8/layout/hierarchy2"/>
    <dgm:cxn modelId="{8F9125FA-96A3-4B18-B782-B3B8B0A95E74}" type="presParOf" srcId="{7C3F0042-C8F2-4413-9463-FCFE446D83F0}" destId="{78733982-4172-47B7-A455-C2A8234660CC}" srcOrd="1" destOrd="0" presId="urn:microsoft.com/office/officeart/2005/8/layout/hierarchy2"/>
    <dgm:cxn modelId="{09EABDFC-B36F-4243-A425-8E12968D4C35}" type="presParOf" srcId="{78733982-4172-47B7-A455-C2A8234660CC}" destId="{EB364A44-76D6-4BCD-BE7B-6C3C3288D46F}" srcOrd="0" destOrd="0" presId="urn:microsoft.com/office/officeart/2005/8/layout/hierarchy2"/>
    <dgm:cxn modelId="{F6DEFE8C-D27C-4E08-BB87-163B326331AC}" type="presParOf" srcId="{EB364A44-76D6-4BCD-BE7B-6C3C3288D46F}" destId="{F20617E5-70A5-4062-8FF8-4AB617DD8681}" srcOrd="0" destOrd="0" presId="urn:microsoft.com/office/officeart/2005/8/layout/hierarchy2"/>
    <dgm:cxn modelId="{B6B5E325-A877-4CEB-919B-8345DC1421A4}" type="presParOf" srcId="{78733982-4172-47B7-A455-C2A8234660CC}" destId="{22DC2D48-7790-4452-9580-23462CC18DDD}" srcOrd="1" destOrd="0" presId="urn:microsoft.com/office/officeart/2005/8/layout/hierarchy2"/>
    <dgm:cxn modelId="{E993AE85-1F15-4D71-9B16-4278F02BAC6F}" type="presParOf" srcId="{22DC2D48-7790-4452-9580-23462CC18DDD}" destId="{94576282-DBC3-4C23-893C-ED987CCC5E04}" srcOrd="0" destOrd="0" presId="urn:microsoft.com/office/officeart/2005/8/layout/hierarchy2"/>
    <dgm:cxn modelId="{607A3800-4BEE-4D91-A5E2-9E63E7B4A410}" type="presParOf" srcId="{22DC2D48-7790-4452-9580-23462CC18DDD}" destId="{55A144CF-6030-4998-9AF3-3FADD39624EB}" srcOrd="1" destOrd="0" presId="urn:microsoft.com/office/officeart/2005/8/layout/hierarchy2"/>
    <dgm:cxn modelId="{08D008B9-6793-40B8-94CA-15DC983B4323}" type="presParOf" srcId="{55A144CF-6030-4998-9AF3-3FADD39624EB}" destId="{321B98D3-3C54-45F0-BF26-5BE1D0F42783}" srcOrd="0" destOrd="0" presId="urn:microsoft.com/office/officeart/2005/8/layout/hierarchy2"/>
    <dgm:cxn modelId="{76D0F5EE-4954-4530-BA93-2087B386C8CC}" type="presParOf" srcId="{321B98D3-3C54-45F0-BF26-5BE1D0F42783}" destId="{E2F577F3-31A8-4050-B8BF-301C906F8A23}" srcOrd="0" destOrd="0" presId="urn:microsoft.com/office/officeart/2005/8/layout/hierarchy2"/>
    <dgm:cxn modelId="{6C1A8ACF-5064-4F79-A48B-C1E3205FBD37}" type="presParOf" srcId="{55A144CF-6030-4998-9AF3-3FADD39624EB}" destId="{CDC6212C-9D47-461B-B6C2-1DC5F5248603}" srcOrd="1" destOrd="0" presId="urn:microsoft.com/office/officeart/2005/8/layout/hierarchy2"/>
    <dgm:cxn modelId="{607CAC57-0A20-4297-A483-95E8E4CAE413}" type="presParOf" srcId="{CDC6212C-9D47-461B-B6C2-1DC5F5248603}" destId="{35ADD573-0E44-4A20-B88A-DCC3B53451F0}" srcOrd="0" destOrd="0" presId="urn:microsoft.com/office/officeart/2005/8/layout/hierarchy2"/>
    <dgm:cxn modelId="{56D6EE17-FF43-4620-9ED0-448168D604F4}" type="presParOf" srcId="{CDC6212C-9D47-461B-B6C2-1DC5F5248603}" destId="{CDFCBF21-FBE0-417A-8C2E-A772F0BFD10B}" srcOrd="1" destOrd="0" presId="urn:microsoft.com/office/officeart/2005/8/layout/hierarchy2"/>
    <dgm:cxn modelId="{2686EBE4-2BD9-4C43-A2BB-C5CD09B9BD45}" type="presParOf" srcId="{78733982-4172-47B7-A455-C2A8234660CC}" destId="{48A9188D-398A-48C1-97A3-67B366F331E8}" srcOrd="2" destOrd="0" presId="urn:microsoft.com/office/officeart/2005/8/layout/hierarchy2"/>
    <dgm:cxn modelId="{081AB841-849E-4550-9EAD-4F28661263E9}" type="presParOf" srcId="{48A9188D-398A-48C1-97A3-67B366F331E8}" destId="{AC53D784-F2C7-403E-AE04-5EC1BD0A34EC}" srcOrd="0" destOrd="0" presId="urn:microsoft.com/office/officeart/2005/8/layout/hierarchy2"/>
    <dgm:cxn modelId="{B1953F3F-73A7-48BF-B443-E6A4738DD07B}" type="presParOf" srcId="{78733982-4172-47B7-A455-C2A8234660CC}" destId="{9500114D-844D-4419-817E-C4F8047A9D7D}" srcOrd="3" destOrd="0" presId="urn:microsoft.com/office/officeart/2005/8/layout/hierarchy2"/>
    <dgm:cxn modelId="{A6A7EB07-2FA9-4493-BBB4-CFE9329954A6}" type="presParOf" srcId="{9500114D-844D-4419-817E-C4F8047A9D7D}" destId="{B7BF5A2C-06C0-45B6-B8A8-B0984E573DE2}" srcOrd="0" destOrd="0" presId="urn:microsoft.com/office/officeart/2005/8/layout/hierarchy2"/>
    <dgm:cxn modelId="{F62A6D75-F381-4A28-BD1F-37FF6DC9DB90}" type="presParOf" srcId="{9500114D-844D-4419-817E-C4F8047A9D7D}" destId="{026960BD-3A2E-409B-AF44-20F9E0E3D019}" srcOrd="1" destOrd="0" presId="urn:microsoft.com/office/officeart/2005/8/layout/hierarchy2"/>
    <dgm:cxn modelId="{8C33244A-E001-43AB-ACBE-D0DFCB2B8DA6}" type="presParOf" srcId="{026960BD-3A2E-409B-AF44-20F9E0E3D019}" destId="{EB3F8E78-3D50-4840-B1BA-09C1D8898AA0}" srcOrd="0" destOrd="0" presId="urn:microsoft.com/office/officeart/2005/8/layout/hierarchy2"/>
    <dgm:cxn modelId="{16B3F106-29DE-46E9-B920-B49E7945346C}" type="presParOf" srcId="{EB3F8E78-3D50-4840-B1BA-09C1D8898AA0}" destId="{2538EF15-3CAE-4E32-B14A-B7FA1005AE54}" srcOrd="0" destOrd="0" presId="urn:microsoft.com/office/officeart/2005/8/layout/hierarchy2"/>
    <dgm:cxn modelId="{A806FC93-7A44-4F3B-A76F-54D30A583306}" type="presParOf" srcId="{026960BD-3A2E-409B-AF44-20F9E0E3D019}" destId="{C3DDDCD0-A353-4744-AC54-296A89E96A93}" srcOrd="1" destOrd="0" presId="urn:microsoft.com/office/officeart/2005/8/layout/hierarchy2"/>
    <dgm:cxn modelId="{6A0B49EA-EFD8-40CC-97C0-1190F1E2713D}" type="presParOf" srcId="{C3DDDCD0-A353-4744-AC54-296A89E96A93}" destId="{62290615-BA7F-419D-B8DC-264B8BEA0150}" srcOrd="0" destOrd="0" presId="urn:microsoft.com/office/officeart/2005/8/layout/hierarchy2"/>
    <dgm:cxn modelId="{A3E8577E-8711-41E3-9BB3-FA79F9FFE8B2}" type="presParOf" srcId="{C3DDDCD0-A353-4744-AC54-296A89E96A93}" destId="{B15F8865-5CFB-4B46-A31A-A93E67F38D7D}" srcOrd="1" destOrd="0" presId="urn:microsoft.com/office/officeart/2005/8/layout/hierarchy2"/>
    <dgm:cxn modelId="{1C6EC72C-E19B-4854-9CBA-2AE323EB1EA9}" type="presParOf" srcId="{026960BD-3A2E-409B-AF44-20F9E0E3D019}" destId="{C0D36BAE-88B9-4DC7-9A23-27A080B7CC8C}" srcOrd="2" destOrd="0" presId="urn:microsoft.com/office/officeart/2005/8/layout/hierarchy2"/>
    <dgm:cxn modelId="{C65023EC-8BE0-470F-B3EC-837F960296F7}" type="presParOf" srcId="{C0D36BAE-88B9-4DC7-9A23-27A080B7CC8C}" destId="{6FD88A4A-CB0E-46B5-8C71-DBC01784A6DC}" srcOrd="0" destOrd="0" presId="urn:microsoft.com/office/officeart/2005/8/layout/hierarchy2"/>
    <dgm:cxn modelId="{5C8DA4A6-D09D-4634-95E6-4EC4843681D0}" type="presParOf" srcId="{026960BD-3A2E-409B-AF44-20F9E0E3D019}" destId="{C43905AB-7D45-4E52-ACE7-6C652BFEC46C}" srcOrd="3" destOrd="0" presId="urn:microsoft.com/office/officeart/2005/8/layout/hierarchy2"/>
    <dgm:cxn modelId="{CE7EC9A3-28E4-4528-A0BF-2EE2786BA03C}" type="presParOf" srcId="{C43905AB-7D45-4E52-ACE7-6C652BFEC46C}" destId="{E5A31339-692E-4F96-AD2E-81AD3222195F}" srcOrd="0" destOrd="0" presId="urn:microsoft.com/office/officeart/2005/8/layout/hierarchy2"/>
    <dgm:cxn modelId="{A43B0883-5C65-422A-BDCC-EEAF45F25D33}" type="presParOf" srcId="{C43905AB-7D45-4E52-ACE7-6C652BFEC46C}" destId="{1369147A-5A6C-4F21-A1A5-8F40ECB1386D}" srcOrd="1" destOrd="0" presId="urn:microsoft.com/office/officeart/2005/8/layout/hierarchy2"/>
    <dgm:cxn modelId="{E69ECC8D-FCA8-47D5-995B-04435F9BAFE1}" type="presParOf" srcId="{78733982-4172-47B7-A455-C2A8234660CC}" destId="{FCE490D9-6E49-4D5B-93DD-EECE296F4B0E}" srcOrd="4" destOrd="0" presId="urn:microsoft.com/office/officeart/2005/8/layout/hierarchy2"/>
    <dgm:cxn modelId="{25ED3111-A34A-4EC7-83DE-720A028AF5D8}" type="presParOf" srcId="{FCE490D9-6E49-4D5B-93DD-EECE296F4B0E}" destId="{CDA277BE-ED8F-4655-A3BE-3DE3554C894A}" srcOrd="0" destOrd="0" presId="urn:microsoft.com/office/officeart/2005/8/layout/hierarchy2"/>
    <dgm:cxn modelId="{A5B767DB-1B82-433F-A40A-DD80A27BB329}" type="presParOf" srcId="{78733982-4172-47B7-A455-C2A8234660CC}" destId="{22D96AFF-7637-4FE3-974F-DD6680675E9A}" srcOrd="5" destOrd="0" presId="urn:microsoft.com/office/officeart/2005/8/layout/hierarchy2"/>
    <dgm:cxn modelId="{3C4BCEAB-8375-421E-8739-8F4700EFDF65}" type="presParOf" srcId="{22D96AFF-7637-4FE3-974F-DD6680675E9A}" destId="{4AAB6613-4C7D-4B86-8489-B5DFC7C4EA84}" srcOrd="0" destOrd="0" presId="urn:microsoft.com/office/officeart/2005/8/layout/hierarchy2"/>
    <dgm:cxn modelId="{EE7F2EFE-378A-46BD-A60A-35217DF89BF2}" type="presParOf" srcId="{22D96AFF-7637-4FE3-974F-DD6680675E9A}" destId="{AF93C7DE-E8A0-44D9-A08E-28A791B78C84}" srcOrd="1" destOrd="0" presId="urn:microsoft.com/office/officeart/2005/8/layout/hierarchy2"/>
    <dgm:cxn modelId="{D07E9EBA-2BB9-438D-B422-62A1FFFA9B66}" type="presParOf" srcId="{AF93C7DE-E8A0-44D9-A08E-28A791B78C84}" destId="{EFF21D9B-F16A-429E-BBD8-D1D8FEAEC258}" srcOrd="0" destOrd="0" presId="urn:microsoft.com/office/officeart/2005/8/layout/hierarchy2"/>
    <dgm:cxn modelId="{BA8DC8AB-C07E-41E9-94DE-17695B5F4570}" type="presParOf" srcId="{EFF21D9B-F16A-429E-BBD8-D1D8FEAEC258}" destId="{631FD142-B64B-4357-BC4C-2AB0E752C74A}" srcOrd="0" destOrd="0" presId="urn:microsoft.com/office/officeart/2005/8/layout/hierarchy2"/>
    <dgm:cxn modelId="{AF6D5B32-388F-45ED-B426-4C928DE1F31C}" type="presParOf" srcId="{AF93C7DE-E8A0-44D9-A08E-28A791B78C84}" destId="{FF271D2C-28E1-4916-BB3A-53E8EDB72DE5}" srcOrd="1" destOrd="0" presId="urn:microsoft.com/office/officeart/2005/8/layout/hierarchy2"/>
    <dgm:cxn modelId="{FE90D3E2-D6D3-4F33-A7CD-1B39752E3780}" type="presParOf" srcId="{FF271D2C-28E1-4916-BB3A-53E8EDB72DE5}" destId="{8075118B-F08A-4E65-B931-F91FBAC4E449}" srcOrd="0" destOrd="0" presId="urn:microsoft.com/office/officeart/2005/8/layout/hierarchy2"/>
    <dgm:cxn modelId="{256E2CE7-81B5-4308-90BD-B79141CE1C8D}" type="presParOf" srcId="{FF271D2C-28E1-4916-BB3A-53E8EDB72DE5}" destId="{18456CAA-534B-462D-ADFE-8B547630CC26}" srcOrd="1" destOrd="0" presId="urn:microsoft.com/office/officeart/2005/8/layout/hierarchy2"/>
    <dgm:cxn modelId="{D7CB92CA-5933-4A29-8789-4FCA210A2370}" type="presParOf" srcId="{78733982-4172-47B7-A455-C2A8234660CC}" destId="{ABF5AAC2-72C0-4A0B-9276-A20771D49073}" srcOrd="6" destOrd="0" presId="urn:microsoft.com/office/officeart/2005/8/layout/hierarchy2"/>
    <dgm:cxn modelId="{1793C7E2-A34B-4C52-A5F8-FA67050A1598}" type="presParOf" srcId="{ABF5AAC2-72C0-4A0B-9276-A20771D49073}" destId="{C106E6BC-94EC-457E-BFF2-9AFEC93C8A1F}" srcOrd="0" destOrd="0" presId="urn:microsoft.com/office/officeart/2005/8/layout/hierarchy2"/>
    <dgm:cxn modelId="{BAB4A914-1C74-4485-A865-9E2D861A3005}" type="presParOf" srcId="{78733982-4172-47B7-A455-C2A8234660CC}" destId="{E5F54119-DCEC-4589-B250-8E320886A2E5}" srcOrd="7" destOrd="0" presId="urn:microsoft.com/office/officeart/2005/8/layout/hierarchy2"/>
    <dgm:cxn modelId="{EA7196E9-BEB8-4325-9C94-9A05B7A153D9}" type="presParOf" srcId="{E5F54119-DCEC-4589-B250-8E320886A2E5}" destId="{08EE7F8F-FCF0-49AA-BA69-F1B3BDD74728}" srcOrd="0" destOrd="0" presId="urn:microsoft.com/office/officeart/2005/8/layout/hierarchy2"/>
    <dgm:cxn modelId="{1BAAA2FE-5608-4A8C-BA2A-4CB9F34804EB}" type="presParOf" srcId="{E5F54119-DCEC-4589-B250-8E320886A2E5}" destId="{97C4E2ED-DDE6-4525-8F3E-A145AC0640B1}" srcOrd="1" destOrd="0" presId="urn:microsoft.com/office/officeart/2005/8/layout/hierarchy2"/>
    <dgm:cxn modelId="{3FEC905E-5E28-4B43-B0F9-27A4BEBD826C}" type="presParOf" srcId="{97C4E2ED-DDE6-4525-8F3E-A145AC0640B1}" destId="{40BD8EF2-EE0F-4A50-BA41-6DE752A323DF}" srcOrd="0" destOrd="0" presId="urn:microsoft.com/office/officeart/2005/8/layout/hierarchy2"/>
    <dgm:cxn modelId="{AFEA92D7-CA34-4A12-918E-7EC73A9D8C14}" type="presParOf" srcId="{40BD8EF2-EE0F-4A50-BA41-6DE752A323DF}" destId="{EA9B8246-1ADF-41D3-8732-F55E07323889}" srcOrd="0" destOrd="0" presId="urn:microsoft.com/office/officeart/2005/8/layout/hierarchy2"/>
    <dgm:cxn modelId="{EB2813AA-FED2-4577-B4EB-9D701B1B83FF}" type="presParOf" srcId="{97C4E2ED-DDE6-4525-8F3E-A145AC0640B1}" destId="{48FF56AC-2CCC-4142-93A3-48267D8EB399}" srcOrd="1" destOrd="0" presId="urn:microsoft.com/office/officeart/2005/8/layout/hierarchy2"/>
    <dgm:cxn modelId="{CE12C244-B31E-4620-B2A3-2FB523E44933}" type="presParOf" srcId="{48FF56AC-2CCC-4142-93A3-48267D8EB399}" destId="{4A503671-5C9A-40D9-A73C-52363DCEA5B9}" srcOrd="0" destOrd="0" presId="urn:microsoft.com/office/officeart/2005/8/layout/hierarchy2"/>
    <dgm:cxn modelId="{B6792798-3E0F-42CA-93B6-FB65DCE774F3}" type="presParOf" srcId="{48FF56AC-2CCC-4142-93A3-48267D8EB399}" destId="{26BA42C3-29F6-4103-BC65-CF171D9AD23A}" srcOrd="1" destOrd="0" presId="urn:microsoft.com/office/officeart/2005/8/layout/hierarchy2"/>
    <dgm:cxn modelId="{4F557098-A3BD-4004-878C-F3FCAD876A63}" type="presParOf" srcId="{97C4E2ED-DDE6-4525-8F3E-A145AC0640B1}" destId="{77ABDF7F-34AC-4891-AD8C-342D02538FB6}" srcOrd="2" destOrd="0" presId="urn:microsoft.com/office/officeart/2005/8/layout/hierarchy2"/>
    <dgm:cxn modelId="{4AD8351D-59E1-4D5D-9486-9B589C9D0ADE}" type="presParOf" srcId="{77ABDF7F-34AC-4891-AD8C-342D02538FB6}" destId="{D52AB28F-F751-4682-A92B-A179BF93653C}" srcOrd="0" destOrd="0" presId="urn:microsoft.com/office/officeart/2005/8/layout/hierarchy2"/>
    <dgm:cxn modelId="{4CD75DEE-2609-468F-8F7E-1C65CB1B7A1E}" type="presParOf" srcId="{97C4E2ED-DDE6-4525-8F3E-A145AC0640B1}" destId="{9967083D-BE04-405A-99D7-CBC57995D0BA}" srcOrd="3" destOrd="0" presId="urn:microsoft.com/office/officeart/2005/8/layout/hierarchy2"/>
    <dgm:cxn modelId="{8C314E8A-4B9E-48E1-A331-A045F1028A5D}" type="presParOf" srcId="{9967083D-BE04-405A-99D7-CBC57995D0BA}" destId="{21F6FC19-AF0B-4535-9B10-41C56F06B1AB}" srcOrd="0" destOrd="0" presId="urn:microsoft.com/office/officeart/2005/8/layout/hierarchy2"/>
    <dgm:cxn modelId="{56F4DEFF-77A3-4423-A939-72A51D1EBC19}" type="presParOf" srcId="{9967083D-BE04-405A-99D7-CBC57995D0BA}" destId="{35B2F163-05EF-4CE3-AE87-C313512395DB}" srcOrd="1" destOrd="0" presId="urn:microsoft.com/office/officeart/2005/8/layout/hierarchy2"/>
    <dgm:cxn modelId="{002F96FC-227F-406B-B2E2-3BD91BE06F2E}" type="presParOf" srcId="{97C4E2ED-DDE6-4525-8F3E-A145AC0640B1}" destId="{84EEC3B5-74EB-4220-AE93-620AC23F6B63}" srcOrd="4" destOrd="0" presId="urn:microsoft.com/office/officeart/2005/8/layout/hierarchy2"/>
    <dgm:cxn modelId="{F25BD420-CCC1-4EAE-A361-8FAF9DC45E1E}" type="presParOf" srcId="{84EEC3B5-74EB-4220-AE93-620AC23F6B63}" destId="{07BC860D-A4FE-4CA6-BDDE-675E8EE10A65}" srcOrd="0" destOrd="0" presId="urn:microsoft.com/office/officeart/2005/8/layout/hierarchy2"/>
    <dgm:cxn modelId="{B14171D3-2284-4181-946D-AA7DD5B8B3E1}" type="presParOf" srcId="{97C4E2ED-DDE6-4525-8F3E-A145AC0640B1}" destId="{2CD650ED-F4EF-4AD2-A411-DEC31E4FC4D3}" srcOrd="5" destOrd="0" presId="urn:microsoft.com/office/officeart/2005/8/layout/hierarchy2"/>
    <dgm:cxn modelId="{3EDEF8A9-2773-4070-A063-15CCB48F90C0}" type="presParOf" srcId="{2CD650ED-F4EF-4AD2-A411-DEC31E4FC4D3}" destId="{A45AD3EA-950C-43A1-97E1-C0F257D91B8F}" srcOrd="0" destOrd="0" presId="urn:microsoft.com/office/officeart/2005/8/layout/hierarchy2"/>
    <dgm:cxn modelId="{3EE69D37-D4DC-44CB-8CBC-B67DA142084A}" type="presParOf" srcId="{2CD650ED-F4EF-4AD2-A411-DEC31E4FC4D3}" destId="{427F2A57-AE63-41B1-9046-4066F4A98BD3}" srcOrd="1" destOrd="0" presId="urn:microsoft.com/office/officeart/2005/8/layout/hierarchy2"/>
    <dgm:cxn modelId="{18091914-F22E-438C-B47E-E2E88AFC3ACF}" type="presParOf" srcId="{698E59BE-2A06-4EB3-B27B-36F7E37A6813}" destId="{3284E2B0-3E75-4179-99B5-7880706F7B33}" srcOrd="6" destOrd="0" presId="urn:microsoft.com/office/officeart/2005/8/layout/hierarchy2"/>
    <dgm:cxn modelId="{17B38BB8-A425-47F0-AB14-AFCE5892726C}" type="presParOf" srcId="{3284E2B0-3E75-4179-99B5-7880706F7B33}" destId="{397353A6-3CC4-44E8-9B17-63A6120FAB05}" srcOrd="0" destOrd="0" presId="urn:microsoft.com/office/officeart/2005/8/layout/hierarchy2"/>
    <dgm:cxn modelId="{1424B2C5-2E66-4490-AC4F-3E9C77A31299}" type="presParOf" srcId="{698E59BE-2A06-4EB3-B27B-36F7E37A6813}" destId="{6F2E434F-4AD4-46EE-82B4-0128882ED00B}" srcOrd="7" destOrd="0" presId="urn:microsoft.com/office/officeart/2005/8/layout/hierarchy2"/>
    <dgm:cxn modelId="{0CC0F457-2001-4E49-9465-5D5E2ADD555F}" type="presParOf" srcId="{6F2E434F-4AD4-46EE-82B4-0128882ED00B}" destId="{8CEE2D4C-C8BD-4A03-B50B-AD8382C16B53}" srcOrd="0" destOrd="0" presId="urn:microsoft.com/office/officeart/2005/8/layout/hierarchy2"/>
    <dgm:cxn modelId="{819577B5-53F5-4F74-93AF-E39A73C7461C}" type="presParOf" srcId="{6F2E434F-4AD4-46EE-82B4-0128882ED00B}" destId="{7A60261C-2B6E-48F9-B6C3-38A7D2CA8BAE}" srcOrd="1" destOrd="0" presId="urn:microsoft.com/office/officeart/2005/8/layout/hierarchy2"/>
    <dgm:cxn modelId="{296B1AF4-849B-437B-A0E9-9F4FDA7DFCCD}" type="presParOf" srcId="{7A60261C-2B6E-48F9-B6C3-38A7D2CA8BAE}" destId="{FDDD6419-ADD0-42E7-9643-1CAFCCE7DEB1}" srcOrd="0" destOrd="0" presId="urn:microsoft.com/office/officeart/2005/8/layout/hierarchy2"/>
    <dgm:cxn modelId="{26D87581-8A82-4FFF-90D9-1ABF74D8251F}" type="presParOf" srcId="{FDDD6419-ADD0-42E7-9643-1CAFCCE7DEB1}" destId="{28810ED8-94AF-41CE-AD0A-AF1DD96C1264}" srcOrd="0" destOrd="0" presId="urn:microsoft.com/office/officeart/2005/8/layout/hierarchy2"/>
    <dgm:cxn modelId="{8360E6AE-6FCA-4B2C-BD16-BF157AB18028}" type="presParOf" srcId="{7A60261C-2B6E-48F9-B6C3-38A7D2CA8BAE}" destId="{7B92867D-D8C4-4A62-A45F-8F755EA64E6D}" srcOrd="1" destOrd="0" presId="urn:microsoft.com/office/officeart/2005/8/layout/hierarchy2"/>
    <dgm:cxn modelId="{02A68D4C-FDC9-4D5A-8D9C-D8F2E0406F80}" type="presParOf" srcId="{7B92867D-D8C4-4A62-A45F-8F755EA64E6D}" destId="{69566CE4-4D84-460E-9667-0EBBFACF4759}" srcOrd="0" destOrd="0" presId="urn:microsoft.com/office/officeart/2005/8/layout/hierarchy2"/>
    <dgm:cxn modelId="{45F41377-1E2F-452C-B432-5F78D4C28101}" type="presParOf" srcId="{7B92867D-D8C4-4A62-A45F-8F755EA64E6D}" destId="{0BF26A27-BC71-4B17-A905-22AF659FB57B}" srcOrd="1" destOrd="0" presId="urn:microsoft.com/office/officeart/2005/8/layout/hierarchy2"/>
    <dgm:cxn modelId="{A517C6AF-CCFE-4211-9738-CB2E181CEC47}" type="presParOf" srcId="{0BF26A27-BC71-4B17-A905-22AF659FB57B}" destId="{D7769C9D-2668-4E3B-A786-E09EA2F53057}" srcOrd="0" destOrd="0" presId="urn:microsoft.com/office/officeart/2005/8/layout/hierarchy2"/>
    <dgm:cxn modelId="{C1B62D42-546F-449A-B519-510EC3219DC5}" type="presParOf" srcId="{D7769C9D-2668-4E3B-A786-E09EA2F53057}" destId="{A65FE9A7-A618-4F4D-9641-61A55C1E46F7}" srcOrd="0" destOrd="0" presId="urn:microsoft.com/office/officeart/2005/8/layout/hierarchy2"/>
    <dgm:cxn modelId="{FF179781-0BF1-4DCC-85E4-385198180989}" type="presParOf" srcId="{0BF26A27-BC71-4B17-A905-22AF659FB57B}" destId="{6E1EDE5A-5277-42CC-A18E-338A9681EE77}" srcOrd="1" destOrd="0" presId="urn:microsoft.com/office/officeart/2005/8/layout/hierarchy2"/>
    <dgm:cxn modelId="{9E27859B-E32B-4461-9EBB-4D1606074A58}" type="presParOf" srcId="{6E1EDE5A-5277-42CC-A18E-338A9681EE77}" destId="{6F59EEE1-9BAD-4744-BD16-EDB88560748F}" srcOrd="0" destOrd="0" presId="urn:microsoft.com/office/officeart/2005/8/layout/hierarchy2"/>
    <dgm:cxn modelId="{907235E1-0B9A-4362-994C-C86ED9216326}" type="presParOf" srcId="{6E1EDE5A-5277-42CC-A18E-338A9681EE77}" destId="{EB612BCC-464F-4EE9-BAE0-30F1A8D3E0C9}" srcOrd="1" destOrd="0" presId="urn:microsoft.com/office/officeart/2005/8/layout/hierarchy2"/>
    <dgm:cxn modelId="{349A6708-AAC2-4229-998E-6781582DE6DE}" type="presParOf" srcId="{7A60261C-2B6E-48F9-B6C3-38A7D2CA8BAE}" destId="{DE8F6577-9847-4927-B97A-28902655DD06}" srcOrd="2" destOrd="0" presId="urn:microsoft.com/office/officeart/2005/8/layout/hierarchy2"/>
    <dgm:cxn modelId="{355A1AD1-89C5-456D-AEE1-0C258FD756D6}" type="presParOf" srcId="{DE8F6577-9847-4927-B97A-28902655DD06}" destId="{39DB555A-D2D4-4FD9-8F5C-ACBC93CC49B5}" srcOrd="0" destOrd="0" presId="urn:microsoft.com/office/officeart/2005/8/layout/hierarchy2"/>
    <dgm:cxn modelId="{9CC45013-7582-4662-8702-BB429E65D22F}" type="presParOf" srcId="{7A60261C-2B6E-48F9-B6C3-38A7D2CA8BAE}" destId="{565996E7-F59A-4C0B-B869-E7864C9D0110}" srcOrd="3" destOrd="0" presId="urn:microsoft.com/office/officeart/2005/8/layout/hierarchy2"/>
    <dgm:cxn modelId="{50B25477-9E29-4861-898A-43279266D542}" type="presParOf" srcId="{565996E7-F59A-4C0B-B869-E7864C9D0110}" destId="{05C58E65-6E55-463A-8BCC-D80F7E362967}" srcOrd="0" destOrd="0" presId="urn:microsoft.com/office/officeart/2005/8/layout/hierarchy2"/>
    <dgm:cxn modelId="{2E7FE967-9D0A-44B6-9FE4-C39FFCBF0F67}" type="presParOf" srcId="{565996E7-F59A-4C0B-B869-E7864C9D0110}" destId="{9AE01CD6-FBFA-495C-9FF9-E70A0217DEE2}" srcOrd="1" destOrd="0" presId="urn:microsoft.com/office/officeart/2005/8/layout/hierarchy2"/>
    <dgm:cxn modelId="{B3C061C1-B24A-4898-ACBE-12A727B989C5}" type="presParOf" srcId="{9AE01CD6-FBFA-495C-9FF9-E70A0217DEE2}" destId="{FC27B31F-487C-487A-A2F7-4E5679D7F376}" srcOrd="0" destOrd="0" presId="urn:microsoft.com/office/officeart/2005/8/layout/hierarchy2"/>
    <dgm:cxn modelId="{4F630EB8-E0B4-466D-999F-49AA855D760A}" type="presParOf" srcId="{FC27B31F-487C-487A-A2F7-4E5679D7F376}" destId="{EED3C433-A360-45F1-9341-408374F279B3}" srcOrd="0" destOrd="0" presId="urn:microsoft.com/office/officeart/2005/8/layout/hierarchy2"/>
    <dgm:cxn modelId="{50B3EA92-4A33-40AC-9C0C-51114F066E95}" type="presParOf" srcId="{9AE01CD6-FBFA-495C-9FF9-E70A0217DEE2}" destId="{7FCD0DFC-8C69-4FA9-B8EF-E20A51643D49}" srcOrd="1" destOrd="0" presId="urn:microsoft.com/office/officeart/2005/8/layout/hierarchy2"/>
    <dgm:cxn modelId="{95E7263B-B750-45D4-99CB-8C5ABE8AB97E}" type="presParOf" srcId="{7FCD0DFC-8C69-4FA9-B8EF-E20A51643D49}" destId="{03CA565E-DFBA-4C71-A55D-AD80E57EF3EE}" srcOrd="0" destOrd="0" presId="urn:microsoft.com/office/officeart/2005/8/layout/hierarchy2"/>
    <dgm:cxn modelId="{F4DF095C-2783-4962-B2E1-B7EA779EC281}" type="presParOf" srcId="{7FCD0DFC-8C69-4FA9-B8EF-E20A51643D49}" destId="{77367CC3-098E-48E4-BC7A-9ABC1D7E15BD}" srcOrd="1" destOrd="0" presId="urn:microsoft.com/office/officeart/2005/8/layout/hierarchy2"/>
    <dgm:cxn modelId="{31223176-E328-41EA-A9D1-3DB06902F15A}" type="presParOf" srcId="{9AE01CD6-FBFA-495C-9FF9-E70A0217DEE2}" destId="{6AA72EC9-4219-4B4F-BDC7-48E86DD61D9E}" srcOrd="2" destOrd="0" presId="urn:microsoft.com/office/officeart/2005/8/layout/hierarchy2"/>
    <dgm:cxn modelId="{00279655-0A17-4FA2-BE1D-2EBA0616B50C}" type="presParOf" srcId="{6AA72EC9-4219-4B4F-BDC7-48E86DD61D9E}" destId="{92D62D79-51F8-4DC4-B49D-4821A6C0751E}" srcOrd="0" destOrd="0" presId="urn:microsoft.com/office/officeart/2005/8/layout/hierarchy2"/>
    <dgm:cxn modelId="{AD6CBE8B-5206-486A-B8D4-7A8CD37AD75D}" type="presParOf" srcId="{9AE01CD6-FBFA-495C-9FF9-E70A0217DEE2}" destId="{DBA03719-218F-431D-91AF-FC388A7EDB50}" srcOrd="3" destOrd="0" presId="urn:microsoft.com/office/officeart/2005/8/layout/hierarchy2"/>
    <dgm:cxn modelId="{6C976543-9616-422F-9947-0A93A7C605C5}" type="presParOf" srcId="{DBA03719-218F-431D-91AF-FC388A7EDB50}" destId="{73A62F54-2E87-472C-A8D1-346A35EED7D7}" srcOrd="0" destOrd="0" presId="urn:microsoft.com/office/officeart/2005/8/layout/hierarchy2"/>
    <dgm:cxn modelId="{9298CE29-CD91-4AD7-BC4E-7EDC27DCA71B}" type="presParOf" srcId="{DBA03719-218F-431D-91AF-FC388A7EDB50}" destId="{7CF0273B-FBEB-4A64-BB95-0583D8D16C28}" srcOrd="1" destOrd="0" presId="urn:microsoft.com/office/officeart/2005/8/layout/hierarchy2"/>
    <dgm:cxn modelId="{1C6D56BF-1151-429C-B50B-FF861DADAEFD}" type="presParOf" srcId="{7A60261C-2B6E-48F9-B6C3-38A7D2CA8BAE}" destId="{B830AFCA-37DF-47E4-8E5D-70821F4067ED}" srcOrd="4" destOrd="0" presId="urn:microsoft.com/office/officeart/2005/8/layout/hierarchy2"/>
    <dgm:cxn modelId="{CB0999D7-15C7-4CB7-87BA-E900C50E800D}" type="presParOf" srcId="{B830AFCA-37DF-47E4-8E5D-70821F4067ED}" destId="{0535D768-79FE-4D70-A923-6CBCE581E92E}" srcOrd="0" destOrd="0" presId="urn:microsoft.com/office/officeart/2005/8/layout/hierarchy2"/>
    <dgm:cxn modelId="{130285D0-30F1-4E99-8B0B-1263954A80A3}" type="presParOf" srcId="{7A60261C-2B6E-48F9-B6C3-38A7D2CA8BAE}" destId="{2D6AE57C-8526-4E41-8DBB-965FD2EAB625}" srcOrd="5" destOrd="0" presId="urn:microsoft.com/office/officeart/2005/8/layout/hierarchy2"/>
    <dgm:cxn modelId="{3282BC8F-1042-4682-B806-5284085B8A3B}" type="presParOf" srcId="{2D6AE57C-8526-4E41-8DBB-965FD2EAB625}" destId="{D99BA6C6-856A-493D-A766-B4209C94B434}" srcOrd="0" destOrd="0" presId="urn:microsoft.com/office/officeart/2005/8/layout/hierarchy2"/>
    <dgm:cxn modelId="{D7BFE392-1687-4F6B-878E-982F377F8717}" type="presParOf" srcId="{2D6AE57C-8526-4E41-8DBB-965FD2EAB625}" destId="{DAF4386C-39C0-4937-87B8-B0715C14F777}" srcOrd="1" destOrd="0" presId="urn:microsoft.com/office/officeart/2005/8/layout/hierarchy2"/>
    <dgm:cxn modelId="{843185EC-5CAA-4D21-A942-492992258135}" type="presParOf" srcId="{DAF4386C-39C0-4937-87B8-B0715C14F777}" destId="{4379CE5E-82F6-4951-92C5-3796C2406296}" srcOrd="0" destOrd="0" presId="urn:microsoft.com/office/officeart/2005/8/layout/hierarchy2"/>
    <dgm:cxn modelId="{FBC56238-A55E-4EB1-957D-CFA2B34740D1}" type="presParOf" srcId="{4379CE5E-82F6-4951-92C5-3796C2406296}" destId="{3AA8B79C-855D-48F6-9596-64055AC54664}" srcOrd="0" destOrd="0" presId="urn:microsoft.com/office/officeart/2005/8/layout/hierarchy2"/>
    <dgm:cxn modelId="{D193F999-4E92-4738-8511-00206CE42760}" type="presParOf" srcId="{DAF4386C-39C0-4937-87B8-B0715C14F777}" destId="{343E9060-36F1-4969-A084-5E9FF79F9250}" srcOrd="1" destOrd="0" presId="urn:microsoft.com/office/officeart/2005/8/layout/hierarchy2"/>
    <dgm:cxn modelId="{07BB4440-8FE7-49F0-8A44-1D14E357CCFC}" type="presParOf" srcId="{343E9060-36F1-4969-A084-5E9FF79F9250}" destId="{488690FC-EB6C-4832-94E0-9BA6801318A0}" srcOrd="0" destOrd="0" presId="urn:microsoft.com/office/officeart/2005/8/layout/hierarchy2"/>
    <dgm:cxn modelId="{4ECAA6CF-7E33-4168-AA16-D5A95D7A784C}" type="presParOf" srcId="{343E9060-36F1-4969-A084-5E9FF79F9250}" destId="{78D9E061-85D6-4980-834D-7D61A4CBFD7F}" srcOrd="1" destOrd="0" presId="urn:microsoft.com/office/officeart/2005/8/layout/hierarchy2"/>
    <dgm:cxn modelId="{559C6345-19BB-4882-9260-1682D206FAA1}" type="presParOf" srcId="{DAF4386C-39C0-4937-87B8-B0715C14F777}" destId="{0CA6A248-75CB-4D6D-9167-707E6B023B51}" srcOrd="2" destOrd="0" presId="urn:microsoft.com/office/officeart/2005/8/layout/hierarchy2"/>
    <dgm:cxn modelId="{85FDB944-5682-4D7E-BEC1-248EC48A9A03}" type="presParOf" srcId="{0CA6A248-75CB-4D6D-9167-707E6B023B51}" destId="{F83FE1F6-4F95-4F8A-ADBD-D637FC57395E}" srcOrd="0" destOrd="0" presId="urn:microsoft.com/office/officeart/2005/8/layout/hierarchy2"/>
    <dgm:cxn modelId="{8EEC6A59-4DEF-444C-AD6F-9FEE0903B979}" type="presParOf" srcId="{DAF4386C-39C0-4937-87B8-B0715C14F777}" destId="{99647AA7-F6FE-4EAF-8294-040CC011CD2C}" srcOrd="3" destOrd="0" presId="urn:microsoft.com/office/officeart/2005/8/layout/hierarchy2"/>
    <dgm:cxn modelId="{0437DEC6-9675-42CC-BFD4-4125E0A301BD}" type="presParOf" srcId="{99647AA7-F6FE-4EAF-8294-040CC011CD2C}" destId="{7867E65B-1F0F-4A4C-A21A-94E8B4BD6DC1}" srcOrd="0" destOrd="0" presId="urn:microsoft.com/office/officeart/2005/8/layout/hierarchy2"/>
    <dgm:cxn modelId="{EEDC31EF-6047-4D01-BD67-F0530EE00E0D}" type="presParOf" srcId="{99647AA7-F6FE-4EAF-8294-040CC011CD2C}" destId="{07F3BB46-1E12-4095-AC85-A8D34022ED1C}" srcOrd="1" destOrd="0" presId="urn:microsoft.com/office/officeart/2005/8/layout/hierarchy2"/>
    <dgm:cxn modelId="{3469A165-85A8-4610-9A56-14EB7F5430E3}" type="presParOf" srcId="{7A60261C-2B6E-48F9-B6C3-38A7D2CA8BAE}" destId="{0CC75057-38BC-4BBF-B842-AD5526B41B9C}" srcOrd="6" destOrd="0" presId="urn:microsoft.com/office/officeart/2005/8/layout/hierarchy2"/>
    <dgm:cxn modelId="{85DEB179-B9C7-406A-85A6-81CB2B8EDD29}" type="presParOf" srcId="{0CC75057-38BC-4BBF-B842-AD5526B41B9C}" destId="{3E290249-D9D2-4D7C-8C95-B645045EE595}" srcOrd="0" destOrd="0" presId="urn:microsoft.com/office/officeart/2005/8/layout/hierarchy2"/>
    <dgm:cxn modelId="{95D98FA1-7BDF-4617-BAF3-20E129945BF8}" type="presParOf" srcId="{7A60261C-2B6E-48F9-B6C3-38A7D2CA8BAE}" destId="{54A1B90D-8EA9-4018-8BEC-0720C1A77A2D}" srcOrd="7" destOrd="0" presId="urn:microsoft.com/office/officeart/2005/8/layout/hierarchy2"/>
    <dgm:cxn modelId="{D6FF7370-8358-4C9F-A785-3EEDC8F38FAA}" type="presParOf" srcId="{54A1B90D-8EA9-4018-8BEC-0720C1A77A2D}" destId="{8ECC9081-D3F3-48E0-AFF6-3324DEB835CF}" srcOrd="0" destOrd="0" presId="urn:microsoft.com/office/officeart/2005/8/layout/hierarchy2"/>
    <dgm:cxn modelId="{47B1E32B-1697-4094-82A8-8F84E363DD83}" type="presParOf" srcId="{54A1B90D-8EA9-4018-8BEC-0720C1A77A2D}" destId="{92DA8FA1-E45D-44A8-A94B-BDD506B1959C}" srcOrd="1" destOrd="0" presId="urn:microsoft.com/office/officeart/2005/8/layout/hierarchy2"/>
    <dgm:cxn modelId="{3BF028BC-18F8-4D01-B226-EF19CFDC612A}" type="presParOf" srcId="{7A60261C-2B6E-48F9-B6C3-38A7D2CA8BAE}" destId="{B02DA815-B2BA-4A56-89DC-D7E509E789F2}" srcOrd="8" destOrd="0" presId="urn:microsoft.com/office/officeart/2005/8/layout/hierarchy2"/>
    <dgm:cxn modelId="{5C143185-54A5-447D-B74B-28E68BB08826}" type="presParOf" srcId="{B02DA815-B2BA-4A56-89DC-D7E509E789F2}" destId="{DD45BE3B-272C-4EDD-AE1A-AEC86499AD06}" srcOrd="0" destOrd="0" presId="urn:microsoft.com/office/officeart/2005/8/layout/hierarchy2"/>
    <dgm:cxn modelId="{A7C8C8BF-AB7C-429B-B0EB-9A35372C883D}" type="presParOf" srcId="{7A60261C-2B6E-48F9-B6C3-38A7D2CA8BAE}" destId="{FFED771D-9344-4E64-8AC7-F43B02921FE7}" srcOrd="9" destOrd="0" presId="urn:microsoft.com/office/officeart/2005/8/layout/hierarchy2"/>
    <dgm:cxn modelId="{989669D5-2C15-4368-90A4-2B0A57F441DA}" type="presParOf" srcId="{FFED771D-9344-4E64-8AC7-F43B02921FE7}" destId="{CA6D27FC-054C-44B8-A00E-A1C50C766266}" srcOrd="0" destOrd="0" presId="urn:microsoft.com/office/officeart/2005/8/layout/hierarchy2"/>
    <dgm:cxn modelId="{46C5EA81-E9A5-48CC-9AC3-4C88869CA05E}" type="presParOf" srcId="{FFED771D-9344-4E64-8AC7-F43B02921FE7}" destId="{E4A28811-F21B-446C-9827-942230C57B78}" srcOrd="1" destOrd="0" presId="urn:microsoft.com/office/officeart/2005/8/layout/hierarchy2"/>
    <dgm:cxn modelId="{EED2C05D-6194-4AD8-8871-EFF271A23208}" type="presParOf" srcId="{E4A28811-F21B-446C-9827-942230C57B78}" destId="{6D6D3886-BCA3-447D-8988-DC6B2A05EEB3}" srcOrd="0" destOrd="0" presId="urn:microsoft.com/office/officeart/2005/8/layout/hierarchy2"/>
    <dgm:cxn modelId="{05D4EC50-7B6A-4AF3-AA30-E3721B46D240}" type="presParOf" srcId="{6D6D3886-BCA3-447D-8988-DC6B2A05EEB3}" destId="{D6C2ED04-D0B9-4E10-92BC-5F6385C87C3E}" srcOrd="0" destOrd="0" presId="urn:microsoft.com/office/officeart/2005/8/layout/hierarchy2"/>
    <dgm:cxn modelId="{DD136167-55DE-42C4-8828-28290539D9A1}" type="presParOf" srcId="{E4A28811-F21B-446C-9827-942230C57B78}" destId="{20804B9C-DDE2-4BB9-9FA9-AA050EB41235}" srcOrd="1" destOrd="0" presId="urn:microsoft.com/office/officeart/2005/8/layout/hierarchy2"/>
    <dgm:cxn modelId="{4C394247-49D2-487E-8FED-78083FE0F768}" type="presParOf" srcId="{20804B9C-DDE2-4BB9-9FA9-AA050EB41235}" destId="{8AF0165B-F645-4A9A-8A70-541D8CED4C48}" srcOrd="0" destOrd="0" presId="urn:microsoft.com/office/officeart/2005/8/layout/hierarchy2"/>
    <dgm:cxn modelId="{F610FB70-C579-40A3-AA9C-31C5A9067CBC}" type="presParOf" srcId="{20804B9C-DDE2-4BB9-9FA9-AA050EB41235}" destId="{868AB847-1947-42BE-8138-ACF1703EBBF7}" srcOrd="1" destOrd="0" presId="urn:microsoft.com/office/officeart/2005/8/layout/hierarchy2"/>
    <dgm:cxn modelId="{008A392D-5314-43A8-854C-2E4CA1C9A1BF}" type="presParOf" srcId="{7A60261C-2B6E-48F9-B6C3-38A7D2CA8BAE}" destId="{F2BC54F4-53C3-486A-BFA4-30848FBAEAAA}" srcOrd="10" destOrd="0" presId="urn:microsoft.com/office/officeart/2005/8/layout/hierarchy2"/>
    <dgm:cxn modelId="{EFA4D26E-4090-4655-BACD-9EEE1FF3C2E4}" type="presParOf" srcId="{F2BC54F4-53C3-486A-BFA4-30848FBAEAAA}" destId="{6ACF02D7-CB09-4F50-833C-BE59CEB328A8}" srcOrd="0" destOrd="0" presId="urn:microsoft.com/office/officeart/2005/8/layout/hierarchy2"/>
    <dgm:cxn modelId="{9A301005-3137-49E7-9C1A-B7FB9C56075B}" type="presParOf" srcId="{7A60261C-2B6E-48F9-B6C3-38A7D2CA8BAE}" destId="{D9EADE64-3B63-4C30-BFD6-9FFC90AB7DF7}" srcOrd="11" destOrd="0" presId="urn:microsoft.com/office/officeart/2005/8/layout/hierarchy2"/>
    <dgm:cxn modelId="{C967D573-F4FF-4CE5-AE68-9C9B40BE57FA}" type="presParOf" srcId="{D9EADE64-3B63-4C30-BFD6-9FFC90AB7DF7}" destId="{1D3C01A7-7CFC-4D5C-B093-19E9B2B634B0}" srcOrd="0" destOrd="0" presId="urn:microsoft.com/office/officeart/2005/8/layout/hierarchy2"/>
    <dgm:cxn modelId="{11574A78-91A2-4C3F-A98C-AA10EF6B05BC}" type="presParOf" srcId="{D9EADE64-3B63-4C30-BFD6-9FFC90AB7DF7}" destId="{4A1BB84A-6970-44F5-859B-4C8AC4EBAB1E}" srcOrd="1" destOrd="0" presId="urn:microsoft.com/office/officeart/2005/8/layout/hierarchy2"/>
    <dgm:cxn modelId="{0A5A346E-E6B2-46DA-9947-063A15D55B1D}" type="presParOf" srcId="{4A1BB84A-6970-44F5-859B-4C8AC4EBAB1E}" destId="{870D5F35-8998-49A4-B0A1-6719E113EB02}" srcOrd="0" destOrd="0" presId="urn:microsoft.com/office/officeart/2005/8/layout/hierarchy2"/>
    <dgm:cxn modelId="{9AB8CB03-20B7-4F5F-B72E-7C2EDE6033CD}" type="presParOf" srcId="{870D5F35-8998-49A4-B0A1-6719E113EB02}" destId="{2C2D245E-42F5-471C-8308-F1F0C793D740}" srcOrd="0" destOrd="0" presId="urn:microsoft.com/office/officeart/2005/8/layout/hierarchy2"/>
    <dgm:cxn modelId="{90360313-BC09-4A67-A61D-94D727CD8018}" type="presParOf" srcId="{4A1BB84A-6970-44F5-859B-4C8AC4EBAB1E}" destId="{09598B08-D265-453E-8E8E-C356CBBC6D60}" srcOrd="1" destOrd="0" presId="urn:microsoft.com/office/officeart/2005/8/layout/hierarchy2"/>
    <dgm:cxn modelId="{A5609EBD-F7F3-4B9A-9B49-4DEE3ACF9767}" type="presParOf" srcId="{09598B08-D265-453E-8E8E-C356CBBC6D60}" destId="{E07602F0-CF0E-4BE4-8C97-ED899BA117FD}" srcOrd="0" destOrd="0" presId="urn:microsoft.com/office/officeart/2005/8/layout/hierarchy2"/>
    <dgm:cxn modelId="{8F7582E9-A475-440E-9CE3-4E7B710D2370}" type="presParOf" srcId="{09598B08-D265-453E-8E8E-C356CBBC6D60}" destId="{9345BA39-42B2-42D9-8741-6700B3FE0998}" srcOrd="1" destOrd="0" presId="urn:microsoft.com/office/officeart/2005/8/layout/hierarchy2"/>
    <dgm:cxn modelId="{26FFD761-B197-4D69-93FD-0599F59B417A}" type="presParOf" srcId="{4A1BB84A-6970-44F5-859B-4C8AC4EBAB1E}" destId="{E657C016-87DB-4242-A34E-BBF5369FEF22}" srcOrd="2" destOrd="0" presId="urn:microsoft.com/office/officeart/2005/8/layout/hierarchy2"/>
    <dgm:cxn modelId="{A782309D-B18D-4096-AF27-F5F89B4A1316}" type="presParOf" srcId="{E657C016-87DB-4242-A34E-BBF5369FEF22}" destId="{79EE583B-A803-47F1-A9FF-4AD6DF1CD551}" srcOrd="0" destOrd="0" presId="urn:microsoft.com/office/officeart/2005/8/layout/hierarchy2"/>
    <dgm:cxn modelId="{05BE683A-04EB-4709-AC2E-BF5FC7D362F0}" type="presParOf" srcId="{4A1BB84A-6970-44F5-859B-4C8AC4EBAB1E}" destId="{1493B2FD-80B6-488F-A035-57D8C0A2CB3B}" srcOrd="3" destOrd="0" presId="urn:microsoft.com/office/officeart/2005/8/layout/hierarchy2"/>
    <dgm:cxn modelId="{7BCA8C13-B74E-4796-9C2C-64D8F9A092F4}" type="presParOf" srcId="{1493B2FD-80B6-488F-A035-57D8C0A2CB3B}" destId="{466A2087-B6F8-4674-B84D-F93AF7D2287B}" srcOrd="0" destOrd="0" presId="urn:microsoft.com/office/officeart/2005/8/layout/hierarchy2"/>
    <dgm:cxn modelId="{B2CA41C5-E35B-4EB6-999E-73AEFD193581}" type="presParOf" srcId="{1493B2FD-80B6-488F-A035-57D8C0A2CB3B}" destId="{E2508B14-E024-4541-9A9A-697C71A5A5BD}" srcOrd="1" destOrd="0" presId="urn:microsoft.com/office/officeart/2005/8/layout/hierarchy2"/>
    <dgm:cxn modelId="{42703685-31E2-4AD1-AFDD-04CC2E822BFC}" type="presParOf" srcId="{E2508B14-E024-4541-9A9A-697C71A5A5BD}" destId="{89AD7538-B7C0-4162-BFC0-39AD518EDE78}" srcOrd="0" destOrd="0" presId="urn:microsoft.com/office/officeart/2005/8/layout/hierarchy2"/>
    <dgm:cxn modelId="{7AC66623-770B-4B34-891F-41F1D9809F6D}" type="presParOf" srcId="{89AD7538-B7C0-4162-BFC0-39AD518EDE78}" destId="{F3F20239-DA3E-4E1A-9E3F-4C9ADBBFDC1B}" srcOrd="0" destOrd="0" presId="urn:microsoft.com/office/officeart/2005/8/layout/hierarchy2"/>
    <dgm:cxn modelId="{5CD39D3A-38A6-4C35-9525-8C98709D35DC}" type="presParOf" srcId="{E2508B14-E024-4541-9A9A-697C71A5A5BD}" destId="{2D8E1A47-D326-4735-971A-09AA5CF283C8}" srcOrd="1" destOrd="0" presId="urn:microsoft.com/office/officeart/2005/8/layout/hierarchy2"/>
    <dgm:cxn modelId="{0C3ED91D-F7AA-4B77-9B97-A1099AD7C737}" type="presParOf" srcId="{2D8E1A47-D326-4735-971A-09AA5CF283C8}" destId="{B21EA3BB-7B66-441B-8AB7-A852FDDA8C45}" srcOrd="0" destOrd="0" presId="urn:microsoft.com/office/officeart/2005/8/layout/hierarchy2"/>
    <dgm:cxn modelId="{505DEEBD-8BAB-419F-ABDB-F418CB88CF29}" type="presParOf" srcId="{2D8E1A47-D326-4735-971A-09AA5CF283C8}" destId="{65E2D62F-55CD-4856-BD51-4FCE822E6667}" srcOrd="1" destOrd="0" presId="urn:microsoft.com/office/officeart/2005/8/layout/hierarchy2"/>
    <dgm:cxn modelId="{35A16B11-0ABB-4A3E-B0CA-44DF9AADCB76}" type="presParOf" srcId="{4A1BB84A-6970-44F5-859B-4C8AC4EBAB1E}" destId="{9C6FA73C-593F-4B66-BBE9-4E0444C7366F}" srcOrd="4" destOrd="0" presId="urn:microsoft.com/office/officeart/2005/8/layout/hierarchy2"/>
    <dgm:cxn modelId="{44E6305F-F1A7-4B10-9BE3-902EC10908A7}" type="presParOf" srcId="{9C6FA73C-593F-4B66-BBE9-4E0444C7366F}" destId="{23902123-D56B-45BE-BDD4-EB1CEFDA648A}" srcOrd="0" destOrd="0" presId="urn:microsoft.com/office/officeart/2005/8/layout/hierarchy2"/>
    <dgm:cxn modelId="{3FDE456F-EA24-4EE4-A826-6ED995D23B8C}" type="presParOf" srcId="{4A1BB84A-6970-44F5-859B-4C8AC4EBAB1E}" destId="{0C3AD963-B8AC-40D6-A298-3D122D5D7ECF}" srcOrd="5" destOrd="0" presId="urn:microsoft.com/office/officeart/2005/8/layout/hierarchy2"/>
    <dgm:cxn modelId="{923C4E1E-B006-4066-A78D-ABFD9A7F92B6}" type="presParOf" srcId="{0C3AD963-B8AC-40D6-A298-3D122D5D7ECF}" destId="{FDFB9FD8-8E37-4C18-B2CC-D83A27E085A3}" srcOrd="0" destOrd="0" presId="urn:microsoft.com/office/officeart/2005/8/layout/hierarchy2"/>
    <dgm:cxn modelId="{895CA20D-9610-48B8-A55B-3E17A4585536}" type="presParOf" srcId="{0C3AD963-B8AC-40D6-A298-3D122D5D7ECF}" destId="{BF7D6ABC-7B86-4C5F-886D-B20045E07B1E}" srcOrd="1" destOrd="0" presId="urn:microsoft.com/office/officeart/2005/8/layout/hierarchy2"/>
    <dgm:cxn modelId="{89EDF3DE-E78B-4EDB-9EEC-8D887F8798FC}" type="presParOf" srcId="{7A60261C-2B6E-48F9-B6C3-38A7D2CA8BAE}" destId="{6EFB8125-E417-4032-90F9-78C5865345CE}" srcOrd="12" destOrd="0" presId="urn:microsoft.com/office/officeart/2005/8/layout/hierarchy2"/>
    <dgm:cxn modelId="{C39C774D-687A-4A16-8F86-A6CB8EA16CC4}" type="presParOf" srcId="{6EFB8125-E417-4032-90F9-78C5865345CE}" destId="{D8654D6E-9D98-4C38-B636-BB7860FFC1B9}" srcOrd="0" destOrd="0" presId="urn:microsoft.com/office/officeart/2005/8/layout/hierarchy2"/>
    <dgm:cxn modelId="{A5C540FA-421B-4E39-8412-7B860EC7A3C3}" type="presParOf" srcId="{7A60261C-2B6E-48F9-B6C3-38A7D2CA8BAE}" destId="{119F24DD-C634-436D-B4EE-C577DF2274FC}" srcOrd="13" destOrd="0" presId="urn:microsoft.com/office/officeart/2005/8/layout/hierarchy2"/>
    <dgm:cxn modelId="{DBF1F89A-E131-4063-BDC2-3E4A9ABA7412}" type="presParOf" srcId="{119F24DD-C634-436D-B4EE-C577DF2274FC}" destId="{42FA738B-1769-447C-8396-5E56A35C3AAB}" srcOrd="0" destOrd="0" presId="urn:microsoft.com/office/officeart/2005/8/layout/hierarchy2"/>
    <dgm:cxn modelId="{59F6FCF3-9F60-46AC-996A-2C080D6AB792}" type="presParOf" srcId="{119F24DD-C634-436D-B4EE-C577DF2274FC}" destId="{2229540A-390B-4AEB-B4E2-F3E1E57282A1}" srcOrd="1" destOrd="0" presId="urn:microsoft.com/office/officeart/2005/8/layout/hierarchy2"/>
    <dgm:cxn modelId="{F3E0D05D-624F-4F12-98A3-06A667C86843}" type="presParOf" srcId="{2229540A-390B-4AEB-B4E2-F3E1E57282A1}" destId="{3CA1318B-8581-44FF-B8C7-809BD54DEC68}" srcOrd="0" destOrd="0" presId="urn:microsoft.com/office/officeart/2005/8/layout/hierarchy2"/>
    <dgm:cxn modelId="{E3A25C9F-9382-40F1-BC81-4D948EBD53BE}" type="presParOf" srcId="{3CA1318B-8581-44FF-B8C7-809BD54DEC68}" destId="{8CDA4409-3149-45D3-8B46-5052532AA58F}" srcOrd="0" destOrd="0" presId="urn:microsoft.com/office/officeart/2005/8/layout/hierarchy2"/>
    <dgm:cxn modelId="{FD370683-5C98-409D-BD80-8EB3B93E69B0}" type="presParOf" srcId="{2229540A-390B-4AEB-B4E2-F3E1E57282A1}" destId="{A2EA6530-7CEB-4F76-A824-AC4B177775A4}" srcOrd="1" destOrd="0" presId="urn:microsoft.com/office/officeart/2005/8/layout/hierarchy2"/>
    <dgm:cxn modelId="{81D293FB-0DF8-4051-B31E-1D995DA0ADE5}" type="presParOf" srcId="{A2EA6530-7CEB-4F76-A824-AC4B177775A4}" destId="{6A69F6FF-53D9-460A-A7D5-05A2C2B1B6FE}" srcOrd="0" destOrd="0" presId="urn:microsoft.com/office/officeart/2005/8/layout/hierarchy2"/>
    <dgm:cxn modelId="{B236C770-B328-46A0-A8EC-D3F3B73FD7FC}" type="presParOf" srcId="{A2EA6530-7CEB-4F76-A824-AC4B177775A4}" destId="{9E558A8C-B7F8-4361-AD16-3E9E848818DA}" srcOrd="1" destOrd="0" presId="urn:microsoft.com/office/officeart/2005/8/layout/hierarchy2"/>
    <dgm:cxn modelId="{A1FFDD24-4360-4B3F-A4DA-66523F0486FA}" type="presParOf" srcId="{2229540A-390B-4AEB-B4E2-F3E1E57282A1}" destId="{36FFB00E-4637-4D96-9B63-BBFE34B65DF6}" srcOrd="2" destOrd="0" presId="urn:microsoft.com/office/officeart/2005/8/layout/hierarchy2"/>
    <dgm:cxn modelId="{2B23CAAA-0096-49EC-9F88-B0FCBD264ECF}" type="presParOf" srcId="{36FFB00E-4637-4D96-9B63-BBFE34B65DF6}" destId="{830D40D7-A702-469C-8408-B79C62926D4C}" srcOrd="0" destOrd="0" presId="urn:microsoft.com/office/officeart/2005/8/layout/hierarchy2"/>
    <dgm:cxn modelId="{FF0A3D72-F020-445B-B62D-79D1CFC7B53C}" type="presParOf" srcId="{2229540A-390B-4AEB-B4E2-F3E1E57282A1}" destId="{BED6B3B2-4652-44EC-8FC9-3A14F5754321}" srcOrd="3" destOrd="0" presId="urn:microsoft.com/office/officeart/2005/8/layout/hierarchy2"/>
    <dgm:cxn modelId="{85EAD545-9844-4D17-9FF4-0527CACC6DC7}" type="presParOf" srcId="{BED6B3B2-4652-44EC-8FC9-3A14F5754321}" destId="{15CD6974-F534-436A-87BC-09AAF833949C}" srcOrd="0" destOrd="0" presId="urn:microsoft.com/office/officeart/2005/8/layout/hierarchy2"/>
    <dgm:cxn modelId="{0CFC640B-08FB-4108-9399-C5CAA69411A9}" type="presParOf" srcId="{BED6B3B2-4652-44EC-8FC9-3A14F5754321}" destId="{6F5ADA11-0805-4225-AFAC-ECF27CA1CCA8}" srcOrd="1" destOrd="0" presId="urn:microsoft.com/office/officeart/2005/8/layout/hierarchy2"/>
    <dgm:cxn modelId="{40167839-0AD2-40F4-9BC6-284F44525F01}" type="presParOf" srcId="{6F5ADA11-0805-4225-AFAC-ECF27CA1CCA8}" destId="{89CD1275-7550-44D7-A029-24E35F04E6F1}" srcOrd="0" destOrd="0" presId="urn:microsoft.com/office/officeart/2005/8/layout/hierarchy2"/>
    <dgm:cxn modelId="{32FF240A-6884-48F6-8FC7-05760DCE4776}" type="presParOf" srcId="{89CD1275-7550-44D7-A029-24E35F04E6F1}" destId="{B83519F5-4043-46D1-8BEF-55167682692C}" srcOrd="0" destOrd="0" presId="urn:microsoft.com/office/officeart/2005/8/layout/hierarchy2"/>
    <dgm:cxn modelId="{4AC19775-D0ED-445B-AD32-373E77E26170}" type="presParOf" srcId="{6F5ADA11-0805-4225-AFAC-ECF27CA1CCA8}" destId="{A6A96502-F9CE-4449-ABD4-E61859E4B43A}" srcOrd="1" destOrd="0" presId="urn:microsoft.com/office/officeart/2005/8/layout/hierarchy2"/>
    <dgm:cxn modelId="{12D16CA2-FCDC-4AB8-9044-0B9D70777139}" type="presParOf" srcId="{A6A96502-F9CE-4449-ABD4-E61859E4B43A}" destId="{1A562170-7239-4FD1-8F9C-A902AEC1426B}" srcOrd="0" destOrd="0" presId="urn:microsoft.com/office/officeart/2005/8/layout/hierarchy2"/>
    <dgm:cxn modelId="{BE64E22D-2D7C-4E5D-8CC4-8322712C580B}" type="presParOf" srcId="{A6A96502-F9CE-4449-ABD4-E61859E4B43A}" destId="{80CAF9EF-B35B-453D-9AE5-A45BE32728BE}" srcOrd="1" destOrd="0" presId="urn:microsoft.com/office/officeart/2005/8/layout/hierarchy2"/>
    <dgm:cxn modelId="{3AC037C9-8209-40CC-905D-9CBE7CD7C90D}" type="presParOf" srcId="{698E59BE-2A06-4EB3-B27B-36F7E37A6813}" destId="{A4682455-FBCE-43BB-9B84-9E38BF864E3C}" srcOrd="8" destOrd="0" presId="urn:microsoft.com/office/officeart/2005/8/layout/hierarchy2"/>
    <dgm:cxn modelId="{5C0ECF85-97D8-4548-84FD-DF63A99D8B35}" type="presParOf" srcId="{A4682455-FBCE-43BB-9B84-9E38BF864E3C}" destId="{4A970995-D08D-4E55-9BE6-4ED3E6DC6733}" srcOrd="0" destOrd="0" presId="urn:microsoft.com/office/officeart/2005/8/layout/hierarchy2"/>
    <dgm:cxn modelId="{0511871F-27FE-402D-BAE2-4313E9F42347}" type="presParOf" srcId="{698E59BE-2A06-4EB3-B27B-36F7E37A6813}" destId="{11482CC5-BF09-4995-A139-A3801CF405E6}" srcOrd="9" destOrd="0" presId="urn:microsoft.com/office/officeart/2005/8/layout/hierarchy2"/>
    <dgm:cxn modelId="{C5D2FBC8-2FA0-4D27-A64D-2411268A64D1}" type="presParOf" srcId="{11482CC5-BF09-4995-A139-A3801CF405E6}" destId="{E91F3409-174B-419B-A58C-4AA602CEBFED}" srcOrd="0" destOrd="0" presId="urn:microsoft.com/office/officeart/2005/8/layout/hierarchy2"/>
    <dgm:cxn modelId="{31A7E8D3-2529-49C7-A3DF-52864FC64D9B}" type="presParOf" srcId="{11482CC5-BF09-4995-A139-A3801CF405E6}" destId="{171CE4D6-FEB8-43FE-A1A8-81DCFFB5E470}" srcOrd="1" destOrd="0" presId="urn:microsoft.com/office/officeart/2005/8/layout/hierarchy2"/>
    <dgm:cxn modelId="{795BE9CA-1EA2-438B-B587-A5536C84E451}" type="presParOf" srcId="{171CE4D6-FEB8-43FE-A1A8-81DCFFB5E470}" destId="{05C34194-3139-4B2C-A031-5FAEC15E6006}" srcOrd="0" destOrd="0" presId="urn:microsoft.com/office/officeart/2005/8/layout/hierarchy2"/>
    <dgm:cxn modelId="{A9E8A32A-B89E-446D-A983-F308D7F4285A}" type="presParOf" srcId="{05C34194-3139-4B2C-A031-5FAEC15E6006}" destId="{F064D86A-2FC7-4398-B959-7B43EECD5891}" srcOrd="0" destOrd="0" presId="urn:microsoft.com/office/officeart/2005/8/layout/hierarchy2"/>
    <dgm:cxn modelId="{E395C24A-58FC-499C-89F6-BF946478498A}" type="presParOf" srcId="{171CE4D6-FEB8-43FE-A1A8-81DCFFB5E470}" destId="{F707963A-B502-40DA-B395-27083292D844}" srcOrd="1" destOrd="0" presId="urn:microsoft.com/office/officeart/2005/8/layout/hierarchy2"/>
    <dgm:cxn modelId="{0C8984A3-17BF-4FE3-BAD8-090EB02A4692}" type="presParOf" srcId="{F707963A-B502-40DA-B395-27083292D844}" destId="{F102E750-664C-41EF-8EE4-97D1A80FEB54}" srcOrd="0" destOrd="0" presId="urn:microsoft.com/office/officeart/2005/8/layout/hierarchy2"/>
    <dgm:cxn modelId="{8A5046C0-0DA8-40EC-9FD9-3FE3698018EA}" type="presParOf" srcId="{F707963A-B502-40DA-B395-27083292D844}" destId="{7D0C671F-46BC-4769-ACC3-DC7E7D052377}" srcOrd="1" destOrd="0" presId="urn:microsoft.com/office/officeart/2005/8/layout/hierarchy2"/>
    <dgm:cxn modelId="{54EC9375-D9E9-4B50-8461-D438BE2183BC}" type="presParOf" srcId="{171CE4D6-FEB8-43FE-A1A8-81DCFFB5E470}" destId="{D882A3A8-F1BE-44DC-8856-8DA1CAA4EEDD}" srcOrd="2" destOrd="0" presId="urn:microsoft.com/office/officeart/2005/8/layout/hierarchy2"/>
    <dgm:cxn modelId="{D9793181-0332-4AF5-A9EE-8B9D8BF0A2E4}" type="presParOf" srcId="{D882A3A8-F1BE-44DC-8856-8DA1CAA4EEDD}" destId="{BE6EDF76-C418-4218-9B2E-BF47EB9F0607}" srcOrd="0" destOrd="0" presId="urn:microsoft.com/office/officeart/2005/8/layout/hierarchy2"/>
    <dgm:cxn modelId="{FA074B40-4B05-4990-BF95-236136DE6BC9}" type="presParOf" srcId="{171CE4D6-FEB8-43FE-A1A8-81DCFFB5E470}" destId="{19C4246D-FC57-43BC-8590-F354E7D529AA}" srcOrd="3" destOrd="0" presId="urn:microsoft.com/office/officeart/2005/8/layout/hierarchy2"/>
    <dgm:cxn modelId="{F6AFC70C-EE4E-4A87-B619-694590D4E399}" type="presParOf" srcId="{19C4246D-FC57-43BC-8590-F354E7D529AA}" destId="{04F88AAA-322E-470E-844F-9A39A1A1FED1}" srcOrd="0" destOrd="0" presId="urn:microsoft.com/office/officeart/2005/8/layout/hierarchy2"/>
    <dgm:cxn modelId="{ABC3E738-1C87-43A7-83DE-5EF49E0F26A2}" type="presParOf" srcId="{19C4246D-FC57-43BC-8590-F354E7D529AA}" destId="{49D6D047-6951-49D0-8825-58CE98CC8B30}" srcOrd="1" destOrd="0" presId="urn:microsoft.com/office/officeart/2005/8/layout/hierarchy2"/>
    <dgm:cxn modelId="{B2910DBC-2069-4C0A-AF03-2AD55D451C21}" type="presParOf" srcId="{49D6D047-6951-49D0-8825-58CE98CC8B30}" destId="{3D232FB9-3738-40ED-BE62-A6FC03C5B2F5}" srcOrd="0" destOrd="0" presId="urn:microsoft.com/office/officeart/2005/8/layout/hierarchy2"/>
    <dgm:cxn modelId="{1D8BAEA4-547C-4A48-BE8A-8B0B8C887153}" type="presParOf" srcId="{3D232FB9-3738-40ED-BE62-A6FC03C5B2F5}" destId="{B6662A79-62FD-4317-A859-BA0EC9561CD5}" srcOrd="0" destOrd="0" presId="urn:microsoft.com/office/officeart/2005/8/layout/hierarchy2"/>
    <dgm:cxn modelId="{C22E8FB6-6E70-480B-A338-B796E39B9BB2}" type="presParOf" srcId="{49D6D047-6951-49D0-8825-58CE98CC8B30}" destId="{6AA5BE2F-1ABA-4C59-BDD2-F841D644FE64}" srcOrd="1" destOrd="0" presId="urn:microsoft.com/office/officeart/2005/8/layout/hierarchy2"/>
    <dgm:cxn modelId="{0C31AFB1-563F-4F27-BE47-226B22414618}" type="presParOf" srcId="{6AA5BE2F-1ABA-4C59-BDD2-F841D644FE64}" destId="{8B22EE15-C3AF-4974-BDE9-4986EC84B9BB}" srcOrd="0" destOrd="0" presId="urn:microsoft.com/office/officeart/2005/8/layout/hierarchy2"/>
    <dgm:cxn modelId="{B4D4AAE1-AD26-4246-A481-6FB666C2A422}" type="presParOf" srcId="{6AA5BE2F-1ABA-4C59-BDD2-F841D644FE64}" destId="{D88ACED0-F0D1-4D64-B1BE-AF8BCDBD354A}" srcOrd="1" destOrd="0" presId="urn:microsoft.com/office/officeart/2005/8/layout/hierarchy2"/>
    <dgm:cxn modelId="{5727DF78-676F-4DBD-AFB7-CFB8EA034AC5}" type="presParOf" srcId="{49D6D047-6951-49D0-8825-58CE98CC8B30}" destId="{A1406362-1F83-43B4-BC32-C160313E478C}" srcOrd="2" destOrd="0" presId="urn:microsoft.com/office/officeart/2005/8/layout/hierarchy2"/>
    <dgm:cxn modelId="{3015BDE4-9FA3-455C-8B82-FEEFA6E06736}" type="presParOf" srcId="{A1406362-1F83-43B4-BC32-C160313E478C}" destId="{1B352B1A-468E-4A10-9DE2-81BE39C1A3ED}" srcOrd="0" destOrd="0" presId="urn:microsoft.com/office/officeart/2005/8/layout/hierarchy2"/>
    <dgm:cxn modelId="{3784719C-24DA-411A-B216-18A6879DC5D5}" type="presParOf" srcId="{49D6D047-6951-49D0-8825-58CE98CC8B30}" destId="{72B7D40D-E155-4626-A0EF-A24EDD5A37B4}" srcOrd="3" destOrd="0" presId="urn:microsoft.com/office/officeart/2005/8/layout/hierarchy2"/>
    <dgm:cxn modelId="{B7A7EF90-3D4C-415E-BDC3-D612F0B587C2}" type="presParOf" srcId="{72B7D40D-E155-4626-A0EF-A24EDD5A37B4}" destId="{2A97F751-3DE7-4B65-9498-6E18CBBA1A4E}" srcOrd="0" destOrd="0" presId="urn:microsoft.com/office/officeart/2005/8/layout/hierarchy2"/>
    <dgm:cxn modelId="{E8D2B34E-F6BC-489C-BA42-95669BB31BEF}" type="presParOf" srcId="{72B7D40D-E155-4626-A0EF-A24EDD5A37B4}" destId="{544ACF9A-2CAE-43C9-9CDD-7339ED91A30A}" srcOrd="1" destOrd="0" presId="urn:microsoft.com/office/officeart/2005/8/layout/hierarchy2"/>
    <dgm:cxn modelId="{FFFCD653-D077-4247-B602-624176937CA6}" type="presParOf" srcId="{49D6D047-6951-49D0-8825-58CE98CC8B30}" destId="{3F4C2B20-F1DE-483F-89BA-CE6FA6089FED}" srcOrd="4" destOrd="0" presId="urn:microsoft.com/office/officeart/2005/8/layout/hierarchy2"/>
    <dgm:cxn modelId="{C92C84AF-4588-4F61-88A6-4746705F59E7}" type="presParOf" srcId="{3F4C2B20-F1DE-483F-89BA-CE6FA6089FED}" destId="{BE0DE940-9B4E-4B3C-8D02-85FC0C087FF2}" srcOrd="0" destOrd="0" presId="urn:microsoft.com/office/officeart/2005/8/layout/hierarchy2"/>
    <dgm:cxn modelId="{F0983291-8C12-4F94-90B0-35C87BB76FBE}" type="presParOf" srcId="{49D6D047-6951-49D0-8825-58CE98CC8B30}" destId="{3E0B1F65-90CB-493C-BFF1-DF53F4F31AA3}" srcOrd="5" destOrd="0" presId="urn:microsoft.com/office/officeart/2005/8/layout/hierarchy2"/>
    <dgm:cxn modelId="{BD0A14F6-E7E0-4EFF-A6EE-ED5B05B3A0FE}" type="presParOf" srcId="{3E0B1F65-90CB-493C-BFF1-DF53F4F31AA3}" destId="{567C36F3-C310-40F7-957C-747BE0E72C5D}" srcOrd="0" destOrd="0" presId="urn:microsoft.com/office/officeart/2005/8/layout/hierarchy2"/>
    <dgm:cxn modelId="{2E40F932-9A2A-4C89-9AFA-D8A39D0FE52F}" type="presParOf" srcId="{3E0B1F65-90CB-493C-BFF1-DF53F4F31AA3}" destId="{8D5FF85C-D052-4BF8-B120-9C79E4228D0D}" srcOrd="1" destOrd="0" presId="urn:microsoft.com/office/officeart/2005/8/layout/hierarchy2"/>
    <dgm:cxn modelId="{F3327A83-9F01-4766-B5E4-D5D435A0ADD7}" type="presParOf" srcId="{49D6D047-6951-49D0-8825-58CE98CC8B30}" destId="{DA0F53A7-9890-4176-BC25-05D58BAD2768}" srcOrd="6" destOrd="0" presId="urn:microsoft.com/office/officeart/2005/8/layout/hierarchy2"/>
    <dgm:cxn modelId="{ED031B43-A303-41E2-93F5-E14A6C8BB96C}" type="presParOf" srcId="{DA0F53A7-9890-4176-BC25-05D58BAD2768}" destId="{49747B80-1292-432E-8BEE-497B26B231FA}" srcOrd="0" destOrd="0" presId="urn:microsoft.com/office/officeart/2005/8/layout/hierarchy2"/>
    <dgm:cxn modelId="{F1EEB954-79B4-4204-A255-B8D4FCE05159}" type="presParOf" srcId="{49D6D047-6951-49D0-8825-58CE98CC8B30}" destId="{97C07667-ABAA-4E4D-B048-2F7FA7117653}" srcOrd="7" destOrd="0" presId="urn:microsoft.com/office/officeart/2005/8/layout/hierarchy2"/>
    <dgm:cxn modelId="{1B8DA88C-8F74-49D4-8DED-614526644EB2}" type="presParOf" srcId="{97C07667-ABAA-4E4D-B048-2F7FA7117653}" destId="{28001E36-53E2-45B9-873C-DBF09AC6972B}" srcOrd="0" destOrd="0" presId="urn:microsoft.com/office/officeart/2005/8/layout/hierarchy2"/>
    <dgm:cxn modelId="{61FA1DBD-EE51-4B22-B162-656D13EFFAC1}" type="presParOf" srcId="{97C07667-ABAA-4E4D-B048-2F7FA7117653}" destId="{E97CBF71-DA7A-41BC-A4D8-C2DF71332119}" srcOrd="1" destOrd="0" presId="urn:microsoft.com/office/officeart/2005/8/layout/hierarchy2"/>
    <dgm:cxn modelId="{A651CAD7-5A8D-42A0-BFEC-B26AE7B6C009}" type="presParOf" srcId="{698E59BE-2A06-4EB3-B27B-36F7E37A6813}" destId="{DA7A3242-5942-4103-8107-7F894E566F62}" srcOrd="10" destOrd="0" presId="urn:microsoft.com/office/officeart/2005/8/layout/hierarchy2"/>
    <dgm:cxn modelId="{6330520C-749B-4874-8C66-EAA60A9C2A53}" type="presParOf" srcId="{DA7A3242-5942-4103-8107-7F894E566F62}" destId="{21BA790D-5850-4550-9699-DC4F584A113E}" srcOrd="0" destOrd="0" presId="urn:microsoft.com/office/officeart/2005/8/layout/hierarchy2"/>
    <dgm:cxn modelId="{EC9806CF-D420-4633-A9FE-A650F2C026C9}" type="presParOf" srcId="{698E59BE-2A06-4EB3-B27B-36F7E37A6813}" destId="{89B3C7F9-9591-4EB0-94FA-B7991950D76B}" srcOrd="11" destOrd="0" presId="urn:microsoft.com/office/officeart/2005/8/layout/hierarchy2"/>
    <dgm:cxn modelId="{F45E1839-62A6-4F08-9F7F-D32D871D3ACF}" type="presParOf" srcId="{89B3C7F9-9591-4EB0-94FA-B7991950D76B}" destId="{A342D3C9-7AAB-4A6D-808A-2944FB26B69B}" srcOrd="0" destOrd="0" presId="urn:microsoft.com/office/officeart/2005/8/layout/hierarchy2"/>
    <dgm:cxn modelId="{8649C582-E33D-4298-B7FF-51989621C3C8}" type="presParOf" srcId="{89B3C7F9-9591-4EB0-94FA-B7991950D76B}" destId="{3CE3A484-47DD-4C51-A77B-F8F1DDC771BA}" srcOrd="1" destOrd="0" presId="urn:microsoft.com/office/officeart/2005/8/layout/hierarchy2"/>
    <dgm:cxn modelId="{71D528A6-FAE5-4F34-BDA8-E61C59EBF470}" type="presParOf" srcId="{3CE3A484-47DD-4C51-A77B-F8F1DDC771BA}" destId="{B07E6F1E-9CB6-448A-874B-4F15C3B9E5F3}" srcOrd="0" destOrd="0" presId="urn:microsoft.com/office/officeart/2005/8/layout/hierarchy2"/>
    <dgm:cxn modelId="{34A11480-C2DB-4B66-89D5-AB3269D07B1B}" type="presParOf" srcId="{B07E6F1E-9CB6-448A-874B-4F15C3B9E5F3}" destId="{E36E5109-4310-47D5-A535-5544162023AF}" srcOrd="0" destOrd="0" presId="urn:microsoft.com/office/officeart/2005/8/layout/hierarchy2"/>
    <dgm:cxn modelId="{CE1662CF-A2AC-49CC-85CD-9D21821863E9}" type="presParOf" srcId="{3CE3A484-47DD-4C51-A77B-F8F1DDC771BA}" destId="{F034D8C7-4509-4C99-83D2-D65639E1E7A4}" srcOrd="1" destOrd="0" presId="urn:microsoft.com/office/officeart/2005/8/layout/hierarchy2"/>
    <dgm:cxn modelId="{660995D7-6B74-44B4-9F2B-83DAA20BBB94}" type="presParOf" srcId="{F034D8C7-4509-4C99-83D2-D65639E1E7A4}" destId="{D4C4AE41-B84E-4635-9776-F62B831A911C}" srcOrd="0" destOrd="0" presId="urn:microsoft.com/office/officeart/2005/8/layout/hierarchy2"/>
    <dgm:cxn modelId="{15EE4E8C-1608-4ED4-89BD-53C1F53A2E32}" type="presParOf" srcId="{F034D8C7-4509-4C99-83D2-D65639E1E7A4}" destId="{F2EB973E-3C49-4325-9985-98B1EB91EB42}" srcOrd="1" destOrd="0" presId="urn:microsoft.com/office/officeart/2005/8/layout/hierarchy2"/>
    <dgm:cxn modelId="{6DBC42CA-77E5-45D7-A7F7-19DCFF471556}" type="presParOf" srcId="{698E59BE-2A06-4EB3-B27B-36F7E37A6813}" destId="{8574B099-3132-43DD-ABD8-008BDE725434}" srcOrd="12" destOrd="0" presId="urn:microsoft.com/office/officeart/2005/8/layout/hierarchy2"/>
    <dgm:cxn modelId="{BDA0DE4C-F135-4119-858B-FB9458192980}" type="presParOf" srcId="{8574B099-3132-43DD-ABD8-008BDE725434}" destId="{3CB9E820-3C96-441D-AE62-6B496340646C}" srcOrd="0" destOrd="0" presId="urn:microsoft.com/office/officeart/2005/8/layout/hierarchy2"/>
    <dgm:cxn modelId="{A678FCF8-7878-4190-9174-84EB80FD585C}" type="presParOf" srcId="{698E59BE-2A06-4EB3-B27B-36F7E37A6813}" destId="{65B23ECA-9575-4C0A-B53A-442E284CAFE8}" srcOrd="13" destOrd="0" presId="urn:microsoft.com/office/officeart/2005/8/layout/hierarchy2"/>
    <dgm:cxn modelId="{1741D901-5799-4061-9950-F0C2ED8BB681}" type="presParOf" srcId="{65B23ECA-9575-4C0A-B53A-442E284CAFE8}" destId="{5514E4AC-CF8E-4C7A-A7DB-E91C800BB24B}" srcOrd="0" destOrd="0" presId="urn:microsoft.com/office/officeart/2005/8/layout/hierarchy2"/>
    <dgm:cxn modelId="{DA8DB433-30C6-4BE4-9CAB-1365251F1149}" type="presParOf" srcId="{65B23ECA-9575-4C0A-B53A-442E284CAFE8}" destId="{D79FFACB-9634-431B-8C55-DBE0A27B01E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39FBB2-C002-4E77-902B-5129F4222CE5}">
      <dsp:nvSpPr>
        <dsp:cNvPr id="0" name=""/>
        <dsp:cNvSpPr/>
      </dsp:nvSpPr>
      <dsp:spPr>
        <a:xfrm>
          <a:off x="1774252" y="4941847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トップページ</a:t>
          </a:r>
          <a:endParaRPr kumimoji="1" lang="ja-JP" altLang="en-US" sz="500" kern="1200" dirty="0"/>
        </a:p>
      </dsp:txBody>
      <dsp:txXfrm>
        <a:off x="1781046" y="4948641"/>
        <a:ext cx="450327" cy="218369"/>
      </dsp:txXfrm>
    </dsp:sp>
    <dsp:sp modelId="{E44F3630-8CF2-4E89-A916-6829E5AEA6DD}">
      <dsp:nvSpPr>
        <dsp:cNvPr id="0" name=""/>
        <dsp:cNvSpPr/>
      </dsp:nvSpPr>
      <dsp:spPr>
        <a:xfrm rot="16344852">
          <a:off x="128295" y="2854947"/>
          <a:ext cx="4405311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4405311" y="217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2220818" y="2746993"/>
        <a:ext cx="220265" cy="220265"/>
      </dsp:txXfrm>
    </dsp:sp>
    <dsp:sp modelId="{6A7C406C-A3D6-42BC-9CFC-E1E6998759C1}">
      <dsp:nvSpPr>
        <dsp:cNvPr id="0" name=""/>
        <dsp:cNvSpPr/>
      </dsp:nvSpPr>
      <dsp:spPr>
        <a:xfrm>
          <a:off x="2423734" y="540446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センターについて</a:t>
          </a:r>
          <a:endParaRPr kumimoji="1" lang="ja-JP" altLang="en-US" sz="500" kern="1200" dirty="0"/>
        </a:p>
      </dsp:txBody>
      <dsp:txXfrm>
        <a:off x="2430528" y="547240"/>
        <a:ext cx="450327" cy="218369"/>
      </dsp:txXfrm>
    </dsp:sp>
    <dsp:sp modelId="{5C210294-C441-44CC-86D8-AD6B11C66E86}">
      <dsp:nvSpPr>
        <dsp:cNvPr id="0" name=""/>
        <dsp:cNvSpPr/>
      </dsp:nvSpPr>
      <dsp:spPr>
        <a:xfrm rot="17350740">
          <a:off x="2698006" y="387494"/>
          <a:ext cx="564854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564854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2966312" y="375552"/>
        <a:ext cx="28242" cy="28242"/>
      </dsp:txXfrm>
    </dsp:sp>
    <dsp:sp modelId="{8FEEE083-6869-442E-A035-255ACC0143AB}">
      <dsp:nvSpPr>
        <dsp:cNvPr id="0" name=""/>
        <dsp:cNvSpPr/>
      </dsp:nvSpPr>
      <dsp:spPr>
        <a:xfrm>
          <a:off x="3073217" y="6942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センター長あいさつ</a:t>
          </a:r>
          <a:endParaRPr kumimoji="1" lang="ja-JP" altLang="en-US" sz="500" kern="1200" dirty="0"/>
        </a:p>
      </dsp:txBody>
      <dsp:txXfrm>
        <a:off x="3080011" y="13736"/>
        <a:ext cx="450327" cy="218369"/>
      </dsp:txXfrm>
    </dsp:sp>
    <dsp:sp modelId="{E7DE8E34-966F-43C1-985C-B64B91AC0F77}">
      <dsp:nvSpPr>
        <dsp:cNvPr id="0" name=""/>
        <dsp:cNvSpPr/>
      </dsp:nvSpPr>
      <dsp:spPr>
        <a:xfrm rot="18289469">
          <a:off x="2817959" y="520870"/>
          <a:ext cx="324948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324948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2972310" y="514925"/>
        <a:ext cx="16247" cy="16247"/>
      </dsp:txXfrm>
    </dsp:sp>
    <dsp:sp modelId="{43001CDF-097B-4DF5-AC74-DAD473147F93}">
      <dsp:nvSpPr>
        <dsp:cNvPr id="0" name=""/>
        <dsp:cNvSpPr/>
      </dsp:nvSpPr>
      <dsp:spPr>
        <a:xfrm>
          <a:off x="3073217" y="273694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大阪府の医療の現状</a:t>
          </a:r>
          <a:endParaRPr kumimoji="1" lang="ja-JP" altLang="en-US" sz="500" kern="1200" dirty="0"/>
        </a:p>
      </dsp:txBody>
      <dsp:txXfrm>
        <a:off x="3080011" y="280488"/>
        <a:ext cx="450327" cy="218369"/>
      </dsp:txXfrm>
    </dsp:sp>
    <dsp:sp modelId="{2601F7B7-CD48-4088-8CA3-640F74A9CD45}">
      <dsp:nvSpPr>
        <dsp:cNvPr id="0" name=""/>
        <dsp:cNvSpPr/>
      </dsp:nvSpPr>
      <dsp:spPr>
        <a:xfrm>
          <a:off x="3537132" y="387494"/>
          <a:ext cx="185566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185566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3625276" y="385034"/>
        <a:ext cx="9278" cy="9278"/>
      </dsp:txXfrm>
    </dsp:sp>
    <dsp:sp modelId="{57783854-B4FC-4F7D-AB0F-0222FD123B3F}">
      <dsp:nvSpPr>
        <dsp:cNvPr id="0" name=""/>
        <dsp:cNvSpPr/>
      </dsp:nvSpPr>
      <dsp:spPr>
        <a:xfrm>
          <a:off x="3722699" y="273694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大阪で働くメリット・魅力</a:t>
          </a:r>
          <a:endParaRPr kumimoji="1" lang="ja-JP" altLang="en-US" sz="500" kern="1200" dirty="0"/>
        </a:p>
      </dsp:txBody>
      <dsp:txXfrm>
        <a:off x="3729493" y="280488"/>
        <a:ext cx="450327" cy="218369"/>
      </dsp:txXfrm>
    </dsp:sp>
    <dsp:sp modelId="{09A489BE-35FB-4D5E-84D4-8174D8278AD3}">
      <dsp:nvSpPr>
        <dsp:cNvPr id="0" name=""/>
        <dsp:cNvSpPr/>
      </dsp:nvSpPr>
      <dsp:spPr>
        <a:xfrm>
          <a:off x="2887650" y="654246"/>
          <a:ext cx="185566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185566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2975794" y="651785"/>
        <a:ext cx="9278" cy="9278"/>
      </dsp:txXfrm>
    </dsp:sp>
    <dsp:sp modelId="{C73B093E-8BAE-44A4-BF41-DA2FC9E24F05}">
      <dsp:nvSpPr>
        <dsp:cNvPr id="0" name=""/>
        <dsp:cNvSpPr/>
      </dsp:nvSpPr>
      <dsp:spPr>
        <a:xfrm>
          <a:off x="3073217" y="540446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組織・運営体制</a:t>
          </a:r>
          <a:endParaRPr kumimoji="1" lang="ja-JP" altLang="en-US" sz="500" kern="1200" dirty="0"/>
        </a:p>
      </dsp:txBody>
      <dsp:txXfrm>
        <a:off x="3080011" y="547240"/>
        <a:ext cx="450327" cy="218369"/>
      </dsp:txXfrm>
    </dsp:sp>
    <dsp:sp modelId="{BB829442-2C47-474D-8ADD-C96D42F13C62}">
      <dsp:nvSpPr>
        <dsp:cNvPr id="0" name=""/>
        <dsp:cNvSpPr/>
      </dsp:nvSpPr>
      <dsp:spPr>
        <a:xfrm>
          <a:off x="3537132" y="654246"/>
          <a:ext cx="185566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185566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3625276" y="651785"/>
        <a:ext cx="9278" cy="9278"/>
      </dsp:txXfrm>
    </dsp:sp>
    <dsp:sp modelId="{F0DC444A-5982-4094-9729-07A78643E376}">
      <dsp:nvSpPr>
        <dsp:cNvPr id="0" name=""/>
        <dsp:cNvSpPr/>
      </dsp:nvSpPr>
      <dsp:spPr>
        <a:xfrm>
          <a:off x="3722699" y="540446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センターの役割・取り組み</a:t>
          </a:r>
          <a:endParaRPr kumimoji="1" lang="ja-JP" altLang="en-US" sz="500" kern="1200" dirty="0"/>
        </a:p>
      </dsp:txBody>
      <dsp:txXfrm>
        <a:off x="3729493" y="547240"/>
        <a:ext cx="450327" cy="218369"/>
      </dsp:txXfrm>
    </dsp:sp>
    <dsp:sp modelId="{DFBD904E-7B63-4162-A47F-2AAB0732062D}">
      <dsp:nvSpPr>
        <dsp:cNvPr id="0" name=""/>
        <dsp:cNvSpPr/>
      </dsp:nvSpPr>
      <dsp:spPr>
        <a:xfrm rot="3310531">
          <a:off x="2817959" y="787622"/>
          <a:ext cx="324948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324948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2972310" y="781677"/>
        <a:ext cx="16247" cy="16247"/>
      </dsp:txXfrm>
    </dsp:sp>
    <dsp:sp modelId="{C8D3D3EB-3112-4352-A6D0-F56493F0767B}">
      <dsp:nvSpPr>
        <dsp:cNvPr id="0" name=""/>
        <dsp:cNvSpPr/>
      </dsp:nvSpPr>
      <dsp:spPr>
        <a:xfrm>
          <a:off x="3073217" y="807197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会員要件</a:t>
          </a:r>
          <a:endParaRPr kumimoji="1" lang="ja-JP" altLang="en-US" sz="500" kern="1200" dirty="0"/>
        </a:p>
      </dsp:txBody>
      <dsp:txXfrm>
        <a:off x="3080011" y="813991"/>
        <a:ext cx="450327" cy="218369"/>
      </dsp:txXfrm>
    </dsp:sp>
    <dsp:sp modelId="{E15582BF-9549-4FDF-BE27-220325F26DEE}">
      <dsp:nvSpPr>
        <dsp:cNvPr id="0" name=""/>
        <dsp:cNvSpPr/>
      </dsp:nvSpPr>
      <dsp:spPr>
        <a:xfrm>
          <a:off x="3537132" y="920997"/>
          <a:ext cx="185566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185566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3625276" y="918537"/>
        <a:ext cx="9278" cy="9278"/>
      </dsp:txXfrm>
    </dsp:sp>
    <dsp:sp modelId="{6042A17D-F961-4BAB-BC06-D358AEB28EE3}">
      <dsp:nvSpPr>
        <dsp:cNvPr id="0" name=""/>
        <dsp:cNvSpPr/>
      </dsp:nvSpPr>
      <dsp:spPr>
        <a:xfrm>
          <a:off x="3722699" y="807197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提供メニュー</a:t>
          </a:r>
          <a:endParaRPr kumimoji="1" lang="ja-JP" altLang="en-US" sz="500" kern="1200" dirty="0"/>
        </a:p>
      </dsp:txBody>
      <dsp:txXfrm>
        <a:off x="3729493" y="813991"/>
        <a:ext cx="450327" cy="218369"/>
      </dsp:txXfrm>
    </dsp:sp>
    <dsp:sp modelId="{91E8A722-6DB1-44D3-BB6E-163FD31A71A4}">
      <dsp:nvSpPr>
        <dsp:cNvPr id="0" name=""/>
        <dsp:cNvSpPr/>
      </dsp:nvSpPr>
      <dsp:spPr>
        <a:xfrm rot="4249260">
          <a:off x="2698006" y="920997"/>
          <a:ext cx="564854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564854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2966312" y="909055"/>
        <a:ext cx="28242" cy="28242"/>
      </dsp:txXfrm>
    </dsp:sp>
    <dsp:sp modelId="{2ADD11EC-346A-478C-BDE9-E4AF633DC286}">
      <dsp:nvSpPr>
        <dsp:cNvPr id="0" name=""/>
        <dsp:cNvSpPr/>
      </dsp:nvSpPr>
      <dsp:spPr>
        <a:xfrm>
          <a:off x="3073217" y="1073949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コース</a:t>
          </a:r>
          <a:endParaRPr kumimoji="1" lang="ja-JP" altLang="en-US" sz="500" kern="1200" dirty="0"/>
        </a:p>
      </dsp:txBody>
      <dsp:txXfrm>
        <a:off x="3080011" y="1080743"/>
        <a:ext cx="450327" cy="218369"/>
      </dsp:txXfrm>
    </dsp:sp>
    <dsp:sp modelId="{33010786-6D05-4888-8EE5-92F06ECEE3F8}">
      <dsp:nvSpPr>
        <dsp:cNvPr id="0" name=""/>
        <dsp:cNvSpPr/>
      </dsp:nvSpPr>
      <dsp:spPr>
        <a:xfrm>
          <a:off x="3537132" y="1187749"/>
          <a:ext cx="185566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185566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3625276" y="1185289"/>
        <a:ext cx="9278" cy="9278"/>
      </dsp:txXfrm>
    </dsp:sp>
    <dsp:sp modelId="{EF5B0148-CD05-4936-94B2-73166DE5D52A}">
      <dsp:nvSpPr>
        <dsp:cNvPr id="0" name=""/>
        <dsp:cNvSpPr/>
      </dsp:nvSpPr>
      <dsp:spPr>
        <a:xfrm>
          <a:off x="3722699" y="1073949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協力施設</a:t>
          </a:r>
          <a:endParaRPr kumimoji="1" lang="ja-JP" altLang="en-US" sz="500" kern="1200" dirty="0"/>
        </a:p>
      </dsp:txBody>
      <dsp:txXfrm>
        <a:off x="3729493" y="1080743"/>
        <a:ext cx="450327" cy="218369"/>
      </dsp:txXfrm>
    </dsp:sp>
    <dsp:sp modelId="{5C8BA0BA-A040-4EB5-A40E-03681A8ABF19}">
      <dsp:nvSpPr>
        <dsp:cNvPr id="0" name=""/>
        <dsp:cNvSpPr/>
      </dsp:nvSpPr>
      <dsp:spPr>
        <a:xfrm rot="16427427">
          <a:off x="927435" y="3655201"/>
          <a:ext cx="2807032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2807032" y="217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2260775" y="3587204"/>
        <a:ext cx="140351" cy="140351"/>
      </dsp:txXfrm>
    </dsp:sp>
    <dsp:sp modelId="{75DA0AB5-BABE-4DC0-BCD7-2CD6F0944CC1}">
      <dsp:nvSpPr>
        <dsp:cNvPr id="0" name=""/>
        <dsp:cNvSpPr/>
      </dsp:nvSpPr>
      <dsp:spPr>
        <a:xfrm>
          <a:off x="2423734" y="2140955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高校生へ</a:t>
          </a:r>
          <a:endParaRPr kumimoji="1" lang="ja-JP" altLang="en-US" sz="500" kern="1200" dirty="0"/>
        </a:p>
      </dsp:txBody>
      <dsp:txXfrm>
        <a:off x="2430528" y="2147749"/>
        <a:ext cx="450327" cy="218369"/>
      </dsp:txXfrm>
    </dsp:sp>
    <dsp:sp modelId="{3B632886-3EFD-4616-A947-419BCF8028A1}">
      <dsp:nvSpPr>
        <dsp:cNvPr id="0" name=""/>
        <dsp:cNvSpPr/>
      </dsp:nvSpPr>
      <dsp:spPr>
        <a:xfrm rot="16983315">
          <a:off x="2569689" y="1854628"/>
          <a:ext cx="821488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821488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2959896" y="1836270"/>
        <a:ext cx="41074" cy="41074"/>
      </dsp:txXfrm>
    </dsp:sp>
    <dsp:sp modelId="{836EE78B-CAC4-43FC-9EA2-B23AE9B3989B}">
      <dsp:nvSpPr>
        <dsp:cNvPr id="0" name=""/>
        <dsp:cNvSpPr/>
      </dsp:nvSpPr>
      <dsp:spPr>
        <a:xfrm>
          <a:off x="3073217" y="1340700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オープンキャンパス</a:t>
          </a:r>
          <a:endParaRPr kumimoji="1" lang="ja-JP" altLang="en-US" sz="500" kern="1200" dirty="0"/>
        </a:p>
      </dsp:txBody>
      <dsp:txXfrm>
        <a:off x="3080011" y="1347494"/>
        <a:ext cx="450327" cy="218369"/>
      </dsp:txXfrm>
    </dsp:sp>
    <dsp:sp modelId="{DA25DC8A-2B7B-4C91-8C13-2EB5B301305B}">
      <dsp:nvSpPr>
        <dsp:cNvPr id="0" name=""/>
        <dsp:cNvSpPr/>
      </dsp:nvSpPr>
      <dsp:spPr>
        <a:xfrm rot="17350740">
          <a:off x="2698006" y="1988004"/>
          <a:ext cx="564854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564854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2966312" y="1976061"/>
        <a:ext cx="28242" cy="28242"/>
      </dsp:txXfrm>
    </dsp:sp>
    <dsp:sp modelId="{8644271D-4A58-44AA-A4A0-A7B7B3173787}">
      <dsp:nvSpPr>
        <dsp:cNvPr id="0" name=""/>
        <dsp:cNvSpPr/>
      </dsp:nvSpPr>
      <dsp:spPr>
        <a:xfrm>
          <a:off x="3073217" y="1607452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高校生向け病院イベント情報</a:t>
          </a:r>
          <a:endParaRPr kumimoji="1" lang="ja-JP" altLang="en-US" sz="500" kern="1200" dirty="0"/>
        </a:p>
      </dsp:txBody>
      <dsp:txXfrm>
        <a:off x="3080011" y="1614246"/>
        <a:ext cx="450327" cy="218369"/>
      </dsp:txXfrm>
    </dsp:sp>
    <dsp:sp modelId="{606BE923-0B38-4239-A4E1-AFFB004398B2}">
      <dsp:nvSpPr>
        <dsp:cNvPr id="0" name=""/>
        <dsp:cNvSpPr/>
      </dsp:nvSpPr>
      <dsp:spPr>
        <a:xfrm rot="18289469">
          <a:off x="2817959" y="2121380"/>
          <a:ext cx="324948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324948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2972310" y="2115435"/>
        <a:ext cx="16247" cy="16247"/>
      </dsp:txXfrm>
    </dsp:sp>
    <dsp:sp modelId="{F87D85E9-C1FC-483D-87BF-5DA4A8DBB5CF}">
      <dsp:nvSpPr>
        <dsp:cNvPr id="0" name=""/>
        <dsp:cNvSpPr/>
      </dsp:nvSpPr>
      <dsp:spPr>
        <a:xfrm>
          <a:off x="3073217" y="1874204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入学説明会</a:t>
          </a:r>
          <a:endParaRPr kumimoji="1" lang="ja-JP" altLang="en-US" sz="500" kern="1200" dirty="0"/>
        </a:p>
      </dsp:txBody>
      <dsp:txXfrm>
        <a:off x="3080011" y="1880998"/>
        <a:ext cx="450327" cy="218369"/>
      </dsp:txXfrm>
    </dsp:sp>
    <dsp:sp modelId="{79CEC4F3-37D2-4C51-A41C-466515B71CD5}">
      <dsp:nvSpPr>
        <dsp:cNvPr id="0" name=""/>
        <dsp:cNvSpPr/>
      </dsp:nvSpPr>
      <dsp:spPr>
        <a:xfrm>
          <a:off x="2887650" y="2254756"/>
          <a:ext cx="185566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185566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2975794" y="2252295"/>
        <a:ext cx="9278" cy="9278"/>
      </dsp:txXfrm>
    </dsp:sp>
    <dsp:sp modelId="{6D7F681A-1485-4790-BA3F-FE45B896BB91}">
      <dsp:nvSpPr>
        <dsp:cNvPr id="0" name=""/>
        <dsp:cNvSpPr/>
      </dsp:nvSpPr>
      <dsp:spPr>
        <a:xfrm>
          <a:off x="3073217" y="2140955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地域枠修学金</a:t>
          </a:r>
          <a:endParaRPr kumimoji="1" lang="ja-JP" altLang="en-US" sz="500" kern="1200" dirty="0"/>
        </a:p>
      </dsp:txBody>
      <dsp:txXfrm>
        <a:off x="3080011" y="2147749"/>
        <a:ext cx="450327" cy="218369"/>
      </dsp:txXfrm>
    </dsp:sp>
    <dsp:sp modelId="{035E696D-21CB-47EB-BE55-F0090C3068E5}">
      <dsp:nvSpPr>
        <dsp:cNvPr id="0" name=""/>
        <dsp:cNvSpPr/>
      </dsp:nvSpPr>
      <dsp:spPr>
        <a:xfrm rot="18289469">
          <a:off x="3467442" y="2121380"/>
          <a:ext cx="324948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324948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3621792" y="2115435"/>
        <a:ext cx="16247" cy="16247"/>
      </dsp:txXfrm>
    </dsp:sp>
    <dsp:sp modelId="{B47C94A5-6DC5-465B-91D4-20C937AC79B8}">
      <dsp:nvSpPr>
        <dsp:cNvPr id="0" name=""/>
        <dsp:cNvSpPr/>
      </dsp:nvSpPr>
      <dsp:spPr>
        <a:xfrm>
          <a:off x="3722699" y="1874204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募集要項（リンク）</a:t>
          </a:r>
          <a:endParaRPr kumimoji="1" lang="ja-JP" altLang="en-US" sz="500" kern="1200" dirty="0"/>
        </a:p>
      </dsp:txBody>
      <dsp:txXfrm>
        <a:off x="3729493" y="1880998"/>
        <a:ext cx="450327" cy="218369"/>
      </dsp:txXfrm>
    </dsp:sp>
    <dsp:sp modelId="{24CFBF1D-F2C6-467B-B6F9-F4E66B14B365}">
      <dsp:nvSpPr>
        <dsp:cNvPr id="0" name=""/>
        <dsp:cNvSpPr/>
      </dsp:nvSpPr>
      <dsp:spPr>
        <a:xfrm>
          <a:off x="3537132" y="2254756"/>
          <a:ext cx="185566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185566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3625276" y="2252295"/>
        <a:ext cx="9278" cy="9278"/>
      </dsp:txXfrm>
    </dsp:sp>
    <dsp:sp modelId="{8695996A-AA6B-486E-B3C4-65221681805F}">
      <dsp:nvSpPr>
        <dsp:cNvPr id="0" name=""/>
        <dsp:cNvSpPr/>
      </dsp:nvSpPr>
      <dsp:spPr>
        <a:xfrm>
          <a:off x="3722699" y="2140955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募集スケジュール（リンク）</a:t>
          </a:r>
          <a:endParaRPr kumimoji="1" lang="ja-JP" altLang="en-US" sz="500" kern="1200" dirty="0"/>
        </a:p>
      </dsp:txBody>
      <dsp:txXfrm>
        <a:off x="3729493" y="2147749"/>
        <a:ext cx="450327" cy="218369"/>
      </dsp:txXfrm>
    </dsp:sp>
    <dsp:sp modelId="{4F484CAF-8514-469C-89FE-53D1D5E93C59}">
      <dsp:nvSpPr>
        <dsp:cNvPr id="0" name=""/>
        <dsp:cNvSpPr/>
      </dsp:nvSpPr>
      <dsp:spPr>
        <a:xfrm rot="3310531">
          <a:off x="3467442" y="2388131"/>
          <a:ext cx="324948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324948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3621792" y="2382186"/>
        <a:ext cx="16247" cy="16247"/>
      </dsp:txXfrm>
    </dsp:sp>
    <dsp:sp modelId="{66D411EF-EDC3-470C-8FC7-1CEAE4F85BF9}">
      <dsp:nvSpPr>
        <dsp:cNvPr id="0" name=""/>
        <dsp:cNvSpPr/>
      </dsp:nvSpPr>
      <dsp:spPr>
        <a:xfrm>
          <a:off x="3722699" y="2407707"/>
          <a:ext cx="1036490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地域枠の先輩（学生・医師）からのメッセージ</a:t>
          </a:r>
          <a:endParaRPr kumimoji="1" lang="ja-JP" altLang="en-US" sz="500" kern="1200" dirty="0"/>
        </a:p>
      </dsp:txBody>
      <dsp:txXfrm>
        <a:off x="3729493" y="2414501"/>
        <a:ext cx="1022902" cy="218369"/>
      </dsp:txXfrm>
    </dsp:sp>
    <dsp:sp modelId="{DE25C496-2BA2-4C1F-9AB7-F59647F37B24}">
      <dsp:nvSpPr>
        <dsp:cNvPr id="0" name=""/>
        <dsp:cNvSpPr/>
      </dsp:nvSpPr>
      <dsp:spPr>
        <a:xfrm rot="4616685">
          <a:off x="2569689" y="2654883"/>
          <a:ext cx="821488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821488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2959896" y="2636524"/>
        <a:ext cx="41074" cy="41074"/>
      </dsp:txXfrm>
    </dsp:sp>
    <dsp:sp modelId="{24BC46BD-C121-4819-B0C5-82DB58E85C68}">
      <dsp:nvSpPr>
        <dsp:cNvPr id="0" name=""/>
        <dsp:cNvSpPr/>
      </dsp:nvSpPr>
      <dsp:spPr>
        <a:xfrm>
          <a:off x="3073217" y="2941210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自治医大</a:t>
          </a:r>
          <a:endParaRPr kumimoji="1" lang="ja-JP" altLang="en-US" sz="500" kern="1200" dirty="0"/>
        </a:p>
      </dsp:txBody>
      <dsp:txXfrm>
        <a:off x="3080011" y="2948004"/>
        <a:ext cx="450327" cy="218369"/>
      </dsp:txXfrm>
    </dsp:sp>
    <dsp:sp modelId="{998A4076-43D0-43C3-BD42-F070B602E657}">
      <dsp:nvSpPr>
        <dsp:cNvPr id="0" name=""/>
        <dsp:cNvSpPr/>
      </dsp:nvSpPr>
      <dsp:spPr>
        <a:xfrm rot="18289469">
          <a:off x="3467442" y="2921635"/>
          <a:ext cx="324948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324948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3621792" y="2915690"/>
        <a:ext cx="16247" cy="16247"/>
      </dsp:txXfrm>
    </dsp:sp>
    <dsp:sp modelId="{97B5C511-CA20-473A-9841-E2398C1C4705}">
      <dsp:nvSpPr>
        <dsp:cNvPr id="0" name=""/>
        <dsp:cNvSpPr/>
      </dsp:nvSpPr>
      <dsp:spPr>
        <a:xfrm>
          <a:off x="3722699" y="2674458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募集要項（リンク）</a:t>
          </a:r>
          <a:endParaRPr kumimoji="1" lang="ja-JP" altLang="en-US" sz="500" kern="1200" dirty="0"/>
        </a:p>
      </dsp:txBody>
      <dsp:txXfrm>
        <a:off x="3729493" y="2681252"/>
        <a:ext cx="450327" cy="218369"/>
      </dsp:txXfrm>
    </dsp:sp>
    <dsp:sp modelId="{4377A5FE-DF1C-4328-BDA9-903FAE06C52A}">
      <dsp:nvSpPr>
        <dsp:cNvPr id="0" name=""/>
        <dsp:cNvSpPr/>
      </dsp:nvSpPr>
      <dsp:spPr>
        <a:xfrm>
          <a:off x="3537132" y="3055010"/>
          <a:ext cx="185566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185566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3625276" y="3052550"/>
        <a:ext cx="9278" cy="9278"/>
      </dsp:txXfrm>
    </dsp:sp>
    <dsp:sp modelId="{D960C667-3670-467F-972B-B2A7A016D12C}">
      <dsp:nvSpPr>
        <dsp:cNvPr id="0" name=""/>
        <dsp:cNvSpPr/>
      </dsp:nvSpPr>
      <dsp:spPr>
        <a:xfrm>
          <a:off x="3722699" y="2941210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募集スケジュール（リンク）</a:t>
          </a:r>
          <a:endParaRPr kumimoji="1" lang="ja-JP" altLang="en-US" sz="500" kern="1200" dirty="0"/>
        </a:p>
      </dsp:txBody>
      <dsp:txXfrm>
        <a:off x="3729493" y="2948004"/>
        <a:ext cx="450327" cy="218369"/>
      </dsp:txXfrm>
    </dsp:sp>
    <dsp:sp modelId="{9E7BD314-E569-403D-AE6C-3F75C24928FA}">
      <dsp:nvSpPr>
        <dsp:cNvPr id="0" name=""/>
        <dsp:cNvSpPr/>
      </dsp:nvSpPr>
      <dsp:spPr>
        <a:xfrm rot="3310531">
          <a:off x="3467442" y="3188386"/>
          <a:ext cx="324948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324948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3621792" y="3182441"/>
        <a:ext cx="16247" cy="16247"/>
      </dsp:txXfrm>
    </dsp:sp>
    <dsp:sp modelId="{0D62A447-A5DD-405C-8295-60B5EAD4E372}">
      <dsp:nvSpPr>
        <dsp:cNvPr id="0" name=""/>
        <dsp:cNvSpPr/>
      </dsp:nvSpPr>
      <dsp:spPr>
        <a:xfrm>
          <a:off x="3722699" y="3207962"/>
          <a:ext cx="1043852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自治医大の先輩（学生・医師）からのメッセージ</a:t>
          </a:r>
          <a:endParaRPr kumimoji="1" lang="ja-JP" altLang="en-US" sz="500" kern="1200" dirty="0"/>
        </a:p>
      </dsp:txBody>
      <dsp:txXfrm>
        <a:off x="3729493" y="3214756"/>
        <a:ext cx="1030264" cy="218369"/>
      </dsp:txXfrm>
    </dsp:sp>
    <dsp:sp modelId="{D82758D1-AE90-46A0-95B4-7F00619DD470}">
      <dsp:nvSpPr>
        <dsp:cNvPr id="0" name=""/>
        <dsp:cNvSpPr/>
      </dsp:nvSpPr>
      <dsp:spPr>
        <a:xfrm rot="16983315">
          <a:off x="1920207" y="4655520"/>
          <a:ext cx="821488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821488" y="217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2310414" y="4637161"/>
        <a:ext cx="41074" cy="41074"/>
      </dsp:txXfrm>
    </dsp:sp>
    <dsp:sp modelId="{C432F388-0DA4-444B-AD11-EEBF551D6918}">
      <dsp:nvSpPr>
        <dsp:cNvPr id="0" name=""/>
        <dsp:cNvSpPr/>
      </dsp:nvSpPr>
      <dsp:spPr>
        <a:xfrm>
          <a:off x="2423734" y="4141592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大学生へ</a:t>
          </a:r>
          <a:endParaRPr kumimoji="1" lang="ja-JP" altLang="en-US" sz="500" kern="1200" dirty="0"/>
        </a:p>
      </dsp:txBody>
      <dsp:txXfrm>
        <a:off x="2430528" y="4148386"/>
        <a:ext cx="450327" cy="218369"/>
      </dsp:txXfrm>
    </dsp:sp>
    <dsp:sp modelId="{EB364A44-76D6-4BCD-BE7B-6C3C3288D46F}">
      <dsp:nvSpPr>
        <dsp:cNvPr id="0" name=""/>
        <dsp:cNvSpPr/>
      </dsp:nvSpPr>
      <dsp:spPr>
        <a:xfrm rot="17132988">
          <a:off x="2634326" y="3921953"/>
          <a:ext cx="692215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692215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2963128" y="3906826"/>
        <a:ext cx="34610" cy="34610"/>
      </dsp:txXfrm>
    </dsp:sp>
    <dsp:sp modelId="{94576282-DBC3-4C23-893C-ED987CCC5E04}">
      <dsp:nvSpPr>
        <dsp:cNvPr id="0" name=""/>
        <dsp:cNvSpPr/>
      </dsp:nvSpPr>
      <dsp:spPr>
        <a:xfrm>
          <a:off x="3073217" y="3474713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臨床研修病院一覧</a:t>
          </a:r>
          <a:endParaRPr kumimoji="1" lang="ja-JP" altLang="en-US" sz="500" kern="1200" dirty="0"/>
        </a:p>
      </dsp:txBody>
      <dsp:txXfrm>
        <a:off x="3080011" y="3481507"/>
        <a:ext cx="450327" cy="218369"/>
      </dsp:txXfrm>
    </dsp:sp>
    <dsp:sp modelId="{321B98D3-3C54-45F0-BF26-5BE1D0F42783}">
      <dsp:nvSpPr>
        <dsp:cNvPr id="0" name=""/>
        <dsp:cNvSpPr/>
      </dsp:nvSpPr>
      <dsp:spPr>
        <a:xfrm>
          <a:off x="3537132" y="3588514"/>
          <a:ext cx="185566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185566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3625276" y="3586053"/>
        <a:ext cx="9278" cy="9278"/>
      </dsp:txXfrm>
    </dsp:sp>
    <dsp:sp modelId="{35ADD573-0E44-4A20-B88A-DCC3B53451F0}">
      <dsp:nvSpPr>
        <dsp:cNvPr id="0" name=""/>
        <dsp:cNvSpPr/>
      </dsp:nvSpPr>
      <dsp:spPr>
        <a:xfrm>
          <a:off x="3722699" y="3474713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各病院リンク</a:t>
          </a:r>
          <a:endParaRPr kumimoji="1" lang="ja-JP" altLang="en-US" sz="500" kern="1200" dirty="0"/>
        </a:p>
      </dsp:txBody>
      <dsp:txXfrm>
        <a:off x="3729493" y="3481507"/>
        <a:ext cx="450327" cy="218369"/>
      </dsp:txXfrm>
    </dsp:sp>
    <dsp:sp modelId="{48A9188D-398A-48C1-97A3-67B366F331E8}">
      <dsp:nvSpPr>
        <dsp:cNvPr id="0" name=""/>
        <dsp:cNvSpPr/>
      </dsp:nvSpPr>
      <dsp:spPr>
        <a:xfrm rot="18289469">
          <a:off x="2817959" y="4122017"/>
          <a:ext cx="324948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324948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2972310" y="4116072"/>
        <a:ext cx="16247" cy="16247"/>
      </dsp:txXfrm>
    </dsp:sp>
    <dsp:sp modelId="{B7BF5A2C-06C0-45B6-B8A8-B0984E573DE2}">
      <dsp:nvSpPr>
        <dsp:cNvPr id="0" name=""/>
        <dsp:cNvSpPr/>
      </dsp:nvSpPr>
      <dsp:spPr>
        <a:xfrm>
          <a:off x="3073217" y="3874841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主催セミナー情報</a:t>
          </a:r>
          <a:endParaRPr kumimoji="1" lang="ja-JP" altLang="en-US" sz="500" kern="1200" dirty="0"/>
        </a:p>
      </dsp:txBody>
      <dsp:txXfrm>
        <a:off x="3080011" y="3881635"/>
        <a:ext cx="450327" cy="218369"/>
      </dsp:txXfrm>
    </dsp:sp>
    <dsp:sp modelId="{EB3F8E78-3D50-4840-B1BA-09C1D8898AA0}">
      <dsp:nvSpPr>
        <dsp:cNvPr id="0" name=""/>
        <dsp:cNvSpPr/>
      </dsp:nvSpPr>
      <dsp:spPr>
        <a:xfrm rot="19457599">
          <a:off x="3515653" y="3921953"/>
          <a:ext cx="228525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228525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3624202" y="3918419"/>
        <a:ext cx="11426" cy="11426"/>
      </dsp:txXfrm>
    </dsp:sp>
    <dsp:sp modelId="{62290615-BA7F-419D-B8DC-264B8BEA0150}">
      <dsp:nvSpPr>
        <dsp:cNvPr id="0" name=""/>
        <dsp:cNvSpPr/>
      </dsp:nvSpPr>
      <dsp:spPr>
        <a:xfrm>
          <a:off x="3722699" y="3741465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参加申込フォーム</a:t>
          </a:r>
          <a:endParaRPr kumimoji="1" lang="ja-JP" altLang="en-US" sz="500" kern="1200" dirty="0"/>
        </a:p>
      </dsp:txBody>
      <dsp:txXfrm>
        <a:off x="3729493" y="3748259"/>
        <a:ext cx="450327" cy="218369"/>
      </dsp:txXfrm>
    </dsp:sp>
    <dsp:sp modelId="{C0D36BAE-88B9-4DC7-9A23-27A080B7CC8C}">
      <dsp:nvSpPr>
        <dsp:cNvPr id="0" name=""/>
        <dsp:cNvSpPr/>
      </dsp:nvSpPr>
      <dsp:spPr>
        <a:xfrm rot="2142401">
          <a:off x="3515653" y="4055329"/>
          <a:ext cx="228525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228525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3624202" y="4051794"/>
        <a:ext cx="11426" cy="11426"/>
      </dsp:txXfrm>
    </dsp:sp>
    <dsp:sp modelId="{E5A31339-692E-4F96-AD2E-81AD3222195F}">
      <dsp:nvSpPr>
        <dsp:cNvPr id="0" name=""/>
        <dsp:cNvSpPr/>
      </dsp:nvSpPr>
      <dsp:spPr>
        <a:xfrm>
          <a:off x="3722699" y="4008217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活動報告</a:t>
          </a:r>
          <a:endParaRPr kumimoji="1" lang="ja-JP" altLang="en-US" sz="500" kern="1200" dirty="0"/>
        </a:p>
      </dsp:txBody>
      <dsp:txXfrm>
        <a:off x="3729493" y="4015011"/>
        <a:ext cx="450327" cy="218369"/>
      </dsp:txXfrm>
    </dsp:sp>
    <dsp:sp modelId="{FCE490D9-6E49-4D5B-93DD-EECE296F4B0E}">
      <dsp:nvSpPr>
        <dsp:cNvPr id="0" name=""/>
        <dsp:cNvSpPr/>
      </dsp:nvSpPr>
      <dsp:spPr>
        <a:xfrm rot="2142401">
          <a:off x="2866171" y="4322081"/>
          <a:ext cx="228525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228525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2974720" y="4318546"/>
        <a:ext cx="11426" cy="11426"/>
      </dsp:txXfrm>
    </dsp:sp>
    <dsp:sp modelId="{4AAB6613-4C7D-4B86-8489-B5DFC7C4EA84}">
      <dsp:nvSpPr>
        <dsp:cNvPr id="0" name=""/>
        <dsp:cNvSpPr/>
      </dsp:nvSpPr>
      <dsp:spPr>
        <a:xfrm>
          <a:off x="3073217" y="4274968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地域枠学生用会員サイト</a:t>
          </a:r>
          <a:endParaRPr kumimoji="1" lang="ja-JP" altLang="en-US" sz="500" kern="1200" dirty="0"/>
        </a:p>
      </dsp:txBody>
      <dsp:txXfrm>
        <a:off x="3080011" y="4281762"/>
        <a:ext cx="450327" cy="218369"/>
      </dsp:txXfrm>
    </dsp:sp>
    <dsp:sp modelId="{EFF21D9B-F16A-429E-BBD8-D1D8FEAEC258}">
      <dsp:nvSpPr>
        <dsp:cNvPr id="0" name=""/>
        <dsp:cNvSpPr/>
      </dsp:nvSpPr>
      <dsp:spPr>
        <a:xfrm>
          <a:off x="3537132" y="4388768"/>
          <a:ext cx="185566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185566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3625276" y="4386308"/>
        <a:ext cx="9278" cy="9278"/>
      </dsp:txXfrm>
    </dsp:sp>
    <dsp:sp modelId="{8075118B-F08A-4E65-B931-F91FBAC4E449}">
      <dsp:nvSpPr>
        <dsp:cNvPr id="0" name=""/>
        <dsp:cNvSpPr/>
      </dsp:nvSpPr>
      <dsp:spPr>
        <a:xfrm>
          <a:off x="3722699" y="4274968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学年別グループライン</a:t>
          </a:r>
          <a:endParaRPr kumimoji="1" lang="ja-JP" altLang="en-US" sz="500" kern="1200" dirty="0"/>
        </a:p>
      </dsp:txBody>
      <dsp:txXfrm>
        <a:off x="3729493" y="4281762"/>
        <a:ext cx="450327" cy="218369"/>
      </dsp:txXfrm>
    </dsp:sp>
    <dsp:sp modelId="{ABF5AAC2-72C0-4A0B-9276-A20771D49073}">
      <dsp:nvSpPr>
        <dsp:cNvPr id="0" name=""/>
        <dsp:cNvSpPr/>
      </dsp:nvSpPr>
      <dsp:spPr>
        <a:xfrm rot="4467012">
          <a:off x="2634326" y="4588832"/>
          <a:ext cx="692215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692215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2963128" y="4573705"/>
        <a:ext cx="34610" cy="34610"/>
      </dsp:txXfrm>
    </dsp:sp>
    <dsp:sp modelId="{08EE7F8F-FCF0-49AA-BA69-F1B3BDD74728}">
      <dsp:nvSpPr>
        <dsp:cNvPr id="0" name=""/>
        <dsp:cNvSpPr/>
      </dsp:nvSpPr>
      <dsp:spPr>
        <a:xfrm>
          <a:off x="3073217" y="4808471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先輩医師からのメッセージ</a:t>
          </a:r>
          <a:endParaRPr kumimoji="1" lang="ja-JP" altLang="en-US" sz="500" kern="1200" dirty="0"/>
        </a:p>
      </dsp:txBody>
      <dsp:txXfrm>
        <a:off x="3080011" y="4815265"/>
        <a:ext cx="450327" cy="218369"/>
      </dsp:txXfrm>
    </dsp:sp>
    <dsp:sp modelId="{40BD8EF2-EE0F-4A50-BA41-6DE752A323DF}">
      <dsp:nvSpPr>
        <dsp:cNvPr id="0" name=""/>
        <dsp:cNvSpPr/>
      </dsp:nvSpPr>
      <dsp:spPr>
        <a:xfrm rot="18289469">
          <a:off x="3467442" y="4788896"/>
          <a:ext cx="324948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324948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3621792" y="4782951"/>
        <a:ext cx="16247" cy="16247"/>
      </dsp:txXfrm>
    </dsp:sp>
    <dsp:sp modelId="{4A503671-5C9A-40D9-A73C-52363DCEA5B9}">
      <dsp:nvSpPr>
        <dsp:cNvPr id="0" name=""/>
        <dsp:cNvSpPr/>
      </dsp:nvSpPr>
      <dsp:spPr>
        <a:xfrm>
          <a:off x="3722699" y="4541720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コース別</a:t>
          </a:r>
          <a:endParaRPr kumimoji="1" lang="ja-JP" altLang="en-US" sz="500" kern="1200" dirty="0"/>
        </a:p>
      </dsp:txBody>
      <dsp:txXfrm>
        <a:off x="3729493" y="4548514"/>
        <a:ext cx="450327" cy="218369"/>
      </dsp:txXfrm>
    </dsp:sp>
    <dsp:sp modelId="{77ABDF7F-34AC-4891-AD8C-342D02538FB6}">
      <dsp:nvSpPr>
        <dsp:cNvPr id="0" name=""/>
        <dsp:cNvSpPr/>
      </dsp:nvSpPr>
      <dsp:spPr>
        <a:xfrm>
          <a:off x="3537132" y="4922272"/>
          <a:ext cx="185566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185566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3625276" y="4919811"/>
        <a:ext cx="9278" cy="9278"/>
      </dsp:txXfrm>
    </dsp:sp>
    <dsp:sp modelId="{21F6FC19-AF0B-4535-9B10-41C56F06B1AB}">
      <dsp:nvSpPr>
        <dsp:cNvPr id="0" name=""/>
        <dsp:cNvSpPr/>
      </dsp:nvSpPr>
      <dsp:spPr>
        <a:xfrm>
          <a:off x="3722699" y="4808471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地域枠卒</a:t>
          </a:r>
          <a:endParaRPr kumimoji="1" lang="ja-JP" altLang="en-US" sz="500" kern="1200" dirty="0"/>
        </a:p>
      </dsp:txBody>
      <dsp:txXfrm>
        <a:off x="3729493" y="4815265"/>
        <a:ext cx="450327" cy="218369"/>
      </dsp:txXfrm>
    </dsp:sp>
    <dsp:sp modelId="{84EEC3B5-74EB-4220-AE93-620AC23F6B63}">
      <dsp:nvSpPr>
        <dsp:cNvPr id="0" name=""/>
        <dsp:cNvSpPr/>
      </dsp:nvSpPr>
      <dsp:spPr>
        <a:xfrm rot="3310531">
          <a:off x="3467442" y="5055647"/>
          <a:ext cx="324948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324948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3621792" y="5049702"/>
        <a:ext cx="16247" cy="16247"/>
      </dsp:txXfrm>
    </dsp:sp>
    <dsp:sp modelId="{A45AD3EA-950C-43A1-97E1-C0F257D91B8F}">
      <dsp:nvSpPr>
        <dsp:cNvPr id="0" name=""/>
        <dsp:cNvSpPr/>
      </dsp:nvSpPr>
      <dsp:spPr>
        <a:xfrm>
          <a:off x="3722699" y="5075223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自治医卒</a:t>
          </a:r>
          <a:endParaRPr kumimoji="1" lang="ja-JP" altLang="en-US" sz="500" kern="1200" dirty="0"/>
        </a:p>
      </dsp:txBody>
      <dsp:txXfrm>
        <a:off x="3729493" y="5082017"/>
        <a:ext cx="450327" cy="218369"/>
      </dsp:txXfrm>
    </dsp:sp>
    <dsp:sp modelId="{3284E2B0-3E75-4179-99B5-7880706F7B33}">
      <dsp:nvSpPr>
        <dsp:cNvPr id="0" name=""/>
        <dsp:cNvSpPr/>
      </dsp:nvSpPr>
      <dsp:spPr>
        <a:xfrm rot="5033476">
          <a:off x="1459058" y="5922590"/>
          <a:ext cx="1743787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1743787" y="217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2287357" y="5881174"/>
        <a:ext cx="87189" cy="87189"/>
      </dsp:txXfrm>
    </dsp:sp>
    <dsp:sp modelId="{8CEE2D4C-C8BD-4A03-B50B-AD8382C16B53}">
      <dsp:nvSpPr>
        <dsp:cNvPr id="0" name=""/>
        <dsp:cNvSpPr/>
      </dsp:nvSpPr>
      <dsp:spPr>
        <a:xfrm>
          <a:off x="2423734" y="6675733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医師へ</a:t>
          </a:r>
          <a:endParaRPr kumimoji="1" lang="ja-JP" altLang="en-US" sz="500" kern="1200" dirty="0"/>
        </a:p>
      </dsp:txBody>
      <dsp:txXfrm>
        <a:off x="2430528" y="6682527"/>
        <a:ext cx="450327" cy="218369"/>
      </dsp:txXfrm>
    </dsp:sp>
    <dsp:sp modelId="{FDDD6419-ADD0-42E7-9643-1CAFCCE7DEB1}">
      <dsp:nvSpPr>
        <dsp:cNvPr id="0" name=""/>
        <dsp:cNvSpPr/>
      </dsp:nvSpPr>
      <dsp:spPr>
        <a:xfrm rot="16675244">
          <a:off x="2307131" y="6122654"/>
          <a:ext cx="1346605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1346605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2946768" y="6091167"/>
        <a:ext cx="67330" cy="67330"/>
      </dsp:txXfrm>
    </dsp:sp>
    <dsp:sp modelId="{69566CE4-4D84-460E-9667-0EBBFACF4759}">
      <dsp:nvSpPr>
        <dsp:cNvPr id="0" name=""/>
        <dsp:cNvSpPr/>
      </dsp:nvSpPr>
      <dsp:spPr>
        <a:xfrm>
          <a:off x="3073217" y="5341975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専門研修プログラム一覧</a:t>
          </a:r>
          <a:endParaRPr kumimoji="1" lang="ja-JP" altLang="en-US" sz="500" kern="1200" dirty="0"/>
        </a:p>
      </dsp:txBody>
      <dsp:txXfrm>
        <a:off x="3080011" y="5348769"/>
        <a:ext cx="450327" cy="218369"/>
      </dsp:txXfrm>
    </dsp:sp>
    <dsp:sp modelId="{D7769C9D-2668-4E3B-A786-E09EA2F53057}">
      <dsp:nvSpPr>
        <dsp:cNvPr id="0" name=""/>
        <dsp:cNvSpPr/>
      </dsp:nvSpPr>
      <dsp:spPr>
        <a:xfrm>
          <a:off x="3537132" y="5455775"/>
          <a:ext cx="185566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185566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3625276" y="5453314"/>
        <a:ext cx="9278" cy="9278"/>
      </dsp:txXfrm>
    </dsp:sp>
    <dsp:sp modelId="{6F59EEE1-9BAD-4744-BD16-EDB88560748F}">
      <dsp:nvSpPr>
        <dsp:cNvPr id="0" name=""/>
        <dsp:cNvSpPr/>
      </dsp:nvSpPr>
      <dsp:spPr>
        <a:xfrm>
          <a:off x="3722699" y="5341975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学会ホームページリンク</a:t>
          </a:r>
          <a:endParaRPr kumimoji="1" lang="ja-JP" altLang="en-US" sz="500" kern="1200" dirty="0"/>
        </a:p>
      </dsp:txBody>
      <dsp:txXfrm>
        <a:off x="3729493" y="5348769"/>
        <a:ext cx="450327" cy="218369"/>
      </dsp:txXfrm>
    </dsp:sp>
    <dsp:sp modelId="{DE8F6577-9847-4927-B97A-28902655DD06}">
      <dsp:nvSpPr>
        <dsp:cNvPr id="0" name=""/>
        <dsp:cNvSpPr/>
      </dsp:nvSpPr>
      <dsp:spPr>
        <a:xfrm rot="16874489">
          <a:off x="2504487" y="6322718"/>
          <a:ext cx="951893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951893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2956636" y="6301099"/>
        <a:ext cx="47594" cy="47594"/>
      </dsp:txXfrm>
    </dsp:sp>
    <dsp:sp modelId="{05C58E65-6E55-463A-8BCC-D80F7E362967}">
      <dsp:nvSpPr>
        <dsp:cNvPr id="0" name=""/>
        <dsp:cNvSpPr/>
      </dsp:nvSpPr>
      <dsp:spPr>
        <a:xfrm>
          <a:off x="3073217" y="5742102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キャリアプラン</a:t>
          </a:r>
          <a:endParaRPr kumimoji="1" lang="ja-JP" altLang="en-US" sz="500" kern="1200" dirty="0"/>
        </a:p>
      </dsp:txBody>
      <dsp:txXfrm>
        <a:off x="3080011" y="5748896"/>
        <a:ext cx="450327" cy="218369"/>
      </dsp:txXfrm>
    </dsp:sp>
    <dsp:sp modelId="{FC27B31F-487C-487A-A2F7-4E5679D7F376}">
      <dsp:nvSpPr>
        <dsp:cNvPr id="0" name=""/>
        <dsp:cNvSpPr/>
      </dsp:nvSpPr>
      <dsp:spPr>
        <a:xfrm rot="19457599">
          <a:off x="3515653" y="5789214"/>
          <a:ext cx="228525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228525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3624202" y="5785680"/>
        <a:ext cx="11426" cy="11426"/>
      </dsp:txXfrm>
    </dsp:sp>
    <dsp:sp modelId="{03CA565E-DFBA-4C71-A55D-AD80E57EF3EE}">
      <dsp:nvSpPr>
        <dsp:cNvPr id="0" name=""/>
        <dsp:cNvSpPr/>
      </dsp:nvSpPr>
      <dsp:spPr>
        <a:xfrm>
          <a:off x="3722699" y="5608726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コース別</a:t>
          </a:r>
          <a:endParaRPr kumimoji="1" lang="ja-JP" altLang="en-US" sz="500" kern="1200" dirty="0"/>
        </a:p>
      </dsp:txBody>
      <dsp:txXfrm>
        <a:off x="3729493" y="5615520"/>
        <a:ext cx="450327" cy="218369"/>
      </dsp:txXfrm>
    </dsp:sp>
    <dsp:sp modelId="{6AA72EC9-4219-4B4F-BDC7-48E86DD61D9E}">
      <dsp:nvSpPr>
        <dsp:cNvPr id="0" name=""/>
        <dsp:cNvSpPr/>
      </dsp:nvSpPr>
      <dsp:spPr>
        <a:xfrm rot="2142401">
          <a:off x="3515653" y="5922590"/>
          <a:ext cx="228525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228525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3624202" y="5919056"/>
        <a:ext cx="11426" cy="11426"/>
      </dsp:txXfrm>
    </dsp:sp>
    <dsp:sp modelId="{73A62F54-2E87-472C-A8D1-346A35EED7D7}">
      <dsp:nvSpPr>
        <dsp:cNvPr id="0" name=""/>
        <dsp:cNvSpPr/>
      </dsp:nvSpPr>
      <dsp:spPr>
        <a:xfrm>
          <a:off x="3722699" y="5875478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地域枠</a:t>
          </a:r>
          <a:endParaRPr kumimoji="1" lang="ja-JP" altLang="en-US" sz="500" kern="1200" dirty="0"/>
        </a:p>
      </dsp:txBody>
      <dsp:txXfrm>
        <a:off x="3729493" y="5882272"/>
        <a:ext cx="450327" cy="218369"/>
      </dsp:txXfrm>
    </dsp:sp>
    <dsp:sp modelId="{B830AFCA-37DF-47E4-8E5D-70821F4067ED}">
      <dsp:nvSpPr>
        <dsp:cNvPr id="0" name=""/>
        <dsp:cNvSpPr/>
      </dsp:nvSpPr>
      <dsp:spPr>
        <a:xfrm rot="17692822">
          <a:off x="2759902" y="6589469"/>
          <a:ext cx="441063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441063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2969407" y="6580621"/>
        <a:ext cx="22053" cy="22053"/>
      </dsp:txXfrm>
    </dsp:sp>
    <dsp:sp modelId="{D99BA6C6-856A-493D-A766-B4209C94B434}">
      <dsp:nvSpPr>
        <dsp:cNvPr id="0" name=""/>
        <dsp:cNvSpPr/>
      </dsp:nvSpPr>
      <dsp:spPr>
        <a:xfrm>
          <a:off x="3073217" y="6275605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主催セミナー情報</a:t>
          </a:r>
          <a:endParaRPr kumimoji="1" lang="ja-JP" altLang="en-US" sz="500" kern="1200" dirty="0"/>
        </a:p>
      </dsp:txBody>
      <dsp:txXfrm>
        <a:off x="3080011" y="6282399"/>
        <a:ext cx="450327" cy="218369"/>
      </dsp:txXfrm>
    </dsp:sp>
    <dsp:sp modelId="{4379CE5E-82F6-4951-92C5-3796C2406296}">
      <dsp:nvSpPr>
        <dsp:cNvPr id="0" name=""/>
        <dsp:cNvSpPr/>
      </dsp:nvSpPr>
      <dsp:spPr>
        <a:xfrm rot="19457599">
          <a:off x="3515653" y="6322718"/>
          <a:ext cx="228525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228525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3624202" y="6319183"/>
        <a:ext cx="11426" cy="11426"/>
      </dsp:txXfrm>
    </dsp:sp>
    <dsp:sp modelId="{488690FC-EB6C-4832-94E0-9BA6801318A0}">
      <dsp:nvSpPr>
        <dsp:cNvPr id="0" name=""/>
        <dsp:cNvSpPr/>
      </dsp:nvSpPr>
      <dsp:spPr>
        <a:xfrm>
          <a:off x="3722699" y="6142229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参加申込フォーム</a:t>
          </a:r>
          <a:endParaRPr kumimoji="1" lang="ja-JP" altLang="en-US" sz="500" kern="1200" dirty="0"/>
        </a:p>
      </dsp:txBody>
      <dsp:txXfrm>
        <a:off x="3729493" y="6149023"/>
        <a:ext cx="450327" cy="218369"/>
      </dsp:txXfrm>
    </dsp:sp>
    <dsp:sp modelId="{0CA6A248-75CB-4D6D-9167-707E6B023B51}">
      <dsp:nvSpPr>
        <dsp:cNvPr id="0" name=""/>
        <dsp:cNvSpPr/>
      </dsp:nvSpPr>
      <dsp:spPr>
        <a:xfrm rot="2142401">
          <a:off x="3515653" y="6456093"/>
          <a:ext cx="228525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228525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3624202" y="6452559"/>
        <a:ext cx="11426" cy="11426"/>
      </dsp:txXfrm>
    </dsp:sp>
    <dsp:sp modelId="{7867E65B-1F0F-4A4C-A21A-94E8B4BD6DC1}">
      <dsp:nvSpPr>
        <dsp:cNvPr id="0" name=""/>
        <dsp:cNvSpPr/>
      </dsp:nvSpPr>
      <dsp:spPr>
        <a:xfrm>
          <a:off x="3722699" y="6408981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活動報告</a:t>
          </a:r>
          <a:endParaRPr kumimoji="1" lang="ja-JP" altLang="en-US" sz="500" kern="1200" dirty="0"/>
        </a:p>
      </dsp:txBody>
      <dsp:txXfrm>
        <a:off x="3729493" y="6415775"/>
        <a:ext cx="450327" cy="218369"/>
      </dsp:txXfrm>
    </dsp:sp>
    <dsp:sp modelId="{0CC75057-38BC-4BBF-B842-AD5526B41B9C}">
      <dsp:nvSpPr>
        <dsp:cNvPr id="0" name=""/>
        <dsp:cNvSpPr/>
      </dsp:nvSpPr>
      <dsp:spPr>
        <a:xfrm rot="19457599">
          <a:off x="2866171" y="6722845"/>
          <a:ext cx="228525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228525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2974720" y="6719311"/>
        <a:ext cx="11426" cy="11426"/>
      </dsp:txXfrm>
    </dsp:sp>
    <dsp:sp modelId="{8ECC9081-D3F3-48E0-AFF6-3324DEB835CF}">
      <dsp:nvSpPr>
        <dsp:cNvPr id="0" name=""/>
        <dsp:cNvSpPr/>
      </dsp:nvSpPr>
      <dsp:spPr>
        <a:xfrm>
          <a:off x="3073217" y="6542357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先輩医師からのメッセージ</a:t>
          </a:r>
          <a:endParaRPr kumimoji="1" lang="en-US" altLang="ja-JP" sz="500" kern="1200" dirty="0" smtClean="0"/>
        </a:p>
      </dsp:txBody>
      <dsp:txXfrm>
        <a:off x="3080011" y="6549151"/>
        <a:ext cx="450327" cy="218369"/>
      </dsp:txXfrm>
    </dsp:sp>
    <dsp:sp modelId="{B02DA815-B2BA-4A56-89DC-D7E509E789F2}">
      <dsp:nvSpPr>
        <dsp:cNvPr id="0" name=""/>
        <dsp:cNvSpPr/>
      </dsp:nvSpPr>
      <dsp:spPr>
        <a:xfrm rot="2142401">
          <a:off x="2866171" y="6856221"/>
          <a:ext cx="228525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228525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2974720" y="6852686"/>
        <a:ext cx="11426" cy="11426"/>
      </dsp:txXfrm>
    </dsp:sp>
    <dsp:sp modelId="{CA6D27FC-054C-44B8-A00E-A1C50C766266}">
      <dsp:nvSpPr>
        <dsp:cNvPr id="0" name=""/>
        <dsp:cNvSpPr/>
      </dsp:nvSpPr>
      <dsp:spPr>
        <a:xfrm>
          <a:off x="3073217" y="6809108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女性医師支援</a:t>
          </a:r>
          <a:endParaRPr kumimoji="1" lang="en-US" altLang="ja-JP" sz="500" kern="1200" dirty="0" smtClean="0"/>
        </a:p>
      </dsp:txBody>
      <dsp:txXfrm>
        <a:off x="3080011" y="6815902"/>
        <a:ext cx="450327" cy="218369"/>
      </dsp:txXfrm>
    </dsp:sp>
    <dsp:sp modelId="{6D6D3886-BCA3-447D-8988-DC6B2A05EEB3}">
      <dsp:nvSpPr>
        <dsp:cNvPr id="0" name=""/>
        <dsp:cNvSpPr/>
      </dsp:nvSpPr>
      <dsp:spPr>
        <a:xfrm>
          <a:off x="3537132" y="6922909"/>
          <a:ext cx="185566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185566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3625276" y="6920448"/>
        <a:ext cx="9278" cy="9278"/>
      </dsp:txXfrm>
    </dsp:sp>
    <dsp:sp modelId="{8AF0165B-F645-4A9A-8A70-541D8CED4C48}">
      <dsp:nvSpPr>
        <dsp:cNvPr id="0" name=""/>
        <dsp:cNvSpPr/>
      </dsp:nvSpPr>
      <dsp:spPr>
        <a:xfrm>
          <a:off x="3722699" y="6809108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求人情報</a:t>
          </a:r>
          <a:endParaRPr kumimoji="1" lang="en-US" altLang="ja-JP" sz="500" kern="1200" dirty="0" smtClean="0"/>
        </a:p>
      </dsp:txBody>
      <dsp:txXfrm>
        <a:off x="3729493" y="6815902"/>
        <a:ext cx="450327" cy="218369"/>
      </dsp:txXfrm>
    </dsp:sp>
    <dsp:sp modelId="{F2BC54F4-53C3-486A-BFA4-30848FBAEAAA}">
      <dsp:nvSpPr>
        <dsp:cNvPr id="0" name=""/>
        <dsp:cNvSpPr/>
      </dsp:nvSpPr>
      <dsp:spPr>
        <a:xfrm rot="4467012">
          <a:off x="2634326" y="7122972"/>
          <a:ext cx="692215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692215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2963128" y="7107846"/>
        <a:ext cx="34610" cy="34610"/>
      </dsp:txXfrm>
    </dsp:sp>
    <dsp:sp modelId="{1D3C01A7-7CFC-4D5C-B093-19E9B2B634B0}">
      <dsp:nvSpPr>
        <dsp:cNvPr id="0" name=""/>
        <dsp:cNvSpPr/>
      </dsp:nvSpPr>
      <dsp:spPr>
        <a:xfrm>
          <a:off x="3073217" y="7342612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支援プログラム</a:t>
          </a:r>
          <a:endParaRPr kumimoji="1" lang="en-US" altLang="ja-JP" sz="500" kern="1200" dirty="0" smtClean="0"/>
        </a:p>
      </dsp:txBody>
      <dsp:txXfrm>
        <a:off x="3080011" y="7349406"/>
        <a:ext cx="450327" cy="218369"/>
      </dsp:txXfrm>
    </dsp:sp>
    <dsp:sp modelId="{870D5F35-8998-49A4-B0A1-6719E113EB02}">
      <dsp:nvSpPr>
        <dsp:cNvPr id="0" name=""/>
        <dsp:cNvSpPr/>
      </dsp:nvSpPr>
      <dsp:spPr>
        <a:xfrm rot="18289469">
          <a:off x="3467442" y="7323036"/>
          <a:ext cx="324948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324948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3621792" y="7317091"/>
        <a:ext cx="16247" cy="16247"/>
      </dsp:txXfrm>
    </dsp:sp>
    <dsp:sp modelId="{E07602F0-CF0E-4BE4-8C97-ED899BA117FD}">
      <dsp:nvSpPr>
        <dsp:cNvPr id="0" name=""/>
        <dsp:cNvSpPr/>
      </dsp:nvSpPr>
      <dsp:spPr>
        <a:xfrm>
          <a:off x="3722699" y="7075860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パンフレット</a:t>
          </a:r>
          <a:r>
            <a:rPr kumimoji="1" lang="en-US" altLang="ja-JP" sz="500" kern="1200" dirty="0" smtClean="0"/>
            <a:t>PDF</a:t>
          </a:r>
        </a:p>
      </dsp:txBody>
      <dsp:txXfrm>
        <a:off x="3729493" y="7082654"/>
        <a:ext cx="450327" cy="218369"/>
      </dsp:txXfrm>
    </dsp:sp>
    <dsp:sp modelId="{E657C016-87DB-4242-A34E-BBF5369FEF22}">
      <dsp:nvSpPr>
        <dsp:cNvPr id="0" name=""/>
        <dsp:cNvSpPr/>
      </dsp:nvSpPr>
      <dsp:spPr>
        <a:xfrm>
          <a:off x="3537132" y="7456412"/>
          <a:ext cx="185566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185566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3625276" y="7453951"/>
        <a:ext cx="9278" cy="9278"/>
      </dsp:txXfrm>
    </dsp:sp>
    <dsp:sp modelId="{466A2087-B6F8-4674-B84D-F93AF7D2287B}">
      <dsp:nvSpPr>
        <dsp:cNvPr id="0" name=""/>
        <dsp:cNvSpPr/>
      </dsp:nvSpPr>
      <dsp:spPr>
        <a:xfrm>
          <a:off x="3722699" y="7342612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申請の流れ</a:t>
          </a:r>
          <a:endParaRPr kumimoji="1" lang="en-US" altLang="ja-JP" sz="500" kern="1200" dirty="0" smtClean="0"/>
        </a:p>
      </dsp:txBody>
      <dsp:txXfrm>
        <a:off x="3729493" y="7349406"/>
        <a:ext cx="450327" cy="218369"/>
      </dsp:txXfrm>
    </dsp:sp>
    <dsp:sp modelId="{89AD7538-B7C0-4162-BFC0-39AD518EDE78}">
      <dsp:nvSpPr>
        <dsp:cNvPr id="0" name=""/>
        <dsp:cNvSpPr/>
      </dsp:nvSpPr>
      <dsp:spPr>
        <a:xfrm>
          <a:off x="4186615" y="7456412"/>
          <a:ext cx="185566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185566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4274759" y="7453951"/>
        <a:ext cx="9278" cy="9278"/>
      </dsp:txXfrm>
    </dsp:sp>
    <dsp:sp modelId="{B21EA3BB-7B66-441B-8AB7-A852FDDA8C45}">
      <dsp:nvSpPr>
        <dsp:cNvPr id="0" name=""/>
        <dsp:cNvSpPr/>
      </dsp:nvSpPr>
      <dsp:spPr>
        <a:xfrm>
          <a:off x="4372181" y="7342612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申請様式</a:t>
          </a:r>
          <a:endParaRPr kumimoji="1" lang="en-US" altLang="ja-JP" sz="500" kern="1200" dirty="0" smtClean="0"/>
        </a:p>
      </dsp:txBody>
      <dsp:txXfrm>
        <a:off x="4378975" y="7349406"/>
        <a:ext cx="450327" cy="218369"/>
      </dsp:txXfrm>
    </dsp:sp>
    <dsp:sp modelId="{9C6FA73C-593F-4B66-BBE9-4E0444C7366F}">
      <dsp:nvSpPr>
        <dsp:cNvPr id="0" name=""/>
        <dsp:cNvSpPr/>
      </dsp:nvSpPr>
      <dsp:spPr>
        <a:xfrm rot="3310531">
          <a:off x="3467442" y="7589788"/>
          <a:ext cx="324948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324948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3621792" y="7583843"/>
        <a:ext cx="16247" cy="16247"/>
      </dsp:txXfrm>
    </dsp:sp>
    <dsp:sp modelId="{FDFB9FD8-8E37-4C18-B2CC-D83A27E085A3}">
      <dsp:nvSpPr>
        <dsp:cNvPr id="0" name=""/>
        <dsp:cNvSpPr/>
      </dsp:nvSpPr>
      <dsp:spPr>
        <a:xfrm>
          <a:off x="3722699" y="7609363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利用者の声</a:t>
          </a:r>
          <a:endParaRPr kumimoji="1" lang="en-US" altLang="ja-JP" sz="500" kern="1200" dirty="0" smtClean="0"/>
        </a:p>
      </dsp:txBody>
      <dsp:txXfrm>
        <a:off x="3729493" y="7616157"/>
        <a:ext cx="450327" cy="218369"/>
      </dsp:txXfrm>
    </dsp:sp>
    <dsp:sp modelId="{6EFB8125-E417-4032-90F9-78C5865345CE}">
      <dsp:nvSpPr>
        <dsp:cNvPr id="0" name=""/>
        <dsp:cNvSpPr/>
      </dsp:nvSpPr>
      <dsp:spPr>
        <a:xfrm rot="4924756">
          <a:off x="2307131" y="7456412"/>
          <a:ext cx="1346605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1346605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2946768" y="7424925"/>
        <a:ext cx="67330" cy="67330"/>
      </dsp:txXfrm>
    </dsp:sp>
    <dsp:sp modelId="{42FA738B-1769-447C-8396-5E56A35C3AAB}">
      <dsp:nvSpPr>
        <dsp:cNvPr id="0" name=""/>
        <dsp:cNvSpPr/>
      </dsp:nvSpPr>
      <dsp:spPr>
        <a:xfrm>
          <a:off x="3073217" y="8009491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シミュレータ貸出システム</a:t>
          </a:r>
          <a:endParaRPr kumimoji="1" lang="en-US" altLang="ja-JP" sz="500" kern="1200" dirty="0" smtClean="0"/>
        </a:p>
      </dsp:txBody>
      <dsp:txXfrm>
        <a:off x="3080011" y="8016285"/>
        <a:ext cx="450327" cy="218369"/>
      </dsp:txXfrm>
    </dsp:sp>
    <dsp:sp modelId="{3CA1318B-8581-44FF-B8C7-809BD54DEC68}">
      <dsp:nvSpPr>
        <dsp:cNvPr id="0" name=""/>
        <dsp:cNvSpPr/>
      </dsp:nvSpPr>
      <dsp:spPr>
        <a:xfrm rot="19457599">
          <a:off x="3515653" y="8056603"/>
          <a:ext cx="228525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228525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3624202" y="8053069"/>
        <a:ext cx="11426" cy="11426"/>
      </dsp:txXfrm>
    </dsp:sp>
    <dsp:sp modelId="{6A69F6FF-53D9-460A-A7D5-05A2C2B1B6FE}">
      <dsp:nvSpPr>
        <dsp:cNvPr id="0" name=""/>
        <dsp:cNvSpPr/>
      </dsp:nvSpPr>
      <dsp:spPr>
        <a:xfrm>
          <a:off x="3722699" y="7876115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貸出要綱</a:t>
          </a:r>
          <a:endParaRPr kumimoji="1" lang="en-US" altLang="ja-JP" sz="500" kern="1200" dirty="0" smtClean="0"/>
        </a:p>
      </dsp:txBody>
      <dsp:txXfrm>
        <a:off x="3729493" y="7882909"/>
        <a:ext cx="450327" cy="218369"/>
      </dsp:txXfrm>
    </dsp:sp>
    <dsp:sp modelId="{36FFB00E-4637-4D96-9B63-BBFE34B65DF6}">
      <dsp:nvSpPr>
        <dsp:cNvPr id="0" name=""/>
        <dsp:cNvSpPr/>
      </dsp:nvSpPr>
      <dsp:spPr>
        <a:xfrm rot="2142401">
          <a:off x="3515653" y="8189979"/>
          <a:ext cx="228525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228525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3624202" y="8186444"/>
        <a:ext cx="11426" cy="11426"/>
      </dsp:txXfrm>
    </dsp:sp>
    <dsp:sp modelId="{15CD6974-F534-436A-87BC-09AAF833949C}">
      <dsp:nvSpPr>
        <dsp:cNvPr id="0" name=""/>
        <dsp:cNvSpPr/>
      </dsp:nvSpPr>
      <dsp:spPr>
        <a:xfrm>
          <a:off x="3722699" y="8142866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申請の流れ</a:t>
          </a:r>
          <a:endParaRPr kumimoji="1" lang="en-US" altLang="ja-JP" sz="500" kern="1200" dirty="0" smtClean="0"/>
        </a:p>
      </dsp:txBody>
      <dsp:txXfrm>
        <a:off x="3729493" y="8149660"/>
        <a:ext cx="450327" cy="218369"/>
      </dsp:txXfrm>
    </dsp:sp>
    <dsp:sp modelId="{89CD1275-7550-44D7-A029-24E35F04E6F1}">
      <dsp:nvSpPr>
        <dsp:cNvPr id="0" name=""/>
        <dsp:cNvSpPr/>
      </dsp:nvSpPr>
      <dsp:spPr>
        <a:xfrm>
          <a:off x="4186615" y="8256667"/>
          <a:ext cx="185566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185566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4274759" y="8254206"/>
        <a:ext cx="9278" cy="9278"/>
      </dsp:txXfrm>
    </dsp:sp>
    <dsp:sp modelId="{1A562170-7239-4FD1-8F9C-A902AEC1426B}">
      <dsp:nvSpPr>
        <dsp:cNvPr id="0" name=""/>
        <dsp:cNvSpPr/>
      </dsp:nvSpPr>
      <dsp:spPr>
        <a:xfrm>
          <a:off x="4372181" y="8142866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申請様式</a:t>
          </a:r>
          <a:endParaRPr kumimoji="1" lang="en-US" altLang="ja-JP" sz="500" kern="1200" dirty="0" smtClean="0"/>
        </a:p>
      </dsp:txBody>
      <dsp:txXfrm>
        <a:off x="4378975" y="8149660"/>
        <a:ext cx="450327" cy="218369"/>
      </dsp:txXfrm>
    </dsp:sp>
    <dsp:sp modelId="{A4682455-FBCE-43BB-9B84-9E38BF864E3C}">
      <dsp:nvSpPr>
        <dsp:cNvPr id="0" name=""/>
        <dsp:cNvSpPr/>
      </dsp:nvSpPr>
      <dsp:spPr>
        <a:xfrm rot="5229321">
          <a:off x="461386" y="6922909"/>
          <a:ext cx="3739130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3739130" y="217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2237473" y="6831609"/>
        <a:ext cx="186956" cy="186956"/>
      </dsp:txXfrm>
    </dsp:sp>
    <dsp:sp modelId="{E91F3409-174B-419B-A58C-4AA602CEBFED}">
      <dsp:nvSpPr>
        <dsp:cNvPr id="0" name=""/>
        <dsp:cNvSpPr/>
      </dsp:nvSpPr>
      <dsp:spPr>
        <a:xfrm>
          <a:off x="2423734" y="8676370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会員登録</a:t>
          </a:r>
          <a:endParaRPr kumimoji="1" lang="en-US" altLang="ja-JP" sz="500" kern="1200" dirty="0" smtClean="0"/>
        </a:p>
      </dsp:txBody>
      <dsp:txXfrm>
        <a:off x="2430528" y="8683164"/>
        <a:ext cx="450327" cy="218369"/>
      </dsp:txXfrm>
    </dsp:sp>
    <dsp:sp modelId="{05C34194-3139-4B2C-A031-5FAEC15E6006}">
      <dsp:nvSpPr>
        <dsp:cNvPr id="0" name=""/>
        <dsp:cNvSpPr/>
      </dsp:nvSpPr>
      <dsp:spPr>
        <a:xfrm rot="19457599">
          <a:off x="2866171" y="8723482"/>
          <a:ext cx="228525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228525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2974720" y="8719948"/>
        <a:ext cx="11426" cy="11426"/>
      </dsp:txXfrm>
    </dsp:sp>
    <dsp:sp modelId="{F102E750-664C-41EF-8EE4-97D1A80FEB54}">
      <dsp:nvSpPr>
        <dsp:cNvPr id="0" name=""/>
        <dsp:cNvSpPr/>
      </dsp:nvSpPr>
      <dsp:spPr>
        <a:xfrm>
          <a:off x="3073217" y="8542994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登録フォーム</a:t>
          </a:r>
          <a:endParaRPr kumimoji="1" lang="en-US" altLang="ja-JP" sz="500" kern="1200" dirty="0" smtClean="0"/>
        </a:p>
      </dsp:txBody>
      <dsp:txXfrm>
        <a:off x="3080011" y="8549788"/>
        <a:ext cx="450327" cy="218369"/>
      </dsp:txXfrm>
    </dsp:sp>
    <dsp:sp modelId="{D882A3A8-F1BE-44DC-8856-8DA1CAA4EEDD}">
      <dsp:nvSpPr>
        <dsp:cNvPr id="0" name=""/>
        <dsp:cNvSpPr/>
      </dsp:nvSpPr>
      <dsp:spPr>
        <a:xfrm rot="2142401">
          <a:off x="2866171" y="8856858"/>
          <a:ext cx="228525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228525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2974720" y="8853323"/>
        <a:ext cx="11426" cy="11426"/>
      </dsp:txXfrm>
    </dsp:sp>
    <dsp:sp modelId="{04F88AAA-322E-470E-844F-9A39A1A1FED1}">
      <dsp:nvSpPr>
        <dsp:cNvPr id="0" name=""/>
        <dsp:cNvSpPr/>
      </dsp:nvSpPr>
      <dsp:spPr>
        <a:xfrm>
          <a:off x="3073217" y="8809746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会員ページ</a:t>
          </a:r>
          <a:endParaRPr kumimoji="1" lang="en-US" altLang="ja-JP" sz="500" kern="1200" dirty="0" smtClean="0"/>
        </a:p>
      </dsp:txBody>
      <dsp:txXfrm>
        <a:off x="3080011" y="8816540"/>
        <a:ext cx="450327" cy="218369"/>
      </dsp:txXfrm>
    </dsp:sp>
    <dsp:sp modelId="{3D232FB9-3738-40ED-BE62-A6FC03C5B2F5}">
      <dsp:nvSpPr>
        <dsp:cNvPr id="0" name=""/>
        <dsp:cNvSpPr/>
      </dsp:nvSpPr>
      <dsp:spPr>
        <a:xfrm rot="17692822">
          <a:off x="3409384" y="8723482"/>
          <a:ext cx="441063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441063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3618889" y="8714634"/>
        <a:ext cx="22053" cy="22053"/>
      </dsp:txXfrm>
    </dsp:sp>
    <dsp:sp modelId="{8B22EE15-C3AF-4974-BDE9-4986EC84B9BB}">
      <dsp:nvSpPr>
        <dsp:cNvPr id="0" name=""/>
        <dsp:cNvSpPr/>
      </dsp:nvSpPr>
      <dsp:spPr>
        <a:xfrm>
          <a:off x="3722699" y="8409618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求人情報</a:t>
          </a:r>
          <a:endParaRPr kumimoji="1" lang="en-US" altLang="ja-JP" sz="500" kern="1200" dirty="0" smtClean="0"/>
        </a:p>
      </dsp:txBody>
      <dsp:txXfrm>
        <a:off x="3729493" y="8416412"/>
        <a:ext cx="450327" cy="218369"/>
      </dsp:txXfrm>
    </dsp:sp>
    <dsp:sp modelId="{A1406362-1F83-43B4-BC32-C160313E478C}">
      <dsp:nvSpPr>
        <dsp:cNvPr id="0" name=""/>
        <dsp:cNvSpPr/>
      </dsp:nvSpPr>
      <dsp:spPr>
        <a:xfrm rot="19457599">
          <a:off x="3515653" y="8856858"/>
          <a:ext cx="228525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228525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3624202" y="8853323"/>
        <a:ext cx="11426" cy="11426"/>
      </dsp:txXfrm>
    </dsp:sp>
    <dsp:sp modelId="{2A97F751-3DE7-4B65-9498-6E18CBBA1A4E}">
      <dsp:nvSpPr>
        <dsp:cNvPr id="0" name=""/>
        <dsp:cNvSpPr/>
      </dsp:nvSpPr>
      <dsp:spPr>
        <a:xfrm>
          <a:off x="3722699" y="8676370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相談フォーム</a:t>
          </a:r>
          <a:endParaRPr kumimoji="1" lang="en-US" altLang="ja-JP" sz="500" kern="1200" dirty="0" smtClean="0"/>
        </a:p>
      </dsp:txBody>
      <dsp:txXfrm>
        <a:off x="3729493" y="8683164"/>
        <a:ext cx="450327" cy="218369"/>
      </dsp:txXfrm>
    </dsp:sp>
    <dsp:sp modelId="{3F4C2B20-F1DE-483F-89BA-CE6FA6089FED}">
      <dsp:nvSpPr>
        <dsp:cNvPr id="0" name=""/>
        <dsp:cNvSpPr/>
      </dsp:nvSpPr>
      <dsp:spPr>
        <a:xfrm rot="2142401">
          <a:off x="3515653" y="8990234"/>
          <a:ext cx="228525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228525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3624202" y="8986699"/>
        <a:ext cx="11426" cy="11426"/>
      </dsp:txXfrm>
    </dsp:sp>
    <dsp:sp modelId="{567C36F3-C310-40F7-957C-747BE0E72C5D}">
      <dsp:nvSpPr>
        <dsp:cNvPr id="0" name=""/>
        <dsp:cNvSpPr/>
      </dsp:nvSpPr>
      <dsp:spPr>
        <a:xfrm>
          <a:off x="3722699" y="8943121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コース別のグループライン</a:t>
          </a:r>
          <a:endParaRPr kumimoji="1" lang="en-US" altLang="ja-JP" sz="500" kern="1200" dirty="0" smtClean="0"/>
        </a:p>
      </dsp:txBody>
      <dsp:txXfrm>
        <a:off x="3729493" y="8949915"/>
        <a:ext cx="450327" cy="218369"/>
      </dsp:txXfrm>
    </dsp:sp>
    <dsp:sp modelId="{DA0F53A7-9890-4176-BC25-05D58BAD2768}">
      <dsp:nvSpPr>
        <dsp:cNvPr id="0" name=""/>
        <dsp:cNvSpPr/>
      </dsp:nvSpPr>
      <dsp:spPr>
        <a:xfrm rot="3875074">
          <a:off x="3410695" y="9123610"/>
          <a:ext cx="443001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443001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3621121" y="9114713"/>
        <a:ext cx="22150" cy="22150"/>
      </dsp:txXfrm>
    </dsp:sp>
    <dsp:sp modelId="{28001E36-53E2-45B9-873C-DBF09AC6972B}">
      <dsp:nvSpPr>
        <dsp:cNvPr id="0" name=""/>
        <dsp:cNvSpPr/>
      </dsp:nvSpPr>
      <dsp:spPr>
        <a:xfrm>
          <a:off x="3727259" y="9209873"/>
          <a:ext cx="753682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コース別のオンラインカンファレンス</a:t>
          </a:r>
          <a:endParaRPr kumimoji="1" lang="en-US" altLang="ja-JP" sz="500" kern="1200" dirty="0" smtClean="0"/>
        </a:p>
      </dsp:txBody>
      <dsp:txXfrm>
        <a:off x="3734053" y="9216667"/>
        <a:ext cx="740094" cy="218369"/>
      </dsp:txXfrm>
    </dsp:sp>
    <dsp:sp modelId="{DA7A3242-5942-4103-8107-7F894E566F62}">
      <dsp:nvSpPr>
        <dsp:cNvPr id="0" name=""/>
        <dsp:cNvSpPr/>
      </dsp:nvSpPr>
      <dsp:spPr>
        <a:xfrm rot="5245815">
          <a:off x="261545" y="7122972"/>
          <a:ext cx="4138812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4138812" y="217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2227481" y="7021681"/>
        <a:ext cx="206940" cy="206940"/>
      </dsp:txXfrm>
    </dsp:sp>
    <dsp:sp modelId="{A342D3C9-7AAB-4A6D-808A-2944FB26B69B}">
      <dsp:nvSpPr>
        <dsp:cNvPr id="0" name=""/>
        <dsp:cNvSpPr/>
      </dsp:nvSpPr>
      <dsp:spPr>
        <a:xfrm>
          <a:off x="2423734" y="9076497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お問い合わせ</a:t>
          </a:r>
          <a:endParaRPr kumimoji="1" lang="en-US" altLang="ja-JP" sz="500" kern="1200" dirty="0" smtClean="0"/>
        </a:p>
      </dsp:txBody>
      <dsp:txXfrm>
        <a:off x="2430528" y="9083291"/>
        <a:ext cx="450327" cy="218369"/>
      </dsp:txXfrm>
    </dsp:sp>
    <dsp:sp modelId="{B07E6F1E-9CB6-448A-874B-4F15C3B9E5F3}">
      <dsp:nvSpPr>
        <dsp:cNvPr id="0" name=""/>
        <dsp:cNvSpPr/>
      </dsp:nvSpPr>
      <dsp:spPr>
        <a:xfrm>
          <a:off x="2887650" y="9190297"/>
          <a:ext cx="185566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185566" y="21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2975794" y="9187837"/>
        <a:ext cx="9278" cy="9278"/>
      </dsp:txXfrm>
    </dsp:sp>
    <dsp:sp modelId="{D4C4AE41-B84E-4635-9776-F62B831A911C}">
      <dsp:nvSpPr>
        <dsp:cNvPr id="0" name=""/>
        <dsp:cNvSpPr/>
      </dsp:nvSpPr>
      <dsp:spPr>
        <a:xfrm>
          <a:off x="3073217" y="9076497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問い合わせフォーム</a:t>
          </a:r>
          <a:endParaRPr kumimoji="1" lang="en-US" altLang="ja-JP" sz="500" kern="1200" dirty="0" smtClean="0"/>
        </a:p>
      </dsp:txBody>
      <dsp:txXfrm>
        <a:off x="3080011" y="9083291"/>
        <a:ext cx="450327" cy="218369"/>
      </dsp:txXfrm>
    </dsp:sp>
    <dsp:sp modelId="{8574B099-3132-43DD-ABD8-008BDE725434}">
      <dsp:nvSpPr>
        <dsp:cNvPr id="0" name=""/>
        <dsp:cNvSpPr/>
      </dsp:nvSpPr>
      <dsp:spPr>
        <a:xfrm rot="5255148">
          <a:off x="128295" y="7256348"/>
          <a:ext cx="4405311" cy="4357"/>
        </a:xfrm>
        <a:custGeom>
          <a:avLst/>
          <a:gdLst/>
          <a:ahLst/>
          <a:cxnLst/>
          <a:rect l="0" t="0" r="0" b="0"/>
          <a:pathLst>
            <a:path>
              <a:moveTo>
                <a:pt x="0" y="2178"/>
              </a:moveTo>
              <a:lnTo>
                <a:pt x="4405311" y="217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00" kern="1200"/>
        </a:p>
      </dsp:txBody>
      <dsp:txXfrm>
        <a:off x="2220818" y="7148394"/>
        <a:ext cx="220265" cy="220265"/>
      </dsp:txXfrm>
    </dsp:sp>
    <dsp:sp modelId="{5514E4AC-CF8E-4C7A-A7DB-E91C800BB24B}">
      <dsp:nvSpPr>
        <dsp:cNvPr id="0" name=""/>
        <dsp:cNvSpPr/>
      </dsp:nvSpPr>
      <dsp:spPr>
        <a:xfrm>
          <a:off x="2423734" y="9343249"/>
          <a:ext cx="463915" cy="23195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500" kern="1200" dirty="0" smtClean="0"/>
            <a:t>リンク集</a:t>
          </a:r>
          <a:endParaRPr kumimoji="1" lang="en-US" altLang="ja-JP" sz="500" kern="1200" dirty="0" smtClean="0"/>
        </a:p>
      </dsp:txBody>
      <dsp:txXfrm>
        <a:off x="2430528" y="9350043"/>
        <a:ext cx="450327" cy="2183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DD265-6093-46EB-8363-2DAF372DDDF3}" type="datetimeFigureOut">
              <a:rPr kumimoji="1" lang="ja-JP" altLang="en-US" smtClean="0"/>
              <a:t>2020/11/16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1D74-BF82-423A-A6C7-C06733B7F2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144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DD265-6093-46EB-8363-2DAF372DDDF3}" type="datetimeFigureOut">
              <a:rPr kumimoji="1" lang="ja-JP" altLang="en-US" smtClean="0"/>
              <a:t>2020/11/16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1D74-BF82-423A-A6C7-C06733B7F2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3260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DD265-6093-46EB-8363-2DAF372DDDF3}" type="datetimeFigureOut">
              <a:rPr kumimoji="1" lang="ja-JP" altLang="en-US" smtClean="0"/>
              <a:t>2020/11/16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1D74-BF82-423A-A6C7-C06733B7F2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5189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DD265-6093-46EB-8363-2DAF372DDDF3}" type="datetimeFigureOut">
              <a:rPr kumimoji="1" lang="ja-JP" altLang="en-US" smtClean="0"/>
              <a:t>2020/11/16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1D74-BF82-423A-A6C7-C06733B7F2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3741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DD265-6093-46EB-8363-2DAF372DDDF3}" type="datetimeFigureOut">
              <a:rPr kumimoji="1" lang="ja-JP" altLang="en-US" smtClean="0"/>
              <a:t>2020/11/16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1D74-BF82-423A-A6C7-C06733B7F2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7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DD265-6093-46EB-8363-2DAF372DDDF3}" type="datetimeFigureOut">
              <a:rPr kumimoji="1" lang="ja-JP" altLang="en-US" smtClean="0"/>
              <a:t>2020/11/16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1D74-BF82-423A-A6C7-C06733B7F2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302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DD265-6093-46EB-8363-2DAF372DDDF3}" type="datetimeFigureOut">
              <a:rPr kumimoji="1" lang="ja-JP" altLang="en-US" smtClean="0"/>
              <a:t>2020/11/16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1D74-BF82-423A-A6C7-C06733B7F2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897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DD265-6093-46EB-8363-2DAF372DDDF3}" type="datetimeFigureOut">
              <a:rPr kumimoji="1" lang="ja-JP" altLang="en-US" smtClean="0"/>
              <a:t>2020/11/16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1D74-BF82-423A-A6C7-C06733B7F2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293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DD265-6093-46EB-8363-2DAF372DDDF3}" type="datetimeFigureOut">
              <a:rPr kumimoji="1" lang="ja-JP" altLang="en-US" smtClean="0"/>
              <a:t>2020/11/16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1D74-BF82-423A-A6C7-C06733B7F2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7037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DD265-6093-46EB-8363-2DAF372DDDF3}" type="datetimeFigureOut">
              <a:rPr kumimoji="1" lang="ja-JP" altLang="en-US" smtClean="0"/>
              <a:t>2020/11/16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1D74-BF82-423A-A6C7-C06733B7F2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3433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DD265-6093-46EB-8363-2DAF372DDDF3}" type="datetimeFigureOut">
              <a:rPr kumimoji="1" lang="ja-JP" altLang="en-US" smtClean="0"/>
              <a:t>2020/11/16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1D74-BF82-423A-A6C7-C06733B7F2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366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DD265-6093-46EB-8363-2DAF372DDDF3}" type="datetimeFigureOut">
              <a:rPr kumimoji="1" lang="ja-JP" altLang="en-US" smtClean="0"/>
              <a:t>2020/11/16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01D74-BF82-423A-A6C7-C06733B7F2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080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図表 4"/>
          <p:cNvGraphicFramePr/>
          <p:nvPr>
            <p:extLst>
              <p:ext uri="{D42A27DB-BD31-4B8C-83A1-F6EECF244321}">
                <p14:modId xmlns:p14="http://schemas.microsoft.com/office/powerpoint/2010/main" val="2128471659"/>
              </p:ext>
            </p:extLst>
          </p:nvPr>
        </p:nvGraphicFramePr>
        <p:xfrm>
          <a:off x="0" y="257175"/>
          <a:ext cx="6610350" cy="9582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5635690" y="257175"/>
            <a:ext cx="974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別紙１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5231" y="0"/>
            <a:ext cx="602778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項目及び構成内容は提案事項としています。参考としてください。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275624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214</Words>
  <Application>Microsoft Office PowerPoint</Application>
  <PresentationFormat>A4 210 x 297 mm</PresentationFormat>
  <Paragraphs>68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2020-11-16T04:55:13Z</dcterms:created>
  <dcterms:modified xsi:type="dcterms:W3CDTF">2020-11-16T04:55:27Z</dcterms:modified>
</cp:coreProperties>
</file>