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5" r:id="rId1"/>
    <p:sldMasterId id="2147484369" r:id="rId2"/>
    <p:sldMasterId id="2147484525" r:id="rId3"/>
  </p:sldMasterIdLst>
  <p:notesMasterIdLst>
    <p:notesMasterId r:id="rId5"/>
  </p:notesMasterIdLst>
  <p:sldIdLst>
    <p:sldId id="1136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CCFFFF"/>
    <a:srgbClr val="99FFCC"/>
    <a:srgbClr val="99FF99"/>
    <a:srgbClr val="CC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29" autoAdjust="0"/>
  </p:normalViewPr>
  <p:slideViewPr>
    <p:cSldViewPr snapToGrid="0">
      <p:cViewPr varScale="1">
        <p:scale>
          <a:sx n="71" d="100"/>
          <a:sy n="71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5.163.244\disk1\&#20445;&#38522;&#32773;&#21162;&#21147;&#25903;&#25588;&#21046;&#24230;\09%20&#12288;&#20998;&#26512;&#36039;&#26009;&#12398;&#20316;&#25104;&#65288;11&#26376;&#12363;&#12425;1&#26376;&#65289;\02_2021&#24180;&#24230;&#12288;&#20998;&#26512;&#36039;&#26009;\02_&#20316;&#26989;&#29992;&#12288;&#26410;\&#12481;&#12455;&#12483;&#12463;&#23550;&#35937;\&#21508;&#12464;&#12521;&#12501;&#20316;&#25104;&#12395;&#35201;&#12375;&#12383;Excel\&#9661;&#30906;&#23450;&#20418;&#25968;&#29256;&#65288;&#24066;&#30010;&#26449;&#20998;&#65289;&#37117;&#36947;&#24220;&#30476;&#21029;&#24179;&#22343;&#28857;&#25968;&#12398;&#12464;&#12521;&#12501;&#21270;%20(&#33258;&#21205;&#20445;&#23384;&#28168;&#12415;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令和３年度保険者努力支援制度（市町村分）　</a:t>
            </a:r>
            <a:endParaRPr lang="en-US" altLang="ja-JP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都道府県別平均獲得点</a:t>
            </a:r>
            <a:r>
              <a:rPr lang="en-US" altLang="ja-JP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１０００点満点</a:t>
            </a:r>
            <a:r>
              <a:rPr lang="en-US" altLang="ja-JP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ja-JP" altLang="en-US" sz="16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2636520386859299E-2"/>
          <c:y val="9.9449110527850687E-2"/>
          <c:w val="0.93528806173995804"/>
          <c:h val="0.6536436278798483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'[▽確定係数版（市町村分）都道府県別平均点数のグラフ化 (自動保存済み).xlsx]令和３年度全体'!$E$2</c:f>
              <c:strCache>
                <c:ptCount val="1"/>
                <c:pt idx="0">
                  <c:v>共通１ 特定健診・保健指導・メタボ(190点）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(自動保存済み).xlsx]令和３年度全体'!$E$3:$E$50</c:f>
              <c:numCache>
                <c:formatCode>0.00_);[Red]\(0.00\)</c:formatCode>
                <c:ptCount val="48"/>
                <c:pt idx="0">
                  <c:v>49.972067039106143</c:v>
                </c:pt>
                <c:pt idx="1">
                  <c:v>46</c:v>
                </c:pt>
                <c:pt idx="2">
                  <c:v>25.303030303030305</c:v>
                </c:pt>
                <c:pt idx="3">
                  <c:v>38.142857142857146</c:v>
                </c:pt>
                <c:pt idx="4">
                  <c:v>8.1999999999999993</c:v>
                </c:pt>
                <c:pt idx="5">
                  <c:v>64.428571428571431</c:v>
                </c:pt>
                <c:pt idx="6">
                  <c:v>57.118644067796609</c:v>
                </c:pt>
                <c:pt idx="7">
                  <c:v>41.25</c:v>
                </c:pt>
                <c:pt idx="8">
                  <c:v>37.799999999999997</c:v>
                </c:pt>
                <c:pt idx="9">
                  <c:v>19.142857142857142</c:v>
                </c:pt>
                <c:pt idx="10">
                  <c:v>19.285714285714285</c:v>
                </c:pt>
                <c:pt idx="11">
                  <c:v>36.296296296296298</c:v>
                </c:pt>
                <c:pt idx="12">
                  <c:v>23.629032258064516</c:v>
                </c:pt>
                <c:pt idx="13">
                  <c:v>2.5757575757575757</c:v>
                </c:pt>
                <c:pt idx="14">
                  <c:v>66.833333333333329</c:v>
                </c:pt>
                <c:pt idx="15">
                  <c:v>52.333333333333336</c:v>
                </c:pt>
                <c:pt idx="16">
                  <c:v>78.15789473684211</c:v>
                </c:pt>
                <c:pt idx="17">
                  <c:v>28.235294117647058</c:v>
                </c:pt>
                <c:pt idx="18">
                  <c:v>54.074074074074076</c:v>
                </c:pt>
                <c:pt idx="19">
                  <c:v>80.714285714285708</c:v>
                </c:pt>
                <c:pt idx="20">
                  <c:v>52.5</c:v>
                </c:pt>
                <c:pt idx="21">
                  <c:v>38.714285714285715</c:v>
                </c:pt>
                <c:pt idx="22">
                  <c:v>25.833333333333332</c:v>
                </c:pt>
                <c:pt idx="23">
                  <c:v>9.6551724137931032</c:v>
                </c:pt>
                <c:pt idx="24">
                  <c:v>56.842105263157897</c:v>
                </c:pt>
                <c:pt idx="25">
                  <c:v>20.576923076923077</c:v>
                </c:pt>
                <c:pt idx="26">
                  <c:v>22.209302325581394</c:v>
                </c:pt>
                <c:pt idx="27">
                  <c:v>26.097560975609756</c:v>
                </c:pt>
                <c:pt idx="28">
                  <c:v>23.974358974358974</c:v>
                </c:pt>
                <c:pt idx="29">
                  <c:v>27.166666666666668</c:v>
                </c:pt>
                <c:pt idx="30">
                  <c:v>18.684210526315791</c:v>
                </c:pt>
                <c:pt idx="31">
                  <c:v>34.473684210526315</c:v>
                </c:pt>
                <c:pt idx="32">
                  <c:v>9.6296296296296298</c:v>
                </c:pt>
                <c:pt idx="33">
                  <c:v>23.478260869565219</c:v>
                </c:pt>
                <c:pt idx="34">
                  <c:v>-5.5263157894736841</c:v>
                </c:pt>
                <c:pt idx="35">
                  <c:v>81.458333333333329</c:v>
                </c:pt>
                <c:pt idx="36">
                  <c:v>28.823529411764707</c:v>
                </c:pt>
                <c:pt idx="37">
                  <c:v>47.75</c:v>
                </c:pt>
                <c:pt idx="38">
                  <c:v>28.823529411764707</c:v>
                </c:pt>
                <c:pt idx="39">
                  <c:v>58.833333333333336</c:v>
                </c:pt>
                <c:pt idx="40">
                  <c:v>70</c:v>
                </c:pt>
                <c:pt idx="41">
                  <c:v>83.571428571428569</c:v>
                </c:pt>
                <c:pt idx="42">
                  <c:v>72.333333333333329</c:v>
                </c:pt>
                <c:pt idx="43">
                  <c:v>58.055555555555557</c:v>
                </c:pt>
                <c:pt idx="44">
                  <c:v>74.615384615384613</c:v>
                </c:pt>
                <c:pt idx="45">
                  <c:v>58.953488372093027</c:v>
                </c:pt>
                <c:pt idx="46">
                  <c:v>73.170731707317074</c:v>
                </c:pt>
                <c:pt idx="47">
                  <c:v>42.923607122343483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9D-4C65-B836-D23C59A86D98}"/>
            </c:ext>
          </c:extLst>
        </c:ser>
        <c:ser>
          <c:idx val="1"/>
          <c:order val="1"/>
          <c:tx>
            <c:strRef>
              <c:f>'[▽確定係数版（市町村分）都道府県別平均点数のグラフ化 (自動保存済み).xlsx]令和３年度全体'!$F$2</c:f>
              <c:strCache>
                <c:ptCount val="1"/>
                <c:pt idx="0">
                  <c:v>共通２がん検診・歯周疾患健診（70点）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(自動保存済み).xlsx]令和３年度全体'!$F$3:$F$50</c:f>
              <c:numCache>
                <c:formatCode>0.00_);[Red]\(0.00\)</c:formatCode>
                <c:ptCount val="48"/>
                <c:pt idx="0">
                  <c:v>30.234636871508378</c:v>
                </c:pt>
                <c:pt idx="1">
                  <c:v>36.4</c:v>
                </c:pt>
                <c:pt idx="2">
                  <c:v>33.848484848484851</c:v>
                </c:pt>
                <c:pt idx="3">
                  <c:v>38.799999999999997</c:v>
                </c:pt>
                <c:pt idx="4">
                  <c:v>32.159999999999997</c:v>
                </c:pt>
                <c:pt idx="5">
                  <c:v>36.771428571428572</c:v>
                </c:pt>
                <c:pt idx="6">
                  <c:v>29.35593220338983</c:v>
                </c:pt>
                <c:pt idx="7">
                  <c:v>23.181818181818183</c:v>
                </c:pt>
                <c:pt idx="8">
                  <c:v>35.4</c:v>
                </c:pt>
                <c:pt idx="9">
                  <c:v>30.714285714285715</c:v>
                </c:pt>
                <c:pt idx="10">
                  <c:v>21.746031746031747</c:v>
                </c:pt>
                <c:pt idx="11">
                  <c:v>25.703703703703702</c:v>
                </c:pt>
                <c:pt idx="12">
                  <c:v>23.967741935483872</c:v>
                </c:pt>
                <c:pt idx="13">
                  <c:v>20.757575757575758</c:v>
                </c:pt>
                <c:pt idx="14">
                  <c:v>33.56666666666667</c:v>
                </c:pt>
                <c:pt idx="15">
                  <c:v>30.533333333333335</c:v>
                </c:pt>
                <c:pt idx="16">
                  <c:v>31.578947368421051</c:v>
                </c:pt>
                <c:pt idx="17">
                  <c:v>28.235294117647058</c:v>
                </c:pt>
                <c:pt idx="18">
                  <c:v>37.074074074074076</c:v>
                </c:pt>
                <c:pt idx="19">
                  <c:v>24.974025974025974</c:v>
                </c:pt>
                <c:pt idx="20">
                  <c:v>28.761904761904763</c:v>
                </c:pt>
                <c:pt idx="21">
                  <c:v>31.057142857142857</c:v>
                </c:pt>
                <c:pt idx="22">
                  <c:v>29.518518518518519</c:v>
                </c:pt>
                <c:pt idx="23">
                  <c:v>28.482758620689655</c:v>
                </c:pt>
                <c:pt idx="24">
                  <c:v>20.210526315789473</c:v>
                </c:pt>
                <c:pt idx="25">
                  <c:v>18.192307692307693</c:v>
                </c:pt>
                <c:pt idx="26">
                  <c:v>24.767441860465116</c:v>
                </c:pt>
                <c:pt idx="27">
                  <c:v>29.26829268292683</c:v>
                </c:pt>
                <c:pt idx="28">
                  <c:v>24.692307692307693</c:v>
                </c:pt>
                <c:pt idx="29">
                  <c:v>39.266666666666666</c:v>
                </c:pt>
                <c:pt idx="30">
                  <c:v>41.526315789473685</c:v>
                </c:pt>
                <c:pt idx="31">
                  <c:v>25.526315789473685</c:v>
                </c:pt>
                <c:pt idx="32">
                  <c:v>24.962962962962962</c:v>
                </c:pt>
                <c:pt idx="33">
                  <c:v>34.826086956521742</c:v>
                </c:pt>
                <c:pt idx="34">
                  <c:v>22.263157894736842</c:v>
                </c:pt>
                <c:pt idx="35">
                  <c:v>26.208333333333332</c:v>
                </c:pt>
                <c:pt idx="36">
                  <c:v>34.294117647058826</c:v>
                </c:pt>
                <c:pt idx="37">
                  <c:v>24.6</c:v>
                </c:pt>
                <c:pt idx="38">
                  <c:v>33</c:v>
                </c:pt>
                <c:pt idx="39">
                  <c:v>24.3</c:v>
                </c:pt>
                <c:pt idx="40">
                  <c:v>28.85</c:v>
                </c:pt>
                <c:pt idx="41">
                  <c:v>28.238095238095237</c:v>
                </c:pt>
                <c:pt idx="42">
                  <c:v>35.666666666666664</c:v>
                </c:pt>
                <c:pt idx="43">
                  <c:v>34.555555555555557</c:v>
                </c:pt>
                <c:pt idx="44">
                  <c:v>28.153846153846153</c:v>
                </c:pt>
                <c:pt idx="45">
                  <c:v>39.558139534883722</c:v>
                </c:pt>
                <c:pt idx="46">
                  <c:v>24.780487804878049</c:v>
                </c:pt>
                <c:pt idx="47">
                  <c:v>29.232624928202181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9D-4C65-B836-D23C59A86D98}"/>
            </c:ext>
          </c:extLst>
        </c:ser>
        <c:ser>
          <c:idx val="2"/>
          <c:order val="2"/>
          <c:tx>
            <c:strRef>
              <c:f>'[▽確定係数版（市町村分）都道府県別平均点数のグラフ化 (自動保存済み).xlsx]令和３年度全体'!$G$2</c:f>
              <c:strCache>
                <c:ptCount val="1"/>
                <c:pt idx="0">
                  <c:v>共通3重症化予防（120点）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(自動保存済み).xlsx]令和３年度全体'!$G$3:$G$50</c:f>
              <c:numCache>
                <c:formatCode>0.00_);[Red]\(0.00\)</c:formatCode>
                <c:ptCount val="48"/>
                <c:pt idx="0">
                  <c:v>88.659217877094974</c:v>
                </c:pt>
                <c:pt idx="1">
                  <c:v>100.75</c:v>
                </c:pt>
                <c:pt idx="2">
                  <c:v>87.575757575757578</c:v>
                </c:pt>
                <c:pt idx="3">
                  <c:v>90.857142857142861</c:v>
                </c:pt>
                <c:pt idx="4">
                  <c:v>89.6</c:v>
                </c:pt>
                <c:pt idx="5">
                  <c:v>98.571428571428569</c:v>
                </c:pt>
                <c:pt idx="6">
                  <c:v>96.101694915254242</c:v>
                </c:pt>
                <c:pt idx="7">
                  <c:v>81.13636363636364</c:v>
                </c:pt>
                <c:pt idx="8">
                  <c:v>89.6</c:v>
                </c:pt>
                <c:pt idx="9">
                  <c:v>91.142857142857139</c:v>
                </c:pt>
                <c:pt idx="10">
                  <c:v>95.238095238095241</c:v>
                </c:pt>
                <c:pt idx="11">
                  <c:v>93.518518518518519</c:v>
                </c:pt>
                <c:pt idx="12">
                  <c:v>87.741935483870961</c:v>
                </c:pt>
                <c:pt idx="13">
                  <c:v>96.666666666666671</c:v>
                </c:pt>
                <c:pt idx="14">
                  <c:v>100.66666666666667</c:v>
                </c:pt>
                <c:pt idx="15">
                  <c:v>102</c:v>
                </c:pt>
                <c:pt idx="16">
                  <c:v>107.36842105263158</c:v>
                </c:pt>
                <c:pt idx="17">
                  <c:v>107.64705882352941</c:v>
                </c:pt>
                <c:pt idx="18">
                  <c:v>90.370370370370367</c:v>
                </c:pt>
                <c:pt idx="19">
                  <c:v>108.05194805194805</c:v>
                </c:pt>
                <c:pt idx="20">
                  <c:v>111.42857142857143</c:v>
                </c:pt>
                <c:pt idx="21">
                  <c:v>97.428571428571431</c:v>
                </c:pt>
                <c:pt idx="22">
                  <c:v>90.370370370370367</c:v>
                </c:pt>
                <c:pt idx="23">
                  <c:v>103.79310344827586</c:v>
                </c:pt>
                <c:pt idx="24">
                  <c:v>108.94736842105263</c:v>
                </c:pt>
                <c:pt idx="25">
                  <c:v>92.307692307692307</c:v>
                </c:pt>
                <c:pt idx="26">
                  <c:v>82.79069767441861</c:v>
                </c:pt>
                <c:pt idx="27">
                  <c:v>96.097560975609753</c:v>
                </c:pt>
                <c:pt idx="28">
                  <c:v>105.64102564102564</c:v>
                </c:pt>
                <c:pt idx="29">
                  <c:v>100.66666666666667</c:v>
                </c:pt>
                <c:pt idx="30">
                  <c:v>88.94736842105263</c:v>
                </c:pt>
                <c:pt idx="31">
                  <c:v>87.368421052631575</c:v>
                </c:pt>
                <c:pt idx="32">
                  <c:v>91.481481481481481</c:v>
                </c:pt>
                <c:pt idx="33">
                  <c:v>84.782608695652172</c:v>
                </c:pt>
                <c:pt idx="34">
                  <c:v>87.368421052631575</c:v>
                </c:pt>
                <c:pt idx="35">
                  <c:v>108.75</c:v>
                </c:pt>
                <c:pt idx="36">
                  <c:v>109.41176470588235</c:v>
                </c:pt>
                <c:pt idx="37">
                  <c:v>97</c:v>
                </c:pt>
                <c:pt idx="38">
                  <c:v>97.941176470588232</c:v>
                </c:pt>
                <c:pt idx="39">
                  <c:v>100.33333333333333</c:v>
                </c:pt>
                <c:pt idx="40">
                  <c:v>97.5</c:v>
                </c:pt>
                <c:pt idx="41">
                  <c:v>101.42857142857143</c:v>
                </c:pt>
                <c:pt idx="42">
                  <c:v>102.66666666666667</c:v>
                </c:pt>
                <c:pt idx="43">
                  <c:v>96.666666666666671</c:v>
                </c:pt>
                <c:pt idx="44">
                  <c:v>101.53846153846153</c:v>
                </c:pt>
                <c:pt idx="45">
                  <c:v>97.906976744186053</c:v>
                </c:pt>
                <c:pt idx="46">
                  <c:v>100</c:v>
                </c:pt>
                <c:pt idx="47">
                  <c:v>95.910396323951758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9D-4C65-B836-D23C59A86D98}"/>
            </c:ext>
          </c:extLst>
        </c:ser>
        <c:ser>
          <c:idx val="3"/>
          <c:order val="3"/>
          <c:tx>
            <c:strRef>
              <c:f>'[▽確定係数版（市町村分）都道府県別平均点数のグラフ化 (自動保存済み).xlsx]令和３年度全体'!$H$2</c:f>
              <c:strCache>
                <c:ptCount val="1"/>
                <c:pt idx="0">
                  <c:v>共通４個人インセンティブ（110点）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(自動保存済み).xlsx]令和３年度全体'!$H$3:$H$50</c:f>
              <c:numCache>
                <c:formatCode>0.00_);[Red]\(0.00\)</c:formatCode>
                <c:ptCount val="48"/>
                <c:pt idx="0">
                  <c:v>63.324022346368714</c:v>
                </c:pt>
                <c:pt idx="1">
                  <c:v>70.25</c:v>
                </c:pt>
                <c:pt idx="2">
                  <c:v>40.303030303030305</c:v>
                </c:pt>
                <c:pt idx="3">
                  <c:v>97</c:v>
                </c:pt>
                <c:pt idx="4">
                  <c:v>52.6</c:v>
                </c:pt>
                <c:pt idx="5">
                  <c:v>104.42857142857143</c:v>
                </c:pt>
                <c:pt idx="6">
                  <c:v>98.728813559322035</c:v>
                </c:pt>
                <c:pt idx="7">
                  <c:v>71.704545454545453</c:v>
                </c:pt>
                <c:pt idx="8">
                  <c:v>98.6</c:v>
                </c:pt>
                <c:pt idx="9">
                  <c:v>69.428571428571431</c:v>
                </c:pt>
                <c:pt idx="10">
                  <c:v>84.682539682539684</c:v>
                </c:pt>
                <c:pt idx="11">
                  <c:v>70.092592592592595</c:v>
                </c:pt>
                <c:pt idx="12">
                  <c:v>46.451612903225808</c:v>
                </c:pt>
                <c:pt idx="13">
                  <c:v>73.787878787878782</c:v>
                </c:pt>
                <c:pt idx="14">
                  <c:v>86</c:v>
                </c:pt>
                <c:pt idx="15">
                  <c:v>78.333333333333329</c:v>
                </c:pt>
                <c:pt idx="16">
                  <c:v>101.31578947368421</c:v>
                </c:pt>
                <c:pt idx="17">
                  <c:v>101.17647058823529</c:v>
                </c:pt>
                <c:pt idx="18">
                  <c:v>53.703703703703702</c:v>
                </c:pt>
                <c:pt idx="19">
                  <c:v>81.36363636363636</c:v>
                </c:pt>
                <c:pt idx="20">
                  <c:v>94.761904761904759</c:v>
                </c:pt>
                <c:pt idx="21">
                  <c:v>88.714285714285708</c:v>
                </c:pt>
                <c:pt idx="22">
                  <c:v>83.148148148148152</c:v>
                </c:pt>
                <c:pt idx="23">
                  <c:v>98.793103448275858</c:v>
                </c:pt>
                <c:pt idx="24">
                  <c:v>79.473684210526315</c:v>
                </c:pt>
                <c:pt idx="25">
                  <c:v>68.269230769230774</c:v>
                </c:pt>
                <c:pt idx="26">
                  <c:v>81.04651162790698</c:v>
                </c:pt>
                <c:pt idx="27">
                  <c:v>92.926829268292678</c:v>
                </c:pt>
                <c:pt idx="28">
                  <c:v>58.717948717948715</c:v>
                </c:pt>
                <c:pt idx="29">
                  <c:v>76.666666666666671</c:v>
                </c:pt>
                <c:pt idx="30">
                  <c:v>87.10526315789474</c:v>
                </c:pt>
                <c:pt idx="31">
                  <c:v>45.526315789473685</c:v>
                </c:pt>
                <c:pt idx="32">
                  <c:v>68.148148148148152</c:v>
                </c:pt>
                <c:pt idx="33">
                  <c:v>49.130434782608695</c:v>
                </c:pt>
                <c:pt idx="34">
                  <c:v>72.631578947368425</c:v>
                </c:pt>
                <c:pt idx="35">
                  <c:v>106.875</c:v>
                </c:pt>
                <c:pt idx="36">
                  <c:v>105.29411764705883</c:v>
                </c:pt>
                <c:pt idx="37">
                  <c:v>85.5</c:v>
                </c:pt>
                <c:pt idx="38">
                  <c:v>91.029411764705884</c:v>
                </c:pt>
                <c:pt idx="39">
                  <c:v>81.833333333333329</c:v>
                </c:pt>
                <c:pt idx="40">
                  <c:v>91.75</c:v>
                </c:pt>
                <c:pt idx="41">
                  <c:v>62.142857142857146</c:v>
                </c:pt>
                <c:pt idx="42">
                  <c:v>70.333333333333329</c:v>
                </c:pt>
                <c:pt idx="43">
                  <c:v>96.388888888888886</c:v>
                </c:pt>
                <c:pt idx="44">
                  <c:v>89.42307692307692</c:v>
                </c:pt>
                <c:pt idx="45">
                  <c:v>72.441860465116278</c:v>
                </c:pt>
                <c:pt idx="46">
                  <c:v>55.975609756097562</c:v>
                </c:pt>
                <c:pt idx="47">
                  <c:v>77.007466973004014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F9D-4C65-B836-D23C59A86D98}"/>
            </c:ext>
          </c:extLst>
        </c:ser>
        <c:ser>
          <c:idx val="4"/>
          <c:order val="4"/>
          <c:tx>
            <c:strRef>
              <c:f>'[▽確定係数版（市町村分）都道府県別平均点数のグラフ化 (自動保存済み).xlsx]令和３年度全体'!$I$2</c:f>
              <c:strCache>
                <c:ptCount val="1"/>
                <c:pt idx="0">
                  <c:v>共通５重複服薬（50点）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(自動保存済み).xlsx]令和３年度全体'!$I$3:$I$50</c:f>
              <c:numCache>
                <c:formatCode>0.00_);[Red]\(0.00\)</c:formatCode>
                <c:ptCount val="48"/>
                <c:pt idx="0">
                  <c:v>34.860335195530723</c:v>
                </c:pt>
                <c:pt idx="1">
                  <c:v>43.25</c:v>
                </c:pt>
                <c:pt idx="2">
                  <c:v>25.90909090909091</c:v>
                </c:pt>
                <c:pt idx="3">
                  <c:v>47</c:v>
                </c:pt>
                <c:pt idx="4">
                  <c:v>30</c:v>
                </c:pt>
                <c:pt idx="5">
                  <c:v>50</c:v>
                </c:pt>
                <c:pt idx="6">
                  <c:v>42.796610169491522</c:v>
                </c:pt>
                <c:pt idx="7">
                  <c:v>36.136363636363633</c:v>
                </c:pt>
                <c:pt idx="8">
                  <c:v>46.2</c:v>
                </c:pt>
                <c:pt idx="9">
                  <c:v>40.571428571428569</c:v>
                </c:pt>
                <c:pt idx="10">
                  <c:v>45.079365079365083</c:v>
                </c:pt>
                <c:pt idx="11">
                  <c:v>43.796296296296298</c:v>
                </c:pt>
                <c:pt idx="12">
                  <c:v>34.193548387096776</c:v>
                </c:pt>
                <c:pt idx="13">
                  <c:v>39.696969696969695</c:v>
                </c:pt>
                <c:pt idx="14">
                  <c:v>42.166666666666664</c:v>
                </c:pt>
                <c:pt idx="15">
                  <c:v>50</c:v>
                </c:pt>
                <c:pt idx="16">
                  <c:v>47.368421052631582</c:v>
                </c:pt>
                <c:pt idx="17">
                  <c:v>48.235294117647058</c:v>
                </c:pt>
                <c:pt idx="18">
                  <c:v>43.518518518518519</c:v>
                </c:pt>
                <c:pt idx="19">
                  <c:v>40.129870129870127</c:v>
                </c:pt>
                <c:pt idx="20">
                  <c:v>48.095238095238095</c:v>
                </c:pt>
                <c:pt idx="21">
                  <c:v>41.428571428571431</c:v>
                </c:pt>
                <c:pt idx="22">
                  <c:v>41.296296296296298</c:v>
                </c:pt>
                <c:pt idx="23">
                  <c:v>46.551724137931032</c:v>
                </c:pt>
                <c:pt idx="24">
                  <c:v>46.842105263157897</c:v>
                </c:pt>
                <c:pt idx="25">
                  <c:v>42.692307692307693</c:v>
                </c:pt>
                <c:pt idx="26">
                  <c:v>36.860465116279073</c:v>
                </c:pt>
                <c:pt idx="27">
                  <c:v>49.268292682926827</c:v>
                </c:pt>
                <c:pt idx="28">
                  <c:v>50</c:v>
                </c:pt>
                <c:pt idx="29">
                  <c:v>41.333333333333336</c:v>
                </c:pt>
                <c:pt idx="30">
                  <c:v>43.157894736842103</c:v>
                </c:pt>
                <c:pt idx="31">
                  <c:v>20.526315789473685</c:v>
                </c:pt>
                <c:pt idx="32">
                  <c:v>40.555555555555557</c:v>
                </c:pt>
                <c:pt idx="33">
                  <c:v>32.391304347826086</c:v>
                </c:pt>
                <c:pt idx="34">
                  <c:v>30</c:v>
                </c:pt>
                <c:pt idx="35">
                  <c:v>48.125</c:v>
                </c:pt>
                <c:pt idx="36">
                  <c:v>41.764705882352942</c:v>
                </c:pt>
                <c:pt idx="37">
                  <c:v>37.25</c:v>
                </c:pt>
                <c:pt idx="38">
                  <c:v>36.911764705882355</c:v>
                </c:pt>
                <c:pt idx="39">
                  <c:v>43</c:v>
                </c:pt>
                <c:pt idx="40">
                  <c:v>46.75</c:v>
                </c:pt>
                <c:pt idx="41">
                  <c:v>39.047619047619051</c:v>
                </c:pt>
                <c:pt idx="42">
                  <c:v>42.666666666666664</c:v>
                </c:pt>
                <c:pt idx="43">
                  <c:v>45.277777777777779</c:v>
                </c:pt>
                <c:pt idx="44">
                  <c:v>45.384615384615387</c:v>
                </c:pt>
                <c:pt idx="45">
                  <c:v>47.441860465116278</c:v>
                </c:pt>
                <c:pt idx="46">
                  <c:v>37.926829268292686</c:v>
                </c:pt>
                <c:pt idx="47">
                  <c:v>41.079839172889145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9D-4C65-B836-D23C59A86D98}"/>
            </c:ext>
          </c:extLst>
        </c:ser>
        <c:ser>
          <c:idx val="5"/>
          <c:order val="5"/>
          <c:tx>
            <c:strRef>
              <c:f>'[▽確定係数版（市町村分）都道府県別平均点数のグラフ化 (自動保存済み).xlsx]令和３年度全体'!$J$2</c:f>
              <c:strCache>
                <c:ptCount val="1"/>
                <c:pt idx="0">
                  <c:v>共通６ジェネリック（130点）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(自動保存済み).xlsx]令和３年度全体'!$J$3:$J$50</c:f>
              <c:numCache>
                <c:formatCode>0.00_);[Red]\(0.00\)</c:formatCode>
                <c:ptCount val="48"/>
                <c:pt idx="0">
                  <c:v>78.519553072625698</c:v>
                </c:pt>
                <c:pt idx="1">
                  <c:v>77.5</c:v>
                </c:pt>
                <c:pt idx="2">
                  <c:v>109.6969696969697</c:v>
                </c:pt>
                <c:pt idx="3">
                  <c:v>94</c:v>
                </c:pt>
                <c:pt idx="4">
                  <c:v>75.2</c:v>
                </c:pt>
                <c:pt idx="5">
                  <c:v>96.714285714285708</c:v>
                </c:pt>
                <c:pt idx="6">
                  <c:v>73.559322033898312</c:v>
                </c:pt>
                <c:pt idx="7">
                  <c:v>43.295454545454547</c:v>
                </c:pt>
                <c:pt idx="8">
                  <c:v>43.2</c:v>
                </c:pt>
                <c:pt idx="9">
                  <c:v>69.428571428571431</c:v>
                </c:pt>
                <c:pt idx="10">
                  <c:v>51.269841269841272</c:v>
                </c:pt>
                <c:pt idx="11">
                  <c:v>42.407407407407405</c:v>
                </c:pt>
                <c:pt idx="12">
                  <c:v>32.661290322580648</c:v>
                </c:pt>
                <c:pt idx="13">
                  <c:v>10.757575757575758</c:v>
                </c:pt>
                <c:pt idx="14">
                  <c:v>68.166666666666671</c:v>
                </c:pt>
                <c:pt idx="15">
                  <c:v>79.333333333333329</c:v>
                </c:pt>
                <c:pt idx="16">
                  <c:v>66.84210526315789</c:v>
                </c:pt>
                <c:pt idx="17">
                  <c:v>80.294117647058826</c:v>
                </c:pt>
                <c:pt idx="18">
                  <c:v>50.555555555555557</c:v>
                </c:pt>
                <c:pt idx="19">
                  <c:v>76.493506493506487</c:v>
                </c:pt>
                <c:pt idx="20">
                  <c:v>36.071428571428569</c:v>
                </c:pt>
                <c:pt idx="21">
                  <c:v>56.857142857142854</c:v>
                </c:pt>
                <c:pt idx="22">
                  <c:v>38.425925925925924</c:v>
                </c:pt>
                <c:pt idx="23">
                  <c:v>27.068965517241381</c:v>
                </c:pt>
                <c:pt idx="24">
                  <c:v>43.684210526315788</c:v>
                </c:pt>
                <c:pt idx="25">
                  <c:v>15.192307692307692</c:v>
                </c:pt>
                <c:pt idx="26">
                  <c:v>14.186046511627907</c:v>
                </c:pt>
                <c:pt idx="27">
                  <c:v>53.658536585365852</c:v>
                </c:pt>
                <c:pt idx="28">
                  <c:v>16.025641025641026</c:v>
                </c:pt>
                <c:pt idx="29">
                  <c:v>16.333333333333332</c:v>
                </c:pt>
                <c:pt idx="30">
                  <c:v>74.21052631578948</c:v>
                </c:pt>
                <c:pt idx="31">
                  <c:v>95</c:v>
                </c:pt>
                <c:pt idx="32">
                  <c:v>44.074074074074076</c:v>
                </c:pt>
                <c:pt idx="33">
                  <c:v>29.782608695652176</c:v>
                </c:pt>
                <c:pt idx="34">
                  <c:v>69.473684210526315</c:v>
                </c:pt>
                <c:pt idx="35">
                  <c:v>26.875</c:v>
                </c:pt>
                <c:pt idx="36">
                  <c:v>19.705882352941178</c:v>
                </c:pt>
                <c:pt idx="37">
                  <c:v>25.5</c:v>
                </c:pt>
                <c:pt idx="38">
                  <c:v>35.588235294117645</c:v>
                </c:pt>
                <c:pt idx="39">
                  <c:v>58</c:v>
                </c:pt>
                <c:pt idx="40">
                  <c:v>89</c:v>
                </c:pt>
                <c:pt idx="41">
                  <c:v>96.904761904761898</c:v>
                </c:pt>
                <c:pt idx="42">
                  <c:v>80.111111111111114</c:v>
                </c:pt>
                <c:pt idx="43">
                  <c:v>42.222222222222221</c:v>
                </c:pt>
                <c:pt idx="44">
                  <c:v>79.42307692307692</c:v>
                </c:pt>
                <c:pt idx="45">
                  <c:v>105.58139534883721</c:v>
                </c:pt>
                <c:pt idx="46">
                  <c:v>118.65853658536585</c:v>
                </c:pt>
                <c:pt idx="47">
                  <c:v>59.732912119471571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F9D-4C65-B836-D23C59A86D98}"/>
            </c:ext>
          </c:extLst>
        </c:ser>
        <c:ser>
          <c:idx val="6"/>
          <c:order val="6"/>
          <c:tx>
            <c:strRef>
              <c:f>'[▽確定係数版（市町村分）都道府県別平均点数のグラフ化 (自動保存済み).xlsx]令和３年度全体'!$K$2</c:f>
              <c:strCache>
                <c:ptCount val="1"/>
                <c:pt idx="0">
                  <c:v>固有１収納率（100点）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(自動保存済み).xlsx]令和３年度全体'!$K$3:$K$50</c:f>
              <c:numCache>
                <c:formatCode>0.00_);[Red]\(0.00\)</c:formatCode>
                <c:ptCount val="48"/>
                <c:pt idx="0">
                  <c:v>56.620111731843572</c:v>
                </c:pt>
                <c:pt idx="1">
                  <c:v>16.625</c:v>
                </c:pt>
                <c:pt idx="2">
                  <c:v>35.606060606060609</c:v>
                </c:pt>
                <c:pt idx="3">
                  <c:v>21.714285714285715</c:v>
                </c:pt>
                <c:pt idx="4">
                  <c:v>29.6</c:v>
                </c:pt>
                <c:pt idx="5">
                  <c:v>36</c:v>
                </c:pt>
                <c:pt idx="6">
                  <c:v>32.203389830508478</c:v>
                </c:pt>
                <c:pt idx="7">
                  <c:v>18.75</c:v>
                </c:pt>
                <c:pt idx="8">
                  <c:v>20.399999999999999</c:v>
                </c:pt>
                <c:pt idx="9">
                  <c:v>36.142857142857146</c:v>
                </c:pt>
                <c:pt idx="10">
                  <c:v>25.793650793650794</c:v>
                </c:pt>
                <c:pt idx="11">
                  <c:v>6.8518518518518521</c:v>
                </c:pt>
                <c:pt idx="12">
                  <c:v>32.903225806451616</c:v>
                </c:pt>
                <c:pt idx="13">
                  <c:v>12.575757575757576</c:v>
                </c:pt>
                <c:pt idx="14">
                  <c:v>54</c:v>
                </c:pt>
                <c:pt idx="15">
                  <c:v>47</c:v>
                </c:pt>
                <c:pt idx="16">
                  <c:v>39.210526315789473</c:v>
                </c:pt>
                <c:pt idx="17">
                  <c:v>41.470588235294116</c:v>
                </c:pt>
                <c:pt idx="18">
                  <c:v>38.148148148148145</c:v>
                </c:pt>
                <c:pt idx="19">
                  <c:v>48.376623376623378</c:v>
                </c:pt>
                <c:pt idx="20">
                  <c:v>30.952380952380953</c:v>
                </c:pt>
                <c:pt idx="21">
                  <c:v>33.714285714285715</c:v>
                </c:pt>
                <c:pt idx="22">
                  <c:v>34.25925925925926</c:v>
                </c:pt>
                <c:pt idx="23">
                  <c:v>21.03448275862069</c:v>
                </c:pt>
                <c:pt idx="24">
                  <c:v>38.94736842105263</c:v>
                </c:pt>
                <c:pt idx="25">
                  <c:v>41.53846153846154</c:v>
                </c:pt>
                <c:pt idx="26">
                  <c:v>22.558139534883722</c:v>
                </c:pt>
                <c:pt idx="27">
                  <c:v>33.902439024390247</c:v>
                </c:pt>
                <c:pt idx="28">
                  <c:v>41.666666666666664</c:v>
                </c:pt>
                <c:pt idx="29">
                  <c:v>37.166666666666664</c:v>
                </c:pt>
                <c:pt idx="30">
                  <c:v>39.210526315789473</c:v>
                </c:pt>
                <c:pt idx="31">
                  <c:v>60.263157894736842</c:v>
                </c:pt>
                <c:pt idx="32">
                  <c:v>31.851851851851851</c:v>
                </c:pt>
                <c:pt idx="33">
                  <c:v>31.304347826086957</c:v>
                </c:pt>
                <c:pt idx="34">
                  <c:v>37.10526315789474</c:v>
                </c:pt>
                <c:pt idx="35">
                  <c:v>41.041666666666664</c:v>
                </c:pt>
                <c:pt idx="36">
                  <c:v>30.882352941176471</c:v>
                </c:pt>
                <c:pt idx="37">
                  <c:v>55</c:v>
                </c:pt>
                <c:pt idx="38">
                  <c:v>53.382352941176471</c:v>
                </c:pt>
                <c:pt idx="39">
                  <c:v>26.416666666666668</c:v>
                </c:pt>
                <c:pt idx="40">
                  <c:v>31.5</c:v>
                </c:pt>
                <c:pt idx="41">
                  <c:v>44.523809523809526</c:v>
                </c:pt>
                <c:pt idx="42">
                  <c:v>32.111111111111114</c:v>
                </c:pt>
                <c:pt idx="43">
                  <c:v>37.222222222222221</c:v>
                </c:pt>
                <c:pt idx="44">
                  <c:v>45</c:v>
                </c:pt>
                <c:pt idx="45">
                  <c:v>30.348837209302324</c:v>
                </c:pt>
                <c:pt idx="46">
                  <c:v>32.31707317073171</c:v>
                </c:pt>
                <c:pt idx="47">
                  <c:v>35.519816197587595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9D-4C65-B836-D23C59A86D98}"/>
            </c:ext>
          </c:extLst>
        </c:ser>
        <c:ser>
          <c:idx val="7"/>
          <c:order val="7"/>
          <c:tx>
            <c:strRef>
              <c:f>'[▽確定係数版（市町村分）都道府県別平均点数のグラフ化 (自動保存済み).xlsx]令和３年度全体'!$L$2</c:f>
              <c:strCache>
                <c:ptCount val="1"/>
                <c:pt idx="0">
                  <c:v>固有２データヘルス（40点）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(自動保存済み).xlsx]令和３年度全体'!$L$3:$L$50</c:f>
              <c:numCache>
                <c:formatCode>0.00_);[Red]\(0.00\)</c:formatCode>
                <c:ptCount val="48"/>
                <c:pt idx="0">
                  <c:v>32.513966480446925</c:v>
                </c:pt>
                <c:pt idx="1">
                  <c:v>34.325000000000003</c:v>
                </c:pt>
                <c:pt idx="2">
                  <c:v>38.545454545454547</c:v>
                </c:pt>
                <c:pt idx="3">
                  <c:v>38.971428571428568</c:v>
                </c:pt>
                <c:pt idx="4">
                  <c:v>32.200000000000003</c:v>
                </c:pt>
                <c:pt idx="5">
                  <c:v>40</c:v>
                </c:pt>
                <c:pt idx="6">
                  <c:v>35.610169491525426</c:v>
                </c:pt>
                <c:pt idx="7">
                  <c:v>36.272727272727273</c:v>
                </c:pt>
                <c:pt idx="8">
                  <c:v>35.520000000000003</c:v>
                </c:pt>
                <c:pt idx="9">
                  <c:v>38.371428571428574</c:v>
                </c:pt>
                <c:pt idx="10">
                  <c:v>35.253968253968253</c:v>
                </c:pt>
                <c:pt idx="11">
                  <c:v>27.222222222222221</c:v>
                </c:pt>
                <c:pt idx="12">
                  <c:v>32.741935483870968</c:v>
                </c:pt>
                <c:pt idx="13">
                  <c:v>37.757575757575758</c:v>
                </c:pt>
                <c:pt idx="14">
                  <c:v>37.233333333333334</c:v>
                </c:pt>
                <c:pt idx="15">
                  <c:v>39.466666666666669</c:v>
                </c:pt>
                <c:pt idx="16">
                  <c:v>40</c:v>
                </c:pt>
                <c:pt idx="17">
                  <c:v>40</c:v>
                </c:pt>
                <c:pt idx="18">
                  <c:v>39.518518518518519</c:v>
                </c:pt>
                <c:pt idx="19">
                  <c:v>37.753246753246756</c:v>
                </c:pt>
                <c:pt idx="20">
                  <c:v>39.333333333333336</c:v>
                </c:pt>
                <c:pt idx="21">
                  <c:v>37.771428571428572</c:v>
                </c:pt>
                <c:pt idx="22">
                  <c:v>29.518518518518519</c:v>
                </c:pt>
                <c:pt idx="23">
                  <c:v>36.96551724137931</c:v>
                </c:pt>
                <c:pt idx="24">
                  <c:v>40</c:v>
                </c:pt>
                <c:pt idx="25">
                  <c:v>38.730769230769234</c:v>
                </c:pt>
                <c:pt idx="26">
                  <c:v>29.976744186046513</c:v>
                </c:pt>
                <c:pt idx="27">
                  <c:v>39.31707317073171</c:v>
                </c:pt>
                <c:pt idx="28">
                  <c:v>25.076923076923077</c:v>
                </c:pt>
                <c:pt idx="29">
                  <c:v>37.9</c:v>
                </c:pt>
                <c:pt idx="30">
                  <c:v>32.421052631578945</c:v>
                </c:pt>
                <c:pt idx="31">
                  <c:v>38</c:v>
                </c:pt>
                <c:pt idx="32">
                  <c:v>32.629629629629626</c:v>
                </c:pt>
                <c:pt idx="33">
                  <c:v>23.608695652173914</c:v>
                </c:pt>
                <c:pt idx="34">
                  <c:v>30.894736842105264</c:v>
                </c:pt>
                <c:pt idx="35">
                  <c:v>40</c:v>
                </c:pt>
                <c:pt idx="36">
                  <c:v>40</c:v>
                </c:pt>
                <c:pt idx="37">
                  <c:v>39.25</c:v>
                </c:pt>
                <c:pt idx="38">
                  <c:v>37.676470588235297</c:v>
                </c:pt>
                <c:pt idx="39">
                  <c:v>39.15</c:v>
                </c:pt>
                <c:pt idx="40">
                  <c:v>40</c:v>
                </c:pt>
                <c:pt idx="41">
                  <c:v>39.523809523809526</c:v>
                </c:pt>
                <c:pt idx="42">
                  <c:v>39.022222222222226</c:v>
                </c:pt>
                <c:pt idx="43">
                  <c:v>39.555555555555557</c:v>
                </c:pt>
                <c:pt idx="44">
                  <c:v>38.730769230769234</c:v>
                </c:pt>
                <c:pt idx="45">
                  <c:v>38.720930232558139</c:v>
                </c:pt>
                <c:pt idx="46">
                  <c:v>39.048780487804876</c:v>
                </c:pt>
                <c:pt idx="47">
                  <c:v>35.778288340034464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F9D-4C65-B836-D23C59A86D98}"/>
            </c:ext>
          </c:extLst>
        </c:ser>
        <c:ser>
          <c:idx val="8"/>
          <c:order val="8"/>
          <c:tx>
            <c:strRef>
              <c:f>'[▽確定係数版（市町村分）都道府県別平均点数のグラフ化 (自動保存済み).xlsx]令和３年度全体'!$M$2</c:f>
              <c:strCache>
                <c:ptCount val="1"/>
                <c:pt idx="0">
                  <c:v>固有３医療費通知（25点）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(自動保存済み).xlsx]令和３年度全体'!$M$3:$M$50</c:f>
              <c:numCache>
                <c:formatCode>0.00_);[Red]\(0.00\)</c:formatCode>
                <c:ptCount val="48"/>
                <c:pt idx="0">
                  <c:v>23.882681564245811</c:v>
                </c:pt>
                <c:pt idx="1">
                  <c:v>25</c:v>
                </c:pt>
                <c:pt idx="2">
                  <c:v>25</c:v>
                </c:pt>
                <c:pt idx="3">
                  <c:v>21.428571428571427</c:v>
                </c:pt>
                <c:pt idx="4">
                  <c:v>24</c:v>
                </c:pt>
                <c:pt idx="5">
                  <c:v>25</c:v>
                </c:pt>
                <c:pt idx="6">
                  <c:v>23.728813559322035</c:v>
                </c:pt>
                <c:pt idx="7">
                  <c:v>25</c:v>
                </c:pt>
                <c:pt idx="8">
                  <c:v>24</c:v>
                </c:pt>
                <c:pt idx="9">
                  <c:v>23.571428571428573</c:v>
                </c:pt>
                <c:pt idx="10">
                  <c:v>25</c:v>
                </c:pt>
                <c:pt idx="11">
                  <c:v>24.537037037037038</c:v>
                </c:pt>
                <c:pt idx="12">
                  <c:v>20.967741935483872</c:v>
                </c:pt>
                <c:pt idx="13">
                  <c:v>25</c:v>
                </c:pt>
                <c:pt idx="14">
                  <c:v>23.333333333333332</c:v>
                </c:pt>
                <c:pt idx="15">
                  <c:v>25</c:v>
                </c:pt>
                <c:pt idx="16">
                  <c:v>23.684210526315791</c:v>
                </c:pt>
                <c:pt idx="17">
                  <c:v>25</c:v>
                </c:pt>
                <c:pt idx="18">
                  <c:v>25</c:v>
                </c:pt>
                <c:pt idx="19">
                  <c:v>24.675324675324674</c:v>
                </c:pt>
                <c:pt idx="20">
                  <c:v>25</c:v>
                </c:pt>
                <c:pt idx="21">
                  <c:v>25</c:v>
                </c:pt>
                <c:pt idx="22">
                  <c:v>24.537037037037038</c:v>
                </c:pt>
                <c:pt idx="23">
                  <c:v>25</c:v>
                </c:pt>
                <c:pt idx="24">
                  <c:v>25</c:v>
                </c:pt>
                <c:pt idx="25">
                  <c:v>17.307692307692307</c:v>
                </c:pt>
                <c:pt idx="26">
                  <c:v>24.418604651162791</c:v>
                </c:pt>
                <c:pt idx="27">
                  <c:v>25</c:v>
                </c:pt>
                <c:pt idx="28">
                  <c:v>25</c:v>
                </c:pt>
                <c:pt idx="29">
                  <c:v>25</c:v>
                </c:pt>
                <c:pt idx="30">
                  <c:v>23.684210526315791</c:v>
                </c:pt>
                <c:pt idx="31">
                  <c:v>25</c:v>
                </c:pt>
                <c:pt idx="32">
                  <c:v>23.148148148148149</c:v>
                </c:pt>
                <c:pt idx="33">
                  <c:v>25</c:v>
                </c:pt>
                <c:pt idx="34">
                  <c:v>25</c:v>
                </c:pt>
                <c:pt idx="35">
                  <c:v>25</c:v>
                </c:pt>
                <c:pt idx="36">
                  <c:v>25</c:v>
                </c:pt>
                <c:pt idx="37">
                  <c:v>23.75</c:v>
                </c:pt>
                <c:pt idx="38">
                  <c:v>25</c:v>
                </c:pt>
                <c:pt idx="39">
                  <c:v>23.75</c:v>
                </c:pt>
                <c:pt idx="40">
                  <c:v>25</c:v>
                </c:pt>
                <c:pt idx="41">
                  <c:v>25</c:v>
                </c:pt>
                <c:pt idx="42">
                  <c:v>22.222222222222221</c:v>
                </c:pt>
                <c:pt idx="43">
                  <c:v>23.611111111111111</c:v>
                </c:pt>
                <c:pt idx="44">
                  <c:v>21.153846153846153</c:v>
                </c:pt>
                <c:pt idx="45">
                  <c:v>25</c:v>
                </c:pt>
                <c:pt idx="46">
                  <c:v>24.390243902439025</c:v>
                </c:pt>
                <c:pt idx="47">
                  <c:v>24.109707064905226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F9D-4C65-B836-D23C59A86D98}"/>
            </c:ext>
          </c:extLst>
        </c:ser>
        <c:ser>
          <c:idx val="9"/>
          <c:order val="9"/>
          <c:tx>
            <c:strRef>
              <c:f>'[▽確定係数版（市町村分）都道府県別平均点数のグラフ化 (自動保存済み).xlsx]令和３年度全体'!$N$2</c:f>
              <c:strCache>
                <c:ptCount val="1"/>
                <c:pt idx="0">
                  <c:v>固有４地域包括ケア・一体的実施(30点）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(自動保存済み).xlsx]令和３年度全体'!$N$3:$N$50</c:f>
              <c:numCache>
                <c:formatCode>0.00_);[Red]\(0.00\)</c:formatCode>
                <c:ptCount val="48"/>
                <c:pt idx="0">
                  <c:v>13.659217877094973</c:v>
                </c:pt>
                <c:pt idx="1">
                  <c:v>18.375</c:v>
                </c:pt>
                <c:pt idx="2">
                  <c:v>10</c:v>
                </c:pt>
                <c:pt idx="3">
                  <c:v>18.428571428571427</c:v>
                </c:pt>
                <c:pt idx="4">
                  <c:v>9</c:v>
                </c:pt>
                <c:pt idx="5">
                  <c:v>26.571428571428573</c:v>
                </c:pt>
                <c:pt idx="6">
                  <c:v>15.423728813559322</c:v>
                </c:pt>
                <c:pt idx="7">
                  <c:v>7.6136363636363633</c:v>
                </c:pt>
                <c:pt idx="8">
                  <c:v>15</c:v>
                </c:pt>
                <c:pt idx="9">
                  <c:v>14</c:v>
                </c:pt>
                <c:pt idx="10">
                  <c:v>10.158730158730158</c:v>
                </c:pt>
                <c:pt idx="11">
                  <c:v>12.037037037037036</c:v>
                </c:pt>
                <c:pt idx="12">
                  <c:v>5.4838709677419351</c:v>
                </c:pt>
                <c:pt idx="13">
                  <c:v>10</c:v>
                </c:pt>
                <c:pt idx="14">
                  <c:v>15.166666666666666</c:v>
                </c:pt>
                <c:pt idx="15">
                  <c:v>22.666666666666668</c:v>
                </c:pt>
                <c:pt idx="16">
                  <c:v>15.789473684210526</c:v>
                </c:pt>
                <c:pt idx="17">
                  <c:v>18.529411764705884</c:v>
                </c:pt>
                <c:pt idx="18">
                  <c:v>10.74074074074074</c:v>
                </c:pt>
                <c:pt idx="19">
                  <c:v>16.168831168831169</c:v>
                </c:pt>
                <c:pt idx="20">
                  <c:v>27.142857142857142</c:v>
                </c:pt>
                <c:pt idx="21">
                  <c:v>10.428571428571429</c:v>
                </c:pt>
                <c:pt idx="22">
                  <c:v>8.8888888888888893</c:v>
                </c:pt>
                <c:pt idx="23">
                  <c:v>12.241379310344827</c:v>
                </c:pt>
                <c:pt idx="24">
                  <c:v>12.368421052631579</c:v>
                </c:pt>
                <c:pt idx="25">
                  <c:v>13.26923076923077</c:v>
                </c:pt>
                <c:pt idx="26">
                  <c:v>6.9767441860465116</c:v>
                </c:pt>
                <c:pt idx="27">
                  <c:v>15.731707317073171</c:v>
                </c:pt>
                <c:pt idx="28">
                  <c:v>5.7692307692307692</c:v>
                </c:pt>
                <c:pt idx="29">
                  <c:v>18.166666666666668</c:v>
                </c:pt>
                <c:pt idx="30">
                  <c:v>12.631578947368421</c:v>
                </c:pt>
                <c:pt idx="31">
                  <c:v>23.421052631578949</c:v>
                </c:pt>
                <c:pt idx="32">
                  <c:v>12.222222222222221</c:v>
                </c:pt>
                <c:pt idx="33">
                  <c:v>10</c:v>
                </c:pt>
                <c:pt idx="34">
                  <c:v>4.4736842105263159</c:v>
                </c:pt>
                <c:pt idx="35">
                  <c:v>22.083333333333332</c:v>
                </c:pt>
                <c:pt idx="36">
                  <c:v>13.235294117647058</c:v>
                </c:pt>
                <c:pt idx="37">
                  <c:v>16.75</c:v>
                </c:pt>
                <c:pt idx="38">
                  <c:v>8.382352941176471</c:v>
                </c:pt>
                <c:pt idx="39">
                  <c:v>17</c:v>
                </c:pt>
                <c:pt idx="40">
                  <c:v>22.25</c:v>
                </c:pt>
                <c:pt idx="41">
                  <c:v>17.857142857142858</c:v>
                </c:pt>
                <c:pt idx="42">
                  <c:v>22.777777777777779</c:v>
                </c:pt>
                <c:pt idx="43">
                  <c:v>17.777777777777779</c:v>
                </c:pt>
                <c:pt idx="44">
                  <c:v>14.423076923076923</c:v>
                </c:pt>
                <c:pt idx="45">
                  <c:v>19.186046511627907</c:v>
                </c:pt>
                <c:pt idx="46">
                  <c:v>20.73170731707317</c:v>
                </c:pt>
                <c:pt idx="47">
                  <c:v>14.316484778862723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F9D-4C65-B836-D23C59A86D98}"/>
            </c:ext>
          </c:extLst>
        </c:ser>
        <c:ser>
          <c:idx val="10"/>
          <c:order val="10"/>
          <c:tx>
            <c:strRef>
              <c:f>'[▽確定係数版（市町村分）都道府県別平均点数のグラフ化 (自動保存済み).xlsx]令和３年度全体'!$O$2</c:f>
              <c:strCache>
                <c:ptCount val="1"/>
                <c:pt idx="0">
                  <c:v>固有５第三者求償（40点）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(自動保存済み).xlsx]令和３年度全体'!$O$3:$O$50</c:f>
              <c:numCache>
                <c:formatCode>0.00_);[Red]\(0.00\)</c:formatCode>
                <c:ptCount val="48"/>
                <c:pt idx="0">
                  <c:v>28.681564245810055</c:v>
                </c:pt>
                <c:pt idx="1">
                  <c:v>33.274999999999999</c:v>
                </c:pt>
                <c:pt idx="2">
                  <c:v>31.363636363636363</c:v>
                </c:pt>
                <c:pt idx="3">
                  <c:v>37.371428571428574</c:v>
                </c:pt>
                <c:pt idx="4">
                  <c:v>27.92</c:v>
                </c:pt>
                <c:pt idx="5">
                  <c:v>34.857142857142854</c:v>
                </c:pt>
                <c:pt idx="6">
                  <c:v>31.8135593220339</c:v>
                </c:pt>
                <c:pt idx="7">
                  <c:v>28.863636363636363</c:v>
                </c:pt>
                <c:pt idx="8">
                  <c:v>35.44</c:v>
                </c:pt>
                <c:pt idx="9">
                  <c:v>34.314285714285717</c:v>
                </c:pt>
                <c:pt idx="10">
                  <c:v>28.682539682539684</c:v>
                </c:pt>
                <c:pt idx="11">
                  <c:v>33.296296296296298</c:v>
                </c:pt>
                <c:pt idx="12">
                  <c:v>24.080645161290324</c:v>
                </c:pt>
                <c:pt idx="13">
                  <c:v>28.121212121212121</c:v>
                </c:pt>
                <c:pt idx="14">
                  <c:v>31.7</c:v>
                </c:pt>
                <c:pt idx="15">
                  <c:v>37.799999999999997</c:v>
                </c:pt>
                <c:pt idx="16">
                  <c:v>35.526315789473685</c:v>
                </c:pt>
                <c:pt idx="17">
                  <c:v>36.058823529411768</c:v>
                </c:pt>
                <c:pt idx="18">
                  <c:v>36.037037037037038</c:v>
                </c:pt>
                <c:pt idx="19">
                  <c:v>25.272727272727273</c:v>
                </c:pt>
                <c:pt idx="20">
                  <c:v>29.023809523809526</c:v>
                </c:pt>
                <c:pt idx="21">
                  <c:v>35.885714285714286</c:v>
                </c:pt>
                <c:pt idx="22">
                  <c:v>28.388888888888889</c:v>
                </c:pt>
                <c:pt idx="23">
                  <c:v>37.137931034482762</c:v>
                </c:pt>
                <c:pt idx="24">
                  <c:v>32</c:v>
                </c:pt>
                <c:pt idx="25">
                  <c:v>28.076923076923077</c:v>
                </c:pt>
                <c:pt idx="26">
                  <c:v>29.488372093023255</c:v>
                </c:pt>
                <c:pt idx="27">
                  <c:v>37.268292682926827</c:v>
                </c:pt>
                <c:pt idx="28">
                  <c:v>32.948717948717949</c:v>
                </c:pt>
                <c:pt idx="29">
                  <c:v>37</c:v>
                </c:pt>
                <c:pt idx="30">
                  <c:v>34.473684210526315</c:v>
                </c:pt>
                <c:pt idx="31">
                  <c:v>37.10526315789474</c:v>
                </c:pt>
                <c:pt idx="32">
                  <c:v>31.592592592592592</c:v>
                </c:pt>
                <c:pt idx="33">
                  <c:v>33.826086956521742</c:v>
                </c:pt>
                <c:pt idx="34">
                  <c:v>29.94736842105263</c:v>
                </c:pt>
                <c:pt idx="35">
                  <c:v>30.958333333333332</c:v>
                </c:pt>
                <c:pt idx="36">
                  <c:v>26.882352941176471</c:v>
                </c:pt>
                <c:pt idx="37">
                  <c:v>32.35</c:v>
                </c:pt>
                <c:pt idx="38">
                  <c:v>35.794117647058826</c:v>
                </c:pt>
                <c:pt idx="39">
                  <c:v>36.166666666666664</c:v>
                </c:pt>
                <c:pt idx="40">
                  <c:v>37.450000000000003</c:v>
                </c:pt>
                <c:pt idx="41">
                  <c:v>34.571428571428569</c:v>
                </c:pt>
                <c:pt idx="42">
                  <c:v>30.777777777777779</c:v>
                </c:pt>
                <c:pt idx="43">
                  <c:v>35</c:v>
                </c:pt>
                <c:pt idx="44">
                  <c:v>32.42307692307692</c:v>
                </c:pt>
                <c:pt idx="45">
                  <c:v>35.813953488372093</c:v>
                </c:pt>
                <c:pt idx="46">
                  <c:v>30.073170731707318</c:v>
                </c:pt>
                <c:pt idx="47">
                  <c:v>31.743251005169444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F9D-4C65-B836-D23C59A86D98}"/>
            </c:ext>
          </c:extLst>
        </c:ser>
        <c:ser>
          <c:idx val="11"/>
          <c:order val="11"/>
          <c:tx>
            <c:strRef>
              <c:f>'[▽確定係数版（市町村分）都道府県別平均点数のグラフ化 (自動保存済み).xlsx]令和３年度全体'!$P$2</c:f>
              <c:strCache>
                <c:ptCount val="1"/>
                <c:pt idx="0">
                  <c:v>固有６適正かつ健全な取組（95点）</c:v>
                </c:pt>
              </c:strCache>
            </c:strRef>
          </c:tx>
          <c:invertIfNegative val="0"/>
          <c:cat>
            <c:strRef>
              <c:f>'[▽確定係数版（市町村分）都道府県別平均点数のグラフ化 (自動保存済み).xlsx]令和３年度全体'!$D$3:$D$50</c:f>
              <c:strCache>
                <c:ptCount val="48"/>
                <c:pt idx="0">
                  <c:v>㉑北海道</c:v>
                </c:pt>
                <c:pt idx="1">
                  <c:v>⑱青森県</c:v>
                </c:pt>
                <c:pt idx="2">
                  <c:v>㉜岩手県</c:v>
                </c:pt>
                <c:pt idx="3">
                  <c:v>⑬宮城県</c:v>
                </c:pt>
                <c:pt idx="4">
                  <c:v>㊵秋田県</c:v>
                </c:pt>
                <c:pt idx="5">
                  <c:v>①山形県</c:v>
                </c:pt>
                <c:pt idx="6">
                  <c:v>⑯福島県</c:v>
                </c:pt>
                <c:pt idx="7">
                  <c:v>㊷茨城県</c:v>
                </c:pt>
                <c:pt idx="8">
                  <c:v>㉖栃木県</c:v>
                </c:pt>
                <c:pt idx="9">
                  <c:v>㉛群馬県</c:v>
                </c:pt>
                <c:pt idx="10">
                  <c:v>㉟埼玉県</c:v>
                </c:pt>
                <c:pt idx="11">
                  <c:v>㊲千葉県</c:v>
                </c:pt>
                <c:pt idx="12">
                  <c:v>㊼東京都</c:v>
                </c:pt>
                <c:pt idx="13">
                  <c:v>㊻神奈川県</c:v>
                </c:pt>
                <c:pt idx="14">
                  <c:v>⑧新潟県</c:v>
                </c:pt>
                <c:pt idx="15">
                  <c:v>⑥富山県</c:v>
                </c:pt>
                <c:pt idx="16">
                  <c:v>②石川県</c:v>
                </c:pt>
                <c:pt idx="17">
                  <c:v>⑪福井県</c:v>
                </c:pt>
                <c:pt idx="18">
                  <c:v>㉙山梨県</c:v>
                </c:pt>
                <c:pt idx="19">
                  <c:v>⑨長野県</c:v>
                </c:pt>
                <c:pt idx="20">
                  <c:v>⑰岐阜県</c:v>
                </c:pt>
                <c:pt idx="21">
                  <c:v>㉒静岡県</c:v>
                </c:pt>
                <c:pt idx="22">
                  <c:v>㊱愛知県</c:v>
                </c:pt>
                <c:pt idx="23">
                  <c:v>㉞三重県</c:v>
                </c:pt>
                <c:pt idx="24">
                  <c:v>⑲滋賀県</c:v>
                </c:pt>
                <c:pt idx="25">
                  <c:v>㊸京都府</c:v>
                </c:pt>
                <c:pt idx="26">
                  <c:v>㊺大阪府</c:v>
                </c:pt>
                <c:pt idx="27">
                  <c:v>㉔兵庫県</c:v>
                </c:pt>
                <c:pt idx="28">
                  <c:v>㊴奈良県</c:v>
                </c:pt>
                <c:pt idx="29">
                  <c:v>㉝和歌山県</c:v>
                </c:pt>
                <c:pt idx="30">
                  <c:v>㉓鳥取県</c:v>
                </c:pt>
                <c:pt idx="31">
                  <c:v>㉕島根県</c:v>
                </c:pt>
                <c:pt idx="32">
                  <c:v>㊳岡山県</c:v>
                </c:pt>
                <c:pt idx="33">
                  <c:v>㊹広島県</c:v>
                </c:pt>
                <c:pt idx="34">
                  <c:v>㊶山口県</c:v>
                </c:pt>
                <c:pt idx="35">
                  <c:v>⑫徳島県</c:v>
                </c:pt>
                <c:pt idx="36">
                  <c:v>㉚香川県</c:v>
                </c:pt>
                <c:pt idx="37">
                  <c:v>㉗愛媛県</c:v>
                </c:pt>
                <c:pt idx="38">
                  <c:v>㉘高知県</c:v>
                </c:pt>
                <c:pt idx="39">
                  <c:v>⑳福岡県</c:v>
                </c:pt>
                <c:pt idx="40">
                  <c:v>③佐賀県</c:v>
                </c:pt>
                <c:pt idx="41">
                  <c:v>④長崎県</c:v>
                </c:pt>
                <c:pt idx="42">
                  <c:v>⑩熊本県</c:v>
                </c:pt>
                <c:pt idx="43">
                  <c:v>⑮大分県</c:v>
                </c:pt>
                <c:pt idx="44">
                  <c:v>⑤宮崎県</c:v>
                </c:pt>
                <c:pt idx="45">
                  <c:v>⑦鹿児島県</c:v>
                </c:pt>
                <c:pt idx="46">
                  <c:v>⑭沖縄県</c:v>
                </c:pt>
                <c:pt idx="47">
                  <c:v>全国</c:v>
                </c:pt>
              </c:strCache>
            </c:strRef>
          </c:cat>
          <c:val>
            <c:numRef>
              <c:f>'[▽確定係数版（市町村分）都道府県別平均点数のグラフ化 (自動保存済み).xlsx]令和３年度全体'!$P$3:$P$50</c:f>
              <c:numCache>
                <c:formatCode>0.00_);[Red]\(0.00\)</c:formatCode>
                <c:ptCount val="48"/>
                <c:pt idx="0">
                  <c:v>74.486033519553075</c:v>
                </c:pt>
                <c:pt idx="1">
                  <c:v>74.575000000000003</c:v>
                </c:pt>
                <c:pt idx="2">
                  <c:v>66.606060606060609</c:v>
                </c:pt>
                <c:pt idx="3">
                  <c:v>74.285714285714292</c:v>
                </c:pt>
                <c:pt idx="4">
                  <c:v>69.08</c:v>
                </c:pt>
                <c:pt idx="5">
                  <c:v>77.285714285714292</c:v>
                </c:pt>
                <c:pt idx="6">
                  <c:v>68.610169491525426</c:v>
                </c:pt>
                <c:pt idx="7">
                  <c:v>61.727272727272727</c:v>
                </c:pt>
                <c:pt idx="8">
                  <c:v>81.96</c:v>
                </c:pt>
                <c:pt idx="9">
                  <c:v>72.314285714285717</c:v>
                </c:pt>
                <c:pt idx="10">
                  <c:v>60.682539682539684</c:v>
                </c:pt>
                <c:pt idx="11">
                  <c:v>71.833333333333329</c:v>
                </c:pt>
                <c:pt idx="12">
                  <c:v>38.403225806451616</c:v>
                </c:pt>
                <c:pt idx="13">
                  <c:v>52.696969696969695</c:v>
                </c:pt>
                <c:pt idx="14">
                  <c:v>74.466666666666669</c:v>
                </c:pt>
                <c:pt idx="15">
                  <c:v>75.333333333333329</c:v>
                </c:pt>
                <c:pt idx="16">
                  <c:v>70.684210526315795</c:v>
                </c:pt>
                <c:pt idx="17">
                  <c:v>69.647058823529406</c:v>
                </c:pt>
                <c:pt idx="18">
                  <c:v>67</c:v>
                </c:pt>
                <c:pt idx="19">
                  <c:v>66.311688311688314</c:v>
                </c:pt>
                <c:pt idx="20">
                  <c:v>72.738095238095241</c:v>
                </c:pt>
                <c:pt idx="21">
                  <c:v>75.400000000000006</c:v>
                </c:pt>
                <c:pt idx="22">
                  <c:v>54.888888888888886</c:v>
                </c:pt>
                <c:pt idx="23">
                  <c:v>69.034482758620683</c:v>
                </c:pt>
                <c:pt idx="24">
                  <c:v>76.89473684210526</c:v>
                </c:pt>
                <c:pt idx="25">
                  <c:v>66.961538461538467</c:v>
                </c:pt>
                <c:pt idx="26">
                  <c:v>72.395348837209298</c:v>
                </c:pt>
                <c:pt idx="27">
                  <c:v>69.341463414634148</c:v>
                </c:pt>
                <c:pt idx="28">
                  <c:v>70.333333333333329</c:v>
                </c:pt>
                <c:pt idx="29">
                  <c:v>72.033333333333331</c:v>
                </c:pt>
                <c:pt idx="30">
                  <c:v>73.631578947368425</c:v>
                </c:pt>
                <c:pt idx="31">
                  <c:v>75.368421052631575</c:v>
                </c:pt>
                <c:pt idx="32">
                  <c:v>75.481481481481481</c:v>
                </c:pt>
                <c:pt idx="33">
                  <c:v>76.782608695652172</c:v>
                </c:pt>
                <c:pt idx="34">
                  <c:v>71.736842105263165</c:v>
                </c:pt>
                <c:pt idx="35">
                  <c:v>66.958333333333329</c:v>
                </c:pt>
                <c:pt idx="36">
                  <c:v>65.352941176470594</c:v>
                </c:pt>
                <c:pt idx="37">
                  <c:v>69.400000000000006</c:v>
                </c:pt>
                <c:pt idx="38">
                  <c:v>63</c:v>
                </c:pt>
                <c:pt idx="39">
                  <c:v>69.5</c:v>
                </c:pt>
                <c:pt idx="40">
                  <c:v>73.7</c:v>
                </c:pt>
                <c:pt idx="41">
                  <c:v>72.333333333333329</c:v>
                </c:pt>
                <c:pt idx="42">
                  <c:v>74.155555555555551</c:v>
                </c:pt>
                <c:pt idx="43">
                  <c:v>84.055555555555557</c:v>
                </c:pt>
                <c:pt idx="44">
                  <c:v>73.307692307692307</c:v>
                </c:pt>
                <c:pt idx="45">
                  <c:v>68.767441860465112</c:v>
                </c:pt>
                <c:pt idx="46">
                  <c:v>55</c:v>
                </c:pt>
                <c:pt idx="47">
                  <c:v>68.760482481332573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F9D-4C65-B836-D23C59A86D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392499216"/>
        <c:axId val="392501960"/>
      </c:barChart>
      <c:lineChart>
        <c:grouping val="standard"/>
        <c:varyColors val="0"/>
        <c:ser>
          <c:idx val="12"/>
          <c:order val="12"/>
          <c:tx>
            <c:strRef>
              <c:f>'[▽確定係数版（市町村分）都道府県別平均点数のグラフ化 (自動保存済み).xlsx]令和３年度全体'!$Q$2</c:f>
              <c:strCache>
                <c:ptCount val="1"/>
                <c:pt idx="0">
                  <c:v>合計
（1000点）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1.971493559119546E-2"/>
                  <c:y val="-4.966248719207079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F9D-4C65-B836-D23C59A86D98}"/>
                </c:ext>
              </c:extLst>
            </c:dLbl>
            <c:dLbl>
              <c:idx val="1"/>
              <c:layout>
                <c:manualLayout>
                  <c:x val="-1.6171849951907662E-2"/>
                  <c:y val="-3.745406824146981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1-0F9D-4C65-B836-D23C59A86D98}"/>
                </c:ext>
              </c:extLst>
            </c:dLbl>
            <c:dLbl>
              <c:idx val="2"/>
              <c:layout>
                <c:manualLayout>
                  <c:x val="-2.2584208223972002E-2"/>
                  <c:y val="-9.300963735923588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C-0F9D-4C65-B836-D23C59A86D98}"/>
                </c:ext>
              </c:extLst>
            </c:dLbl>
            <c:dLbl>
              <c:idx val="3"/>
              <c:layout>
                <c:manualLayout>
                  <c:x val="-2.25841615902533E-2"/>
                  <c:y val="-1.3004666083406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D-0F9D-4C65-B836-D23C59A86D98}"/>
                </c:ext>
              </c:extLst>
            </c:dLbl>
            <c:dLbl>
              <c:idx val="4"/>
              <c:layout>
                <c:manualLayout>
                  <c:x val="-2.258416159025331E-2"/>
                  <c:y val="-9.300962379702537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8-0F9D-4C65-B836-D23C59A86D98}"/>
                </c:ext>
              </c:extLst>
            </c:dLbl>
            <c:dLbl>
              <c:idx val="5"/>
              <c:layout>
                <c:manualLayout>
                  <c:x val="-2.6087816475627541E-2"/>
                  <c:y val="-1.5727354617515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621055764658214E-2"/>
                      <c:h val="1.87972505461075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F9D-4C65-B836-D23C59A86D98}"/>
                </c:ext>
              </c:extLst>
            </c:dLbl>
            <c:dLbl>
              <c:idx val="6"/>
              <c:layout>
                <c:manualLayout>
                  <c:x val="-2.0019236934915037E-2"/>
                  <c:y val="-9.300962379702570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7-0F9D-4C65-B836-D23C59A86D98}"/>
                </c:ext>
              </c:extLst>
            </c:dLbl>
            <c:dLbl>
              <c:idx val="7"/>
              <c:layout>
                <c:manualLayout>
                  <c:x val="-3.2214101519829584E-2"/>
                  <c:y val="-7.237585010189028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590949711948523E-2"/>
                      <c:h val="2.17083878988481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F9D-4C65-B836-D23C59A86D98}"/>
                </c:ext>
              </c:extLst>
            </c:dLbl>
            <c:dLbl>
              <c:idx val="8"/>
              <c:layout>
                <c:manualLayout>
                  <c:x val="-2.3419405633507182E-2"/>
                  <c:y val="-1.31526012689204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0F9D-4C65-B836-D23C59A86D98}"/>
                </c:ext>
              </c:extLst>
            </c:dLbl>
            <c:dLbl>
              <c:idx val="9"/>
              <c:layout>
                <c:manualLayout>
                  <c:x val="-2.110720930643533E-2"/>
                  <c:y val="-5.62700495771361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F9D-4C65-B836-D23C59A86D98}"/>
                </c:ext>
              </c:extLst>
            </c:dLbl>
            <c:dLbl>
              <c:idx val="10"/>
              <c:layout>
                <c:manualLayout>
                  <c:x val="-2.2263323325180415E-2"/>
                  <c:y val="-8.897252653114926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0F9D-4C65-B836-D23C59A86D98}"/>
                </c:ext>
              </c:extLst>
            </c:dLbl>
            <c:dLbl>
              <c:idx val="11"/>
              <c:layout>
                <c:manualLayout>
                  <c:x val="-2.2268797035189501E-2"/>
                  <c:y val="-4.167104111986001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0F9D-4C65-B836-D23C59A86D98}"/>
                </c:ext>
              </c:extLst>
            </c:dLbl>
            <c:dLbl>
              <c:idx val="12"/>
              <c:layout>
                <c:manualLayout>
                  <c:x val="-3.1783358545066691E-2"/>
                  <c:y val="-5.12173805036499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356367049008163E-2"/>
                      <c:h val="2.87617026368968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0F9D-4C65-B836-D23C59A86D98}"/>
                </c:ext>
              </c:extLst>
            </c:dLbl>
            <c:dLbl>
              <c:idx val="13"/>
              <c:layout>
                <c:manualLayout>
                  <c:x val="-2.7229169111822826E-2"/>
                  <c:y val="-9.398458658333858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903700778669527E-2"/>
                      <c:h val="2.86719496121542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0F9D-4C65-B836-D23C59A86D98}"/>
                </c:ext>
              </c:extLst>
            </c:dLbl>
            <c:dLbl>
              <c:idx val="14"/>
              <c:layout>
                <c:manualLayout>
                  <c:x val="-2.6878087818375061E-2"/>
                  <c:y val="-9.723388743073782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0F9D-4C65-B836-D23C59A86D98}"/>
                </c:ext>
              </c:extLst>
            </c:dLbl>
            <c:dLbl>
              <c:idx val="15"/>
              <c:layout>
                <c:manualLayout>
                  <c:x val="-2.2127415381374714E-2"/>
                  <c:y val="-1.1141865281247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0F9D-4C65-B836-D23C59A86D98}"/>
                </c:ext>
              </c:extLst>
            </c:dLbl>
            <c:dLbl>
              <c:idx val="16"/>
              <c:layout>
                <c:manualLayout>
                  <c:x val="-2.9748455606029768E-2"/>
                  <c:y val="-8.738207602487446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028632110600715E-2"/>
                      <c:h val="2.16817313805637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0F9D-4C65-B836-D23C59A86D98}"/>
                </c:ext>
              </c:extLst>
            </c:dLbl>
            <c:dLbl>
              <c:idx val="17"/>
              <c:layout>
                <c:manualLayout>
                  <c:x val="-2.0019236934915086E-2"/>
                  <c:y val="-7.449110527850685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0-0F9D-4C65-B836-D23C59A86D98}"/>
                </c:ext>
              </c:extLst>
            </c:dLbl>
            <c:dLbl>
              <c:idx val="18"/>
              <c:layout>
                <c:manualLayout>
                  <c:x val="-2.3901574803149656E-2"/>
                  <c:y val="-1.75644528382112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0F9D-4C65-B836-D23C59A86D98}"/>
                </c:ext>
              </c:extLst>
            </c:dLbl>
            <c:dLbl>
              <c:idx val="19"/>
              <c:layout>
                <c:manualLayout>
                  <c:x val="-2.3866623917922412E-2"/>
                  <c:y val="-1.3004666083406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F-0F9D-4C65-B836-D23C59A86D98}"/>
                </c:ext>
              </c:extLst>
            </c:dLbl>
            <c:dLbl>
              <c:idx val="20"/>
              <c:layout>
                <c:manualLayout>
                  <c:x val="-1.7429194099371711E-2"/>
                  <c:y val="-8.304958216430563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0F9D-4C65-B836-D23C59A86D98}"/>
                </c:ext>
              </c:extLst>
            </c:dLbl>
            <c:dLbl>
              <c:idx val="21"/>
              <c:layout>
                <c:manualLayout>
                  <c:x val="-1.40348392230872E-2"/>
                  <c:y val="-8.304966204043631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0F9D-4C65-B836-D23C59A86D98}"/>
                </c:ext>
              </c:extLst>
            </c:dLbl>
            <c:dLbl>
              <c:idx val="23"/>
              <c:layout>
                <c:manualLayout>
                  <c:x val="-2.2127415381374797E-2"/>
                  <c:y val="-1.1141865281247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0F9D-4C65-B836-D23C59A86D98}"/>
                </c:ext>
              </c:extLst>
            </c:dLbl>
            <c:dLbl>
              <c:idx val="25"/>
              <c:layout>
                <c:manualLayout>
                  <c:x val="-2.2584161590253286E-2"/>
                  <c:y val="-1.4856517935258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3-0F9D-4C65-B836-D23C59A86D98}"/>
                </c:ext>
              </c:extLst>
            </c:dLbl>
            <c:dLbl>
              <c:idx val="26"/>
              <c:layout>
                <c:manualLayout>
                  <c:x val="-2.2584161590253379E-2"/>
                  <c:y val="-7.449110527850685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2-0F9D-4C65-B836-D23C59A86D98}"/>
                </c:ext>
              </c:extLst>
            </c:dLbl>
            <c:dLbl>
              <c:idx val="27"/>
              <c:layout>
                <c:manualLayout>
                  <c:x val="-1.8558892343860933E-2"/>
                  <c:y val="-7.837451299286960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0F9D-4C65-B836-D23C59A86D98}"/>
                </c:ext>
              </c:extLst>
            </c:dLbl>
            <c:dLbl>
              <c:idx val="28"/>
              <c:layout>
                <c:manualLayout>
                  <c:x val="-2.4946524097811604E-2"/>
                  <c:y val="-1.29253035109276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621055764658221E-2"/>
                      <c:h val="2.72612783170047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D-0F9D-4C65-B836-D23C59A86D98}"/>
                </c:ext>
              </c:extLst>
            </c:dLbl>
            <c:dLbl>
              <c:idx val="29"/>
              <c:layout>
                <c:manualLayout>
                  <c:x val="-2.2584161590253286E-2"/>
                  <c:y val="-1.3004666083406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5-0F9D-4C65-B836-D23C59A86D98}"/>
                </c:ext>
              </c:extLst>
            </c:dLbl>
            <c:dLbl>
              <c:idx val="30"/>
              <c:layout>
                <c:manualLayout>
                  <c:x val="-2.5149086245591534E-2"/>
                  <c:y val="-1.48565179352580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6-0F9D-4C65-B836-D23C59A86D98}"/>
                </c:ext>
              </c:extLst>
            </c:dLbl>
            <c:dLbl>
              <c:idx val="31"/>
              <c:layout>
                <c:manualLayout>
                  <c:x val="-1.9703872379851203E-2"/>
                  <c:y val="-1.0537037037037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0F9D-4C65-B836-D23C59A86D98}"/>
                </c:ext>
              </c:extLst>
            </c:dLbl>
            <c:dLbl>
              <c:idx val="33"/>
              <c:layout>
                <c:manualLayout>
                  <c:x val="-2.2584161590253192E-2"/>
                  <c:y val="-7.449110527850685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E-0F9D-4C65-B836-D23C59A86D98}"/>
                </c:ext>
              </c:extLst>
            </c:dLbl>
            <c:dLbl>
              <c:idx val="34"/>
              <c:layout>
                <c:manualLayout>
                  <c:x val="-2.9931484550656234E-2"/>
                  <c:y val="-1.1454816350768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308332742775086E-2"/>
                      <c:h val="3.0142396852035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F-0F9D-4C65-B836-D23C59A86D98}"/>
                </c:ext>
              </c:extLst>
            </c:dLbl>
            <c:dLbl>
              <c:idx val="36"/>
              <c:layout>
                <c:manualLayout>
                  <c:x val="-2.4060407005071879E-2"/>
                  <c:y val="-2.453820355788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0F9D-4C65-B836-D23C59A86D98}"/>
                </c:ext>
              </c:extLst>
            </c:dLbl>
            <c:dLbl>
              <c:idx val="37"/>
              <c:layout>
                <c:manualLayout>
                  <c:x val="-2.2127402204412814E-2"/>
                  <c:y val="-2.3820247531797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0F9D-4C65-B836-D23C59A86D98}"/>
                </c:ext>
              </c:extLst>
            </c:dLbl>
            <c:dLbl>
              <c:idx val="38"/>
              <c:layout>
                <c:manualLayout>
                  <c:x val="-2.2584161590253286E-2"/>
                  <c:y val="-1.48565179352580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4-0F9D-4C65-B836-D23C59A86D98}"/>
                </c:ext>
              </c:extLst>
            </c:dLbl>
            <c:dLbl>
              <c:idx val="39"/>
              <c:layout>
                <c:manualLayout>
                  <c:x val="-2.5138013998250219E-2"/>
                  <c:y val="-6.886556851349788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2-0F9D-4C65-B836-D23C59A86D98}"/>
                </c:ext>
              </c:extLst>
            </c:dLbl>
            <c:dLbl>
              <c:idx val="40"/>
              <c:layout>
                <c:manualLayout>
                  <c:x val="-3.2410225183017158E-2"/>
                  <c:y val="-1.55838543170231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9497248776281E-2"/>
                      <c:h val="2.17914201175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3-0F9D-4C65-B836-D23C59A86D98}"/>
                </c:ext>
              </c:extLst>
            </c:dLbl>
            <c:dLbl>
              <c:idx val="41"/>
              <c:layout>
                <c:manualLayout>
                  <c:x val="-2.0971389477245129E-2"/>
                  <c:y val="-9.863517060367454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4-0F9D-4C65-B836-D23C59A86D98}"/>
                </c:ext>
              </c:extLst>
            </c:dLbl>
            <c:dLbl>
              <c:idx val="42"/>
              <c:layout>
                <c:manualLayout>
                  <c:x val="-1.9815254737915695E-2"/>
                  <c:y val="-1.0590259550889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0F9D-4C65-B836-D23C59A86D98}"/>
                </c:ext>
              </c:extLst>
            </c:dLbl>
            <c:dLbl>
              <c:idx val="43"/>
              <c:layout>
                <c:manualLayout>
                  <c:x val="-2.2268758867428063E-2"/>
                  <c:y val="-9.64827858609244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6-0F9D-4C65-B836-D23C59A86D98}"/>
                </c:ext>
              </c:extLst>
            </c:dLbl>
            <c:dLbl>
              <c:idx val="44"/>
              <c:layout>
                <c:manualLayout>
                  <c:x val="-3.1873355196213177E-2"/>
                  <c:y val="-1.34145908862608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573028529455537E-2"/>
                      <c:h val="2.31755172924237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7-0F9D-4C65-B836-D23C59A86D98}"/>
                </c:ext>
              </c:extLst>
            </c:dLbl>
            <c:dLbl>
              <c:idx val="45"/>
              <c:layout>
                <c:manualLayout>
                  <c:x val="-1.9905751062512543E-2"/>
                  <c:y val="-8.743077647511480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370002091013624E-2"/>
                      <c:h val="1.89102475029364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8-0F9D-4C65-B836-D23C59A86D98}"/>
                </c:ext>
              </c:extLst>
            </c:dLbl>
            <c:dLbl>
              <c:idx val="46"/>
              <c:layout>
                <c:manualLayout>
                  <c:x val="-2.4250756728509289E-2"/>
                  <c:y val="-5.31240886555847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066102965788069E-2"/>
                      <c:h val="3.0129320156123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9-0F9D-4C65-B836-D23C59A86D98}"/>
                </c:ext>
              </c:extLst>
            </c:dLbl>
            <c:dLbl>
              <c:idx val="47"/>
              <c:layout>
                <c:manualLayout>
                  <c:x val="-1.263429571303587E-2"/>
                  <c:y val="-1.5437885015731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A-0F9D-4C65-B836-D23C59A86D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0">
                    <a:solidFill>
                      <a:sysClr val="windowText" lastClr="000000"/>
                    </a:solidFill>
                    <a:latin typeface="+mn-ea"/>
                    <a:ea typeface="+mn-ea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'[▽確定係数版（市町村分）都道府県別平均点数のグラフ化 (自動保存済み).xlsx]令和３年度全体'!$Q$3:$Q$50</c:f>
              <c:numCache>
                <c:formatCode>0.00_);[Red]\(0.00\)</c:formatCode>
                <c:ptCount val="48"/>
                <c:pt idx="0">
                  <c:v>575.41340782122904</c:v>
                </c:pt>
                <c:pt idx="1">
                  <c:v>585.57500000000005</c:v>
                </c:pt>
                <c:pt idx="2">
                  <c:v>529.75757575757575</c:v>
                </c:pt>
                <c:pt idx="3">
                  <c:v>618</c:v>
                </c:pt>
                <c:pt idx="4">
                  <c:v>479.56</c:v>
                </c:pt>
                <c:pt idx="5">
                  <c:v>690.62857142857138</c:v>
                </c:pt>
                <c:pt idx="6">
                  <c:v>605.05084745762713</c:v>
                </c:pt>
                <c:pt idx="7">
                  <c:v>474.93181818181819</c:v>
                </c:pt>
                <c:pt idx="8">
                  <c:v>563.12</c:v>
                </c:pt>
                <c:pt idx="9">
                  <c:v>539.14285714285711</c:v>
                </c:pt>
                <c:pt idx="10">
                  <c:v>502.87301587301585</c:v>
                </c:pt>
                <c:pt idx="11">
                  <c:v>487.59259259259261</c:v>
                </c:pt>
                <c:pt idx="12">
                  <c:v>403.22580645161293</c:v>
                </c:pt>
                <c:pt idx="13">
                  <c:v>410.39393939393938</c:v>
                </c:pt>
                <c:pt idx="14">
                  <c:v>633.29999999999995</c:v>
                </c:pt>
                <c:pt idx="15">
                  <c:v>639.79999999999995</c:v>
                </c:pt>
                <c:pt idx="16">
                  <c:v>657.52631578947364</c:v>
                </c:pt>
                <c:pt idx="17">
                  <c:v>624.52941176470586</c:v>
                </c:pt>
                <c:pt idx="18">
                  <c:v>545.74074074074076</c:v>
                </c:pt>
                <c:pt idx="19">
                  <c:v>630.28571428571433</c:v>
                </c:pt>
                <c:pt idx="20">
                  <c:v>595.80952380952385</c:v>
                </c:pt>
                <c:pt idx="21">
                  <c:v>572.4</c:v>
                </c:pt>
                <c:pt idx="22">
                  <c:v>489.07407407407408</c:v>
                </c:pt>
                <c:pt idx="23">
                  <c:v>515.75862068965512</c:v>
                </c:pt>
                <c:pt idx="24">
                  <c:v>581.21052631578948</c:v>
                </c:pt>
                <c:pt idx="25">
                  <c:v>463.11538461538464</c:v>
                </c:pt>
                <c:pt idx="26">
                  <c:v>447.67441860465118</c:v>
                </c:pt>
                <c:pt idx="27">
                  <c:v>567.8780487804878</c:v>
                </c:pt>
                <c:pt idx="28">
                  <c:v>479.84615384615387</c:v>
                </c:pt>
                <c:pt idx="29">
                  <c:v>528.70000000000005</c:v>
                </c:pt>
                <c:pt idx="30">
                  <c:v>569.68421052631584</c:v>
                </c:pt>
                <c:pt idx="31">
                  <c:v>567.57894736842104</c:v>
                </c:pt>
                <c:pt idx="32">
                  <c:v>485.77777777777777</c:v>
                </c:pt>
                <c:pt idx="33">
                  <c:v>454.91304347826087</c:v>
                </c:pt>
                <c:pt idx="34">
                  <c:v>475.36842105263156</c:v>
                </c:pt>
                <c:pt idx="35">
                  <c:v>624.33333333333337</c:v>
                </c:pt>
                <c:pt idx="36">
                  <c:v>540.64705882352939</c:v>
                </c:pt>
                <c:pt idx="37">
                  <c:v>554.1</c:v>
                </c:pt>
                <c:pt idx="38">
                  <c:v>546.52941176470586</c:v>
                </c:pt>
                <c:pt idx="39">
                  <c:v>578.2833333333333</c:v>
                </c:pt>
                <c:pt idx="40">
                  <c:v>653.75</c:v>
                </c:pt>
                <c:pt idx="41">
                  <c:v>645.14285714285711</c:v>
                </c:pt>
                <c:pt idx="42">
                  <c:v>624.84444444444443</c:v>
                </c:pt>
                <c:pt idx="43">
                  <c:v>610.38888888888891</c:v>
                </c:pt>
                <c:pt idx="44">
                  <c:v>643.57692307692309</c:v>
                </c:pt>
                <c:pt idx="45">
                  <c:v>639.72093023255809</c:v>
                </c:pt>
                <c:pt idx="46">
                  <c:v>612.07317073170736</c:v>
                </c:pt>
                <c:pt idx="47">
                  <c:v>555.54336588167723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B-0F9D-4C65-B836-D23C59A86D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2499216"/>
        <c:axId val="392501960"/>
      </c:lineChart>
      <c:catAx>
        <c:axId val="392499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 rot="0" vert="eaVert"/>
          <a:lstStyle/>
          <a:p>
            <a: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pPr>
            <a:endParaRPr lang="ja-JP"/>
          </a:p>
        </c:txPr>
        <c:crossAx val="392501960"/>
        <c:crossesAt val="10000"/>
        <c:auto val="1"/>
        <c:lblAlgn val="ctr"/>
        <c:lblOffset val="100"/>
        <c:noMultiLvlLbl val="0"/>
      </c:catAx>
      <c:valAx>
        <c:axId val="392501960"/>
        <c:scaling>
          <c:orientation val="minMax"/>
          <c:max val="700"/>
          <c:min val="0"/>
        </c:scaling>
        <c:delete val="0"/>
        <c:axPos val="l"/>
        <c:majorGridlines/>
        <c:numFmt formatCode="#,##0_);[Red]\(#,##0\)" sourceLinked="0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ja-JP"/>
          </a:p>
        </c:txPr>
        <c:crossAx val="392499216"/>
        <c:crosses val="autoZero"/>
        <c:crossBetween val="between"/>
      </c:valAx>
    </c:plotArea>
    <c:legend>
      <c:legendPos val="b"/>
      <c:legendEntry>
        <c:idx val="12"/>
        <c:delete val="1"/>
      </c:legendEntry>
      <c:layout>
        <c:manualLayout>
          <c:xMode val="edge"/>
          <c:yMode val="edge"/>
          <c:x val="5.6261264216972882E-2"/>
          <c:y val="0.86833331413434156"/>
          <c:w val="0.91633016185476812"/>
          <c:h val="0.115"/>
        </c:manualLayout>
      </c:layout>
      <c:overlay val="0"/>
      <c:spPr>
        <a:solidFill>
          <a:schemeClr val="bg1"/>
        </a:solidFill>
        <a:ln>
          <a:noFill/>
          <a:prstDash val="dashDot"/>
        </a:ln>
      </c:spPr>
      <c:txPr>
        <a:bodyPr/>
        <a:lstStyle/>
        <a:p>
          <a:pPr>
            <a:defRPr>
              <a:latin typeface="HG丸ｺﾞｼｯｸM-PRO" panose="020F0600000000000000" pitchFamily="50" charset="-128"/>
              <a:ea typeface="HG丸ｺﾞｼｯｸM-PRO" panose="020F06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49362-EFBF-40E7-928F-DAE6544AB5D4}" type="datetimeFigureOut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17D60-C6DF-4305-9CE6-7352FA85A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246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6"/>
            </a:lvl1pPr>
            <a:lvl2pPr marL="422178" indent="0" algn="ctr">
              <a:buNone/>
              <a:defRPr sz="1847"/>
            </a:lvl2pPr>
            <a:lvl3pPr marL="844357" indent="0" algn="ctr">
              <a:buNone/>
              <a:defRPr sz="1662"/>
            </a:lvl3pPr>
            <a:lvl4pPr marL="1266535" indent="0" algn="ctr">
              <a:buNone/>
              <a:defRPr sz="1477"/>
            </a:lvl4pPr>
            <a:lvl5pPr marL="1688714" indent="0" algn="ctr">
              <a:buNone/>
              <a:defRPr sz="1477"/>
            </a:lvl5pPr>
            <a:lvl6pPr marL="2110892" indent="0" algn="ctr">
              <a:buNone/>
              <a:defRPr sz="1477"/>
            </a:lvl6pPr>
            <a:lvl7pPr marL="2533071" indent="0" algn="ctr">
              <a:buNone/>
              <a:defRPr sz="1477"/>
            </a:lvl7pPr>
            <a:lvl8pPr marL="2955249" indent="0" algn="ctr">
              <a:buNone/>
              <a:defRPr sz="1477"/>
            </a:lvl8pPr>
            <a:lvl9pPr marL="3377428" indent="0" algn="ctr">
              <a:buNone/>
              <a:defRPr sz="1477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711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20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9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668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6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4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6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8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2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3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306CC-C94D-4D52-807D-DDC62815B6B8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7C6DD-345F-406B-94A2-7A185CA42A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8688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55BAC-F35C-461B-A5E6-1AF282FCD5CF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C0456-1803-43A5-A3F1-0FB13A35BF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423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6" y="4407148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6" y="2906732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1640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280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491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655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0819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2983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147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311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E3C76-6DC9-45DD-80C9-0C8FFDFA7CB0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4A-B00B-4977-AB87-4FCBCAB13F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394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15" y="1600225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52" y="1600225"/>
            <a:ext cx="4044462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5FC59-06E2-4941-8FB7-E568F48DF4F1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29343-6B62-4BDA-A65C-4E28CB9386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741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72" y="1535113"/>
            <a:ext cx="404006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640" indent="0">
              <a:buNone/>
              <a:defRPr sz="1846" b="1"/>
            </a:lvl2pPr>
            <a:lvl3pPr marL="843280" indent="0">
              <a:buNone/>
              <a:defRPr sz="1662" b="1"/>
            </a:lvl3pPr>
            <a:lvl4pPr marL="1264918" indent="0">
              <a:buNone/>
              <a:defRPr sz="1477" b="1"/>
            </a:lvl4pPr>
            <a:lvl5pPr marL="1686555" indent="0">
              <a:buNone/>
              <a:defRPr sz="1477" b="1"/>
            </a:lvl5pPr>
            <a:lvl6pPr marL="2108194" indent="0">
              <a:buNone/>
              <a:defRPr sz="1477" b="1"/>
            </a:lvl6pPr>
            <a:lvl7pPr marL="2529832" indent="0">
              <a:buNone/>
              <a:defRPr sz="1477" b="1"/>
            </a:lvl7pPr>
            <a:lvl8pPr marL="2951472" indent="0">
              <a:buNone/>
              <a:defRPr sz="1477" b="1"/>
            </a:lvl8pPr>
            <a:lvl9pPr marL="3373112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72" y="2174875"/>
            <a:ext cx="404006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306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640" indent="0">
              <a:buNone/>
              <a:defRPr sz="1846" b="1"/>
            </a:lvl2pPr>
            <a:lvl3pPr marL="843280" indent="0">
              <a:buNone/>
              <a:defRPr sz="1662" b="1"/>
            </a:lvl3pPr>
            <a:lvl4pPr marL="1264918" indent="0">
              <a:buNone/>
              <a:defRPr sz="1477" b="1"/>
            </a:lvl4pPr>
            <a:lvl5pPr marL="1686555" indent="0">
              <a:buNone/>
              <a:defRPr sz="1477" b="1"/>
            </a:lvl5pPr>
            <a:lvl6pPr marL="2108194" indent="0">
              <a:buNone/>
              <a:defRPr sz="1477" b="1"/>
            </a:lvl6pPr>
            <a:lvl7pPr marL="2529832" indent="0">
              <a:buNone/>
              <a:defRPr sz="1477" b="1"/>
            </a:lvl7pPr>
            <a:lvl8pPr marL="2951472" indent="0">
              <a:buNone/>
              <a:defRPr sz="1477" b="1"/>
            </a:lvl8pPr>
            <a:lvl9pPr marL="3373112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306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1DB0F-6A33-45C3-9F9E-678229ACDC32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0E16F-FF57-44D4-9F92-2A80A13386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070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E2E6A-5E8B-4565-A6A5-2C5EB387F7F5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EFBD-D6BA-47BC-863B-E951F09B8B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3378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1A91E-A93E-4A32-81B3-658DDE045C09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A5D26-256F-476A-8934-57558E7168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1610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7" y="273051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9" y="273156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7" y="1435113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640" indent="0">
              <a:buNone/>
              <a:defRPr sz="1108"/>
            </a:lvl2pPr>
            <a:lvl3pPr marL="843280" indent="0">
              <a:buNone/>
              <a:defRPr sz="923"/>
            </a:lvl3pPr>
            <a:lvl4pPr marL="1264918" indent="0">
              <a:buNone/>
              <a:defRPr sz="831"/>
            </a:lvl4pPr>
            <a:lvl5pPr marL="1686555" indent="0">
              <a:buNone/>
              <a:defRPr sz="831"/>
            </a:lvl5pPr>
            <a:lvl6pPr marL="2108194" indent="0">
              <a:buNone/>
              <a:defRPr sz="831"/>
            </a:lvl6pPr>
            <a:lvl7pPr marL="2529832" indent="0">
              <a:buNone/>
              <a:defRPr sz="831"/>
            </a:lvl7pPr>
            <a:lvl8pPr marL="2951472" indent="0">
              <a:buNone/>
              <a:defRPr sz="831"/>
            </a:lvl8pPr>
            <a:lvl9pPr marL="3373112" indent="0">
              <a:buNone/>
              <a:defRPr sz="83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31510-E7A3-4327-BF4D-D5832188814F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44B26-98E6-4542-9F1A-98E31B9E25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9705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45046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71" y="4800601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71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1640" indent="0">
              <a:buNone/>
              <a:defRPr sz="2585"/>
            </a:lvl2pPr>
            <a:lvl3pPr marL="843280" indent="0">
              <a:buNone/>
              <a:defRPr sz="2215"/>
            </a:lvl3pPr>
            <a:lvl4pPr marL="1264918" indent="0">
              <a:buNone/>
              <a:defRPr sz="1846"/>
            </a:lvl4pPr>
            <a:lvl5pPr marL="1686555" indent="0">
              <a:buNone/>
              <a:defRPr sz="1846"/>
            </a:lvl5pPr>
            <a:lvl6pPr marL="2108194" indent="0">
              <a:buNone/>
              <a:defRPr sz="1846"/>
            </a:lvl6pPr>
            <a:lvl7pPr marL="2529832" indent="0">
              <a:buNone/>
              <a:defRPr sz="1846"/>
            </a:lvl7pPr>
            <a:lvl8pPr marL="2951472" indent="0">
              <a:buNone/>
              <a:defRPr sz="1846"/>
            </a:lvl8pPr>
            <a:lvl9pPr marL="3373112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71" y="5367339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640" indent="0">
              <a:buNone/>
              <a:defRPr sz="1108"/>
            </a:lvl2pPr>
            <a:lvl3pPr marL="843280" indent="0">
              <a:buNone/>
              <a:defRPr sz="923"/>
            </a:lvl3pPr>
            <a:lvl4pPr marL="1264918" indent="0">
              <a:buNone/>
              <a:defRPr sz="831"/>
            </a:lvl4pPr>
            <a:lvl5pPr marL="1686555" indent="0">
              <a:buNone/>
              <a:defRPr sz="831"/>
            </a:lvl5pPr>
            <a:lvl6pPr marL="2108194" indent="0">
              <a:buNone/>
              <a:defRPr sz="831"/>
            </a:lvl6pPr>
            <a:lvl7pPr marL="2529832" indent="0">
              <a:buNone/>
              <a:defRPr sz="831"/>
            </a:lvl7pPr>
            <a:lvl8pPr marL="2951472" indent="0">
              <a:buNone/>
              <a:defRPr sz="831"/>
            </a:lvl8pPr>
            <a:lvl9pPr marL="3373112" indent="0">
              <a:buNone/>
              <a:defRPr sz="83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0CEFF-96BC-4DF6-B779-D127752AE01D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38E5C-447E-450A-B539-E923CA594E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1937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370DE-835A-423B-B17C-75F5B5C51E70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CC721-A4A1-47FC-84D4-D30B487F12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7057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1" y="274742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7" y="274742"/>
            <a:ext cx="603152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EEE76-85F5-4279-9350-81D2CA1CA8DF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2A9D-155F-4581-93D8-F882B634D3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9029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35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095" y="78295"/>
            <a:ext cx="8970121" cy="641804"/>
          </a:xfrm>
          <a:solidFill>
            <a:srgbClr val="002060"/>
          </a:solidFill>
        </p:spPr>
        <p:txBody>
          <a:bodyPr>
            <a:normAutofit/>
          </a:bodyPr>
          <a:lstStyle>
            <a:lvl1pPr algn="l">
              <a:defRPr sz="1292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5666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6">
                <a:solidFill>
                  <a:schemeClr val="tx1"/>
                </a:solidFill>
              </a:defRPr>
            </a:lvl1pPr>
            <a:lvl2pPr marL="422178" indent="0">
              <a:buNone/>
              <a:defRPr sz="1847">
                <a:solidFill>
                  <a:schemeClr val="tx1">
                    <a:tint val="75000"/>
                  </a:schemeClr>
                </a:solidFill>
              </a:defRPr>
            </a:lvl2pPr>
            <a:lvl3pPr marL="844357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53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71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892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307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524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742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13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21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2178" indent="0">
              <a:buNone/>
              <a:defRPr sz="1847" b="1"/>
            </a:lvl2pPr>
            <a:lvl3pPr marL="844357" indent="0">
              <a:buNone/>
              <a:defRPr sz="1662" b="1"/>
            </a:lvl3pPr>
            <a:lvl4pPr marL="1266535" indent="0">
              <a:buNone/>
              <a:defRPr sz="1477" b="1"/>
            </a:lvl4pPr>
            <a:lvl5pPr marL="1688714" indent="0">
              <a:buNone/>
              <a:defRPr sz="1477" b="1"/>
            </a:lvl5pPr>
            <a:lvl6pPr marL="2110892" indent="0">
              <a:buNone/>
              <a:defRPr sz="1477" b="1"/>
            </a:lvl6pPr>
            <a:lvl7pPr marL="2533071" indent="0">
              <a:buNone/>
              <a:defRPr sz="1477" b="1"/>
            </a:lvl7pPr>
            <a:lvl8pPr marL="2955249" indent="0">
              <a:buNone/>
              <a:defRPr sz="1477" b="1"/>
            </a:lvl8pPr>
            <a:lvl9pPr marL="3377428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2178" indent="0">
              <a:buNone/>
              <a:defRPr sz="1847" b="1"/>
            </a:lvl2pPr>
            <a:lvl3pPr marL="844357" indent="0">
              <a:buNone/>
              <a:defRPr sz="1662" b="1"/>
            </a:lvl3pPr>
            <a:lvl4pPr marL="1266535" indent="0">
              <a:buNone/>
              <a:defRPr sz="1477" b="1"/>
            </a:lvl4pPr>
            <a:lvl5pPr marL="1688714" indent="0">
              <a:buNone/>
              <a:defRPr sz="1477" b="1"/>
            </a:lvl5pPr>
            <a:lvl6pPr marL="2110892" indent="0">
              <a:buNone/>
              <a:defRPr sz="1477" b="1"/>
            </a:lvl6pPr>
            <a:lvl7pPr marL="2533071" indent="0">
              <a:buNone/>
              <a:defRPr sz="1477" b="1"/>
            </a:lvl7pPr>
            <a:lvl8pPr marL="2955249" indent="0">
              <a:buNone/>
              <a:defRPr sz="1477" b="1"/>
            </a:lvl8pPr>
            <a:lvl9pPr marL="3377428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612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042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718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95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987428"/>
            <a:ext cx="4629150" cy="4873625"/>
          </a:xfrm>
        </p:spPr>
        <p:txBody>
          <a:bodyPr/>
          <a:lstStyle>
            <a:lvl1pPr>
              <a:defRPr sz="2955"/>
            </a:lvl1pPr>
            <a:lvl2pPr>
              <a:defRPr sz="2586"/>
            </a:lvl2pPr>
            <a:lvl3pPr>
              <a:defRPr sz="2216"/>
            </a:lvl3pPr>
            <a:lvl4pPr>
              <a:defRPr sz="1847"/>
            </a:lvl4pPr>
            <a:lvl5pPr>
              <a:defRPr sz="1847"/>
            </a:lvl5pPr>
            <a:lvl6pPr>
              <a:defRPr sz="1847"/>
            </a:lvl6pPr>
            <a:lvl7pPr>
              <a:defRPr sz="1847"/>
            </a:lvl7pPr>
            <a:lvl8pPr>
              <a:defRPr sz="1847"/>
            </a:lvl8pPr>
            <a:lvl9pPr>
              <a:defRPr sz="184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178" indent="0">
              <a:buNone/>
              <a:defRPr sz="1293"/>
            </a:lvl2pPr>
            <a:lvl3pPr marL="844357" indent="0">
              <a:buNone/>
              <a:defRPr sz="1108"/>
            </a:lvl3pPr>
            <a:lvl4pPr marL="1266535" indent="0">
              <a:buNone/>
              <a:defRPr sz="923"/>
            </a:lvl4pPr>
            <a:lvl5pPr marL="1688714" indent="0">
              <a:buNone/>
              <a:defRPr sz="923"/>
            </a:lvl5pPr>
            <a:lvl6pPr marL="2110892" indent="0">
              <a:buNone/>
              <a:defRPr sz="923"/>
            </a:lvl6pPr>
            <a:lvl7pPr marL="2533071" indent="0">
              <a:buNone/>
              <a:defRPr sz="923"/>
            </a:lvl7pPr>
            <a:lvl8pPr marL="2955249" indent="0">
              <a:buNone/>
              <a:defRPr sz="923"/>
            </a:lvl8pPr>
            <a:lvl9pPr marL="3377428" indent="0">
              <a:buNone/>
              <a:defRPr sz="92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529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95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2" y="987428"/>
            <a:ext cx="4629150" cy="4873625"/>
          </a:xfrm>
        </p:spPr>
        <p:txBody>
          <a:bodyPr anchor="t"/>
          <a:lstStyle>
            <a:lvl1pPr marL="0" indent="0">
              <a:buNone/>
              <a:defRPr sz="2955"/>
            </a:lvl1pPr>
            <a:lvl2pPr marL="422178" indent="0">
              <a:buNone/>
              <a:defRPr sz="2586"/>
            </a:lvl2pPr>
            <a:lvl3pPr marL="844357" indent="0">
              <a:buNone/>
              <a:defRPr sz="2216"/>
            </a:lvl3pPr>
            <a:lvl4pPr marL="1266535" indent="0">
              <a:buNone/>
              <a:defRPr sz="1847"/>
            </a:lvl4pPr>
            <a:lvl5pPr marL="1688714" indent="0">
              <a:buNone/>
              <a:defRPr sz="1847"/>
            </a:lvl5pPr>
            <a:lvl6pPr marL="2110892" indent="0">
              <a:buNone/>
              <a:defRPr sz="1847"/>
            </a:lvl6pPr>
            <a:lvl7pPr marL="2533071" indent="0">
              <a:buNone/>
              <a:defRPr sz="1847"/>
            </a:lvl7pPr>
            <a:lvl8pPr marL="2955249" indent="0">
              <a:buNone/>
              <a:defRPr sz="1847"/>
            </a:lvl8pPr>
            <a:lvl9pPr marL="3377428" indent="0">
              <a:buNone/>
              <a:defRPr sz="1847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178" indent="0">
              <a:buNone/>
              <a:defRPr sz="1293"/>
            </a:lvl2pPr>
            <a:lvl3pPr marL="844357" indent="0">
              <a:buNone/>
              <a:defRPr sz="1108"/>
            </a:lvl3pPr>
            <a:lvl4pPr marL="1266535" indent="0">
              <a:buNone/>
              <a:defRPr sz="923"/>
            </a:lvl4pPr>
            <a:lvl5pPr marL="1688714" indent="0">
              <a:buNone/>
              <a:defRPr sz="923"/>
            </a:lvl5pPr>
            <a:lvl6pPr marL="2110892" indent="0">
              <a:buNone/>
              <a:defRPr sz="923"/>
            </a:lvl6pPr>
            <a:lvl7pPr marL="2533071" indent="0">
              <a:buNone/>
              <a:defRPr sz="923"/>
            </a:lvl7pPr>
            <a:lvl8pPr marL="2955249" indent="0">
              <a:buNone/>
              <a:defRPr sz="923"/>
            </a:lvl8pPr>
            <a:lvl9pPr marL="3377428" indent="0">
              <a:buNone/>
              <a:defRPr sz="92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900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EAE26-5800-4A61-9967-15FCDDAC262E}" type="datetimeFigureOut">
              <a:rPr kumimoji="1" lang="ja-JP" altLang="en-US" smtClean="0"/>
              <a:t>2021/3/18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98DA4-9FC2-4ED1-8C91-761971719E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2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844357" rtl="0" eaLnBrk="1" latinLnBrk="0" hangingPunct="1">
        <a:lnSpc>
          <a:spcPct val="90000"/>
        </a:lnSpc>
        <a:spcBef>
          <a:spcPct val="0"/>
        </a:spcBef>
        <a:buNone/>
        <a:defRPr kumimoji="1" sz="4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89" indent="-211089" algn="l" defTabSz="844357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6" kern="1200">
          <a:solidFill>
            <a:schemeClr val="tx1"/>
          </a:solidFill>
          <a:latin typeface="+mn-lt"/>
          <a:ea typeface="+mn-ea"/>
          <a:cs typeface="+mn-cs"/>
        </a:defRPr>
      </a:lvl1pPr>
      <a:lvl2pPr marL="633268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6" kern="1200">
          <a:solidFill>
            <a:schemeClr val="tx1"/>
          </a:solidFill>
          <a:latin typeface="+mn-lt"/>
          <a:ea typeface="+mn-ea"/>
          <a:cs typeface="+mn-cs"/>
        </a:defRPr>
      </a:lvl2pPr>
      <a:lvl3pPr marL="1055446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3pPr>
      <a:lvl4pPr marL="1477625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803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982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4160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6339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8517" indent="-211089" algn="l" defTabSz="844357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178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357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535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714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892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3071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5249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7428" algn="l" defTabSz="844357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3" tIns="45677" rIns="91353" bIns="456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1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3" tIns="45677" rIns="91353" bIns="456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424"/>
            <a:ext cx="2133600" cy="365125"/>
          </a:xfrm>
          <a:prstGeom prst="rect">
            <a:avLst/>
          </a:prstGeom>
        </p:spPr>
        <p:txBody>
          <a:bodyPr vert="horz" lIns="91353" tIns="45677" rIns="91353" bIns="45677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1B7295F-49AF-45D4-9357-58E9EE113E70}" type="datetime1">
              <a:rPr lang="ja-JP" altLang="en-US" smtClean="0"/>
              <a:t>2021/3/18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6" y="6356424"/>
            <a:ext cx="2895600" cy="365125"/>
          </a:xfrm>
          <a:prstGeom prst="rect">
            <a:avLst/>
          </a:prstGeom>
        </p:spPr>
        <p:txBody>
          <a:bodyPr vert="horz" lIns="91353" tIns="45677" rIns="91353" bIns="45677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424"/>
            <a:ext cx="2133600" cy="365125"/>
          </a:xfrm>
          <a:prstGeom prst="rect">
            <a:avLst/>
          </a:prstGeom>
        </p:spPr>
        <p:txBody>
          <a:bodyPr vert="horz" lIns="91353" tIns="45677" rIns="91353" bIns="45677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A4A51EA-3066-4A53-8073-E333435E8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353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0" r:id="rId1"/>
    <p:sldLayoutId id="2147484371" r:id="rId2"/>
    <p:sldLayoutId id="2147484372" r:id="rId3"/>
    <p:sldLayoutId id="2147484373" r:id="rId4"/>
    <p:sldLayoutId id="2147484374" r:id="rId5"/>
    <p:sldLayoutId id="2147484375" r:id="rId6"/>
    <p:sldLayoutId id="2147484376" r:id="rId7"/>
    <p:sldLayoutId id="2147484377" r:id="rId8"/>
    <p:sldLayoutId id="2147484378" r:id="rId9"/>
    <p:sldLayoutId id="2147484379" r:id="rId10"/>
    <p:sldLayoutId id="214748438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1640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3280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4918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6555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4803" indent="-31480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3779" indent="-26209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2757" indent="-20937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4444" indent="-20937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6133" indent="-20937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19014" indent="-210819" algn="l" defTabSz="843280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0653" indent="-210819" algn="l" defTabSz="843280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2291" indent="-210819" algn="l" defTabSz="843280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3930" indent="-210819" algn="l" defTabSz="843280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640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280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4918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6555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8194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29832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1472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3112" algn="l" defTabSz="84328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80095" y="65088"/>
            <a:ext cx="531692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9" tIns="46011" rIns="92019" bIns="460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Master title style</a:t>
            </a: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95" y="850903"/>
            <a:ext cx="8972308" cy="2885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00" tIns="44406" rIns="90400" bIns="4440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03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6" r:id="rId1"/>
    <p:sldLayoutId id="2147484527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03157" rtl="0" eaLnBrk="0" fontAlgn="base" hangingPunct="0">
        <a:spcBef>
          <a:spcPct val="0"/>
        </a:spcBef>
        <a:spcAft>
          <a:spcPct val="0"/>
        </a:spcAft>
        <a:defRPr sz="1477">
          <a:solidFill>
            <a:schemeClr val="bg1"/>
          </a:solidFill>
          <a:latin typeface="+mj-ea"/>
          <a:ea typeface="+mj-ea"/>
          <a:cs typeface="+mj-cs"/>
        </a:defRPr>
      </a:lvl1pPr>
      <a:lvl2pPr algn="ctr" defTabSz="703157" rtl="0" eaLnBrk="0" fontAlgn="base" hangingPunct="0">
        <a:spcBef>
          <a:spcPct val="0"/>
        </a:spcBef>
        <a:spcAft>
          <a:spcPct val="0"/>
        </a:spcAft>
        <a:defRPr sz="1477">
          <a:solidFill>
            <a:schemeClr val="bg1"/>
          </a:solidFill>
          <a:latin typeface="Calibri" pitchFamily="34" charset="0"/>
          <a:ea typeface="ＭＳ Ｐゴシック" pitchFamily="50" charset="-128"/>
        </a:defRPr>
      </a:lvl2pPr>
      <a:lvl3pPr algn="ctr" defTabSz="703157" rtl="0" eaLnBrk="0" fontAlgn="base" hangingPunct="0">
        <a:spcBef>
          <a:spcPct val="0"/>
        </a:spcBef>
        <a:spcAft>
          <a:spcPct val="0"/>
        </a:spcAft>
        <a:defRPr sz="1477">
          <a:solidFill>
            <a:schemeClr val="bg1"/>
          </a:solidFill>
          <a:latin typeface="Calibri" pitchFamily="34" charset="0"/>
          <a:ea typeface="ＭＳ Ｐゴシック" pitchFamily="50" charset="-128"/>
        </a:defRPr>
      </a:lvl3pPr>
      <a:lvl4pPr algn="ctr" defTabSz="703157" rtl="0" eaLnBrk="0" fontAlgn="base" hangingPunct="0">
        <a:spcBef>
          <a:spcPct val="0"/>
        </a:spcBef>
        <a:spcAft>
          <a:spcPct val="0"/>
        </a:spcAft>
        <a:defRPr sz="1477">
          <a:solidFill>
            <a:schemeClr val="bg1"/>
          </a:solidFill>
          <a:latin typeface="Calibri" pitchFamily="34" charset="0"/>
          <a:ea typeface="ＭＳ Ｐゴシック" pitchFamily="50" charset="-128"/>
        </a:defRPr>
      </a:lvl4pPr>
      <a:lvl5pPr algn="ctr" defTabSz="703157" rtl="0" eaLnBrk="0" fontAlgn="base" hangingPunct="0">
        <a:spcBef>
          <a:spcPct val="0"/>
        </a:spcBef>
        <a:spcAft>
          <a:spcPct val="0"/>
        </a:spcAft>
        <a:defRPr sz="1477">
          <a:solidFill>
            <a:schemeClr val="bg1"/>
          </a:solidFill>
          <a:latin typeface="Calibri" pitchFamily="34" charset="0"/>
          <a:ea typeface="ＭＳ Ｐゴシック" pitchFamily="50" charset="-128"/>
        </a:defRPr>
      </a:lvl5pPr>
      <a:lvl6pPr marL="421893" algn="ctr" defTabSz="703157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ＭＳ Ｐゴシック" pitchFamily="50" charset="-128"/>
          <a:ea typeface="ＭＳ Ｐゴシック" pitchFamily="50" charset="-128"/>
        </a:defRPr>
      </a:lvl6pPr>
      <a:lvl7pPr marL="843788" algn="ctr" defTabSz="703157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ＭＳ Ｐゴシック" pitchFamily="50" charset="-128"/>
          <a:ea typeface="ＭＳ Ｐゴシック" pitchFamily="50" charset="-128"/>
        </a:defRPr>
      </a:lvl7pPr>
      <a:lvl8pPr marL="1265682" algn="ctr" defTabSz="703157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ＭＳ Ｐゴシック" pitchFamily="50" charset="-128"/>
          <a:ea typeface="ＭＳ Ｐゴシック" pitchFamily="50" charset="-128"/>
        </a:defRPr>
      </a:lvl8pPr>
      <a:lvl9pPr marL="1687575" algn="ctr" defTabSz="703157" rtl="0" fontAlgn="base">
        <a:spcBef>
          <a:spcPct val="0"/>
        </a:spcBef>
        <a:spcAft>
          <a:spcPct val="0"/>
        </a:spcAft>
        <a:defRPr>
          <a:solidFill>
            <a:schemeClr val="bg1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defRPr kumimoji="1" sz="1292">
          <a:solidFill>
            <a:schemeClr val="tx1"/>
          </a:solidFill>
          <a:latin typeface="+mj-ea"/>
          <a:ea typeface="+mj-ea"/>
          <a:cs typeface="+mn-cs"/>
        </a:defRPr>
      </a:lvl1pPr>
      <a:lvl2pPr marL="706086" indent="-263684" algn="l" rtl="0" eaLnBrk="0" fontAlgn="base" hangingPunct="0">
        <a:spcBef>
          <a:spcPct val="20000"/>
        </a:spcBef>
        <a:spcAft>
          <a:spcPct val="0"/>
        </a:spcAft>
        <a:buChar char="–"/>
        <a:defRPr kumimoji="1" sz="2584">
          <a:solidFill>
            <a:schemeClr val="tx1"/>
          </a:solidFill>
          <a:latin typeface="Times New Roman" pitchFamily="18" charset="0"/>
          <a:ea typeface="+mn-ea"/>
        </a:defRPr>
      </a:lvl2pPr>
      <a:lvl3pPr marL="1092823" indent="-210948" algn="l" rtl="0" eaLnBrk="0" fontAlgn="base" hangingPunct="0">
        <a:spcBef>
          <a:spcPct val="20000"/>
        </a:spcBef>
        <a:spcAft>
          <a:spcPct val="0"/>
        </a:spcAft>
        <a:buChar char="•"/>
        <a:defRPr kumimoji="1" sz="2216">
          <a:solidFill>
            <a:schemeClr val="tx1"/>
          </a:solidFill>
          <a:latin typeface="Times New Roman" pitchFamily="18" charset="0"/>
          <a:ea typeface="+mn-ea"/>
        </a:defRPr>
      </a:lvl3pPr>
      <a:lvl4pPr marL="1479558" indent="-210948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Times New Roman" pitchFamily="18" charset="0"/>
          <a:ea typeface="+mn-ea"/>
        </a:defRPr>
      </a:lvl4pPr>
      <a:lvl5pPr marL="1898523" indent="-212412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Times New Roman" pitchFamily="18" charset="0"/>
          <a:ea typeface="+mn-ea"/>
        </a:defRPr>
      </a:lvl5pPr>
      <a:lvl6pPr marL="2320416" indent="-210948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Times New Roman" pitchFamily="18" charset="0"/>
          <a:ea typeface="+mn-ea"/>
        </a:defRPr>
      </a:lvl6pPr>
      <a:lvl7pPr marL="2742310" indent="-210948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Times New Roman" pitchFamily="18" charset="0"/>
          <a:ea typeface="+mn-ea"/>
        </a:defRPr>
      </a:lvl7pPr>
      <a:lvl8pPr marL="3164204" indent="-210948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Times New Roman" pitchFamily="18" charset="0"/>
          <a:ea typeface="+mn-ea"/>
        </a:defRPr>
      </a:lvl8pPr>
      <a:lvl9pPr marL="3586097" indent="-210948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Times New Roman" pitchFamily="18" charset="0"/>
          <a:ea typeface="+mn-ea"/>
        </a:defRPr>
      </a:lvl9pPr>
    </p:bodyStyle>
    <p:otherStyle>
      <a:defPPr>
        <a:defRPr lang="ja-JP"/>
      </a:defPPr>
      <a:lvl1pPr marL="0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93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88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82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75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70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364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257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151" algn="l" defTabSz="843788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396276"/>
              </p:ext>
            </p:extLst>
          </p:nvPr>
        </p:nvGraphicFramePr>
        <p:xfrm>
          <a:off x="-7729" y="35657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12"/>
          <p:cNvSpPr txBox="1"/>
          <p:nvPr/>
        </p:nvSpPr>
        <p:spPr>
          <a:xfrm>
            <a:off x="8292346" y="394017"/>
            <a:ext cx="72118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422178">
              <a:defRPr/>
            </a:pP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速報値</a:t>
            </a: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237366" y="1640541"/>
            <a:ext cx="8749273" cy="20747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6"/>
          <p:cNvSpPr txBox="1">
            <a:spLocks/>
          </p:cNvSpPr>
          <p:nvPr/>
        </p:nvSpPr>
        <p:spPr>
          <a:xfrm>
            <a:off x="7010401" y="6250134"/>
            <a:ext cx="2133600" cy="337147"/>
          </a:xfrm>
          <a:prstGeom prst="rect">
            <a:avLst/>
          </a:prstGeom>
        </p:spPr>
        <p:txBody>
          <a:bodyPr vert="horz" lIns="84433" tIns="42217" rIns="84433" bIns="42217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4393"/>
            <a:endParaRPr lang="ja-JP" altLang="en-US" sz="1108" dirty="0">
              <a:solidFill>
                <a:prstClr val="black">
                  <a:tint val="75000"/>
                </a:prstClr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"/>
          <p:cNvSpPr txBox="1"/>
          <p:nvPr/>
        </p:nvSpPr>
        <p:spPr>
          <a:xfrm>
            <a:off x="-7729" y="350824"/>
            <a:ext cx="529625" cy="22271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422178">
              <a:defRPr/>
            </a:pPr>
            <a:r>
              <a:rPr kumimoji="0" lang="ja-JP" altLang="en-US" sz="83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（点）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974106" y="22210"/>
            <a:ext cx="1039427" cy="21983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</a:t>
            </a:r>
            <a:r>
              <a:rPr kumimoji="1" lang="en-US" altLang="ja-JP" sz="1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11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０－１</a:t>
            </a:r>
            <a:endParaRPr kumimoji="1" lang="ja-JP" altLang="en-US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54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Meiryo UI"/>
        <a:cs typeface=""/>
      </a:majorFont>
      <a:minorFont>
        <a:latin typeface="Calibr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72000" rIns="36000" bIns="7200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10000"/>
          </a:lnSpc>
          <a:spcBef>
            <a:spcPct val="40000"/>
          </a:spcBef>
          <a:buClrTx/>
          <a:buSzTx/>
          <a:tabLst/>
          <a:defRPr kumimoji="1" sz="1400" i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6981</TotalTime>
  <Words>69</Words>
  <Application>Microsoft Office PowerPoint</Application>
  <PresentationFormat>画面に合わせる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HG丸ｺﾞｼｯｸM-PRO</vt:lpstr>
      <vt:lpstr>Meiryo UI</vt:lpstr>
      <vt:lpstr>ＭＳ Ｐゴシック</vt:lpstr>
      <vt:lpstr>ＭＳ 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1_Office テーマ</vt:lpstr>
      <vt:lpstr>1_デザインの設定</vt:lpstr>
      <vt:lpstr>3_0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全国高齢者医療・国民健康保険主管課（部）長 及び後期高齢者医療広域連合事務局長会議</dc:title>
  <dc:creator>池永　里美</dc:creator>
  <cp:lastModifiedBy>池永　里美</cp:lastModifiedBy>
  <cp:revision>10</cp:revision>
  <cp:lastPrinted>2021-03-15T09:06:34Z</cp:lastPrinted>
  <dcterms:created xsi:type="dcterms:W3CDTF">2020-01-29T10:44:27Z</dcterms:created>
  <dcterms:modified xsi:type="dcterms:W3CDTF">2021-03-18T04:02:24Z</dcterms:modified>
</cp:coreProperties>
</file>