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
  </p:notesMasterIdLst>
  <p:sldIdLst>
    <p:sldId id="1141" r:id="rId2"/>
    <p:sldId id="1116" r:id="rId3"/>
    <p:sldId id="323" r:id="rId4"/>
    <p:sldId id="1139" r:id="rId5"/>
    <p:sldId id="1138" r:id="rId6"/>
    <p:sldId id="1136" r:id="rId7"/>
    <p:sldId id="1137" r:id="rId8"/>
    <p:sldId id="1128" r:id="rId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0" clrIdx="0"/>
  <p:cmAuthor id="1" name="nakatani takeshi" initials="nt"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p:scale>
          <a:sx n="100" d="100"/>
          <a:sy n="100" d="100"/>
        </p:scale>
        <p:origin x="-678" y="-109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10.19.167.21\kokuho\11_&#22269;&#20445;&#21046;&#24230;\31_&#20445;&#20581;&#20107;&#26989;&#12539;&#21307;&#30274;&#36027;&#36969;&#27491;&#21270;\&#20581;&#24247;&#12389;&#12367;&#12426;&#25903;&#25588;&#12503;&#12521;&#12483;&#12488;&#12501;&#12457;&#12540;&#12512;&#65288;&#20581;&#12389;&#35506;&#36899;&#25658;&#65289;\01&#20104;&#31639;&#36039;&#26009;\R04\R04&#24403;&#21021;&#65288;&#25919;&#31574;&#65289;\&#12450;&#12473;&#12510;&#12452;&#12523;&#26412;&#20307;\03&#20877;&#25552;&#20986;\work\20211116_&#12450;&#12473;&#12510;&#12452;&#12523;&#20250;&#21729;&#25968;&#25512;&#3122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5799540824475E-2"/>
          <c:y val="7.0119327083195723E-2"/>
          <c:w val="0.94271698857893282"/>
          <c:h val="0.84925527792867983"/>
        </c:manualLayout>
      </c:layout>
      <c:barChart>
        <c:barDir val="col"/>
        <c:grouping val="stacked"/>
        <c:varyColors val="0"/>
        <c:ser>
          <c:idx val="5"/>
          <c:order val="0"/>
          <c:tx>
            <c:strRef>
              <c:f>会員数推移!$H$45</c:f>
              <c:strCache>
                <c:ptCount val="1"/>
                <c:pt idx="0">
                  <c:v>地共済会員</c:v>
                </c:pt>
              </c:strCache>
            </c:strRef>
          </c:tx>
          <c:spPr>
            <a:solidFill>
              <a:schemeClr val="accent6"/>
            </a:solidFill>
            <a:ln>
              <a:noFill/>
            </a:ln>
            <a:effectLst/>
          </c:spPr>
          <c:invertIfNegative val="0"/>
          <c:cat>
            <c:numRef>
              <c:f>会員数推移!$B$46:$B$1075</c:f>
              <c:numCache>
                <c:formatCode>m/d</c:formatCode>
                <c:ptCount val="103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numCache>
            </c:numRef>
          </c:cat>
          <c:val>
            <c:numRef>
              <c:f>会員数推移!$H$46:$H$1075</c:f>
              <c:numCache>
                <c:formatCode>General</c:formatCode>
                <c:ptCount val="10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81</c:v>
                </c:pt>
                <c:pt idx="519">
                  <c:v>168</c:v>
                </c:pt>
                <c:pt idx="520">
                  <c:v>231</c:v>
                </c:pt>
                <c:pt idx="521">
                  <c:v>258</c:v>
                </c:pt>
                <c:pt idx="522">
                  <c:v>272</c:v>
                </c:pt>
                <c:pt idx="523">
                  <c:v>291</c:v>
                </c:pt>
                <c:pt idx="524">
                  <c:v>303</c:v>
                </c:pt>
                <c:pt idx="525">
                  <c:v>330</c:v>
                </c:pt>
                <c:pt idx="526">
                  <c:v>370</c:v>
                </c:pt>
                <c:pt idx="527">
                  <c:v>392</c:v>
                </c:pt>
                <c:pt idx="528">
                  <c:v>418</c:v>
                </c:pt>
                <c:pt idx="529">
                  <c:v>436</c:v>
                </c:pt>
                <c:pt idx="530">
                  <c:v>451</c:v>
                </c:pt>
                <c:pt idx="531">
                  <c:v>469</c:v>
                </c:pt>
                <c:pt idx="532">
                  <c:v>481</c:v>
                </c:pt>
                <c:pt idx="533">
                  <c:v>491</c:v>
                </c:pt>
                <c:pt idx="534">
                  <c:v>509</c:v>
                </c:pt>
                <c:pt idx="535">
                  <c:v>524</c:v>
                </c:pt>
                <c:pt idx="536">
                  <c:v>536</c:v>
                </c:pt>
                <c:pt idx="537">
                  <c:v>552</c:v>
                </c:pt>
                <c:pt idx="538">
                  <c:v>563</c:v>
                </c:pt>
                <c:pt idx="539">
                  <c:v>571</c:v>
                </c:pt>
                <c:pt idx="540">
                  <c:v>578</c:v>
                </c:pt>
                <c:pt idx="541">
                  <c:v>588</c:v>
                </c:pt>
                <c:pt idx="542">
                  <c:v>595</c:v>
                </c:pt>
                <c:pt idx="543">
                  <c:v>598</c:v>
                </c:pt>
                <c:pt idx="544">
                  <c:v>606</c:v>
                </c:pt>
                <c:pt idx="545">
                  <c:v>612</c:v>
                </c:pt>
                <c:pt idx="546">
                  <c:v>621</c:v>
                </c:pt>
                <c:pt idx="547">
                  <c:v>628</c:v>
                </c:pt>
                <c:pt idx="548">
                  <c:v>631</c:v>
                </c:pt>
                <c:pt idx="549">
                  <c:v>634</c:v>
                </c:pt>
                <c:pt idx="550">
                  <c:v>643</c:v>
                </c:pt>
                <c:pt idx="551">
                  <c:v>652</c:v>
                </c:pt>
                <c:pt idx="552">
                  <c:v>659</c:v>
                </c:pt>
                <c:pt idx="553">
                  <c:v>658</c:v>
                </c:pt>
                <c:pt idx="554">
                  <c:v>662</c:v>
                </c:pt>
                <c:pt idx="555">
                  <c:v>664</c:v>
                </c:pt>
                <c:pt idx="556">
                  <c:v>671</c:v>
                </c:pt>
                <c:pt idx="557">
                  <c:v>668</c:v>
                </c:pt>
                <c:pt idx="558">
                  <c:v>669</c:v>
                </c:pt>
                <c:pt idx="559">
                  <c:v>675</c:v>
                </c:pt>
                <c:pt idx="560">
                  <c:v>683</c:v>
                </c:pt>
                <c:pt idx="561">
                  <c:v>685</c:v>
                </c:pt>
                <c:pt idx="562">
                  <c:v>688</c:v>
                </c:pt>
                <c:pt idx="563">
                  <c:v>692</c:v>
                </c:pt>
                <c:pt idx="564">
                  <c:v>694</c:v>
                </c:pt>
                <c:pt idx="565">
                  <c:v>698</c:v>
                </c:pt>
                <c:pt idx="566">
                  <c:v>704</c:v>
                </c:pt>
                <c:pt idx="567">
                  <c:v>711</c:v>
                </c:pt>
                <c:pt idx="568">
                  <c:v>713</c:v>
                </c:pt>
                <c:pt idx="569">
                  <c:v>717</c:v>
                </c:pt>
                <c:pt idx="570">
                  <c:v>721</c:v>
                </c:pt>
                <c:pt idx="571">
                  <c:v>728</c:v>
                </c:pt>
                <c:pt idx="572">
                  <c:v>732</c:v>
                </c:pt>
                <c:pt idx="573">
                  <c:v>736</c:v>
                </c:pt>
                <c:pt idx="574">
                  <c:v>741</c:v>
                </c:pt>
                <c:pt idx="575">
                  <c:v>743</c:v>
                </c:pt>
                <c:pt idx="576">
                  <c:v>743</c:v>
                </c:pt>
                <c:pt idx="577">
                  <c:v>745</c:v>
                </c:pt>
                <c:pt idx="578">
                  <c:v>744</c:v>
                </c:pt>
                <c:pt idx="579">
                  <c:v>746</c:v>
                </c:pt>
                <c:pt idx="580">
                  <c:v>747</c:v>
                </c:pt>
                <c:pt idx="581">
                  <c:v>746</c:v>
                </c:pt>
                <c:pt idx="582">
                  <c:v>744</c:v>
                </c:pt>
                <c:pt idx="583">
                  <c:v>743</c:v>
                </c:pt>
                <c:pt idx="584">
                  <c:v>746</c:v>
                </c:pt>
                <c:pt idx="585">
                  <c:v>747</c:v>
                </c:pt>
                <c:pt idx="586">
                  <c:v>747</c:v>
                </c:pt>
                <c:pt idx="587">
                  <c:v>749</c:v>
                </c:pt>
                <c:pt idx="588">
                  <c:v>751</c:v>
                </c:pt>
                <c:pt idx="589">
                  <c:v>753</c:v>
                </c:pt>
                <c:pt idx="590">
                  <c:v>754</c:v>
                </c:pt>
                <c:pt idx="591">
                  <c:v>757</c:v>
                </c:pt>
                <c:pt idx="592">
                  <c:v>758</c:v>
                </c:pt>
                <c:pt idx="593">
                  <c:v>757</c:v>
                </c:pt>
                <c:pt idx="594">
                  <c:v>759</c:v>
                </c:pt>
                <c:pt idx="595">
                  <c:v>762</c:v>
                </c:pt>
                <c:pt idx="596">
                  <c:v>766</c:v>
                </c:pt>
                <c:pt idx="597">
                  <c:v>771</c:v>
                </c:pt>
                <c:pt idx="598">
                  <c:v>782</c:v>
                </c:pt>
                <c:pt idx="599">
                  <c:v>783</c:v>
                </c:pt>
                <c:pt idx="600">
                  <c:v>797</c:v>
                </c:pt>
                <c:pt idx="601">
                  <c:v>803</c:v>
                </c:pt>
                <c:pt idx="602">
                  <c:v>804</c:v>
                </c:pt>
                <c:pt idx="603">
                  <c:v>805</c:v>
                </c:pt>
                <c:pt idx="604">
                  <c:v>810</c:v>
                </c:pt>
                <c:pt idx="605">
                  <c:v>809</c:v>
                </c:pt>
                <c:pt idx="606">
                  <c:v>807</c:v>
                </c:pt>
                <c:pt idx="607">
                  <c:v>809</c:v>
                </c:pt>
                <c:pt idx="608">
                  <c:v>812</c:v>
                </c:pt>
                <c:pt idx="609">
                  <c:v>811</c:v>
                </c:pt>
                <c:pt idx="610">
                  <c:v>816</c:v>
                </c:pt>
                <c:pt idx="611">
                  <c:v>818</c:v>
                </c:pt>
                <c:pt idx="612">
                  <c:v>821</c:v>
                </c:pt>
                <c:pt idx="613">
                  <c:v>822</c:v>
                </c:pt>
                <c:pt idx="614">
                  <c:v>828</c:v>
                </c:pt>
                <c:pt idx="615">
                  <c:v>835</c:v>
                </c:pt>
                <c:pt idx="616">
                  <c:v>837</c:v>
                </c:pt>
                <c:pt idx="617">
                  <c:v>841</c:v>
                </c:pt>
                <c:pt idx="618">
                  <c:v>843</c:v>
                </c:pt>
                <c:pt idx="619">
                  <c:v>846</c:v>
                </c:pt>
                <c:pt idx="620">
                  <c:v>852</c:v>
                </c:pt>
                <c:pt idx="621">
                  <c:v>859</c:v>
                </c:pt>
                <c:pt idx="622">
                  <c:v>865</c:v>
                </c:pt>
                <c:pt idx="623">
                  <c:v>867</c:v>
                </c:pt>
                <c:pt idx="624">
                  <c:v>869</c:v>
                </c:pt>
                <c:pt idx="625">
                  <c:v>872</c:v>
                </c:pt>
                <c:pt idx="626">
                  <c:v>870</c:v>
                </c:pt>
                <c:pt idx="627">
                  <c:v>868</c:v>
                </c:pt>
                <c:pt idx="628">
                  <c:v>871</c:v>
                </c:pt>
                <c:pt idx="629">
                  <c:v>875</c:v>
                </c:pt>
                <c:pt idx="630">
                  <c:v>873</c:v>
                </c:pt>
                <c:pt idx="631">
                  <c:v>877</c:v>
                </c:pt>
                <c:pt idx="632">
                  <c:v>883</c:v>
                </c:pt>
                <c:pt idx="633">
                  <c:v>886</c:v>
                </c:pt>
                <c:pt idx="634">
                  <c:v>887</c:v>
                </c:pt>
                <c:pt idx="635">
                  <c:v>891</c:v>
                </c:pt>
                <c:pt idx="636">
                  <c:v>895</c:v>
                </c:pt>
                <c:pt idx="637">
                  <c:v>903</c:v>
                </c:pt>
                <c:pt idx="638">
                  <c:v>890</c:v>
                </c:pt>
                <c:pt idx="639">
                  <c:v>889</c:v>
                </c:pt>
                <c:pt idx="640">
                  <c:v>879</c:v>
                </c:pt>
                <c:pt idx="641">
                  <c:v>883</c:v>
                </c:pt>
                <c:pt idx="642">
                  <c:v>892</c:v>
                </c:pt>
                <c:pt idx="643">
                  <c:v>897</c:v>
                </c:pt>
                <c:pt idx="644">
                  <c:v>902</c:v>
                </c:pt>
                <c:pt idx="645">
                  <c:v>895</c:v>
                </c:pt>
                <c:pt idx="646">
                  <c:v>888</c:v>
                </c:pt>
                <c:pt idx="647">
                  <c:v>897</c:v>
                </c:pt>
                <c:pt idx="648">
                  <c:v>898</c:v>
                </c:pt>
                <c:pt idx="649">
                  <c:v>902</c:v>
                </c:pt>
                <c:pt idx="650">
                  <c:v>904</c:v>
                </c:pt>
                <c:pt idx="651">
                  <c:v>907</c:v>
                </c:pt>
                <c:pt idx="652">
                  <c:v>913</c:v>
                </c:pt>
                <c:pt idx="653">
                  <c:v>916</c:v>
                </c:pt>
                <c:pt idx="654">
                  <c:v>918</c:v>
                </c:pt>
                <c:pt idx="655">
                  <c:v>917</c:v>
                </c:pt>
                <c:pt idx="656">
                  <c:v>923</c:v>
                </c:pt>
                <c:pt idx="657">
                  <c:v>927</c:v>
                </c:pt>
                <c:pt idx="658">
                  <c:v>930</c:v>
                </c:pt>
                <c:pt idx="659">
                  <c:v>933</c:v>
                </c:pt>
                <c:pt idx="660">
                  <c:v>936</c:v>
                </c:pt>
                <c:pt idx="661">
                  <c:v>940</c:v>
                </c:pt>
                <c:pt idx="662">
                  <c:v>938</c:v>
                </c:pt>
                <c:pt idx="663">
                  <c:v>936</c:v>
                </c:pt>
                <c:pt idx="664">
                  <c:v>944</c:v>
                </c:pt>
                <c:pt idx="665">
                  <c:v>948</c:v>
                </c:pt>
                <c:pt idx="666">
                  <c:v>938</c:v>
                </c:pt>
                <c:pt idx="667">
                  <c:v>920</c:v>
                </c:pt>
                <c:pt idx="668">
                  <c:v>923</c:v>
                </c:pt>
                <c:pt idx="669">
                  <c:v>924</c:v>
                </c:pt>
                <c:pt idx="670">
                  <c:v>928</c:v>
                </c:pt>
                <c:pt idx="671">
                  <c:v>933</c:v>
                </c:pt>
                <c:pt idx="672">
                  <c:v>940</c:v>
                </c:pt>
                <c:pt idx="673">
                  <c:v>945</c:v>
                </c:pt>
                <c:pt idx="674">
                  <c:v>953</c:v>
                </c:pt>
                <c:pt idx="675">
                  <c:v>955</c:v>
                </c:pt>
                <c:pt idx="676">
                  <c:v>979</c:v>
                </c:pt>
                <c:pt idx="677">
                  <c:v>1009</c:v>
                </c:pt>
                <c:pt idx="678">
                  <c:v>1021</c:v>
                </c:pt>
                <c:pt idx="679">
                  <c:v>1033</c:v>
                </c:pt>
                <c:pt idx="680">
                  <c:v>1037</c:v>
                </c:pt>
                <c:pt idx="681">
                  <c:v>1048</c:v>
                </c:pt>
                <c:pt idx="682">
                  <c:v>1044</c:v>
                </c:pt>
                <c:pt idx="683">
                  <c:v>1037</c:v>
                </c:pt>
                <c:pt idx="684">
                  <c:v>1036</c:v>
                </c:pt>
                <c:pt idx="685">
                  <c:v>1038</c:v>
                </c:pt>
                <c:pt idx="686">
                  <c:v>1038</c:v>
                </c:pt>
                <c:pt idx="687">
                  <c:v>1039</c:v>
                </c:pt>
                <c:pt idx="688">
                  <c:v>1037</c:v>
                </c:pt>
                <c:pt idx="689">
                  <c:v>1037</c:v>
                </c:pt>
                <c:pt idx="690">
                  <c:v>1039</c:v>
                </c:pt>
                <c:pt idx="691">
                  <c:v>1041</c:v>
                </c:pt>
                <c:pt idx="692">
                  <c:v>1048</c:v>
                </c:pt>
                <c:pt idx="693">
                  <c:v>1053</c:v>
                </c:pt>
                <c:pt idx="694">
                  <c:v>1040</c:v>
                </c:pt>
                <c:pt idx="695">
                  <c:v>1044</c:v>
                </c:pt>
                <c:pt idx="696">
                  <c:v>1043</c:v>
                </c:pt>
                <c:pt idx="697">
                  <c:v>1036</c:v>
                </c:pt>
                <c:pt idx="698">
                  <c:v>1038</c:v>
                </c:pt>
                <c:pt idx="699">
                  <c:v>1040</c:v>
                </c:pt>
                <c:pt idx="700">
                  <c:v>1040</c:v>
                </c:pt>
                <c:pt idx="701">
                  <c:v>1041</c:v>
                </c:pt>
                <c:pt idx="702">
                  <c:v>1043</c:v>
                </c:pt>
                <c:pt idx="703">
                  <c:v>1038</c:v>
                </c:pt>
                <c:pt idx="704">
                  <c:v>1041</c:v>
                </c:pt>
                <c:pt idx="705">
                  <c:v>1041</c:v>
                </c:pt>
                <c:pt idx="706">
                  <c:v>1047</c:v>
                </c:pt>
                <c:pt idx="707">
                  <c:v>1048</c:v>
                </c:pt>
                <c:pt idx="708">
                  <c:v>1049</c:v>
                </c:pt>
                <c:pt idx="709">
                  <c:v>1052</c:v>
                </c:pt>
                <c:pt idx="710">
                  <c:v>1051</c:v>
                </c:pt>
                <c:pt idx="711">
                  <c:v>1051</c:v>
                </c:pt>
                <c:pt idx="712">
                  <c:v>1053</c:v>
                </c:pt>
                <c:pt idx="713">
                  <c:v>1054</c:v>
                </c:pt>
                <c:pt idx="714">
                  <c:v>1055</c:v>
                </c:pt>
                <c:pt idx="715">
                  <c:v>1052</c:v>
                </c:pt>
                <c:pt idx="716">
                  <c:v>1056</c:v>
                </c:pt>
                <c:pt idx="717">
                  <c:v>1059</c:v>
                </c:pt>
                <c:pt idx="718">
                  <c:v>1060</c:v>
                </c:pt>
                <c:pt idx="719">
                  <c:v>1062</c:v>
                </c:pt>
                <c:pt idx="720">
                  <c:v>1067</c:v>
                </c:pt>
                <c:pt idx="721">
                  <c:v>1070</c:v>
                </c:pt>
                <c:pt idx="722">
                  <c:v>1074</c:v>
                </c:pt>
                <c:pt idx="723">
                  <c:v>1083</c:v>
                </c:pt>
                <c:pt idx="724">
                  <c:v>1085</c:v>
                </c:pt>
                <c:pt idx="725">
                  <c:v>1086</c:v>
                </c:pt>
                <c:pt idx="726">
                  <c:v>1094</c:v>
                </c:pt>
                <c:pt idx="727">
                  <c:v>1097</c:v>
                </c:pt>
                <c:pt idx="728">
                  <c:v>1102</c:v>
                </c:pt>
                <c:pt idx="729">
                  <c:v>1102</c:v>
                </c:pt>
                <c:pt idx="730">
                  <c:v>1103</c:v>
                </c:pt>
                <c:pt idx="731">
                  <c:v>1102</c:v>
                </c:pt>
                <c:pt idx="732">
                  <c:v>1103</c:v>
                </c:pt>
                <c:pt idx="733">
                  <c:v>1105</c:v>
                </c:pt>
                <c:pt idx="734">
                  <c:v>1111</c:v>
                </c:pt>
                <c:pt idx="735">
                  <c:v>1112</c:v>
                </c:pt>
                <c:pt idx="736">
                  <c:v>1117</c:v>
                </c:pt>
                <c:pt idx="737">
                  <c:v>1117</c:v>
                </c:pt>
                <c:pt idx="738">
                  <c:v>1116</c:v>
                </c:pt>
                <c:pt idx="739">
                  <c:v>1129</c:v>
                </c:pt>
                <c:pt idx="740">
                  <c:v>1130</c:v>
                </c:pt>
                <c:pt idx="741">
                  <c:v>1137</c:v>
                </c:pt>
                <c:pt idx="742">
                  <c:v>1136</c:v>
                </c:pt>
                <c:pt idx="743">
                  <c:v>1135</c:v>
                </c:pt>
                <c:pt idx="744">
                  <c:v>1134</c:v>
                </c:pt>
                <c:pt idx="745">
                  <c:v>1135</c:v>
                </c:pt>
                <c:pt idx="746">
                  <c:v>1135</c:v>
                </c:pt>
                <c:pt idx="747">
                  <c:v>1134</c:v>
                </c:pt>
                <c:pt idx="748">
                  <c:v>1132</c:v>
                </c:pt>
                <c:pt idx="749">
                  <c:v>1134</c:v>
                </c:pt>
                <c:pt idx="750">
                  <c:v>1129</c:v>
                </c:pt>
                <c:pt idx="751">
                  <c:v>1130</c:v>
                </c:pt>
                <c:pt idx="752">
                  <c:v>1128</c:v>
                </c:pt>
                <c:pt idx="753">
                  <c:v>1127</c:v>
                </c:pt>
                <c:pt idx="754">
                  <c:v>1127</c:v>
                </c:pt>
                <c:pt idx="755">
                  <c:v>1126</c:v>
                </c:pt>
                <c:pt idx="756">
                  <c:v>1126</c:v>
                </c:pt>
                <c:pt idx="757">
                  <c:v>1131</c:v>
                </c:pt>
                <c:pt idx="758">
                  <c:v>1130</c:v>
                </c:pt>
                <c:pt idx="759">
                  <c:v>1127</c:v>
                </c:pt>
                <c:pt idx="760">
                  <c:v>1128</c:v>
                </c:pt>
                <c:pt idx="761">
                  <c:v>1127</c:v>
                </c:pt>
                <c:pt idx="762">
                  <c:v>1130</c:v>
                </c:pt>
                <c:pt idx="763">
                  <c:v>1133</c:v>
                </c:pt>
                <c:pt idx="764">
                  <c:v>1139</c:v>
                </c:pt>
                <c:pt idx="765">
                  <c:v>1138</c:v>
                </c:pt>
                <c:pt idx="766">
                  <c:v>1135</c:v>
                </c:pt>
                <c:pt idx="767">
                  <c:v>1129</c:v>
                </c:pt>
                <c:pt idx="768">
                  <c:v>1124</c:v>
                </c:pt>
                <c:pt idx="769">
                  <c:v>1122</c:v>
                </c:pt>
                <c:pt idx="770">
                  <c:v>1119</c:v>
                </c:pt>
                <c:pt idx="771">
                  <c:v>1122</c:v>
                </c:pt>
                <c:pt idx="772">
                  <c:v>1122</c:v>
                </c:pt>
                <c:pt idx="773">
                  <c:v>1123</c:v>
                </c:pt>
                <c:pt idx="774">
                  <c:v>1120</c:v>
                </c:pt>
                <c:pt idx="775">
                  <c:v>1124</c:v>
                </c:pt>
                <c:pt idx="776">
                  <c:v>1126</c:v>
                </c:pt>
                <c:pt idx="777">
                  <c:v>1124</c:v>
                </c:pt>
                <c:pt idx="778">
                  <c:v>1125</c:v>
                </c:pt>
                <c:pt idx="779">
                  <c:v>1125</c:v>
                </c:pt>
                <c:pt idx="780">
                  <c:v>1127</c:v>
                </c:pt>
                <c:pt idx="781">
                  <c:v>1126</c:v>
                </c:pt>
                <c:pt idx="782">
                  <c:v>1127</c:v>
                </c:pt>
                <c:pt idx="783">
                  <c:v>1127</c:v>
                </c:pt>
                <c:pt idx="784">
                  <c:v>1128</c:v>
                </c:pt>
                <c:pt idx="785">
                  <c:v>1130</c:v>
                </c:pt>
                <c:pt idx="786">
                  <c:v>1131</c:v>
                </c:pt>
                <c:pt idx="787">
                  <c:v>1129</c:v>
                </c:pt>
                <c:pt idx="788">
                  <c:v>1134</c:v>
                </c:pt>
                <c:pt idx="789">
                  <c:v>1139</c:v>
                </c:pt>
                <c:pt idx="790">
                  <c:v>1141</c:v>
                </c:pt>
                <c:pt idx="791">
                  <c:v>1142</c:v>
                </c:pt>
                <c:pt idx="792">
                  <c:v>1136</c:v>
                </c:pt>
                <c:pt idx="793">
                  <c:v>1135</c:v>
                </c:pt>
                <c:pt idx="794">
                  <c:v>1134</c:v>
                </c:pt>
                <c:pt idx="795">
                  <c:v>1138</c:v>
                </c:pt>
                <c:pt idx="796">
                  <c:v>1138</c:v>
                </c:pt>
                <c:pt idx="797">
                  <c:v>1139</c:v>
                </c:pt>
                <c:pt idx="798">
                  <c:v>1139</c:v>
                </c:pt>
                <c:pt idx="799">
                  <c:v>1142</c:v>
                </c:pt>
                <c:pt idx="800">
                  <c:v>1143</c:v>
                </c:pt>
                <c:pt idx="801">
                  <c:v>1139</c:v>
                </c:pt>
                <c:pt idx="802">
                  <c:v>1140</c:v>
                </c:pt>
                <c:pt idx="803">
                  <c:v>1142</c:v>
                </c:pt>
                <c:pt idx="804">
                  <c:v>1145</c:v>
                </c:pt>
                <c:pt idx="805">
                  <c:v>1144</c:v>
                </c:pt>
                <c:pt idx="806">
                  <c:v>1146</c:v>
                </c:pt>
                <c:pt idx="807">
                  <c:v>1148</c:v>
                </c:pt>
                <c:pt idx="808">
                  <c:v>1143</c:v>
                </c:pt>
                <c:pt idx="809">
                  <c:v>1143</c:v>
                </c:pt>
                <c:pt idx="810">
                  <c:v>1146</c:v>
                </c:pt>
                <c:pt idx="811">
                  <c:v>1147</c:v>
                </c:pt>
                <c:pt idx="812">
                  <c:v>1149</c:v>
                </c:pt>
                <c:pt idx="813">
                  <c:v>1149</c:v>
                </c:pt>
                <c:pt idx="814">
                  <c:v>1149</c:v>
                </c:pt>
                <c:pt idx="815">
                  <c:v>1150</c:v>
                </c:pt>
                <c:pt idx="816">
                  <c:v>1151</c:v>
                </c:pt>
                <c:pt idx="817">
                  <c:v>1154</c:v>
                </c:pt>
                <c:pt idx="818">
                  <c:v>1153</c:v>
                </c:pt>
                <c:pt idx="819">
                  <c:v>1151</c:v>
                </c:pt>
                <c:pt idx="820">
                  <c:v>1151</c:v>
                </c:pt>
                <c:pt idx="821">
                  <c:v>1150</c:v>
                </c:pt>
                <c:pt idx="822">
                  <c:v>1154</c:v>
                </c:pt>
                <c:pt idx="823">
                  <c:v>1157</c:v>
                </c:pt>
                <c:pt idx="824">
                  <c:v>1159</c:v>
                </c:pt>
                <c:pt idx="825">
                  <c:v>1160</c:v>
                </c:pt>
                <c:pt idx="826">
                  <c:v>1163</c:v>
                </c:pt>
                <c:pt idx="827">
                  <c:v>1163</c:v>
                </c:pt>
                <c:pt idx="828">
                  <c:v>1167</c:v>
                </c:pt>
                <c:pt idx="829">
                  <c:v>1173</c:v>
                </c:pt>
                <c:pt idx="830">
                  <c:v>1179</c:v>
                </c:pt>
                <c:pt idx="831">
                  <c:v>1184</c:v>
                </c:pt>
                <c:pt idx="832">
                  <c:v>1186</c:v>
                </c:pt>
                <c:pt idx="833">
                  <c:v>1189</c:v>
                </c:pt>
                <c:pt idx="834">
                  <c:v>1192</c:v>
                </c:pt>
                <c:pt idx="835">
                  <c:v>1194</c:v>
                </c:pt>
                <c:pt idx="836">
                  <c:v>1205</c:v>
                </c:pt>
                <c:pt idx="837">
                  <c:v>1215</c:v>
                </c:pt>
                <c:pt idx="838">
                  <c:v>1217</c:v>
                </c:pt>
                <c:pt idx="839">
                  <c:v>1219</c:v>
                </c:pt>
                <c:pt idx="840">
                  <c:v>1221</c:v>
                </c:pt>
                <c:pt idx="841">
                  <c:v>1222</c:v>
                </c:pt>
                <c:pt idx="842">
                  <c:v>1225</c:v>
                </c:pt>
                <c:pt idx="843">
                  <c:v>1229</c:v>
                </c:pt>
                <c:pt idx="844">
                  <c:v>1235</c:v>
                </c:pt>
                <c:pt idx="845">
                  <c:v>1239</c:v>
                </c:pt>
                <c:pt idx="846">
                  <c:v>1239</c:v>
                </c:pt>
                <c:pt idx="847">
                  <c:v>1239</c:v>
                </c:pt>
                <c:pt idx="848">
                  <c:v>1239</c:v>
                </c:pt>
                <c:pt idx="849">
                  <c:v>1244</c:v>
                </c:pt>
                <c:pt idx="850">
                  <c:v>1245</c:v>
                </c:pt>
                <c:pt idx="851">
                  <c:v>1248</c:v>
                </c:pt>
                <c:pt idx="852">
                  <c:v>1249</c:v>
                </c:pt>
                <c:pt idx="853">
                  <c:v>1249</c:v>
                </c:pt>
                <c:pt idx="854">
                  <c:v>1248</c:v>
                </c:pt>
                <c:pt idx="855">
                  <c:v>1245</c:v>
                </c:pt>
                <c:pt idx="856">
                  <c:v>1248</c:v>
                </c:pt>
                <c:pt idx="857">
                  <c:v>1251</c:v>
                </c:pt>
                <c:pt idx="858">
                  <c:v>1254</c:v>
                </c:pt>
                <c:pt idx="859">
                  <c:v>1260</c:v>
                </c:pt>
                <c:pt idx="860">
                  <c:v>1269</c:v>
                </c:pt>
                <c:pt idx="861">
                  <c:v>1276</c:v>
                </c:pt>
                <c:pt idx="862">
                  <c:v>1280</c:v>
                </c:pt>
                <c:pt idx="863">
                  <c:v>1279</c:v>
                </c:pt>
                <c:pt idx="864">
                  <c:v>1279</c:v>
                </c:pt>
                <c:pt idx="865">
                  <c:v>1271</c:v>
                </c:pt>
                <c:pt idx="866">
                  <c:v>1274</c:v>
                </c:pt>
                <c:pt idx="867">
                  <c:v>1275</c:v>
                </c:pt>
                <c:pt idx="868">
                  <c:v>1276</c:v>
                </c:pt>
                <c:pt idx="869">
                  <c:v>1273</c:v>
                </c:pt>
                <c:pt idx="870">
                  <c:v>1276</c:v>
                </c:pt>
                <c:pt idx="871">
                  <c:v>1276</c:v>
                </c:pt>
                <c:pt idx="872">
                  <c:v>1278</c:v>
                </c:pt>
                <c:pt idx="873">
                  <c:v>1281</c:v>
                </c:pt>
                <c:pt idx="874">
                  <c:v>1282</c:v>
                </c:pt>
                <c:pt idx="875">
                  <c:v>1289</c:v>
                </c:pt>
                <c:pt idx="876">
                  <c:v>1287</c:v>
                </c:pt>
                <c:pt idx="877">
                  <c:v>1290</c:v>
                </c:pt>
                <c:pt idx="878">
                  <c:v>1238</c:v>
                </c:pt>
                <c:pt idx="879">
                  <c:v>1238</c:v>
                </c:pt>
                <c:pt idx="880">
                  <c:v>1237</c:v>
                </c:pt>
                <c:pt idx="881">
                  <c:v>1234</c:v>
                </c:pt>
                <c:pt idx="882">
                  <c:v>1242</c:v>
                </c:pt>
                <c:pt idx="883">
                  <c:v>1249</c:v>
                </c:pt>
                <c:pt idx="884">
                  <c:v>1252</c:v>
                </c:pt>
                <c:pt idx="885">
                  <c:v>1253</c:v>
                </c:pt>
                <c:pt idx="886">
                  <c:v>1256</c:v>
                </c:pt>
                <c:pt idx="887">
                  <c:v>1259</c:v>
                </c:pt>
                <c:pt idx="888">
                  <c:v>1260</c:v>
                </c:pt>
                <c:pt idx="889">
                  <c:v>1259</c:v>
                </c:pt>
                <c:pt idx="890">
                  <c:v>1261</c:v>
                </c:pt>
                <c:pt idx="891">
                  <c:v>1260</c:v>
                </c:pt>
                <c:pt idx="892">
                  <c:v>1259</c:v>
                </c:pt>
                <c:pt idx="893">
                  <c:v>1256</c:v>
                </c:pt>
                <c:pt idx="894">
                  <c:v>1254</c:v>
                </c:pt>
                <c:pt idx="895">
                  <c:v>1253</c:v>
                </c:pt>
                <c:pt idx="896">
                  <c:v>1252</c:v>
                </c:pt>
                <c:pt idx="897">
                  <c:v>1252</c:v>
                </c:pt>
                <c:pt idx="898">
                  <c:v>1253</c:v>
                </c:pt>
                <c:pt idx="899">
                  <c:v>1254</c:v>
                </c:pt>
                <c:pt idx="900">
                  <c:v>1255</c:v>
                </c:pt>
                <c:pt idx="901">
                  <c:v>1254</c:v>
                </c:pt>
                <c:pt idx="902">
                  <c:v>1256</c:v>
                </c:pt>
                <c:pt idx="903">
                  <c:v>1259</c:v>
                </c:pt>
                <c:pt idx="904">
                  <c:v>1260</c:v>
                </c:pt>
                <c:pt idx="905">
                  <c:v>1261</c:v>
                </c:pt>
                <c:pt idx="906">
                  <c:v>1263</c:v>
                </c:pt>
                <c:pt idx="907">
                  <c:v>1261</c:v>
                </c:pt>
                <c:pt idx="908">
                  <c:v>1260</c:v>
                </c:pt>
                <c:pt idx="909">
                  <c:v>1258</c:v>
                </c:pt>
                <c:pt idx="910">
                  <c:v>1257</c:v>
                </c:pt>
                <c:pt idx="911">
                  <c:v>1260</c:v>
                </c:pt>
                <c:pt idx="912">
                  <c:v>1261</c:v>
                </c:pt>
                <c:pt idx="913">
                  <c:v>1261</c:v>
                </c:pt>
                <c:pt idx="914">
                  <c:v>1261</c:v>
                </c:pt>
                <c:pt idx="915">
                  <c:v>1261</c:v>
                </c:pt>
                <c:pt idx="916">
                  <c:v>1262</c:v>
                </c:pt>
                <c:pt idx="917">
                  <c:v>1262</c:v>
                </c:pt>
                <c:pt idx="918">
                  <c:v>1264</c:v>
                </c:pt>
                <c:pt idx="919">
                  <c:v>1264</c:v>
                </c:pt>
                <c:pt idx="920">
                  <c:v>1262</c:v>
                </c:pt>
                <c:pt idx="921">
                  <c:v>1260</c:v>
                </c:pt>
                <c:pt idx="922">
                  <c:v>1262</c:v>
                </c:pt>
                <c:pt idx="923">
                  <c:v>1262</c:v>
                </c:pt>
                <c:pt idx="924">
                  <c:v>1261</c:v>
                </c:pt>
                <c:pt idx="925">
                  <c:v>1260</c:v>
                </c:pt>
                <c:pt idx="926">
                  <c:v>1261</c:v>
                </c:pt>
                <c:pt idx="927">
                  <c:v>1260</c:v>
                </c:pt>
                <c:pt idx="928">
                  <c:v>1256</c:v>
                </c:pt>
                <c:pt idx="929">
                  <c:v>1255</c:v>
                </c:pt>
                <c:pt idx="930">
                  <c:v>1257</c:v>
                </c:pt>
                <c:pt idx="931">
                  <c:v>1262</c:v>
                </c:pt>
                <c:pt idx="932">
                  <c:v>1262</c:v>
                </c:pt>
                <c:pt idx="933">
                  <c:v>1261</c:v>
                </c:pt>
                <c:pt idx="934">
                  <c:v>1264</c:v>
                </c:pt>
                <c:pt idx="935">
                  <c:v>1264</c:v>
                </c:pt>
                <c:pt idx="936">
                  <c:v>1263</c:v>
                </c:pt>
                <c:pt idx="937">
                  <c:v>1261</c:v>
                </c:pt>
                <c:pt idx="938">
                  <c:v>1261</c:v>
                </c:pt>
                <c:pt idx="939">
                  <c:v>1261</c:v>
                </c:pt>
                <c:pt idx="940">
                  <c:v>1259</c:v>
                </c:pt>
                <c:pt idx="941">
                  <c:v>1257</c:v>
                </c:pt>
                <c:pt idx="942">
                  <c:v>1258</c:v>
                </c:pt>
                <c:pt idx="943">
                  <c:v>1261</c:v>
                </c:pt>
                <c:pt idx="944">
                  <c:v>1260</c:v>
                </c:pt>
                <c:pt idx="945">
                  <c:v>1264</c:v>
                </c:pt>
                <c:pt idx="946">
                  <c:v>1266</c:v>
                </c:pt>
                <c:pt idx="947">
                  <c:v>1262</c:v>
                </c:pt>
                <c:pt idx="948">
                  <c:v>1263</c:v>
                </c:pt>
                <c:pt idx="949">
                  <c:v>1265</c:v>
                </c:pt>
                <c:pt idx="950">
                  <c:v>1261</c:v>
                </c:pt>
                <c:pt idx="951">
                  <c:v>1262</c:v>
                </c:pt>
                <c:pt idx="952">
                  <c:v>1262</c:v>
                </c:pt>
                <c:pt idx="953">
                  <c:v>1265</c:v>
                </c:pt>
                <c:pt idx="954">
                  <c:v>1268</c:v>
                </c:pt>
                <c:pt idx="955">
                  <c:v>1271</c:v>
                </c:pt>
                <c:pt idx="956">
                  <c:v>1270</c:v>
                </c:pt>
                <c:pt idx="957">
                  <c:v>1268</c:v>
                </c:pt>
                <c:pt idx="958">
                  <c:v>1271</c:v>
                </c:pt>
                <c:pt idx="959">
                  <c:v>1274</c:v>
                </c:pt>
                <c:pt idx="960">
                  <c:v>1276</c:v>
                </c:pt>
                <c:pt idx="961">
                  <c:v>1276</c:v>
                </c:pt>
                <c:pt idx="962">
                  <c:v>1279</c:v>
                </c:pt>
                <c:pt idx="963">
                  <c:v>1278</c:v>
                </c:pt>
                <c:pt idx="964">
                  <c:v>1281</c:v>
                </c:pt>
                <c:pt idx="965">
                  <c:v>1286</c:v>
                </c:pt>
                <c:pt idx="966">
                  <c:v>1286</c:v>
                </c:pt>
                <c:pt idx="967">
                  <c:v>1288</c:v>
                </c:pt>
                <c:pt idx="968">
                  <c:v>1289</c:v>
                </c:pt>
                <c:pt idx="969">
                  <c:v>1288</c:v>
                </c:pt>
                <c:pt idx="970">
                  <c:v>1285</c:v>
                </c:pt>
                <c:pt idx="971">
                  <c:v>1287</c:v>
                </c:pt>
                <c:pt idx="972">
                  <c:v>1289</c:v>
                </c:pt>
                <c:pt idx="973">
                  <c:v>1294</c:v>
                </c:pt>
                <c:pt idx="974">
                  <c:v>1291</c:v>
                </c:pt>
                <c:pt idx="975">
                  <c:v>1290</c:v>
                </c:pt>
                <c:pt idx="976">
                  <c:v>1291</c:v>
                </c:pt>
                <c:pt idx="977">
                  <c:v>1291</c:v>
                </c:pt>
                <c:pt idx="978">
                  <c:v>1293</c:v>
                </c:pt>
                <c:pt idx="979">
                  <c:v>1291</c:v>
                </c:pt>
                <c:pt idx="980">
                  <c:v>1291</c:v>
                </c:pt>
                <c:pt idx="981">
                  <c:v>1286</c:v>
                </c:pt>
                <c:pt idx="982">
                  <c:v>1284</c:v>
                </c:pt>
                <c:pt idx="983">
                  <c:v>1284</c:v>
                </c:pt>
                <c:pt idx="984">
                  <c:v>1293</c:v>
                </c:pt>
                <c:pt idx="985">
                  <c:v>1302</c:v>
                </c:pt>
                <c:pt idx="986">
                  <c:v>1315</c:v>
                </c:pt>
                <c:pt idx="987">
                  <c:v>1325</c:v>
                </c:pt>
                <c:pt idx="988">
                  <c:v>1337</c:v>
                </c:pt>
                <c:pt idx="989">
                  <c:v>1349</c:v>
                </c:pt>
                <c:pt idx="990">
                  <c:v>1355</c:v>
                </c:pt>
                <c:pt idx="991">
                  <c:v>1359</c:v>
                </c:pt>
                <c:pt idx="992">
                  <c:v>1366</c:v>
                </c:pt>
                <c:pt idx="993">
                  <c:v>1376</c:v>
                </c:pt>
                <c:pt idx="994">
                  <c:v>1381</c:v>
                </c:pt>
                <c:pt idx="995">
                  <c:v>1385</c:v>
                </c:pt>
                <c:pt idx="996">
                  <c:v>1380</c:v>
                </c:pt>
                <c:pt idx="997">
                  <c:v>1382</c:v>
                </c:pt>
                <c:pt idx="998">
                  <c:v>1385</c:v>
                </c:pt>
                <c:pt idx="999">
                  <c:v>1387</c:v>
                </c:pt>
                <c:pt idx="1000">
                  <c:v>1390</c:v>
                </c:pt>
                <c:pt idx="1001">
                  <c:v>1400</c:v>
                </c:pt>
                <c:pt idx="1002">
                  <c:v>1398</c:v>
                </c:pt>
                <c:pt idx="1003">
                  <c:v>1406</c:v>
                </c:pt>
                <c:pt idx="1004">
                  <c:v>1414</c:v>
                </c:pt>
                <c:pt idx="1005">
                  <c:v>1420</c:v>
                </c:pt>
                <c:pt idx="1006">
                  <c:v>1434</c:v>
                </c:pt>
                <c:pt idx="1007">
                  <c:v>1438</c:v>
                </c:pt>
                <c:pt idx="1008">
                  <c:v>1445</c:v>
                </c:pt>
                <c:pt idx="1009">
                  <c:v>1448</c:v>
                </c:pt>
                <c:pt idx="1010">
                  <c:v>1454</c:v>
                </c:pt>
                <c:pt idx="1011">
                  <c:v>1457</c:v>
                </c:pt>
                <c:pt idx="1012">
                  <c:v>1457</c:v>
                </c:pt>
                <c:pt idx="1013">
                  <c:v>1465</c:v>
                </c:pt>
                <c:pt idx="1014">
                  <c:v>1470</c:v>
                </c:pt>
                <c:pt idx="1015">
                  <c:v>1473</c:v>
                </c:pt>
                <c:pt idx="1016">
                  <c:v>1484</c:v>
                </c:pt>
                <c:pt idx="1017">
                  <c:v>1495</c:v>
                </c:pt>
                <c:pt idx="1018">
                  <c:v>1504</c:v>
                </c:pt>
                <c:pt idx="1019">
                  <c:v>1507</c:v>
                </c:pt>
                <c:pt idx="1020">
                  <c:v>1517</c:v>
                </c:pt>
                <c:pt idx="1021">
                  <c:v>1524</c:v>
                </c:pt>
                <c:pt idx="1022">
                  <c:v>1536</c:v>
                </c:pt>
                <c:pt idx="1023">
                  <c:v>1541</c:v>
                </c:pt>
                <c:pt idx="1024">
                  <c:v>1552</c:v>
                </c:pt>
                <c:pt idx="1025">
                  <c:v>1560</c:v>
                </c:pt>
                <c:pt idx="1026">
                  <c:v>1565</c:v>
                </c:pt>
                <c:pt idx="1027">
                  <c:v>1571</c:v>
                </c:pt>
                <c:pt idx="1028">
                  <c:v>1582</c:v>
                </c:pt>
                <c:pt idx="1029">
                  <c:v>1594</c:v>
                </c:pt>
              </c:numCache>
            </c:numRef>
          </c:val>
          <c:extLst>
            <c:ext xmlns:c16="http://schemas.microsoft.com/office/drawing/2014/chart" uri="{C3380CC4-5D6E-409C-BE32-E72D297353CC}">
              <c16:uniqueId val="{00000000-5483-4273-ADB3-019B67ED4C78}"/>
            </c:ext>
          </c:extLst>
        </c:ser>
        <c:ser>
          <c:idx val="2"/>
          <c:order val="1"/>
          <c:tx>
            <c:strRef>
              <c:f>会員数推移!$E$45</c:f>
              <c:strCache>
                <c:ptCount val="1"/>
                <c:pt idx="0">
                  <c:v>国保会員</c:v>
                </c:pt>
              </c:strCache>
            </c:strRef>
          </c:tx>
          <c:spPr>
            <a:solidFill>
              <a:schemeClr val="accent3"/>
            </a:solidFill>
            <a:ln>
              <a:noFill/>
            </a:ln>
            <a:effectLst/>
          </c:spPr>
          <c:invertIfNegative val="0"/>
          <c:cat>
            <c:numRef>
              <c:f>会員数推移!$B$46:$B$1075</c:f>
              <c:numCache>
                <c:formatCode>m/d</c:formatCode>
                <c:ptCount val="103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numCache>
            </c:numRef>
          </c:cat>
          <c:val>
            <c:numRef>
              <c:f>会員数推移!$E$46:$E$1075</c:f>
              <c:numCache>
                <c:formatCode>General</c:formatCode>
                <c:ptCount val="1030"/>
                <c:pt idx="0">
                  <c:v>11</c:v>
                </c:pt>
                <c:pt idx="1">
                  <c:v>28</c:v>
                </c:pt>
                <c:pt idx="2">
                  <c:v>36</c:v>
                </c:pt>
                <c:pt idx="3">
                  <c:v>42</c:v>
                </c:pt>
                <c:pt idx="4">
                  <c:v>49</c:v>
                </c:pt>
                <c:pt idx="5">
                  <c:v>53</c:v>
                </c:pt>
                <c:pt idx="6">
                  <c:v>62</c:v>
                </c:pt>
                <c:pt idx="7">
                  <c:v>70</c:v>
                </c:pt>
                <c:pt idx="8">
                  <c:v>72</c:v>
                </c:pt>
                <c:pt idx="9">
                  <c:v>77</c:v>
                </c:pt>
                <c:pt idx="10">
                  <c:v>80</c:v>
                </c:pt>
                <c:pt idx="11">
                  <c:v>86</c:v>
                </c:pt>
                <c:pt idx="12">
                  <c:v>94</c:v>
                </c:pt>
                <c:pt idx="13">
                  <c:v>99</c:v>
                </c:pt>
                <c:pt idx="14">
                  <c:v>103</c:v>
                </c:pt>
                <c:pt idx="15">
                  <c:v>104</c:v>
                </c:pt>
                <c:pt idx="16">
                  <c:v>107</c:v>
                </c:pt>
                <c:pt idx="17">
                  <c:v>112</c:v>
                </c:pt>
                <c:pt idx="18">
                  <c:v>0</c:v>
                </c:pt>
                <c:pt idx="19">
                  <c:v>0</c:v>
                </c:pt>
                <c:pt idx="20">
                  <c:v>125</c:v>
                </c:pt>
                <c:pt idx="21">
                  <c:v>190</c:v>
                </c:pt>
                <c:pt idx="22">
                  <c:v>202</c:v>
                </c:pt>
                <c:pt idx="23">
                  <c:v>249</c:v>
                </c:pt>
                <c:pt idx="24">
                  <c:v>268</c:v>
                </c:pt>
                <c:pt idx="25">
                  <c:v>0</c:v>
                </c:pt>
                <c:pt idx="26">
                  <c:v>0</c:v>
                </c:pt>
                <c:pt idx="27">
                  <c:v>299</c:v>
                </c:pt>
                <c:pt idx="28">
                  <c:v>302</c:v>
                </c:pt>
                <c:pt idx="29">
                  <c:v>311</c:v>
                </c:pt>
                <c:pt idx="30">
                  <c:v>314</c:v>
                </c:pt>
                <c:pt idx="31">
                  <c:v>321</c:v>
                </c:pt>
                <c:pt idx="32">
                  <c:v>0</c:v>
                </c:pt>
                <c:pt idx="33">
                  <c:v>0</c:v>
                </c:pt>
                <c:pt idx="34">
                  <c:v>335</c:v>
                </c:pt>
                <c:pt idx="35">
                  <c:v>346</c:v>
                </c:pt>
                <c:pt idx="36">
                  <c:v>350</c:v>
                </c:pt>
                <c:pt idx="37">
                  <c:v>352</c:v>
                </c:pt>
                <c:pt idx="38">
                  <c:v>352</c:v>
                </c:pt>
                <c:pt idx="39">
                  <c:v>0</c:v>
                </c:pt>
                <c:pt idx="40">
                  <c:v>0</c:v>
                </c:pt>
                <c:pt idx="41">
                  <c:v>363</c:v>
                </c:pt>
                <c:pt idx="42">
                  <c:v>369</c:v>
                </c:pt>
                <c:pt idx="43">
                  <c:v>370</c:v>
                </c:pt>
                <c:pt idx="44">
                  <c:v>372</c:v>
                </c:pt>
                <c:pt idx="45">
                  <c:v>378</c:v>
                </c:pt>
                <c:pt idx="46">
                  <c:v>0</c:v>
                </c:pt>
                <c:pt idx="47">
                  <c:v>0</c:v>
                </c:pt>
                <c:pt idx="48">
                  <c:v>404</c:v>
                </c:pt>
                <c:pt idx="49">
                  <c:v>407</c:v>
                </c:pt>
                <c:pt idx="50">
                  <c:v>408</c:v>
                </c:pt>
                <c:pt idx="51">
                  <c:v>413</c:v>
                </c:pt>
                <c:pt idx="52">
                  <c:v>419</c:v>
                </c:pt>
                <c:pt idx="53">
                  <c:v>0</c:v>
                </c:pt>
                <c:pt idx="54">
                  <c:v>0</c:v>
                </c:pt>
                <c:pt idx="55">
                  <c:v>432</c:v>
                </c:pt>
                <c:pt idx="56">
                  <c:v>440</c:v>
                </c:pt>
                <c:pt idx="57">
                  <c:v>444</c:v>
                </c:pt>
                <c:pt idx="58">
                  <c:v>0</c:v>
                </c:pt>
                <c:pt idx="59">
                  <c:v>454</c:v>
                </c:pt>
                <c:pt idx="60">
                  <c:v>0</c:v>
                </c:pt>
                <c:pt idx="61">
                  <c:v>0</c:v>
                </c:pt>
                <c:pt idx="62">
                  <c:v>473</c:v>
                </c:pt>
                <c:pt idx="63">
                  <c:v>477</c:v>
                </c:pt>
                <c:pt idx="64">
                  <c:v>488</c:v>
                </c:pt>
                <c:pt idx="65">
                  <c:v>496</c:v>
                </c:pt>
                <c:pt idx="66">
                  <c:v>505</c:v>
                </c:pt>
                <c:pt idx="67">
                  <c:v>0</c:v>
                </c:pt>
                <c:pt idx="68">
                  <c:v>0</c:v>
                </c:pt>
                <c:pt idx="69">
                  <c:v>521</c:v>
                </c:pt>
                <c:pt idx="70">
                  <c:v>528</c:v>
                </c:pt>
                <c:pt idx="71">
                  <c:v>531</c:v>
                </c:pt>
                <c:pt idx="72">
                  <c:v>533</c:v>
                </c:pt>
                <c:pt idx="73">
                  <c:v>537</c:v>
                </c:pt>
                <c:pt idx="74">
                  <c:v>0</c:v>
                </c:pt>
                <c:pt idx="75">
                  <c:v>0</c:v>
                </c:pt>
                <c:pt idx="76">
                  <c:v>544</c:v>
                </c:pt>
                <c:pt idx="77">
                  <c:v>547</c:v>
                </c:pt>
                <c:pt idx="78">
                  <c:v>551</c:v>
                </c:pt>
                <c:pt idx="79">
                  <c:v>556</c:v>
                </c:pt>
                <c:pt idx="80">
                  <c:v>559</c:v>
                </c:pt>
                <c:pt idx="81">
                  <c:v>0</c:v>
                </c:pt>
                <c:pt idx="82">
                  <c:v>0</c:v>
                </c:pt>
                <c:pt idx="83">
                  <c:v>570</c:v>
                </c:pt>
                <c:pt idx="84">
                  <c:v>573</c:v>
                </c:pt>
                <c:pt idx="85">
                  <c:v>576</c:v>
                </c:pt>
                <c:pt idx="86">
                  <c:v>579</c:v>
                </c:pt>
                <c:pt idx="87">
                  <c:v>581</c:v>
                </c:pt>
                <c:pt idx="88">
                  <c:v>0</c:v>
                </c:pt>
                <c:pt idx="89">
                  <c:v>0</c:v>
                </c:pt>
                <c:pt idx="90">
                  <c:v>594</c:v>
                </c:pt>
                <c:pt idx="91">
                  <c:v>600</c:v>
                </c:pt>
                <c:pt idx="92">
                  <c:v>599</c:v>
                </c:pt>
                <c:pt idx="93">
                  <c:v>610</c:v>
                </c:pt>
                <c:pt idx="94">
                  <c:v>621</c:v>
                </c:pt>
                <c:pt idx="95">
                  <c:v>0</c:v>
                </c:pt>
                <c:pt idx="96">
                  <c:v>0</c:v>
                </c:pt>
                <c:pt idx="97">
                  <c:v>0</c:v>
                </c:pt>
                <c:pt idx="98">
                  <c:v>742</c:v>
                </c:pt>
                <c:pt idx="99">
                  <c:v>0</c:v>
                </c:pt>
                <c:pt idx="100">
                  <c:v>762</c:v>
                </c:pt>
                <c:pt idx="101">
                  <c:v>0</c:v>
                </c:pt>
                <c:pt idx="102">
                  <c:v>0</c:v>
                </c:pt>
                <c:pt idx="103">
                  <c:v>0</c:v>
                </c:pt>
                <c:pt idx="104">
                  <c:v>795</c:v>
                </c:pt>
                <c:pt idx="105">
                  <c:v>802</c:v>
                </c:pt>
                <c:pt idx="106">
                  <c:v>816</c:v>
                </c:pt>
                <c:pt idx="107">
                  <c:v>830</c:v>
                </c:pt>
                <c:pt idx="108">
                  <c:v>841</c:v>
                </c:pt>
                <c:pt idx="109">
                  <c:v>0</c:v>
                </c:pt>
                <c:pt idx="110">
                  <c:v>0</c:v>
                </c:pt>
                <c:pt idx="111">
                  <c:v>881</c:v>
                </c:pt>
                <c:pt idx="112">
                  <c:v>890</c:v>
                </c:pt>
                <c:pt idx="113">
                  <c:v>896</c:v>
                </c:pt>
                <c:pt idx="114">
                  <c:v>896</c:v>
                </c:pt>
                <c:pt idx="115">
                  <c:v>907</c:v>
                </c:pt>
                <c:pt idx="116">
                  <c:v>0</c:v>
                </c:pt>
                <c:pt idx="117">
                  <c:v>0</c:v>
                </c:pt>
                <c:pt idx="118">
                  <c:v>927</c:v>
                </c:pt>
                <c:pt idx="119">
                  <c:v>934</c:v>
                </c:pt>
                <c:pt idx="120">
                  <c:v>937</c:v>
                </c:pt>
                <c:pt idx="121">
                  <c:v>951</c:v>
                </c:pt>
                <c:pt idx="122">
                  <c:v>957</c:v>
                </c:pt>
                <c:pt idx="123">
                  <c:v>0</c:v>
                </c:pt>
                <c:pt idx="124">
                  <c:v>0</c:v>
                </c:pt>
                <c:pt idx="125">
                  <c:v>978</c:v>
                </c:pt>
                <c:pt idx="126">
                  <c:v>982</c:v>
                </c:pt>
                <c:pt idx="127">
                  <c:v>987</c:v>
                </c:pt>
                <c:pt idx="128">
                  <c:v>1000</c:v>
                </c:pt>
                <c:pt idx="129">
                  <c:v>1012</c:v>
                </c:pt>
                <c:pt idx="130">
                  <c:v>0</c:v>
                </c:pt>
                <c:pt idx="131">
                  <c:v>0</c:v>
                </c:pt>
                <c:pt idx="132">
                  <c:v>1035</c:v>
                </c:pt>
                <c:pt idx="133">
                  <c:v>1042</c:v>
                </c:pt>
                <c:pt idx="134">
                  <c:v>1048</c:v>
                </c:pt>
                <c:pt idx="135">
                  <c:v>1062</c:v>
                </c:pt>
                <c:pt idx="136">
                  <c:v>1083</c:v>
                </c:pt>
                <c:pt idx="137">
                  <c:v>0</c:v>
                </c:pt>
                <c:pt idx="138">
                  <c:v>0</c:v>
                </c:pt>
                <c:pt idx="139">
                  <c:v>1155</c:v>
                </c:pt>
                <c:pt idx="140">
                  <c:v>1203</c:v>
                </c:pt>
                <c:pt idx="141">
                  <c:v>1321</c:v>
                </c:pt>
                <c:pt idx="142">
                  <c:v>1372</c:v>
                </c:pt>
                <c:pt idx="143">
                  <c:v>1398</c:v>
                </c:pt>
                <c:pt idx="144">
                  <c:v>0</c:v>
                </c:pt>
                <c:pt idx="145">
                  <c:v>0</c:v>
                </c:pt>
                <c:pt idx="146">
                  <c:v>1463</c:v>
                </c:pt>
                <c:pt idx="147">
                  <c:v>1478</c:v>
                </c:pt>
                <c:pt idx="148">
                  <c:v>1487</c:v>
                </c:pt>
                <c:pt idx="149">
                  <c:v>1509</c:v>
                </c:pt>
                <c:pt idx="150">
                  <c:v>1523</c:v>
                </c:pt>
                <c:pt idx="151">
                  <c:v>0</c:v>
                </c:pt>
                <c:pt idx="152">
                  <c:v>0</c:v>
                </c:pt>
                <c:pt idx="153">
                  <c:v>1543</c:v>
                </c:pt>
                <c:pt idx="154">
                  <c:v>1559</c:v>
                </c:pt>
                <c:pt idx="155">
                  <c:v>1568</c:v>
                </c:pt>
                <c:pt idx="156">
                  <c:v>1590</c:v>
                </c:pt>
                <c:pt idx="157">
                  <c:v>1612</c:v>
                </c:pt>
                <c:pt idx="158">
                  <c:v>0</c:v>
                </c:pt>
                <c:pt idx="159">
                  <c:v>0</c:v>
                </c:pt>
                <c:pt idx="160">
                  <c:v>1649</c:v>
                </c:pt>
                <c:pt idx="161">
                  <c:v>1664</c:v>
                </c:pt>
                <c:pt idx="162">
                  <c:v>1669</c:v>
                </c:pt>
                <c:pt idx="163">
                  <c:v>1688</c:v>
                </c:pt>
                <c:pt idx="164">
                  <c:v>1694</c:v>
                </c:pt>
                <c:pt idx="165">
                  <c:v>1711</c:v>
                </c:pt>
                <c:pt idx="166">
                  <c:v>0</c:v>
                </c:pt>
                <c:pt idx="167">
                  <c:v>1727</c:v>
                </c:pt>
                <c:pt idx="168">
                  <c:v>1740</c:v>
                </c:pt>
                <c:pt idx="169">
                  <c:v>1750</c:v>
                </c:pt>
                <c:pt idx="170">
                  <c:v>1767</c:v>
                </c:pt>
                <c:pt idx="171">
                  <c:v>1769</c:v>
                </c:pt>
                <c:pt idx="172">
                  <c:v>0</c:v>
                </c:pt>
                <c:pt idx="173">
                  <c:v>0</c:v>
                </c:pt>
                <c:pt idx="174">
                  <c:v>0</c:v>
                </c:pt>
                <c:pt idx="175">
                  <c:v>1794</c:v>
                </c:pt>
                <c:pt idx="176">
                  <c:v>1799</c:v>
                </c:pt>
                <c:pt idx="177">
                  <c:v>1811</c:v>
                </c:pt>
                <c:pt idx="178">
                  <c:v>1824</c:v>
                </c:pt>
                <c:pt idx="179">
                  <c:v>0</c:v>
                </c:pt>
                <c:pt idx="180">
                  <c:v>0</c:v>
                </c:pt>
                <c:pt idx="181">
                  <c:v>1855</c:v>
                </c:pt>
                <c:pt idx="182">
                  <c:v>1859</c:v>
                </c:pt>
                <c:pt idx="183">
                  <c:v>1864</c:v>
                </c:pt>
                <c:pt idx="184">
                  <c:v>1883</c:v>
                </c:pt>
                <c:pt idx="185">
                  <c:v>1887</c:v>
                </c:pt>
                <c:pt idx="186">
                  <c:v>0</c:v>
                </c:pt>
                <c:pt idx="187">
                  <c:v>0</c:v>
                </c:pt>
                <c:pt idx="188">
                  <c:v>1907</c:v>
                </c:pt>
                <c:pt idx="189">
                  <c:v>1918</c:v>
                </c:pt>
                <c:pt idx="190">
                  <c:v>1925</c:v>
                </c:pt>
                <c:pt idx="191">
                  <c:v>1930</c:v>
                </c:pt>
                <c:pt idx="192">
                  <c:v>1941</c:v>
                </c:pt>
                <c:pt idx="193">
                  <c:v>0</c:v>
                </c:pt>
                <c:pt idx="194">
                  <c:v>0</c:v>
                </c:pt>
                <c:pt idx="195">
                  <c:v>1966</c:v>
                </c:pt>
                <c:pt idx="196">
                  <c:v>1975</c:v>
                </c:pt>
                <c:pt idx="197">
                  <c:v>1980</c:v>
                </c:pt>
                <c:pt idx="198">
                  <c:v>1988</c:v>
                </c:pt>
                <c:pt idx="199">
                  <c:v>1994</c:v>
                </c:pt>
                <c:pt idx="200">
                  <c:v>0</c:v>
                </c:pt>
                <c:pt idx="201">
                  <c:v>0</c:v>
                </c:pt>
                <c:pt idx="202">
                  <c:v>0</c:v>
                </c:pt>
                <c:pt idx="203">
                  <c:v>2014</c:v>
                </c:pt>
                <c:pt idx="204">
                  <c:v>2017</c:v>
                </c:pt>
                <c:pt idx="205">
                  <c:v>2023</c:v>
                </c:pt>
                <c:pt idx="206">
                  <c:v>2030</c:v>
                </c:pt>
                <c:pt idx="207">
                  <c:v>0</c:v>
                </c:pt>
                <c:pt idx="208">
                  <c:v>0</c:v>
                </c:pt>
                <c:pt idx="209">
                  <c:v>2046</c:v>
                </c:pt>
                <c:pt idx="210">
                  <c:v>2049</c:v>
                </c:pt>
                <c:pt idx="211">
                  <c:v>2057</c:v>
                </c:pt>
                <c:pt idx="212">
                  <c:v>2043</c:v>
                </c:pt>
                <c:pt idx="213">
                  <c:v>2049</c:v>
                </c:pt>
                <c:pt idx="214">
                  <c:v>0</c:v>
                </c:pt>
                <c:pt idx="215">
                  <c:v>0</c:v>
                </c:pt>
                <c:pt idx="216">
                  <c:v>2079</c:v>
                </c:pt>
                <c:pt idx="217">
                  <c:v>2089</c:v>
                </c:pt>
                <c:pt idx="218">
                  <c:v>2097</c:v>
                </c:pt>
                <c:pt idx="219">
                  <c:v>2126</c:v>
                </c:pt>
                <c:pt idx="220">
                  <c:v>2156</c:v>
                </c:pt>
                <c:pt idx="221">
                  <c:v>0</c:v>
                </c:pt>
                <c:pt idx="222">
                  <c:v>0</c:v>
                </c:pt>
                <c:pt idx="223">
                  <c:v>2263</c:v>
                </c:pt>
                <c:pt idx="224">
                  <c:v>2286</c:v>
                </c:pt>
                <c:pt idx="225">
                  <c:v>2312</c:v>
                </c:pt>
                <c:pt idx="226">
                  <c:v>2327</c:v>
                </c:pt>
                <c:pt idx="227">
                  <c:v>2339</c:v>
                </c:pt>
                <c:pt idx="228">
                  <c:v>0</c:v>
                </c:pt>
                <c:pt idx="229">
                  <c:v>0</c:v>
                </c:pt>
                <c:pt idx="230">
                  <c:v>2385</c:v>
                </c:pt>
                <c:pt idx="231">
                  <c:v>2396</c:v>
                </c:pt>
                <c:pt idx="232">
                  <c:v>2403</c:v>
                </c:pt>
                <c:pt idx="233">
                  <c:v>2422</c:v>
                </c:pt>
                <c:pt idx="234">
                  <c:v>2431</c:v>
                </c:pt>
                <c:pt idx="235">
                  <c:v>0</c:v>
                </c:pt>
                <c:pt idx="236">
                  <c:v>0</c:v>
                </c:pt>
                <c:pt idx="237">
                  <c:v>0</c:v>
                </c:pt>
                <c:pt idx="238">
                  <c:v>2486</c:v>
                </c:pt>
                <c:pt idx="239">
                  <c:v>2500</c:v>
                </c:pt>
                <c:pt idx="240">
                  <c:v>2518</c:v>
                </c:pt>
                <c:pt idx="241">
                  <c:v>2532</c:v>
                </c:pt>
                <c:pt idx="242">
                  <c:v>0</c:v>
                </c:pt>
                <c:pt idx="243">
                  <c:v>0</c:v>
                </c:pt>
                <c:pt idx="244">
                  <c:v>0</c:v>
                </c:pt>
                <c:pt idx="245">
                  <c:v>2583</c:v>
                </c:pt>
                <c:pt idx="246">
                  <c:v>2583</c:v>
                </c:pt>
                <c:pt idx="247">
                  <c:v>2605</c:v>
                </c:pt>
                <c:pt idx="248">
                  <c:v>2633</c:v>
                </c:pt>
                <c:pt idx="249">
                  <c:v>0</c:v>
                </c:pt>
                <c:pt idx="250">
                  <c:v>0</c:v>
                </c:pt>
                <c:pt idx="251">
                  <c:v>2805</c:v>
                </c:pt>
                <c:pt idx="252">
                  <c:v>2853</c:v>
                </c:pt>
                <c:pt idx="253">
                  <c:v>2945</c:v>
                </c:pt>
                <c:pt idx="254">
                  <c:v>3033</c:v>
                </c:pt>
                <c:pt idx="255">
                  <c:v>3113</c:v>
                </c:pt>
                <c:pt idx="256">
                  <c:v>0</c:v>
                </c:pt>
                <c:pt idx="257">
                  <c:v>0</c:v>
                </c:pt>
                <c:pt idx="258">
                  <c:v>3307</c:v>
                </c:pt>
                <c:pt idx="259">
                  <c:v>3375</c:v>
                </c:pt>
                <c:pt idx="260">
                  <c:v>3461</c:v>
                </c:pt>
                <c:pt idx="261">
                  <c:v>3518</c:v>
                </c:pt>
                <c:pt idx="262">
                  <c:v>3562</c:v>
                </c:pt>
                <c:pt idx="263">
                  <c:v>0</c:v>
                </c:pt>
                <c:pt idx="264">
                  <c:v>0</c:v>
                </c:pt>
                <c:pt idx="265">
                  <c:v>0</c:v>
                </c:pt>
                <c:pt idx="266">
                  <c:v>3792</c:v>
                </c:pt>
                <c:pt idx="267">
                  <c:v>3858</c:v>
                </c:pt>
                <c:pt idx="268">
                  <c:v>3917</c:v>
                </c:pt>
                <c:pt idx="269">
                  <c:v>3978</c:v>
                </c:pt>
                <c:pt idx="270">
                  <c:v>0</c:v>
                </c:pt>
                <c:pt idx="271">
                  <c:v>0</c:v>
                </c:pt>
                <c:pt idx="272">
                  <c:v>4149</c:v>
                </c:pt>
                <c:pt idx="273">
                  <c:v>0</c:v>
                </c:pt>
                <c:pt idx="274">
                  <c:v>4209</c:v>
                </c:pt>
                <c:pt idx="275">
                  <c:v>4239</c:v>
                </c:pt>
                <c:pt idx="276">
                  <c:v>4261</c:v>
                </c:pt>
                <c:pt idx="277">
                  <c:v>0</c:v>
                </c:pt>
                <c:pt idx="278">
                  <c:v>0</c:v>
                </c:pt>
                <c:pt idx="279">
                  <c:v>4395</c:v>
                </c:pt>
                <c:pt idx="280">
                  <c:v>4447</c:v>
                </c:pt>
                <c:pt idx="281">
                  <c:v>4500</c:v>
                </c:pt>
                <c:pt idx="282">
                  <c:v>4542</c:v>
                </c:pt>
                <c:pt idx="283">
                  <c:v>4575</c:v>
                </c:pt>
                <c:pt idx="284">
                  <c:v>0</c:v>
                </c:pt>
                <c:pt idx="285">
                  <c:v>0</c:v>
                </c:pt>
                <c:pt idx="286">
                  <c:v>0</c:v>
                </c:pt>
                <c:pt idx="287">
                  <c:v>4712</c:v>
                </c:pt>
                <c:pt idx="288">
                  <c:v>4733</c:v>
                </c:pt>
                <c:pt idx="289">
                  <c:v>4761</c:v>
                </c:pt>
                <c:pt idx="290">
                  <c:v>4792</c:v>
                </c:pt>
                <c:pt idx="291">
                  <c:v>0</c:v>
                </c:pt>
                <c:pt idx="292">
                  <c:v>0</c:v>
                </c:pt>
                <c:pt idx="293">
                  <c:v>4856</c:v>
                </c:pt>
                <c:pt idx="294">
                  <c:v>4883</c:v>
                </c:pt>
                <c:pt idx="295">
                  <c:v>4911</c:v>
                </c:pt>
                <c:pt idx="296">
                  <c:v>4929</c:v>
                </c:pt>
                <c:pt idx="297">
                  <c:v>4951</c:v>
                </c:pt>
                <c:pt idx="298">
                  <c:v>4981</c:v>
                </c:pt>
                <c:pt idx="299">
                  <c:v>5003</c:v>
                </c:pt>
                <c:pt idx="300">
                  <c:v>5012</c:v>
                </c:pt>
                <c:pt idx="301">
                  <c:v>5034</c:v>
                </c:pt>
                <c:pt idx="302">
                  <c:v>5060</c:v>
                </c:pt>
                <c:pt idx="303">
                  <c:v>5075</c:v>
                </c:pt>
                <c:pt idx="304">
                  <c:v>5079</c:v>
                </c:pt>
                <c:pt idx="305">
                  <c:v>5099</c:v>
                </c:pt>
                <c:pt idx="306">
                  <c:v>5108</c:v>
                </c:pt>
                <c:pt idx="307">
                  <c:v>5130</c:v>
                </c:pt>
                <c:pt idx="308">
                  <c:v>5149</c:v>
                </c:pt>
                <c:pt idx="309">
                  <c:v>5183</c:v>
                </c:pt>
                <c:pt idx="310">
                  <c:v>5228</c:v>
                </c:pt>
                <c:pt idx="311">
                  <c:v>5257</c:v>
                </c:pt>
                <c:pt idx="312">
                  <c:v>5294</c:v>
                </c:pt>
                <c:pt idx="313">
                  <c:v>5313</c:v>
                </c:pt>
                <c:pt idx="314">
                  <c:v>5344</c:v>
                </c:pt>
                <c:pt idx="315">
                  <c:v>5369</c:v>
                </c:pt>
                <c:pt idx="316">
                  <c:v>5402</c:v>
                </c:pt>
                <c:pt idx="317">
                  <c:v>5422</c:v>
                </c:pt>
                <c:pt idx="318">
                  <c:v>5435</c:v>
                </c:pt>
                <c:pt idx="319">
                  <c:v>5461</c:v>
                </c:pt>
                <c:pt idx="320">
                  <c:v>5802</c:v>
                </c:pt>
                <c:pt idx="321">
                  <c:v>6329</c:v>
                </c:pt>
                <c:pt idx="322">
                  <c:v>6755</c:v>
                </c:pt>
                <c:pt idx="323">
                  <c:v>7091</c:v>
                </c:pt>
                <c:pt idx="324">
                  <c:v>7400</c:v>
                </c:pt>
                <c:pt idx="325">
                  <c:v>7636</c:v>
                </c:pt>
                <c:pt idx="326">
                  <c:v>7847</c:v>
                </c:pt>
                <c:pt idx="327">
                  <c:v>8000</c:v>
                </c:pt>
                <c:pt idx="328">
                  <c:v>8099</c:v>
                </c:pt>
                <c:pt idx="329">
                  <c:v>8170</c:v>
                </c:pt>
                <c:pt idx="330">
                  <c:v>8233</c:v>
                </c:pt>
                <c:pt idx="331">
                  <c:v>8281</c:v>
                </c:pt>
                <c:pt idx="332">
                  <c:v>8329</c:v>
                </c:pt>
                <c:pt idx="333">
                  <c:v>8340</c:v>
                </c:pt>
                <c:pt idx="334">
                  <c:v>8369</c:v>
                </c:pt>
                <c:pt idx="335">
                  <c:v>8415</c:v>
                </c:pt>
                <c:pt idx="336">
                  <c:v>8445</c:v>
                </c:pt>
                <c:pt idx="337">
                  <c:v>8477</c:v>
                </c:pt>
                <c:pt idx="338">
                  <c:v>8523</c:v>
                </c:pt>
                <c:pt idx="339">
                  <c:v>8566</c:v>
                </c:pt>
                <c:pt idx="340">
                  <c:v>8587</c:v>
                </c:pt>
                <c:pt idx="341">
                  <c:v>8608</c:v>
                </c:pt>
                <c:pt idx="342">
                  <c:v>8625</c:v>
                </c:pt>
                <c:pt idx="343">
                  <c:v>8646</c:v>
                </c:pt>
                <c:pt idx="344">
                  <c:v>8663</c:v>
                </c:pt>
                <c:pt idx="345">
                  <c:v>8684</c:v>
                </c:pt>
                <c:pt idx="346">
                  <c:v>8703</c:v>
                </c:pt>
                <c:pt idx="347">
                  <c:v>8729</c:v>
                </c:pt>
                <c:pt idx="348">
                  <c:v>8750</c:v>
                </c:pt>
                <c:pt idx="349">
                  <c:v>8774</c:v>
                </c:pt>
                <c:pt idx="350">
                  <c:v>8806</c:v>
                </c:pt>
                <c:pt idx="351">
                  <c:v>8828</c:v>
                </c:pt>
                <c:pt idx="352">
                  <c:v>8868</c:v>
                </c:pt>
                <c:pt idx="353">
                  <c:v>8899</c:v>
                </c:pt>
                <c:pt idx="354">
                  <c:v>8926</c:v>
                </c:pt>
                <c:pt idx="355">
                  <c:v>8958</c:v>
                </c:pt>
                <c:pt idx="356">
                  <c:v>8976</c:v>
                </c:pt>
                <c:pt idx="357">
                  <c:v>8998</c:v>
                </c:pt>
                <c:pt idx="358">
                  <c:v>9027</c:v>
                </c:pt>
                <c:pt idx="359">
                  <c:v>9059</c:v>
                </c:pt>
                <c:pt idx="360">
                  <c:v>9101</c:v>
                </c:pt>
                <c:pt idx="361">
                  <c:v>9155</c:v>
                </c:pt>
                <c:pt idx="362">
                  <c:v>9180</c:v>
                </c:pt>
                <c:pt idx="363">
                  <c:v>9206</c:v>
                </c:pt>
                <c:pt idx="364">
                  <c:v>9245</c:v>
                </c:pt>
                <c:pt idx="365">
                  <c:v>9257</c:v>
                </c:pt>
                <c:pt idx="366">
                  <c:v>9284</c:v>
                </c:pt>
                <c:pt idx="367">
                  <c:v>9324</c:v>
                </c:pt>
                <c:pt idx="368">
                  <c:v>9353</c:v>
                </c:pt>
                <c:pt idx="369">
                  <c:v>9392</c:v>
                </c:pt>
                <c:pt idx="370">
                  <c:v>9444</c:v>
                </c:pt>
                <c:pt idx="371">
                  <c:v>9490</c:v>
                </c:pt>
                <c:pt idx="372">
                  <c:v>9532</c:v>
                </c:pt>
                <c:pt idx="373">
                  <c:v>9573</c:v>
                </c:pt>
                <c:pt idx="374">
                  <c:v>9603</c:v>
                </c:pt>
                <c:pt idx="375">
                  <c:v>9629</c:v>
                </c:pt>
                <c:pt idx="376">
                  <c:v>9655</c:v>
                </c:pt>
                <c:pt idx="377">
                  <c:v>9700</c:v>
                </c:pt>
                <c:pt idx="378">
                  <c:v>9741</c:v>
                </c:pt>
                <c:pt idx="379">
                  <c:v>9774</c:v>
                </c:pt>
                <c:pt idx="380">
                  <c:v>9803</c:v>
                </c:pt>
                <c:pt idx="381">
                  <c:v>9820</c:v>
                </c:pt>
                <c:pt idx="382">
                  <c:v>9839</c:v>
                </c:pt>
                <c:pt idx="383">
                  <c:v>9849</c:v>
                </c:pt>
                <c:pt idx="384">
                  <c:v>9867</c:v>
                </c:pt>
                <c:pt idx="385">
                  <c:v>9890</c:v>
                </c:pt>
                <c:pt idx="386">
                  <c:v>9909</c:v>
                </c:pt>
                <c:pt idx="387">
                  <c:v>9994</c:v>
                </c:pt>
                <c:pt idx="388">
                  <c:v>10046</c:v>
                </c:pt>
                <c:pt idx="389">
                  <c:v>10095</c:v>
                </c:pt>
                <c:pt idx="390">
                  <c:v>10125</c:v>
                </c:pt>
                <c:pt idx="391">
                  <c:v>10162</c:v>
                </c:pt>
                <c:pt idx="392">
                  <c:v>10230</c:v>
                </c:pt>
                <c:pt idx="393">
                  <c:v>10283</c:v>
                </c:pt>
                <c:pt idx="394">
                  <c:v>10327</c:v>
                </c:pt>
                <c:pt idx="395">
                  <c:v>10367</c:v>
                </c:pt>
                <c:pt idx="396">
                  <c:v>10376</c:v>
                </c:pt>
                <c:pt idx="397">
                  <c:v>10392</c:v>
                </c:pt>
                <c:pt idx="398">
                  <c:v>10425</c:v>
                </c:pt>
                <c:pt idx="399">
                  <c:v>10465</c:v>
                </c:pt>
                <c:pt idx="400">
                  <c:v>10493</c:v>
                </c:pt>
                <c:pt idx="401">
                  <c:v>10540</c:v>
                </c:pt>
                <c:pt idx="402">
                  <c:v>10583</c:v>
                </c:pt>
                <c:pt idx="403">
                  <c:v>10627</c:v>
                </c:pt>
                <c:pt idx="404">
                  <c:v>10654</c:v>
                </c:pt>
                <c:pt idx="405">
                  <c:v>10857</c:v>
                </c:pt>
                <c:pt idx="406">
                  <c:v>10922</c:v>
                </c:pt>
                <c:pt idx="407">
                  <c:v>10968</c:v>
                </c:pt>
                <c:pt idx="408">
                  <c:v>11029</c:v>
                </c:pt>
                <c:pt idx="409">
                  <c:v>11071</c:v>
                </c:pt>
                <c:pt idx="410">
                  <c:v>11120</c:v>
                </c:pt>
                <c:pt idx="411">
                  <c:v>11137</c:v>
                </c:pt>
                <c:pt idx="412">
                  <c:v>11170</c:v>
                </c:pt>
                <c:pt idx="413">
                  <c:v>11198</c:v>
                </c:pt>
                <c:pt idx="414">
                  <c:v>11230</c:v>
                </c:pt>
                <c:pt idx="415">
                  <c:v>11257</c:v>
                </c:pt>
                <c:pt idx="416">
                  <c:v>11284</c:v>
                </c:pt>
                <c:pt idx="417">
                  <c:v>11315</c:v>
                </c:pt>
                <c:pt idx="418">
                  <c:v>11345</c:v>
                </c:pt>
                <c:pt idx="419">
                  <c:v>11366</c:v>
                </c:pt>
                <c:pt idx="420">
                  <c:v>11395</c:v>
                </c:pt>
                <c:pt idx="421">
                  <c:v>11412</c:v>
                </c:pt>
                <c:pt idx="422">
                  <c:v>11440</c:v>
                </c:pt>
                <c:pt idx="423">
                  <c:v>11465</c:v>
                </c:pt>
                <c:pt idx="424">
                  <c:v>11487</c:v>
                </c:pt>
                <c:pt idx="425">
                  <c:v>11505</c:v>
                </c:pt>
                <c:pt idx="426">
                  <c:v>11529</c:v>
                </c:pt>
                <c:pt idx="427">
                  <c:v>11495</c:v>
                </c:pt>
                <c:pt idx="428">
                  <c:v>11528</c:v>
                </c:pt>
                <c:pt idx="429">
                  <c:v>11570</c:v>
                </c:pt>
                <c:pt idx="430">
                  <c:v>11619</c:v>
                </c:pt>
                <c:pt idx="431">
                  <c:v>11664</c:v>
                </c:pt>
                <c:pt idx="432">
                  <c:v>11695</c:v>
                </c:pt>
                <c:pt idx="433">
                  <c:v>11749</c:v>
                </c:pt>
                <c:pt idx="434">
                  <c:v>11847</c:v>
                </c:pt>
                <c:pt idx="435">
                  <c:v>11932</c:v>
                </c:pt>
                <c:pt idx="436">
                  <c:v>12011</c:v>
                </c:pt>
                <c:pt idx="437">
                  <c:v>12064</c:v>
                </c:pt>
                <c:pt idx="438">
                  <c:v>12098</c:v>
                </c:pt>
                <c:pt idx="439">
                  <c:v>12132</c:v>
                </c:pt>
                <c:pt idx="440">
                  <c:v>12159</c:v>
                </c:pt>
                <c:pt idx="441">
                  <c:v>12180</c:v>
                </c:pt>
                <c:pt idx="442">
                  <c:v>12202</c:v>
                </c:pt>
                <c:pt idx="443">
                  <c:v>12232</c:v>
                </c:pt>
                <c:pt idx="444">
                  <c:v>12275</c:v>
                </c:pt>
                <c:pt idx="445">
                  <c:v>12316</c:v>
                </c:pt>
                <c:pt idx="446">
                  <c:v>12340</c:v>
                </c:pt>
                <c:pt idx="447">
                  <c:v>12362</c:v>
                </c:pt>
                <c:pt idx="448">
                  <c:v>12387</c:v>
                </c:pt>
                <c:pt idx="449">
                  <c:v>12412</c:v>
                </c:pt>
                <c:pt idx="450">
                  <c:v>12443</c:v>
                </c:pt>
                <c:pt idx="451">
                  <c:v>12472</c:v>
                </c:pt>
                <c:pt idx="452">
                  <c:v>12489</c:v>
                </c:pt>
                <c:pt idx="453">
                  <c:v>12513</c:v>
                </c:pt>
                <c:pt idx="454">
                  <c:v>12529</c:v>
                </c:pt>
                <c:pt idx="455">
                  <c:v>12557</c:v>
                </c:pt>
                <c:pt idx="456">
                  <c:v>12478</c:v>
                </c:pt>
                <c:pt idx="457">
                  <c:v>12501</c:v>
                </c:pt>
                <c:pt idx="458">
                  <c:v>12553</c:v>
                </c:pt>
                <c:pt idx="459">
                  <c:v>12646</c:v>
                </c:pt>
                <c:pt idx="460">
                  <c:v>12787</c:v>
                </c:pt>
                <c:pt idx="461">
                  <c:v>12924</c:v>
                </c:pt>
                <c:pt idx="462">
                  <c:v>13057</c:v>
                </c:pt>
                <c:pt idx="463">
                  <c:v>13284</c:v>
                </c:pt>
                <c:pt idx="464">
                  <c:v>13440</c:v>
                </c:pt>
                <c:pt idx="465">
                  <c:v>13585</c:v>
                </c:pt>
                <c:pt idx="466">
                  <c:v>13698</c:v>
                </c:pt>
                <c:pt idx="467">
                  <c:v>13759</c:v>
                </c:pt>
                <c:pt idx="468">
                  <c:v>13825</c:v>
                </c:pt>
                <c:pt idx="469">
                  <c:v>13877</c:v>
                </c:pt>
                <c:pt idx="470">
                  <c:v>13917</c:v>
                </c:pt>
                <c:pt idx="471">
                  <c:v>13952</c:v>
                </c:pt>
                <c:pt idx="472">
                  <c:v>13987</c:v>
                </c:pt>
                <c:pt idx="473">
                  <c:v>14019</c:v>
                </c:pt>
                <c:pt idx="474">
                  <c:v>14050</c:v>
                </c:pt>
                <c:pt idx="475">
                  <c:v>14075</c:v>
                </c:pt>
                <c:pt idx="476">
                  <c:v>14149</c:v>
                </c:pt>
                <c:pt idx="477">
                  <c:v>14200</c:v>
                </c:pt>
                <c:pt idx="478">
                  <c:v>14253</c:v>
                </c:pt>
                <c:pt idx="479">
                  <c:v>14563</c:v>
                </c:pt>
                <c:pt idx="480">
                  <c:v>15662</c:v>
                </c:pt>
                <c:pt idx="481">
                  <c:v>17067</c:v>
                </c:pt>
                <c:pt idx="482">
                  <c:v>17588</c:v>
                </c:pt>
                <c:pt idx="483">
                  <c:v>18022</c:v>
                </c:pt>
                <c:pt idx="484">
                  <c:v>18324</c:v>
                </c:pt>
                <c:pt idx="485">
                  <c:v>18515</c:v>
                </c:pt>
                <c:pt idx="486">
                  <c:v>18832</c:v>
                </c:pt>
                <c:pt idx="487">
                  <c:v>19866</c:v>
                </c:pt>
                <c:pt idx="488">
                  <c:v>20929</c:v>
                </c:pt>
                <c:pt idx="489">
                  <c:v>21443</c:v>
                </c:pt>
                <c:pt idx="490">
                  <c:v>21851</c:v>
                </c:pt>
                <c:pt idx="491">
                  <c:v>22001</c:v>
                </c:pt>
                <c:pt idx="492">
                  <c:v>22207</c:v>
                </c:pt>
                <c:pt idx="493">
                  <c:v>22410</c:v>
                </c:pt>
                <c:pt idx="494">
                  <c:v>22610</c:v>
                </c:pt>
                <c:pt idx="495">
                  <c:v>22770</c:v>
                </c:pt>
                <c:pt idx="496">
                  <c:v>22898</c:v>
                </c:pt>
                <c:pt idx="497">
                  <c:v>23747</c:v>
                </c:pt>
                <c:pt idx="498">
                  <c:v>24133</c:v>
                </c:pt>
                <c:pt idx="499">
                  <c:v>24393</c:v>
                </c:pt>
                <c:pt idx="500">
                  <c:v>24574</c:v>
                </c:pt>
                <c:pt idx="501">
                  <c:v>24717</c:v>
                </c:pt>
                <c:pt idx="502">
                  <c:v>24882</c:v>
                </c:pt>
                <c:pt idx="503">
                  <c:v>25024</c:v>
                </c:pt>
                <c:pt idx="504">
                  <c:v>25147</c:v>
                </c:pt>
                <c:pt idx="505">
                  <c:v>25215</c:v>
                </c:pt>
                <c:pt idx="506">
                  <c:v>25297</c:v>
                </c:pt>
                <c:pt idx="507">
                  <c:v>25390</c:v>
                </c:pt>
                <c:pt idx="508">
                  <c:v>25509</c:v>
                </c:pt>
                <c:pt idx="509">
                  <c:v>25586</c:v>
                </c:pt>
                <c:pt idx="510">
                  <c:v>25675</c:v>
                </c:pt>
                <c:pt idx="511">
                  <c:v>25738</c:v>
                </c:pt>
                <c:pt idx="512">
                  <c:v>25795</c:v>
                </c:pt>
                <c:pt idx="513">
                  <c:v>25917</c:v>
                </c:pt>
                <c:pt idx="514">
                  <c:v>26056</c:v>
                </c:pt>
                <c:pt idx="515">
                  <c:v>26048</c:v>
                </c:pt>
                <c:pt idx="516">
                  <c:v>26112</c:v>
                </c:pt>
                <c:pt idx="517">
                  <c:v>26182</c:v>
                </c:pt>
                <c:pt idx="518">
                  <c:v>26259</c:v>
                </c:pt>
                <c:pt idx="519">
                  <c:v>26347</c:v>
                </c:pt>
                <c:pt idx="520">
                  <c:v>26485</c:v>
                </c:pt>
                <c:pt idx="521">
                  <c:v>26706</c:v>
                </c:pt>
                <c:pt idx="522">
                  <c:v>26873</c:v>
                </c:pt>
                <c:pt idx="523">
                  <c:v>26992</c:v>
                </c:pt>
                <c:pt idx="524">
                  <c:v>27102</c:v>
                </c:pt>
                <c:pt idx="525">
                  <c:v>27230</c:v>
                </c:pt>
                <c:pt idx="526">
                  <c:v>27391</c:v>
                </c:pt>
                <c:pt idx="527">
                  <c:v>27465</c:v>
                </c:pt>
                <c:pt idx="528">
                  <c:v>27575</c:v>
                </c:pt>
                <c:pt idx="529">
                  <c:v>27670</c:v>
                </c:pt>
                <c:pt idx="530">
                  <c:v>27734</c:v>
                </c:pt>
                <c:pt idx="531">
                  <c:v>27790</c:v>
                </c:pt>
                <c:pt idx="532">
                  <c:v>27839</c:v>
                </c:pt>
                <c:pt idx="533">
                  <c:v>27894</c:v>
                </c:pt>
                <c:pt idx="534">
                  <c:v>27947</c:v>
                </c:pt>
                <c:pt idx="535">
                  <c:v>28010</c:v>
                </c:pt>
                <c:pt idx="536">
                  <c:v>28038</c:v>
                </c:pt>
                <c:pt idx="537">
                  <c:v>28075</c:v>
                </c:pt>
                <c:pt idx="538">
                  <c:v>28125</c:v>
                </c:pt>
                <c:pt idx="539">
                  <c:v>28168</c:v>
                </c:pt>
                <c:pt idx="540">
                  <c:v>28196</c:v>
                </c:pt>
                <c:pt idx="541">
                  <c:v>28248</c:v>
                </c:pt>
                <c:pt idx="542">
                  <c:v>28291</c:v>
                </c:pt>
                <c:pt idx="543">
                  <c:v>28323</c:v>
                </c:pt>
                <c:pt idx="544">
                  <c:v>28348</c:v>
                </c:pt>
                <c:pt idx="545">
                  <c:v>28389</c:v>
                </c:pt>
                <c:pt idx="546">
                  <c:v>28424</c:v>
                </c:pt>
                <c:pt idx="547">
                  <c:v>28323</c:v>
                </c:pt>
                <c:pt idx="548">
                  <c:v>28339</c:v>
                </c:pt>
                <c:pt idx="549">
                  <c:v>28368</c:v>
                </c:pt>
                <c:pt idx="550">
                  <c:v>28392</c:v>
                </c:pt>
                <c:pt idx="551">
                  <c:v>28412</c:v>
                </c:pt>
                <c:pt idx="552">
                  <c:v>28433</c:v>
                </c:pt>
                <c:pt idx="553">
                  <c:v>28456</c:v>
                </c:pt>
                <c:pt idx="554">
                  <c:v>28481</c:v>
                </c:pt>
                <c:pt idx="555">
                  <c:v>28520</c:v>
                </c:pt>
                <c:pt idx="556">
                  <c:v>28554</c:v>
                </c:pt>
                <c:pt idx="557">
                  <c:v>28584</c:v>
                </c:pt>
                <c:pt idx="558">
                  <c:v>28619</c:v>
                </c:pt>
                <c:pt idx="559">
                  <c:v>28648</c:v>
                </c:pt>
                <c:pt idx="560">
                  <c:v>28681</c:v>
                </c:pt>
                <c:pt idx="561">
                  <c:v>28716</c:v>
                </c:pt>
                <c:pt idx="562">
                  <c:v>28741</c:v>
                </c:pt>
                <c:pt idx="563">
                  <c:v>28776</c:v>
                </c:pt>
                <c:pt idx="564">
                  <c:v>28796</c:v>
                </c:pt>
                <c:pt idx="565">
                  <c:v>28824</c:v>
                </c:pt>
                <c:pt idx="566">
                  <c:v>28845</c:v>
                </c:pt>
                <c:pt idx="567">
                  <c:v>28871</c:v>
                </c:pt>
                <c:pt idx="568">
                  <c:v>28898</c:v>
                </c:pt>
                <c:pt idx="569">
                  <c:v>28922</c:v>
                </c:pt>
                <c:pt idx="570">
                  <c:v>28949</c:v>
                </c:pt>
                <c:pt idx="571">
                  <c:v>28973</c:v>
                </c:pt>
                <c:pt idx="572">
                  <c:v>29001</c:v>
                </c:pt>
                <c:pt idx="573">
                  <c:v>29018</c:v>
                </c:pt>
                <c:pt idx="574">
                  <c:v>29052</c:v>
                </c:pt>
                <c:pt idx="575">
                  <c:v>29070</c:v>
                </c:pt>
                <c:pt idx="576">
                  <c:v>29104</c:v>
                </c:pt>
                <c:pt idx="577">
                  <c:v>29126</c:v>
                </c:pt>
                <c:pt idx="578">
                  <c:v>28997</c:v>
                </c:pt>
                <c:pt idx="579">
                  <c:v>29011</c:v>
                </c:pt>
                <c:pt idx="580">
                  <c:v>29045</c:v>
                </c:pt>
                <c:pt idx="581">
                  <c:v>29072</c:v>
                </c:pt>
                <c:pt idx="582">
                  <c:v>29094</c:v>
                </c:pt>
                <c:pt idx="583">
                  <c:v>29130</c:v>
                </c:pt>
                <c:pt idx="584">
                  <c:v>29162</c:v>
                </c:pt>
                <c:pt idx="585">
                  <c:v>29197</c:v>
                </c:pt>
                <c:pt idx="586">
                  <c:v>29217</c:v>
                </c:pt>
                <c:pt idx="587">
                  <c:v>29255</c:v>
                </c:pt>
                <c:pt idx="588">
                  <c:v>29281</c:v>
                </c:pt>
                <c:pt idx="589">
                  <c:v>29321</c:v>
                </c:pt>
                <c:pt idx="590">
                  <c:v>29351</c:v>
                </c:pt>
                <c:pt idx="591">
                  <c:v>29396</c:v>
                </c:pt>
                <c:pt idx="592">
                  <c:v>29440</c:v>
                </c:pt>
                <c:pt idx="593">
                  <c:v>29479</c:v>
                </c:pt>
                <c:pt idx="594">
                  <c:v>29505</c:v>
                </c:pt>
                <c:pt idx="595">
                  <c:v>29554</c:v>
                </c:pt>
                <c:pt idx="596">
                  <c:v>29600</c:v>
                </c:pt>
                <c:pt idx="597">
                  <c:v>29650</c:v>
                </c:pt>
                <c:pt idx="598">
                  <c:v>29699</c:v>
                </c:pt>
                <c:pt idx="599">
                  <c:v>29723</c:v>
                </c:pt>
                <c:pt idx="600">
                  <c:v>29743</c:v>
                </c:pt>
                <c:pt idx="601">
                  <c:v>29763</c:v>
                </c:pt>
                <c:pt idx="602">
                  <c:v>29797</c:v>
                </c:pt>
                <c:pt idx="603">
                  <c:v>29831</c:v>
                </c:pt>
                <c:pt idx="604">
                  <c:v>29865</c:v>
                </c:pt>
                <c:pt idx="605">
                  <c:v>29926</c:v>
                </c:pt>
                <c:pt idx="606">
                  <c:v>29984</c:v>
                </c:pt>
                <c:pt idx="607">
                  <c:v>30044</c:v>
                </c:pt>
                <c:pt idx="608">
                  <c:v>30075</c:v>
                </c:pt>
                <c:pt idx="609">
                  <c:v>30101</c:v>
                </c:pt>
                <c:pt idx="610">
                  <c:v>30134</c:v>
                </c:pt>
                <c:pt idx="611">
                  <c:v>30022</c:v>
                </c:pt>
                <c:pt idx="612">
                  <c:v>30071</c:v>
                </c:pt>
                <c:pt idx="613">
                  <c:v>30105</c:v>
                </c:pt>
                <c:pt idx="614">
                  <c:v>30135</c:v>
                </c:pt>
                <c:pt idx="615">
                  <c:v>30174</c:v>
                </c:pt>
                <c:pt idx="616">
                  <c:v>30225</c:v>
                </c:pt>
                <c:pt idx="617">
                  <c:v>30316</c:v>
                </c:pt>
                <c:pt idx="618">
                  <c:v>30386</c:v>
                </c:pt>
                <c:pt idx="619">
                  <c:v>30457</c:v>
                </c:pt>
                <c:pt idx="620">
                  <c:v>30512</c:v>
                </c:pt>
                <c:pt idx="621">
                  <c:v>30567</c:v>
                </c:pt>
                <c:pt idx="622">
                  <c:v>30624</c:v>
                </c:pt>
                <c:pt idx="623">
                  <c:v>30691</c:v>
                </c:pt>
                <c:pt idx="624">
                  <c:v>30749</c:v>
                </c:pt>
                <c:pt idx="625">
                  <c:v>30807</c:v>
                </c:pt>
                <c:pt idx="626">
                  <c:v>30872</c:v>
                </c:pt>
                <c:pt idx="627">
                  <c:v>30938</c:v>
                </c:pt>
                <c:pt idx="628">
                  <c:v>31028</c:v>
                </c:pt>
                <c:pt idx="629">
                  <c:v>31170</c:v>
                </c:pt>
                <c:pt idx="630">
                  <c:v>31323</c:v>
                </c:pt>
                <c:pt idx="631">
                  <c:v>31473</c:v>
                </c:pt>
                <c:pt idx="632">
                  <c:v>31581</c:v>
                </c:pt>
                <c:pt idx="633">
                  <c:v>31690</c:v>
                </c:pt>
                <c:pt idx="634">
                  <c:v>31788</c:v>
                </c:pt>
                <c:pt idx="635">
                  <c:v>31885</c:v>
                </c:pt>
                <c:pt idx="636">
                  <c:v>31958</c:v>
                </c:pt>
                <c:pt idx="637">
                  <c:v>32029</c:v>
                </c:pt>
                <c:pt idx="638">
                  <c:v>32115</c:v>
                </c:pt>
                <c:pt idx="639">
                  <c:v>31993</c:v>
                </c:pt>
                <c:pt idx="640">
                  <c:v>32063</c:v>
                </c:pt>
                <c:pt idx="641">
                  <c:v>32126</c:v>
                </c:pt>
                <c:pt idx="642">
                  <c:v>32171</c:v>
                </c:pt>
                <c:pt idx="643">
                  <c:v>32231</c:v>
                </c:pt>
                <c:pt idx="644">
                  <c:v>32290</c:v>
                </c:pt>
                <c:pt idx="645">
                  <c:v>32357</c:v>
                </c:pt>
                <c:pt idx="646">
                  <c:v>32432</c:v>
                </c:pt>
                <c:pt idx="647">
                  <c:v>32497</c:v>
                </c:pt>
                <c:pt idx="648">
                  <c:v>32550</c:v>
                </c:pt>
                <c:pt idx="649">
                  <c:v>32598</c:v>
                </c:pt>
                <c:pt idx="650">
                  <c:v>32647</c:v>
                </c:pt>
                <c:pt idx="651">
                  <c:v>32717</c:v>
                </c:pt>
                <c:pt idx="652">
                  <c:v>32760</c:v>
                </c:pt>
                <c:pt idx="653">
                  <c:v>32799</c:v>
                </c:pt>
                <c:pt idx="654">
                  <c:v>32847</c:v>
                </c:pt>
                <c:pt idx="655">
                  <c:v>32904</c:v>
                </c:pt>
                <c:pt idx="656">
                  <c:v>32944</c:v>
                </c:pt>
                <c:pt idx="657">
                  <c:v>32991</c:v>
                </c:pt>
                <c:pt idx="658">
                  <c:v>33045</c:v>
                </c:pt>
                <c:pt idx="659">
                  <c:v>33089</c:v>
                </c:pt>
                <c:pt idx="660">
                  <c:v>33138</c:v>
                </c:pt>
                <c:pt idx="661">
                  <c:v>33179</c:v>
                </c:pt>
                <c:pt idx="662">
                  <c:v>33220</c:v>
                </c:pt>
                <c:pt idx="663">
                  <c:v>33253</c:v>
                </c:pt>
                <c:pt idx="664">
                  <c:v>33294</c:v>
                </c:pt>
                <c:pt idx="665">
                  <c:v>33334</c:v>
                </c:pt>
                <c:pt idx="666">
                  <c:v>33376</c:v>
                </c:pt>
                <c:pt idx="667">
                  <c:v>33405</c:v>
                </c:pt>
                <c:pt idx="668">
                  <c:v>33418</c:v>
                </c:pt>
                <c:pt idx="669">
                  <c:v>33221</c:v>
                </c:pt>
                <c:pt idx="670">
                  <c:v>33243</c:v>
                </c:pt>
                <c:pt idx="671">
                  <c:v>33275</c:v>
                </c:pt>
                <c:pt idx="672">
                  <c:v>33303</c:v>
                </c:pt>
                <c:pt idx="673">
                  <c:v>33329</c:v>
                </c:pt>
                <c:pt idx="674">
                  <c:v>33362</c:v>
                </c:pt>
                <c:pt idx="675">
                  <c:v>33396</c:v>
                </c:pt>
                <c:pt idx="676">
                  <c:v>33588</c:v>
                </c:pt>
                <c:pt idx="677">
                  <c:v>33712</c:v>
                </c:pt>
                <c:pt idx="678">
                  <c:v>33775</c:v>
                </c:pt>
                <c:pt idx="679">
                  <c:v>33842</c:v>
                </c:pt>
                <c:pt idx="680">
                  <c:v>33906</c:v>
                </c:pt>
                <c:pt idx="681">
                  <c:v>33975</c:v>
                </c:pt>
                <c:pt idx="682">
                  <c:v>34008</c:v>
                </c:pt>
                <c:pt idx="683">
                  <c:v>34052</c:v>
                </c:pt>
                <c:pt idx="684">
                  <c:v>34087</c:v>
                </c:pt>
                <c:pt idx="685">
                  <c:v>34112</c:v>
                </c:pt>
                <c:pt idx="686">
                  <c:v>34134</c:v>
                </c:pt>
                <c:pt idx="687">
                  <c:v>34176</c:v>
                </c:pt>
                <c:pt idx="688">
                  <c:v>34209</c:v>
                </c:pt>
                <c:pt idx="689">
                  <c:v>34229</c:v>
                </c:pt>
                <c:pt idx="690">
                  <c:v>34247</c:v>
                </c:pt>
                <c:pt idx="691">
                  <c:v>34266</c:v>
                </c:pt>
                <c:pt idx="692">
                  <c:v>34288</c:v>
                </c:pt>
                <c:pt idx="693">
                  <c:v>34308</c:v>
                </c:pt>
                <c:pt idx="694">
                  <c:v>34329</c:v>
                </c:pt>
                <c:pt idx="695">
                  <c:v>34348</c:v>
                </c:pt>
                <c:pt idx="696">
                  <c:v>34370</c:v>
                </c:pt>
                <c:pt idx="697">
                  <c:v>34398</c:v>
                </c:pt>
                <c:pt idx="698">
                  <c:v>34418</c:v>
                </c:pt>
                <c:pt idx="699">
                  <c:v>34442</c:v>
                </c:pt>
                <c:pt idx="700">
                  <c:v>34276</c:v>
                </c:pt>
                <c:pt idx="701">
                  <c:v>34303</c:v>
                </c:pt>
                <c:pt idx="702">
                  <c:v>34332</c:v>
                </c:pt>
                <c:pt idx="703">
                  <c:v>34359</c:v>
                </c:pt>
                <c:pt idx="704">
                  <c:v>34403</c:v>
                </c:pt>
                <c:pt idx="705">
                  <c:v>34437</c:v>
                </c:pt>
                <c:pt idx="706">
                  <c:v>34459</c:v>
                </c:pt>
                <c:pt idx="707">
                  <c:v>34478</c:v>
                </c:pt>
                <c:pt idx="708">
                  <c:v>34490</c:v>
                </c:pt>
                <c:pt idx="709">
                  <c:v>34509</c:v>
                </c:pt>
                <c:pt idx="710">
                  <c:v>34522</c:v>
                </c:pt>
                <c:pt idx="711">
                  <c:v>34539</c:v>
                </c:pt>
                <c:pt idx="712">
                  <c:v>34560</c:v>
                </c:pt>
                <c:pt idx="713">
                  <c:v>34587</c:v>
                </c:pt>
                <c:pt idx="714">
                  <c:v>34610</c:v>
                </c:pt>
                <c:pt idx="715">
                  <c:v>34651</c:v>
                </c:pt>
                <c:pt idx="716">
                  <c:v>34680</c:v>
                </c:pt>
                <c:pt idx="717">
                  <c:v>34719</c:v>
                </c:pt>
                <c:pt idx="718">
                  <c:v>34741</c:v>
                </c:pt>
                <c:pt idx="719">
                  <c:v>34774</c:v>
                </c:pt>
                <c:pt idx="720">
                  <c:v>34801</c:v>
                </c:pt>
                <c:pt idx="721">
                  <c:v>34825</c:v>
                </c:pt>
                <c:pt idx="722">
                  <c:v>34847</c:v>
                </c:pt>
                <c:pt idx="723">
                  <c:v>34867</c:v>
                </c:pt>
                <c:pt idx="724">
                  <c:v>34895</c:v>
                </c:pt>
                <c:pt idx="725">
                  <c:v>34921</c:v>
                </c:pt>
                <c:pt idx="726">
                  <c:v>34943</c:v>
                </c:pt>
                <c:pt idx="727">
                  <c:v>34976</c:v>
                </c:pt>
                <c:pt idx="728">
                  <c:v>35018</c:v>
                </c:pt>
                <c:pt idx="729">
                  <c:v>35049</c:v>
                </c:pt>
                <c:pt idx="730">
                  <c:v>35088</c:v>
                </c:pt>
                <c:pt idx="731">
                  <c:v>34180</c:v>
                </c:pt>
                <c:pt idx="732">
                  <c:v>34223</c:v>
                </c:pt>
                <c:pt idx="733">
                  <c:v>34260</c:v>
                </c:pt>
                <c:pt idx="734">
                  <c:v>34297</c:v>
                </c:pt>
                <c:pt idx="735">
                  <c:v>34334</c:v>
                </c:pt>
                <c:pt idx="736">
                  <c:v>34362</c:v>
                </c:pt>
                <c:pt idx="737">
                  <c:v>34431</c:v>
                </c:pt>
                <c:pt idx="738">
                  <c:v>34496</c:v>
                </c:pt>
                <c:pt idx="739">
                  <c:v>34554</c:v>
                </c:pt>
                <c:pt idx="740">
                  <c:v>34595</c:v>
                </c:pt>
                <c:pt idx="741">
                  <c:v>34624</c:v>
                </c:pt>
                <c:pt idx="742">
                  <c:v>34669</c:v>
                </c:pt>
                <c:pt idx="743">
                  <c:v>34712</c:v>
                </c:pt>
                <c:pt idx="744">
                  <c:v>34753</c:v>
                </c:pt>
                <c:pt idx="745">
                  <c:v>34804</c:v>
                </c:pt>
                <c:pt idx="746">
                  <c:v>34872</c:v>
                </c:pt>
                <c:pt idx="747">
                  <c:v>34920</c:v>
                </c:pt>
                <c:pt idx="748">
                  <c:v>34978</c:v>
                </c:pt>
                <c:pt idx="749">
                  <c:v>35019</c:v>
                </c:pt>
                <c:pt idx="750">
                  <c:v>35073</c:v>
                </c:pt>
                <c:pt idx="751">
                  <c:v>35124</c:v>
                </c:pt>
                <c:pt idx="752">
                  <c:v>35155</c:v>
                </c:pt>
                <c:pt idx="753">
                  <c:v>35185</c:v>
                </c:pt>
                <c:pt idx="754">
                  <c:v>35221</c:v>
                </c:pt>
                <c:pt idx="755">
                  <c:v>35249</c:v>
                </c:pt>
                <c:pt idx="756">
                  <c:v>35286</c:v>
                </c:pt>
                <c:pt idx="757">
                  <c:v>35333</c:v>
                </c:pt>
                <c:pt idx="758">
                  <c:v>35380</c:v>
                </c:pt>
                <c:pt idx="759">
                  <c:v>35423</c:v>
                </c:pt>
                <c:pt idx="760">
                  <c:v>35892</c:v>
                </c:pt>
                <c:pt idx="761">
                  <c:v>35950</c:v>
                </c:pt>
                <c:pt idx="762">
                  <c:v>36007</c:v>
                </c:pt>
                <c:pt idx="763">
                  <c:v>36074</c:v>
                </c:pt>
                <c:pt idx="764">
                  <c:v>36141</c:v>
                </c:pt>
                <c:pt idx="765">
                  <c:v>36205</c:v>
                </c:pt>
                <c:pt idx="766">
                  <c:v>36261</c:v>
                </c:pt>
                <c:pt idx="767">
                  <c:v>36358</c:v>
                </c:pt>
                <c:pt idx="768">
                  <c:v>36436</c:v>
                </c:pt>
                <c:pt idx="769">
                  <c:v>36512</c:v>
                </c:pt>
                <c:pt idx="770">
                  <c:v>36587</c:v>
                </c:pt>
                <c:pt idx="771">
                  <c:v>36641</c:v>
                </c:pt>
                <c:pt idx="772">
                  <c:v>36692</c:v>
                </c:pt>
                <c:pt idx="773">
                  <c:v>36750</c:v>
                </c:pt>
                <c:pt idx="774">
                  <c:v>36800</c:v>
                </c:pt>
                <c:pt idx="775">
                  <c:v>36857</c:v>
                </c:pt>
                <c:pt idx="776">
                  <c:v>36903</c:v>
                </c:pt>
                <c:pt idx="777">
                  <c:v>36961</c:v>
                </c:pt>
                <c:pt idx="778">
                  <c:v>37018</c:v>
                </c:pt>
                <c:pt idx="779">
                  <c:v>37067</c:v>
                </c:pt>
                <c:pt idx="780">
                  <c:v>37116</c:v>
                </c:pt>
                <c:pt idx="781">
                  <c:v>37168</c:v>
                </c:pt>
                <c:pt idx="782">
                  <c:v>37224</c:v>
                </c:pt>
                <c:pt idx="783">
                  <c:v>37267</c:v>
                </c:pt>
                <c:pt idx="784">
                  <c:v>37324</c:v>
                </c:pt>
                <c:pt idx="785">
                  <c:v>37390</c:v>
                </c:pt>
                <c:pt idx="786">
                  <c:v>37449</c:v>
                </c:pt>
                <c:pt idx="787">
                  <c:v>37492</c:v>
                </c:pt>
                <c:pt idx="788">
                  <c:v>37300</c:v>
                </c:pt>
                <c:pt idx="789">
                  <c:v>37306</c:v>
                </c:pt>
                <c:pt idx="790">
                  <c:v>37350</c:v>
                </c:pt>
                <c:pt idx="791">
                  <c:v>37397</c:v>
                </c:pt>
                <c:pt idx="792">
                  <c:v>37440</c:v>
                </c:pt>
                <c:pt idx="793">
                  <c:v>37484</c:v>
                </c:pt>
                <c:pt idx="794">
                  <c:v>37546</c:v>
                </c:pt>
                <c:pt idx="795">
                  <c:v>37599</c:v>
                </c:pt>
                <c:pt idx="796">
                  <c:v>37645</c:v>
                </c:pt>
                <c:pt idx="797">
                  <c:v>37696</c:v>
                </c:pt>
                <c:pt idx="798">
                  <c:v>37780</c:v>
                </c:pt>
                <c:pt idx="799">
                  <c:v>37845</c:v>
                </c:pt>
                <c:pt idx="800">
                  <c:v>37902</c:v>
                </c:pt>
                <c:pt idx="801">
                  <c:v>37942</c:v>
                </c:pt>
                <c:pt idx="802">
                  <c:v>37979</c:v>
                </c:pt>
                <c:pt idx="803">
                  <c:v>38007</c:v>
                </c:pt>
                <c:pt idx="804">
                  <c:v>38032</c:v>
                </c:pt>
                <c:pt idx="805">
                  <c:v>38065</c:v>
                </c:pt>
                <c:pt idx="806">
                  <c:v>38104</c:v>
                </c:pt>
                <c:pt idx="807">
                  <c:v>38137</c:v>
                </c:pt>
                <c:pt idx="808">
                  <c:v>38166</c:v>
                </c:pt>
                <c:pt idx="809">
                  <c:v>38196</c:v>
                </c:pt>
                <c:pt idx="810">
                  <c:v>38222</c:v>
                </c:pt>
                <c:pt idx="811">
                  <c:v>38245</c:v>
                </c:pt>
                <c:pt idx="812">
                  <c:v>38269</c:v>
                </c:pt>
                <c:pt idx="813">
                  <c:v>38289</c:v>
                </c:pt>
                <c:pt idx="814">
                  <c:v>38312</c:v>
                </c:pt>
                <c:pt idx="815">
                  <c:v>38347</c:v>
                </c:pt>
                <c:pt idx="816">
                  <c:v>38383</c:v>
                </c:pt>
                <c:pt idx="817">
                  <c:v>38410</c:v>
                </c:pt>
                <c:pt idx="818">
                  <c:v>38436</c:v>
                </c:pt>
                <c:pt idx="819">
                  <c:v>38470</c:v>
                </c:pt>
                <c:pt idx="820">
                  <c:v>38513</c:v>
                </c:pt>
                <c:pt idx="821">
                  <c:v>38245</c:v>
                </c:pt>
                <c:pt idx="822">
                  <c:v>38293</c:v>
                </c:pt>
                <c:pt idx="823">
                  <c:v>38335</c:v>
                </c:pt>
                <c:pt idx="824">
                  <c:v>38386</c:v>
                </c:pt>
                <c:pt idx="825">
                  <c:v>38436</c:v>
                </c:pt>
                <c:pt idx="826">
                  <c:v>38478</c:v>
                </c:pt>
                <c:pt idx="827">
                  <c:v>38568</c:v>
                </c:pt>
                <c:pt idx="828">
                  <c:v>38652</c:v>
                </c:pt>
                <c:pt idx="829">
                  <c:v>38712</c:v>
                </c:pt>
                <c:pt idx="830">
                  <c:v>38773</c:v>
                </c:pt>
                <c:pt idx="831">
                  <c:v>38818</c:v>
                </c:pt>
                <c:pt idx="832">
                  <c:v>38855</c:v>
                </c:pt>
                <c:pt idx="833">
                  <c:v>38885</c:v>
                </c:pt>
                <c:pt idx="834">
                  <c:v>38918</c:v>
                </c:pt>
                <c:pt idx="835">
                  <c:v>38943</c:v>
                </c:pt>
                <c:pt idx="836">
                  <c:v>38969</c:v>
                </c:pt>
                <c:pt idx="837">
                  <c:v>38996</c:v>
                </c:pt>
                <c:pt idx="838">
                  <c:v>39049</c:v>
                </c:pt>
                <c:pt idx="839">
                  <c:v>39094</c:v>
                </c:pt>
                <c:pt idx="840">
                  <c:v>39169</c:v>
                </c:pt>
                <c:pt idx="841">
                  <c:v>39235</c:v>
                </c:pt>
                <c:pt idx="842">
                  <c:v>39278</c:v>
                </c:pt>
                <c:pt idx="843">
                  <c:v>39319</c:v>
                </c:pt>
                <c:pt idx="844">
                  <c:v>39349</c:v>
                </c:pt>
                <c:pt idx="845">
                  <c:v>39378</c:v>
                </c:pt>
                <c:pt idx="846">
                  <c:v>39399</c:v>
                </c:pt>
                <c:pt idx="847">
                  <c:v>39431</c:v>
                </c:pt>
                <c:pt idx="848">
                  <c:v>39462</c:v>
                </c:pt>
                <c:pt idx="849">
                  <c:v>39493</c:v>
                </c:pt>
                <c:pt idx="850">
                  <c:v>39525</c:v>
                </c:pt>
                <c:pt idx="851">
                  <c:v>39241</c:v>
                </c:pt>
                <c:pt idx="852">
                  <c:v>39290</c:v>
                </c:pt>
                <c:pt idx="853">
                  <c:v>39336</c:v>
                </c:pt>
                <c:pt idx="854">
                  <c:v>39381</c:v>
                </c:pt>
                <c:pt idx="855">
                  <c:v>39414</c:v>
                </c:pt>
                <c:pt idx="856">
                  <c:v>39497</c:v>
                </c:pt>
                <c:pt idx="857">
                  <c:v>39571</c:v>
                </c:pt>
                <c:pt idx="858">
                  <c:v>39651</c:v>
                </c:pt>
                <c:pt idx="859">
                  <c:v>39708</c:v>
                </c:pt>
                <c:pt idx="860">
                  <c:v>39779</c:v>
                </c:pt>
                <c:pt idx="861">
                  <c:v>39836</c:v>
                </c:pt>
                <c:pt idx="862">
                  <c:v>39930</c:v>
                </c:pt>
                <c:pt idx="863">
                  <c:v>39987</c:v>
                </c:pt>
                <c:pt idx="864">
                  <c:v>40030</c:v>
                </c:pt>
                <c:pt idx="865">
                  <c:v>40046</c:v>
                </c:pt>
                <c:pt idx="866">
                  <c:v>40090</c:v>
                </c:pt>
                <c:pt idx="867">
                  <c:v>40142</c:v>
                </c:pt>
                <c:pt idx="868">
                  <c:v>40196</c:v>
                </c:pt>
                <c:pt idx="869">
                  <c:v>40223</c:v>
                </c:pt>
                <c:pt idx="870">
                  <c:v>40241</c:v>
                </c:pt>
                <c:pt idx="871">
                  <c:v>40257</c:v>
                </c:pt>
                <c:pt idx="872">
                  <c:v>40274</c:v>
                </c:pt>
                <c:pt idx="873">
                  <c:v>40308</c:v>
                </c:pt>
                <c:pt idx="874">
                  <c:v>40332</c:v>
                </c:pt>
                <c:pt idx="875">
                  <c:v>40373</c:v>
                </c:pt>
                <c:pt idx="876">
                  <c:v>40404</c:v>
                </c:pt>
                <c:pt idx="877">
                  <c:v>40467</c:v>
                </c:pt>
                <c:pt idx="878">
                  <c:v>40547</c:v>
                </c:pt>
                <c:pt idx="879">
                  <c:v>40592</c:v>
                </c:pt>
                <c:pt idx="880">
                  <c:v>40633</c:v>
                </c:pt>
                <c:pt idx="881">
                  <c:v>40657</c:v>
                </c:pt>
                <c:pt idx="882">
                  <c:v>40504</c:v>
                </c:pt>
                <c:pt idx="883">
                  <c:v>40567</c:v>
                </c:pt>
                <c:pt idx="884">
                  <c:v>40607</c:v>
                </c:pt>
                <c:pt idx="885">
                  <c:v>40649</c:v>
                </c:pt>
                <c:pt idx="886">
                  <c:v>40670</c:v>
                </c:pt>
                <c:pt idx="887">
                  <c:v>40704</c:v>
                </c:pt>
                <c:pt idx="888">
                  <c:v>40746</c:v>
                </c:pt>
                <c:pt idx="889">
                  <c:v>40788</c:v>
                </c:pt>
                <c:pt idx="890">
                  <c:v>40828</c:v>
                </c:pt>
                <c:pt idx="891">
                  <c:v>40867</c:v>
                </c:pt>
                <c:pt idx="892">
                  <c:v>40950</c:v>
                </c:pt>
                <c:pt idx="893">
                  <c:v>40985</c:v>
                </c:pt>
                <c:pt idx="894">
                  <c:v>41027</c:v>
                </c:pt>
                <c:pt idx="895">
                  <c:v>41048</c:v>
                </c:pt>
                <c:pt idx="896">
                  <c:v>41069</c:v>
                </c:pt>
                <c:pt idx="897">
                  <c:v>41101</c:v>
                </c:pt>
                <c:pt idx="898">
                  <c:v>41133</c:v>
                </c:pt>
                <c:pt idx="899">
                  <c:v>41160</c:v>
                </c:pt>
                <c:pt idx="900">
                  <c:v>41192</c:v>
                </c:pt>
                <c:pt idx="901">
                  <c:v>41204</c:v>
                </c:pt>
                <c:pt idx="902">
                  <c:v>41230</c:v>
                </c:pt>
                <c:pt idx="903">
                  <c:v>41258</c:v>
                </c:pt>
                <c:pt idx="904">
                  <c:v>41282</c:v>
                </c:pt>
                <c:pt idx="905">
                  <c:v>41306</c:v>
                </c:pt>
                <c:pt idx="906">
                  <c:v>41336</c:v>
                </c:pt>
                <c:pt idx="907">
                  <c:v>41359</c:v>
                </c:pt>
                <c:pt idx="908">
                  <c:v>41376</c:v>
                </c:pt>
                <c:pt idx="909">
                  <c:v>41397</c:v>
                </c:pt>
                <c:pt idx="910">
                  <c:v>41419</c:v>
                </c:pt>
                <c:pt idx="911">
                  <c:v>41436</c:v>
                </c:pt>
                <c:pt idx="912">
                  <c:v>41132</c:v>
                </c:pt>
                <c:pt idx="913">
                  <c:v>41158</c:v>
                </c:pt>
                <c:pt idx="914">
                  <c:v>41169</c:v>
                </c:pt>
                <c:pt idx="915">
                  <c:v>41179</c:v>
                </c:pt>
                <c:pt idx="916">
                  <c:v>41190</c:v>
                </c:pt>
                <c:pt idx="917">
                  <c:v>41212</c:v>
                </c:pt>
                <c:pt idx="918">
                  <c:v>41228</c:v>
                </c:pt>
                <c:pt idx="919">
                  <c:v>41244</c:v>
                </c:pt>
                <c:pt idx="920">
                  <c:v>41257</c:v>
                </c:pt>
                <c:pt idx="921">
                  <c:v>41275</c:v>
                </c:pt>
                <c:pt idx="922">
                  <c:v>41299</c:v>
                </c:pt>
                <c:pt idx="923">
                  <c:v>41317</c:v>
                </c:pt>
                <c:pt idx="924">
                  <c:v>41354</c:v>
                </c:pt>
                <c:pt idx="925">
                  <c:v>41376</c:v>
                </c:pt>
                <c:pt idx="926">
                  <c:v>41395</c:v>
                </c:pt>
                <c:pt idx="927">
                  <c:v>41415</c:v>
                </c:pt>
                <c:pt idx="928">
                  <c:v>41435</c:v>
                </c:pt>
                <c:pt idx="929">
                  <c:v>41446</c:v>
                </c:pt>
                <c:pt idx="930">
                  <c:v>41458</c:v>
                </c:pt>
                <c:pt idx="931">
                  <c:v>41475</c:v>
                </c:pt>
                <c:pt idx="932">
                  <c:v>41497</c:v>
                </c:pt>
                <c:pt idx="933">
                  <c:v>41518</c:v>
                </c:pt>
                <c:pt idx="934">
                  <c:v>41537</c:v>
                </c:pt>
                <c:pt idx="935">
                  <c:v>41564</c:v>
                </c:pt>
                <c:pt idx="936">
                  <c:v>41586</c:v>
                </c:pt>
                <c:pt idx="937">
                  <c:v>41610</c:v>
                </c:pt>
                <c:pt idx="938">
                  <c:v>41636</c:v>
                </c:pt>
                <c:pt idx="939">
                  <c:v>41670</c:v>
                </c:pt>
                <c:pt idx="940">
                  <c:v>41699</c:v>
                </c:pt>
                <c:pt idx="941">
                  <c:v>41714</c:v>
                </c:pt>
                <c:pt idx="942">
                  <c:v>41474</c:v>
                </c:pt>
                <c:pt idx="943">
                  <c:v>41498</c:v>
                </c:pt>
                <c:pt idx="944">
                  <c:v>41521</c:v>
                </c:pt>
                <c:pt idx="945">
                  <c:v>41542</c:v>
                </c:pt>
                <c:pt idx="946">
                  <c:v>41566</c:v>
                </c:pt>
                <c:pt idx="947">
                  <c:v>41597</c:v>
                </c:pt>
                <c:pt idx="948">
                  <c:v>41619</c:v>
                </c:pt>
                <c:pt idx="949">
                  <c:v>41645</c:v>
                </c:pt>
                <c:pt idx="950">
                  <c:v>41660</c:v>
                </c:pt>
                <c:pt idx="951">
                  <c:v>41679</c:v>
                </c:pt>
                <c:pt idx="952">
                  <c:v>41709</c:v>
                </c:pt>
                <c:pt idx="953">
                  <c:v>41735</c:v>
                </c:pt>
                <c:pt idx="954">
                  <c:v>41796</c:v>
                </c:pt>
                <c:pt idx="955">
                  <c:v>41839</c:v>
                </c:pt>
                <c:pt idx="956">
                  <c:v>41881</c:v>
                </c:pt>
                <c:pt idx="957">
                  <c:v>41914</c:v>
                </c:pt>
                <c:pt idx="958">
                  <c:v>41939</c:v>
                </c:pt>
                <c:pt idx="959">
                  <c:v>41974</c:v>
                </c:pt>
                <c:pt idx="960">
                  <c:v>42013</c:v>
                </c:pt>
                <c:pt idx="961">
                  <c:v>42044</c:v>
                </c:pt>
                <c:pt idx="962">
                  <c:v>42078</c:v>
                </c:pt>
                <c:pt idx="963">
                  <c:v>42108</c:v>
                </c:pt>
                <c:pt idx="964">
                  <c:v>42137</c:v>
                </c:pt>
                <c:pt idx="965">
                  <c:v>42164</c:v>
                </c:pt>
                <c:pt idx="966">
                  <c:v>42193</c:v>
                </c:pt>
                <c:pt idx="967">
                  <c:v>42217</c:v>
                </c:pt>
                <c:pt idx="968">
                  <c:v>42250</c:v>
                </c:pt>
                <c:pt idx="969">
                  <c:v>42286</c:v>
                </c:pt>
                <c:pt idx="970">
                  <c:v>42316</c:v>
                </c:pt>
                <c:pt idx="971">
                  <c:v>42341</c:v>
                </c:pt>
                <c:pt idx="972">
                  <c:v>42366</c:v>
                </c:pt>
                <c:pt idx="973">
                  <c:v>42384</c:v>
                </c:pt>
                <c:pt idx="974">
                  <c:v>42411</c:v>
                </c:pt>
                <c:pt idx="975">
                  <c:v>42145</c:v>
                </c:pt>
                <c:pt idx="976">
                  <c:v>42160</c:v>
                </c:pt>
                <c:pt idx="977">
                  <c:v>42189</c:v>
                </c:pt>
                <c:pt idx="978">
                  <c:v>42217</c:v>
                </c:pt>
                <c:pt idx="979">
                  <c:v>42247</c:v>
                </c:pt>
                <c:pt idx="980">
                  <c:v>42289</c:v>
                </c:pt>
                <c:pt idx="981">
                  <c:v>42334</c:v>
                </c:pt>
                <c:pt idx="982">
                  <c:v>42363</c:v>
                </c:pt>
                <c:pt idx="983">
                  <c:v>42394</c:v>
                </c:pt>
                <c:pt idx="984">
                  <c:v>42450</c:v>
                </c:pt>
                <c:pt idx="985">
                  <c:v>42486</c:v>
                </c:pt>
                <c:pt idx="986">
                  <c:v>42529</c:v>
                </c:pt>
                <c:pt idx="987">
                  <c:v>42573</c:v>
                </c:pt>
                <c:pt idx="988">
                  <c:v>42619</c:v>
                </c:pt>
                <c:pt idx="989">
                  <c:v>42671</c:v>
                </c:pt>
                <c:pt idx="990">
                  <c:v>42723</c:v>
                </c:pt>
                <c:pt idx="991">
                  <c:v>42769</c:v>
                </c:pt>
                <c:pt idx="992">
                  <c:v>42847</c:v>
                </c:pt>
                <c:pt idx="993">
                  <c:v>42949</c:v>
                </c:pt>
                <c:pt idx="994">
                  <c:v>43015</c:v>
                </c:pt>
                <c:pt idx="995">
                  <c:v>43096</c:v>
                </c:pt>
                <c:pt idx="996">
                  <c:v>43178</c:v>
                </c:pt>
                <c:pt idx="997">
                  <c:v>43238</c:v>
                </c:pt>
                <c:pt idx="998">
                  <c:v>43287</c:v>
                </c:pt>
                <c:pt idx="999">
                  <c:v>43346</c:v>
                </c:pt>
                <c:pt idx="1000">
                  <c:v>43386</c:v>
                </c:pt>
                <c:pt idx="1001">
                  <c:v>43446</c:v>
                </c:pt>
                <c:pt idx="1002">
                  <c:v>43489</c:v>
                </c:pt>
                <c:pt idx="1003">
                  <c:v>43528</c:v>
                </c:pt>
                <c:pt idx="1004">
                  <c:v>43334</c:v>
                </c:pt>
                <c:pt idx="1005">
                  <c:v>43374</c:v>
                </c:pt>
                <c:pt idx="1006">
                  <c:v>43432</c:v>
                </c:pt>
                <c:pt idx="1007">
                  <c:v>43475</c:v>
                </c:pt>
                <c:pt idx="1008">
                  <c:v>43518</c:v>
                </c:pt>
                <c:pt idx="1009">
                  <c:v>43575</c:v>
                </c:pt>
                <c:pt idx="1010">
                  <c:v>43622</c:v>
                </c:pt>
                <c:pt idx="1011">
                  <c:v>43680</c:v>
                </c:pt>
                <c:pt idx="1012">
                  <c:v>43729</c:v>
                </c:pt>
                <c:pt idx="1013">
                  <c:v>43771</c:v>
                </c:pt>
                <c:pt idx="1014">
                  <c:v>43824</c:v>
                </c:pt>
                <c:pt idx="1015">
                  <c:v>43875</c:v>
                </c:pt>
                <c:pt idx="1016">
                  <c:v>43933</c:v>
                </c:pt>
                <c:pt idx="1017">
                  <c:v>43987</c:v>
                </c:pt>
                <c:pt idx="1018">
                  <c:v>44056</c:v>
                </c:pt>
                <c:pt idx="1019">
                  <c:v>44119</c:v>
                </c:pt>
                <c:pt idx="1020">
                  <c:v>44175</c:v>
                </c:pt>
                <c:pt idx="1021">
                  <c:v>44231</c:v>
                </c:pt>
                <c:pt idx="1022">
                  <c:v>44317</c:v>
                </c:pt>
                <c:pt idx="1023">
                  <c:v>44385</c:v>
                </c:pt>
                <c:pt idx="1024">
                  <c:v>44440</c:v>
                </c:pt>
                <c:pt idx="1025">
                  <c:v>44486</c:v>
                </c:pt>
                <c:pt idx="1026">
                  <c:v>44528</c:v>
                </c:pt>
                <c:pt idx="1027">
                  <c:v>44563</c:v>
                </c:pt>
                <c:pt idx="1028">
                  <c:v>44603</c:v>
                </c:pt>
                <c:pt idx="1029">
                  <c:v>44651</c:v>
                </c:pt>
              </c:numCache>
            </c:numRef>
          </c:val>
          <c:extLst>
            <c:ext xmlns:c16="http://schemas.microsoft.com/office/drawing/2014/chart" uri="{C3380CC4-5D6E-409C-BE32-E72D297353CC}">
              <c16:uniqueId val="{00000001-5483-4273-ADB3-019B67ED4C78}"/>
            </c:ext>
          </c:extLst>
        </c:ser>
        <c:ser>
          <c:idx val="3"/>
          <c:order val="2"/>
          <c:tx>
            <c:strRef>
              <c:f>会員数推移!$F$45</c:f>
              <c:strCache>
                <c:ptCount val="1"/>
                <c:pt idx="0">
                  <c:v>府民会員</c:v>
                </c:pt>
              </c:strCache>
            </c:strRef>
          </c:tx>
          <c:spPr>
            <a:solidFill>
              <a:schemeClr val="accent4"/>
            </a:solidFill>
            <a:ln>
              <a:noFill/>
            </a:ln>
            <a:effectLst/>
          </c:spPr>
          <c:invertIfNegative val="0"/>
          <c:cat>
            <c:numRef>
              <c:f>会員数推移!$B$46:$B$1075</c:f>
              <c:numCache>
                <c:formatCode>m/d</c:formatCode>
                <c:ptCount val="103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numCache>
            </c:numRef>
          </c:cat>
          <c:val>
            <c:numRef>
              <c:f>会員数推移!$F$46:$F$1075</c:f>
              <c:numCache>
                <c:formatCode>General</c:formatCode>
                <c:ptCount val="1030"/>
                <c:pt idx="0">
                  <c:v>114</c:v>
                </c:pt>
                <c:pt idx="1">
                  <c:v>238</c:v>
                </c:pt>
                <c:pt idx="2">
                  <c:v>300</c:v>
                </c:pt>
                <c:pt idx="3">
                  <c:v>337</c:v>
                </c:pt>
                <c:pt idx="4">
                  <c:v>380</c:v>
                </c:pt>
                <c:pt idx="5">
                  <c:v>438</c:v>
                </c:pt>
                <c:pt idx="6">
                  <c:v>496</c:v>
                </c:pt>
                <c:pt idx="7">
                  <c:v>523</c:v>
                </c:pt>
                <c:pt idx="8">
                  <c:v>550</c:v>
                </c:pt>
                <c:pt idx="9">
                  <c:v>589</c:v>
                </c:pt>
                <c:pt idx="10">
                  <c:v>621</c:v>
                </c:pt>
                <c:pt idx="11">
                  <c:v>653</c:v>
                </c:pt>
                <c:pt idx="12">
                  <c:v>706</c:v>
                </c:pt>
                <c:pt idx="13">
                  <c:v>784</c:v>
                </c:pt>
                <c:pt idx="14">
                  <c:v>810</c:v>
                </c:pt>
                <c:pt idx="15">
                  <c:v>827</c:v>
                </c:pt>
                <c:pt idx="16">
                  <c:v>845</c:v>
                </c:pt>
                <c:pt idx="17">
                  <c:v>875</c:v>
                </c:pt>
                <c:pt idx="18">
                  <c:v>0</c:v>
                </c:pt>
                <c:pt idx="19">
                  <c:v>0</c:v>
                </c:pt>
                <c:pt idx="20">
                  <c:v>951</c:v>
                </c:pt>
                <c:pt idx="21">
                  <c:v>1676</c:v>
                </c:pt>
                <c:pt idx="22">
                  <c:v>1802</c:v>
                </c:pt>
                <c:pt idx="23">
                  <c:v>2173</c:v>
                </c:pt>
                <c:pt idx="24">
                  <c:v>2276</c:v>
                </c:pt>
                <c:pt idx="25">
                  <c:v>0</c:v>
                </c:pt>
                <c:pt idx="26">
                  <c:v>0</c:v>
                </c:pt>
                <c:pt idx="27">
                  <c:v>2468</c:v>
                </c:pt>
                <c:pt idx="28">
                  <c:v>2504</c:v>
                </c:pt>
                <c:pt idx="29">
                  <c:v>2551</c:v>
                </c:pt>
                <c:pt idx="30">
                  <c:v>2579</c:v>
                </c:pt>
                <c:pt idx="31">
                  <c:v>2603</c:v>
                </c:pt>
                <c:pt idx="32">
                  <c:v>0</c:v>
                </c:pt>
                <c:pt idx="33">
                  <c:v>0</c:v>
                </c:pt>
                <c:pt idx="34">
                  <c:v>2743</c:v>
                </c:pt>
                <c:pt idx="35">
                  <c:v>2771</c:v>
                </c:pt>
                <c:pt idx="36">
                  <c:v>2802</c:v>
                </c:pt>
                <c:pt idx="37">
                  <c:v>2830</c:v>
                </c:pt>
                <c:pt idx="38">
                  <c:v>2876</c:v>
                </c:pt>
                <c:pt idx="39">
                  <c:v>0</c:v>
                </c:pt>
                <c:pt idx="40">
                  <c:v>0</c:v>
                </c:pt>
                <c:pt idx="41">
                  <c:v>2982</c:v>
                </c:pt>
                <c:pt idx="42">
                  <c:v>3002</c:v>
                </c:pt>
                <c:pt idx="43">
                  <c:v>3024</c:v>
                </c:pt>
                <c:pt idx="44">
                  <c:v>3042</c:v>
                </c:pt>
                <c:pt idx="45">
                  <c:v>3064</c:v>
                </c:pt>
                <c:pt idx="46">
                  <c:v>0</c:v>
                </c:pt>
                <c:pt idx="47">
                  <c:v>0</c:v>
                </c:pt>
                <c:pt idx="48">
                  <c:v>3184</c:v>
                </c:pt>
                <c:pt idx="49">
                  <c:v>3220</c:v>
                </c:pt>
                <c:pt idx="50">
                  <c:v>3243</c:v>
                </c:pt>
                <c:pt idx="51">
                  <c:v>3264</c:v>
                </c:pt>
                <c:pt idx="52">
                  <c:v>3289</c:v>
                </c:pt>
                <c:pt idx="53">
                  <c:v>0</c:v>
                </c:pt>
                <c:pt idx="54">
                  <c:v>0</c:v>
                </c:pt>
                <c:pt idx="55">
                  <c:v>3394</c:v>
                </c:pt>
                <c:pt idx="56">
                  <c:v>3442</c:v>
                </c:pt>
                <c:pt idx="57">
                  <c:v>3505</c:v>
                </c:pt>
                <c:pt idx="58">
                  <c:v>0</c:v>
                </c:pt>
                <c:pt idx="59">
                  <c:v>3677</c:v>
                </c:pt>
                <c:pt idx="60">
                  <c:v>0</c:v>
                </c:pt>
                <c:pt idx="61">
                  <c:v>0</c:v>
                </c:pt>
                <c:pt idx="62">
                  <c:v>3868</c:v>
                </c:pt>
                <c:pt idx="63">
                  <c:v>3947</c:v>
                </c:pt>
                <c:pt idx="64">
                  <c:v>4009</c:v>
                </c:pt>
                <c:pt idx="65">
                  <c:v>4066</c:v>
                </c:pt>
                <c:pt idx="66">
                  <c:v>4128</c:v>
                </c:pt>
                <c:pt idx="67">
                  <c:v>0</c:v>
                </c:pt>
                <c:pt idx="68">
                  <c:v>0</c:v>
                </c:pt>
                <c:pt idx="69">
                  <c:v>4314</c:v>
                </c:pt>
                <c:pt idx="70">
                  <c:v>4335</c:v>
                </c:pt>
                <c:pt idx="71">
                  <c:v>4358</c:v>
                </c:pt>
                <c:pt idx="72">
                  <c:v>4390</c:v>
                </c:pt>
                <c:pt idx="73">
                  <c:v>4422</c:v>
                </c:pt>
                <c:pt idx="74">
                  <c:v>0</c:v>
                </c:pt>
                <c:pt idx="75">
                  <c:v>0</c:v>
                </c:pt>
                <c:pt idx="76">
                  <c:v>4493</c:v>
                </c:pt>
                <c:pt idx="77">
                  <c:v>4515</c:v>
                </c:pt>
                <c:pt idx="78">
                  <c:v>4543</c:v>
                </c:pt>
                <c:pt idx="79">
                  <c:v>4559</c:v>
                </c:pt>
                <c:pt idx="80">
                  <c:v>4596</c:v>
                </c:pt>
                <c:pt idx="81">
                  <c:v>0</c:v>
                </c:pt>
                <c:pt idx="82">
                  <c:v>0</c:v>
                </c:pt>
                <c:pt idx="83">
                  <c:v>4718</c:v>
                </c:pt>
                <c:pt idx="84">
                  <c:v>4751</c:v>
                </c:pt>
                <c:pt idx="85">
                  <c:v>4791</c:v>
                </c:pt>
                <c:pt idx="86">
                  <c:v>4814</c:v>
                </c:pt>
                <c:pt idx="87">
                  <c:v>4848</c:v>
                </c:pt>
                <c:pt idx="88">
                  <c:v>0</c:v>
                </c:pt>
                <c:pt idx="89">
                  <c:v>0</c:v>
                </c:pt>
                <c:pt idx="90">
                  <c:v>4941</c:v>
                </c:pt>
                <c:pt idx="91">
                  <c:v>4977</c:v>
                </c:pt>
                <c:pt idx="92">
                  <c:v>5024</c:v>
                </c:pt>
                <c:pt idx="93">
                  <c:v>5056</c:v>
                </c:pt>
                <c:pt idx="94">
                  <c:v>5111</c:v>
                </c:pt>
                <c:pt idx="95">
                  <c:v>0</c:v>
                </c:pt>
                <c:pt idx="96">
                  <c:v>0</c:v>
                </c:pt>
                <c:pt idx="97">
                  <c:v>0</c:v>
                </c:pt>
                <c:pt idx="98">
                  <c:v>5824</c:v>
                </c:pt>
                <c:pt idx="99">
                  <c:v>0</c:v>
                </c:pt>
                <c:pt idx="100">
                  <c:v>5966</c:v>
                </c:pt>
                <c:pt idx="101">
                  <c:v>0</c:v>
                </c:pt>
                <c:pt idx="102">
                  <c:v>0</c:v>
                </c:pt>
                <c:pt idx="103">
                  <c:v>0</c:v>
                </c:pt>
                <c:pt idx="104">
                  <c:v>6209</c:v>
                </c:pt>
                <c:pt idx="105">
                  <c:v>6286</c:v>
                </c:pt>
                <c:pt idx="106">
                  <c:v>6349</c:v>
                </c:pt>
                <c:pt idx="107">
                  <c:v>6390</c:v>
                </c:pt>
                <c:pt idx="108">
                  <c:v>6456</c:v>
                </c:pt>
                <c:pt idx="109">
                  <c:v>0</c:v>
                </c:pt>
                <c:pt idx="110">
                  <c:v>0</c:v>
                </c:pt>
                <c:pt idx="111">
                  <c:v>6647</c:v>
                </c:pt>
                <c:pt idx="112">
                  <c:v>6698</c:v>
                </c:pt>
                <c:pt idx="113">
                  <c:v>6770</c:v>
                </c:pt>
                <c:pt idx="114">
                  <c:v>6839</c:v>
                </c:pt>
                <c:pt idx="115">
                  <c:v>6887</c:v>
                </c:pt>
                <c:pt idx="116">
                  <c:v>0</c:v>
                </c:pt>
                <c:pt idx="117">
                  <c:v>0</c:v>
                </c:pt>
                <c:pt idx="118">
                  <c:v>7020</c:v>
                </c:pt>
                <c:pt idx="119">
                  <c:v>7084</c:v>
                </c:pt>
                <c:pt idx="120">
                  <c:v>7164</c:v>
                </c:pt>
                <c:pt idx="121">
                  <c:v>7246</c:v>
                </c:pt>
                <c:pt idx="122">
                  <c:v>7372</c:v>
                </c:pt>
                <c:pt idx="123">
                  <c:v>0</c:v>
                </c:pt>
                <c:pt idx="124">
                  <c:v>0</c:v>
                </c:pt>
                <c:pt idx="125">
                  <c:v>7635</c:v>
                </c:pt>
                <c:pt idx="126">
                  <c:v>7703</c:v>
                </c:pt>
                <c:pt idx="127">
                  <c:v>7775</c:v>
                </c:pt>
                <c:pt idx="128">
                  <c:v>7864</c:v>
                </c:pt>
                <c:pt idx="129">
                  <c:v>7963</c:v>
                </c:pt>
                <c:pt idx="130">
                  <c:v>0</c:v>
                </c:pt>
                <c:pt idx="131">
                  <c:v>0</c:v>
                </c:pt>
                <c:pt idx="132">
                  <c:v>8173</c:v>
                </c:pt>
                <c:pt idx="133">
                  <c:v>8216</c:v>
                </c:pt>
                <c:pt idx="134">
                  <c:v>8247</c:v>
                </c:pt>
                <c:pt idx="135">
                  <c:v>8278</c:v>
                </c:pt>
                <c:pt idx="136">
                  <c:v>8299</c:v>
                </c:pt>
                <c:pt idx="137">
                  <c:v>0</c:v>
                </c:pt>
                <c:pt idx="138">
                  <c:v>0</c:v>
                </c:pt>
                <c:pt idx="139">
                  <c:v>8376</c:v>
                </c:pt>
                <c:pt idx="140">
                  <c:v>8404</c:v>
                </c:pt>
                <c:pt idx="141">
                  <c:v>8497</c:v>
                </c:pt>
                <c:pt idx="142">
                  <c:v>8530</c:v>
                </c:pt>
                <c:pt idx="143">
                  <c:v>8556</c:v>
                </c:pt>
                <c:pt idx="144">
                  <c:v>0</c:v>
                </c:pt>
                <c:pt idx="145">
                  <c:v>0</c:v>
                </c:pt>
                <c:pt idx="146">
                  <c:v>8631</c:v>
                </c:pt>
                <c:pt idx="147">
                  <c:v>8657</c:v>
                </c:pt>
                <c:pt idx="148">
                  <c:v>8670</c:v>
                </c:pt>
                <c:pt idx="149">
                  <c:v>8687</c:v>
                </c:pt>
                <c:pt idx="150">
                  <c:v>8698</c:v>
                </c:pt>
                <c:pt idx="151">
                  <c:v>0</c:v>
                </c:pt>
                <c:pt idx="152">
                  <c:v>0</c:v>
                </c:pt>
                <c:pt idx="153">
                  <c:v>8756</c:v>
                </c:pt>
                <c:pt idx="154">
                  <c:v>8777</c:v>
                </c:pt>
                <c:pt idx="155">
                  <c:v>8804</c:v>
                </c:pt>
                <c:pt idx="156">
                  <c:v>8816</c:v>
                </c:pt>
                <c:pt idx="157">
                  <c:v>8831</c:v>
                </c:pt>
                <c:pt idx="158">
                  <c:v>0</c:v>
                </c:pt>
                <c:pt idx="159">
                  <c:v>0</c:v>
                </c:pt>
                <c:pt idx="160">
                  <c:v>8869</c:v>
                </c:pt>
                <c:pt idx="161">
                  <c:v>8888</c:v>
                </c:pt>
                <c:pt idx="162">
                  <c:v>8900</c:v>
                </c:pt>
                <c:pt idx="163">
                  <c:v>8907</c:v>
                </c:pt>
                <c:pt idx="164">
                  <c:v>8918</c:v>
                </c:pt>
                <c:pt idx="165">
                  <c:v>8921</c:v>
                </c:pt>
                <c:pt idx="166">
                  <c:v>0</c:v>
                </c:pt>
                <c:pt idx="167">
                  <c:v>8955</c:v>
                </c:pt>
                <c:pt idx="168">
                  <c:v>8974</c:v>
                </c:pt>
                <c:pt idx="169">
                  <c:v>9007</c:v>
                </c:pt>
                <c:pt idx="170">
                  <c:v>9033</c:v>
                </c:pt>
                <c:pt idx="171">
                  <c:v>9051</c:v>
                </c:pt>
                <c:pt idx="172">
                  <c:v>0</c:v>
                </c:pt>
                <c:pt idx="173">
                  <c:v>0</c:v>
                </c:pt>
                <c:pt idx="174">
                  <c:v>0</c:v>
                </c:pt>
                <c:pt idx="175">
                  <c:v>9081</c:v>
                </c:pt>
                <c:pt idx="176">
                  <c:v>9089</c:v>
                </c:pt>
                <c:pt idx="177">
                  <c:v>9103</c:v>
                </c:pt>
                <c:pt idx="178">
                  <c:v>9118</c:v>
                </c:pt>
                <c:pt idx="179">
                  <c:v>0</c:v>
                </c:pt>
                <c:pt idx="180">
                  <c:v>0</c:v>
                </c:pt>
                <c:pt idx="181">
                  <c:v>9147</c:v>
                </c:pt>
                <c:pt idx="182">
                  <c:v>9166</c:v>
                </c:pt>
                <c:pt idx="183">
                  <c:v>9176</c:v>
                </c:pt>
                <c:pt idx="184">
                  <c:v>9190</c:v>
                </c:pt>
                <c:pt idx="185">
                  <c:v>9197</c:v>
                </c:pt>
                <c:pt idx="186">
                  <c:v>0</c:v>
                </c:pt>
                <c:pt idx="187">
                  <c:v>0</c:v>
                </c:pt>
                <c:pt idx="188">
                  <c:v>9235</c:v>
                </c:pt>
                <c:pt idx="189">
                  <c:v>9242</c:v>
                </c:pt>
                <c:pt idx="190">
                  <c:v>9260</c:v>
                </c:pt>
                <c:pt idx="191">
                  <c:v>9267</c:v>
                </c:pt>
                <c:pt idx="192">
                  <c:v>9276</c:v>
                </c:pt>
                <c:pt idx="193">
                  <c:v>0</c:v>
                </c:pt>
                <c:pt idx="194">
                  <c:v>0</c:v>
                </c:pt>
                <c:pt idx="195">
                  <c:v>9316</c:v>
                </c:pt>
                <c:pt idx="196">
                  <c:v>9325</c:v>
                </c:pt>
                <c:pt idx="197">
                  <c:v>9341</c:v>
                </c:pt>
                <c:pt idx="198">
                  <c:v>9348</c:v>
                </c:pt>
                <c:pt idx="199">
                  <c:v>9357</c:v>
                </c:pt>
                <c:pt idx="200">
                  <c:v>0</c:v>
                </c:pt>
                <c:pt idx="201">
                  <c:v>0</c:v>
                </c:pt>
                <c:pt idx="202">
                  <c:v>0</c:v>
                </c:pt>
                <c:pt idx="203">
                  <c:v>9389</c:v>
                </c:pt>
                <c:pt idx="204">
                  <c:v>9396</c:v>
                </c:pt>
                <c:pt idx="205">
                  <c:v>9406</c:v>
                </c:pt>
                <c:pt idx="206">
                  <c:v>9415</c:v>
                </c:pt>
                <c:pt idx="207">
                  <c:v>0</c:v>
                </c:pt>
                <c:pt idx="208">
                  <c:v>0</c:v>
                </c:pt>
                <c:pt idx="209">
                  <c:v>9449</c:v>
                </c:pt>
                <c:pt idx="210">
                  <c:v>9456</c:v>
                </c:pt>
                <c:pt idx="211">
                  <c:v>9464</c:v>
                </c:pt>
                <c:pt idx="212">
                  <c:v>9498</c:v>
                </c:pt>
                <c:pt idx="213">
                  <c:v>9515</c:v>
                </c:pt>
                <c:pt idx="214">
                  <c:v>0</c:v>
                </c:pt>
                <c:pt idx="215">
                  <c:v>0</c:v>
                </c:pt>
                <c:pt idx="216">
                  <c:v>9575</c:v>
                </c:pt>
                <c:pt idx="217">
                  <c:v>9601</c:v>
                </c:pt>
                <c:pt idx="218">
                  <c:v>9609</c:v>
                </c:pt>
                <c:pt idx="219">
                  <c:v>9709</c:v>
                </c:pt>
                <c:pt idx="220">
                  <c:v>9891</c:v>
                </c:pt>
                <c:pt idx="221">
                  <c:v>0</c:v>
                </c:pt>
                <c:pt idx="222">
                  <c:v>0</c:v>
                </c:pt>
                <c:pt idx="223">
                  <c:v>10305</c:v>
                </c:pt>
                <c:pt idx="224">
                  <c:v>10375</c:v>
                </c:pt>
                <c:pt idx="225">
                  <c:v>10438</c:v>
                </c:pt>
                <c:pt idx="226">
                  <c:v>10481</c:v>
                </c:pt>
                <c:pt idx="227">
                  <c:v>10522</c:v>
                </c:pt>
                <c:pt idx="228">
                  <c:v>0</c:v>
                </c:pt>
                <c:pt idx="229">
                  <c:v>0</c:v>
                </c:pt>
                <c:pt idx="230">
                  <c:v>10636</c:v>
                </c:pt>
                <c:pt idx="231">
                  <c:v>10682</c:v>
                </c:pt>
                <c:pt idx="232">
                  <c:v>10734</c:v>
                </c:pt>
                <c:pt idx="233">
                  <c:v>10778</c:v>
                </c:pt>
                <c:pt idx="234">
                  <c:v>10807</c:v>
                </c:pt>
                <c:pt idx="235">
                  <c:v>0</c:v>
                </c:pt>
                <c:pt idx="236">
                  <c:v>0</c:v>
                </c:pt>
                <c:pt idx="237">
                  <c:v>0</c:v>
                </c:pt>
                <c:pt idx="238">
                  <c:v>10933</c:v>
                </c:pt>
                <c:pt idx="239">
                  <c:v>10959</c:v>
                </c:pt>
                <c:pt idx="240">
                  <c:v>10979</c:v>
                </c:pt>
                <c:pt idx="241">
                  <c:v>11012</c:v>
                </c:pt>
                <c:pt idx="242">
                  <c:v>0</c:v>
                </c:pt>
                <c:pt idx="243">
                  <c:v>0</c:v>
                </c:pt>
                <c:pt idx="244">
                  <c:v>0</c:v>
                </c:pt>
                <c:pt idx="245">
                  <c:v>11104</c:v>
                </c:pt>
                <c:pt idx="246">
                  <c:v>11144</c:v>
                </c:pt>
                <c:pt idx="247">
                  <c:v>11187</c:v>
                </c:pt>
                <c:pt idx="248">
                  <c:v>11241</c:v>
                </c:pt>
                <c:pt idx="249">
                  <c:v>0</c:v>
                </c:pt>
                <c:pt idx="250">
                  <c:v>0</c:v>
                </c:pt>
                <c:pt idx="251">
                  <c:v>11482</c:v>
                </c:pt>
                <c:pt idx="252">
                  <c:v>11547</c:v>
                </c:pt>
                <c:pt idx="253">
                  <c:v>11654</c:v>
                </c:pt>
                <c:pt idx="254">
                  <c:v>11744</c:v>
                </c:pt>
                <c:pt idx="255">
                  <c:v>11841</c:v>
                </c:pt>
                <c:pt idx="256">
                  <c:v>0</c:v>
                </c:pt>
                <c:pt idx="257">
                  <c:v>0</c:v>
                </c:pt>
                <c:pt idx="258">
                  <c:v>12026</c:v>
                </c:pt>
                <c:pt idx="259">
                  <c:v>12108</c:v>
                </c:pt>
                <c:pt idx="260">
                  <c:v>12189</c:v>
                </c:pt>
                <c:pt idx="261">
                  <c:v>12271</c:v>
                </c:pt>
                <c:pt idx="262">
                  <c:v>12326</c:v>
                </c:pt>
                <c:pt idx="263">
                  <c:v>0</c:v>
                </c:pt>
                <c:pt idx="264">
                  <c:v>0</c:v>
                </c:pt>
                <c:pt idx="265">
                  <c:v>0</c:v>
                </c:pt>
                <c:pt idx="266">
                  <c:v>12586</c:v>
                </c:pt>
                <c:pt idx="267">
                  <c:v>12687</c:v>
                </c:pt>
                <c:pt idx="268">
                  <c:v>12748</c:v>
                </c:pt>
                <c:pt idx="269">
                  <c:v>12794</c:v>
                </c:pt>
                <c:pt idx="270">
                  <c:v>0</c:v>
                </c:pt>
                <c:pt idx="271">
                  <c:v>0</c:v>
                </c:pt>
                <c:pt idx="272">
                  <c:v>12963</c:v>
                </c:pt>
                <c:pt idx="273">
                  <c:v>0</c:v>
                </c:pt>
                <c:pt idx="274">
                  <c:v>13119</c:v>
                </c:pt>
                <c:pt idx="275">
                  <c:v>13165</c:v>
                </c:pt>
                <c:pt idx="276">
                  <c:v>13205</c:v>
                </c:pt>
                <c:pt idx="277">
                  <c:v>0</c:v>
                </c:pt>
                <c:pt idx="278">
                  <c:v>0</c:v>
                </c:pt>
                <c:pt idx="279">
                  <c:v>13333</c:v>
                </c:pt>
                <c:pt idx="280">
                  <c:v>13363</c:v>
                </c:pt>
                <c:pt idx="281">
                  <c:v>13420</c:v>
                </c:pt>
                <c:pt idx="282">
                  <c:v>13479</c:v>
                </c:pt>
                <c:pt idx="283">
                  <c:v>13523</c:v>
                </c:pt>
                <c:pt idx="284">
                  <c:v>0</c:v>
                </c:pt>
                <c:pt idx="285">
                  <c:v>0</c:v>
                </c:pt>
                <c:pt idx="286">
                  <c:v>0</c:v>
                </c:pt>
                <c:pt idx="287">
                  <c:v>13727</c:v>
                </c:pt>
                <c:pt idx="288">
                  <c:v>13758</c:v>
                </c:pt>
                <c:pt idx="289">
                  <c:v>13794</c:v>
                </c:pt>
                <c:pt idx="290">
                  <c:v>13843</c:v>
                </c:pt>
                <c:pt idx="291">
                  <c:v>0</c:v>
                </c:pt>
                <c:pt idx="292">
                  <c:v>0</c:v>
                </c:pt>
                <c:pt idx="293">
                  <c:v>14006</c:v>
                </c:pt>
                <c:pt idx="294">
                  <c:v>14051</c:v>
                </c:pt>
                <c:pt idx="295">
                  <c:v>14085</c:v>
                </c:pt>
                <c:pt idx="296">
                  <c:v>14131</c:v>
                </c:pt>
                <c:pt idx="297">
                  <c:v>14179</c:v>
                </c:pt>
                <c:pt idx="298">
                  <c:v>14204</c:v>
                </c:pt>
                <c:pt idx="299">
                  <c:v>14237</c:v>
                </c:pt>
                <c:pt idx="300">
                  <c:v>14279</c:v>
                </c:pt>
                <c:pt idx="301">
                  <c:v>14312</c:v>
                </c:pt>
                <c:pt idx="302">
                  <c:v>14364</c:v>
                </c:pt>
                <c:pt idx="303">
                  <c:v>14413</c:v>
                </c:pt>
                <c:pt idx="304">
                  <c:v>14480</c:v>
                </c:pt>
                <c:pt idx="305">
                  <c:v>14547</c:v>
                </c:pt>
                <c:pt idx="306">
                  <c:v>14628</c:v>
                </c:pt>
                <c:pt idx="307">
                  <c:v>14703</c:v>
                </c:pt>
                <c:pt idx="308">
                  <c:v>14744</c:v>
                </c:pt>
                <c:pt idx="309">
                  <c:v>14789</c:v>
                </c:pt>
                <c:pt idx="310">
                  <c:v>14816</c:v>
                </c:pt>
                <c:pt idx="311">
                  <c:v>14876</c:v>
                </c:pt>
                <c:pt idx="312">
                  <c:v>14932</c:v>
                </c:pt>
                <c:pt idx="313">
                  <c:v>14995</c:v>
                </c:pt>
                <c:pt idx="314">
                  <c:v>15056</c:v>
                </c:pt>
                <c:pt idx="315">
                  <c:v>15092</c:v>
                </c:pt>
                <c:pt idx="316">
                  <c:v>15149</c:v>
                </c:pt>
                <c:pt idx="317">
                  <c:v>15202</c:v>
                </c:pt>
                <c:pt idx="318">
                  <c:v>15271</c:v>
                </c:pt>
                <c:pt idx="319">
                  <c:v>15334</c:v>
                </c:pt>
                <c:pt idx="320">
                  <c:v>18680</c:v>
                </c:pt>
                <c:pt idx="321">
                  <c:v>24442</c:v>
                </c:pt>
                <c:pt idx="322">
                  <c:v>27873</c:v>
                </c:pt>
                <c:pt idx="323">
                  <c:v>30617</c:v>
                </c:pt>
                <c:pt idx="324">
                  <c:v>33124</c:v>
                </c:pt>
                <c:pt idx="325">
                  <c:v>35156</c:v>
                </c:pt>
                <c:pt idx="326">
                  <c:v>36733</c:v>
                </c:pt>
                <c:pt idx="327">
                  <c:v>37753</c:v>
                </c:pt>
                <c:pt idx="328">
                  <c:v>38420</c:v>
                </c:pt>
                <c:pt idx="329">
                  <c:v>38832</c:v>
                </c:pt>
                <c:pt idx="330">
                  <c:v>39179</c:v>
                </c:pt>
                <c:pt idx="331">
                  <c:v>39452</c:v>
                </c:pt>
                <c:pt idx="332">
                  <c:v>39706</c:v>
                </c:pt>
                <c:pt idx="333">
                  <c:v>39917</c:v>
                </c:pt>
                <c:pt idx="334">
                  <c:v>40156</c:v>
                </c:pt>
                <c:pt idx="335">
                  <c:v>40362</c:v>
                </c:pt>
                <c:pt idx="336">
                  <c:v>40486</c:v>
                </c:pt>
                <c:pt idx="337">
                  <c:v>40636</c:v>
                </c:pt>
                <c:pt idx="338">
                  <c:v>40763</c:v>
                </c:pt>
                <c:pt idx="339">
                  <c:v>40890</c:v>
                </c:pt>
                <c:pt idx="340">
                  <c:v>41001</c:v>
                </c:pt>
                <c:pt idx="341">
                  <c:v>41142</c:v>
                </c:pt>
                <c:pt idx="342">
                  <c:v>41280</c:v>
                </c:pt>
                <c:pt idx="343">
                  <c:v>41385</c:v>
                </c:pt>
                <c:pt idx="344">
                  <c:v>41499</c:v>
                </c:pt>
                <c:pt idx="345">
                  <c:v>41630</c:v>
                </c:pt>
                <c:pt idx="346">
                  <c:v>41737</c:v>
                </c:pt>
                <c:pt idx="347">
                  <c:v>41849</c:v>
                </c:pt>
                <c:pt idx="348">
                  <c:v>41998</c:v>
                </c:pt>
                <c:pt idx="349">
                  <c:v>42110</c:v>
                </c:pt>
                <c:pt idx="350">
                  <c:v>42207</c:v>
                </c:pt>
                <c:pt idx="351">
                  <c:v>42306</c:v>
                </c:pt>
                <c:pt idx="352">
                  <c:v>42421</c:v>
                </c:pt>
                <c:pt idx="353">
                  <c:v>42520</c:v>
                </c:pt>
                <c:pt idx="354">
                  <c:v>42592</c:v>
                </c:pt>
                <c:pt idx="355">
                  <c:v>42691</c:v>
                </c:pt>
                <c:pt idx="356">
                  <c:v>42811</c:v>
                </c:pt>
                <c:pt idx="357">
                  <c:v>42903</c:v>
                </c:pt>
                <c:pt idx="358">
                  <c:v>42997</c:v>
                </c:pt>
                <c:pt idx="359">
                  <c:v>43098</c:v>
                </c:pt>
                <c:pt idx="360">
                  <c:v>43187</c:v>
                </c:pt>
                <c:pt idx="361">
                  <c:v>43246</c:v>
                </c:pt>
                <c:pt idx="362">
                  <c:v>43367</c:v>
                </c:pt>
                <c:pt idx="363">
                  <c:v>43494</c:v>
                </c:pt>
                <c:pt idx="364">
                  <c:v>43587</c:v>
                </c:pt>
                <c:pt idx="365">
                  <c:v>43716</c:v>
                </c:pt>
                <c:pt idx="366">
                  <c:v>43811</c:v>
                </c:pt>
                <c:pt idx="367">
                  <c:v>43890</c:v>
                </c:pt>
                <c:pt idx="368">
                  <c:v>43969</c:v>
                </c:pt>
                <c:pt idx="369">
                  <c:v>44039</c:v>
                </c:pt>
                <c:pt idx="370">
                  <c:v>44156</c:v>
                </c:pt>
                <c:pt idx="371">
                  <c:v>44217</c:v>
                </c:pt>
                <c:pt idx="372">
                  <c:v>44310</c:v>
                </c:pt>
                <c:pt idx="373">
                  <c:v>44379</c:v>
                </c:pt>
                <c:pt idx="374">
                  <c:v>44446</c:v>
                </c:pt>
                <c:pt idx="375">
                  <c:v>44511</c:v>
                </c:pt>
                <c:pt idx="376">
                  <c:v>44607</c:v>
                </c:pt>
                <c:pt idx="377">
                  <c:v>44699</c:v>
                </c:pt>
                <c:pt idx="378">
                  <c:v>44754</c:v>
                </c:pt>
                <c:pt idx="379">
                  <c:v>44824</c:v>
                </c:pt>
                <c:pt idx="380">
                  <c:v>44903</c:v>
                </c:pt>
                <c:pt idx="381">
                  <c:v>44975</c:v>
                </c:pt>
                <c:pt idx="382">
                  <c:v>45030</c:v>
                </c:pt>
                <c:pt idx="383">
                  <c:v>45104</c:v>
                </c:pt>
                <c:pt idx="384">
                  <c:v>45178</c:v>
                </c:pt>
                <c:pt idx="385">
                  <c:v>45240</c:v>
                </c:pt>
                <c:pt idx="386">
                  <c:v>45327</c:v>
                </c:pt>
                <c:pt idx="387">
                  <c:v>45410</c:v>
                </c:pt>
                <c:pt idx="388">
                  <c:v>45467</c:v>
                </c:pt>
                <c:pt idx="389">
                  <c:v>45511</c:v>
                </c:pt>
                <c:pt idx="390">
                  <c:v>45571</c:v>
                </c:pt>
                <c:pt idx="391">
                  <c:v>45653</c:v>
                </c:pt>
                <c:pt idx="392">
                  <c:v>45702</c:v>
                </c:pt>
                <c:pt idx="393">
                  <c:v>45781</c:v>
                </c:pt>
                <c:pt idx="394">
                  <c:v>45828</c:v>
                </c:pt>
                <c:pt idx="395">
                  <c:v>45879</c:v>
                </c:pt>
                <c:pt idx="396">
                  <c:v>46040</c:v>
                </c:pt>
                <c:pt idx="397">
                  <c:v>46067</c:v>
                </c:pt>
                <c:pt idx="398">
                  <c:v>46140</c:v>
                </c:pt>
                <c:pt idx="399">
                  <c:v>46201</c:v>
                </c:pt>
                <c:pt idx="400">
                  <c:v>46234</c:v>
                </c:pt>
                <c:pt idx="401">
                  <c:v>46295</c:v>
                </c:pt>
                <c:pt idx="402">
                  <c:v>46385</c:v>
                </c:pt>
                <c:pt idx="403">
                  <c:v>46445</c:v>
                </c:pt>
                <c:pt idx="404">
                  <c:v>46535</c:v>
                </c:pt>
                <c:pt idx="405">
                  <c:v>46798</c:v>
                </c:pt>
                <c:pt idx="406">
                  <c:v>46888</c:v>
                </c:pt>
                <c:pt idx="407">
                  <c:v>46955</c:v>
                </c:pt>
                <c:pt idx="408">
                  <c:v>46997</c:v>
                </c:pt>
                <c:pt idx="409">
                  <c:v>47045</c:v>
                </c:pt>
                <c:pt idx="410">
                  <c:v>47088</c:v>
                </c:pt>
                <c:pt idx="411">
                  <c:v>47146</c:v>
                </c:pt>
                <c:pt idx="412">
                  <c:v>47209</c:v>
                </c:pt>
                <c:pt idx="413">
                  <c:v>47254</c:v>
                </c:pt>
                <c:pt idx="414">
                  <c:v>47290</c:v>
                </c:pt>
                <c:pt idx="415">
                  <c:v>47341</c:v>
                </c:pt>
                <c:pt idx="416">
                  <c:v>47376</c:v>
                </c:pt>
                <c:pt idx="417">
                  <c:v>47414</c:v>
                </c:pt>
                <c:pt idx="418">
                  <c:v>47452</c:v>
                </c:pt>
                <c:pt idx="419">
                  <c:v>47502</c:v>
                </c:pt>
                <c:pt idx="420">
                  <c:v>47550</c:v>
                </c:pt>
                <c:pt idx="421">
                  <c:v>47592</c:v>
                </c:pt>
                <c:pt idx="422">
                  <c:v>47616</c:v>
                </c:pt>
                <c:pt idx="423">
                  <c:v>47640</c:v>
                </c:pt>
                <c:pt idx="424">
                  <c:v>47674</c:v>
                </c:pt>
                <c:pt idx="425">
                  <c:v>47704</c:v>
                </c:pt>
                <c:pt idx="426">
                  <c:v>47735</c:v>
                </c:pt>
                <c:pt idx="427">
                  <c:v>47830</c:v>
                </c:pt>
                <c:pt idx="428">
                  <c:v>47875</c:v>
                </c:pt>
                <c:pt idx="429">
                  <c:v>47904</c:v>
                </c:pt>
                <c:pt idx="430">
                  <c:v>47934</c:v>
                </c:pt>
                <c:pt idx="431">
                  <c:v>47966</c:v>
                </c:pt>
                <c:pt idx="432">
                  <c:v>48003</c:v>
                </c:pt>
                <c:pt idx="433">
                  <c:v>48163</c:v>
                </c:pt>
                <c:pt idx="434">
                  <c:v>48209</c:v>
                </c:pt>
                <c:pt idx="435">
                  <c:v>48245</c:v>
                </c:pt>
                <c:pt idx="436">
                  <c:v>48279</c:v>
                </c:pt>
                <c:pt idx="437">
                  <c:v>48310</c:v>
                </c:pt>
                <c:pt idx="438">
                  <c:v>48343</c:v>
                </c:pt>
                <c:pt idx="439">
                  <c:v>48384</c:v>
                </c:pt>
                <c:pt idx="440">
                  <c:v>48449</c:v>
                </c:pt>
                <c:pt idx="441">
                  <c:v>48475</c:v>
                </c:pt>
                <c:pt idx="442">
                  <c:v>48506</c:v>
                </c:pt>
                <c:pt idx="443">
                  <c:v>48539</c:v>
                </c:pt>
                <c:pt idx="444">
                  <c:v>48576</c:v>
                </c:pt>
                <c:pt idx="445">
                  <c:v>48618</c:v>
                </c:pt>
                <c:pt idx="446">
                  <c:v>48654</c:v>
                </c:pt>
                <c:pt idx="447">
                  <c:v>48689</c:v>
                </c:pt>
                <c:pt idx="448">
                  <c:v>48718</c:v>
                </c:pt>
                <c:pt idx="449">
                  <c:v>48756</c:v>
                </c:pt>
                <c:pt idx="450">
                  <c:v>48794</c:v>
                </c:pt>
                <c:pt idx="451">
                  <c:v>48825</c:v>
                </c:pt>
                <c:pt idx="452">
                  <c:v>48864</c:v>
                </c:pt>
                <c:pt idx="453">
                  <c:v>48903</c:v>
                </c:pt>
                <c:pt idx="454">
                  <c:v>48959</c:v>
                </c:pt>
                <c:pt idx="455">
                  <c:v>48998</c:v>
                </c:pt>
                <c:pt idx="456">
                  <c:v>49129</c:v>
                </c:pt>
                <c:pt idx="457">
                  <c:v>49180</c:v>
                </c:pt>
                <c:pt idx="458">
                  <c:v>49219</c:v>
                </c:pt>
                <c:pt idx="459">
                  <c:v>49254</c:v>
                </c:pt>
                <c:pt idx="460">
                  <c:v>49338</c:v>
                </c:pt>
                <c:pt idx="461">
                  <c:v>49401</c:v>
                </c:pt>
                <c:pt idx="462">
                  <c:v>49471</c:v>
                </c:pt>
                <c:pt idx="463">
                  <c:v>49543</c:v>
                </c:pt>
                <c:pt idx="464">
                  <c:v>49630</c:v>
                </c:pt>
                <c:pt idx="465">
                  <c:v>49698</c:v>
                </c:pt>
                <c:pt idx="466">
                  <c:v>49767</c:v>
                </c:pt>
                <c:pt idx="467">
                  <c:v>49808</c:v>
                </c:pt>
                <c:pt idx="468">
                  <c:v>49836</c:v>
                </c:pt>
                <c:pt idx="469">
                  <c:v>49863</c:v>
                </c:pt>
                <c:pt idx="470">
                  <c:v>49899</c:v>
                </c:pt>
                <c:pt idx="471">
                  <c:v>49941</c:v>
                </c:pt>
                <c:pt idx="472">
                  <c:v>49974</c:v>
                </c:pt>
                <c:pt idx="473">
                  <c:v>50008</c:v>
                </c:pt>
                <c:pt idx="474">
                  <c:v>50045</c:v>
                </c:pt>
                <c:pt idx="475">
                  <c:v>50075</c:v>
                </c:pt>
                <c:pt idx="476">
                  <c:v>50110</c:v>
                </c:pt>
                <c:pt idx="477">
                  <c:v>50134</c:v>
                </c:pt>
                <c:pt idx="478">
                  <c:v>50161</c:v>
                </c:pt>
                <c:pt idx="479">
                  <c:v>51838</c:v>
                </c:pt>
                <c:pt idx="480">
                  <c:v>59544</c:v>
                </c:pt>
                <c:pt idx="481">
                  <c:v>70022</c:v>
                </c:pt>
                <c:pt idx="482">
                  <c:v>73371</c:v>
                </c:pt>
                <c:pt idx="483">
                  <c:v>76144</c:v>
                </c:pt>
                <c:pt idx="484">
                  <c:v>77588</c:v>
                </c:pt>
                <c:pt idx="485">
                  <c:v>78453</c:v>
                </c:pt>
                <c:pt idx="486">
                  <c:v>81762</c:v>
                </c:pt>
                <c:pt idx="487">
                  <c:v>90336</c:v>
                </c:pt>
                <c:pt idx="488">
                  <c:v>98154</c:v>
                </c:pt>
                <c:pt idx="489">
                  <c:v>102128</c:v>
                </c:pt>
                <c:pt idx="490">
                  <c:v>105009</c:v>
                </c:pt>
                <c:pt idx="491">
                  <c:v>105452</c:v>
                </c:pt>
                <c:pt idx="492">
                  <c:v>105776</c:v>
                </c:pt>
                <c:pt idx="493">
                  <c:v>106040</c:v>
                </c:pt>
                <c:pt idx="494">
                  <c:v>106328</c:v>
                </c:pt>
                <c:pt idx="495">
                  <c:v>106600</c:v>
                </c:pt>
                <c:pt idx="496">
                  <c:v>106863</c:v>
                </c:pt>
                <c:pt idx="497">
                  <c:v>107476</c:v>
                </c:pt>
                <c:pt idx="498">
                  <c:v>107892</c:v>
                </c:pt>
                <c:pt idx="499">
                  <c:v>108214</c:v>
                </c:pt>
                <c:pt idx="500">
                  <c:v>108438</c:v>
                </c:pt>
                <c:pt idx="501">
                  <c:v>108579</c:v>
                </c:pt>
                <c:pt idx="502">
                  <c:v>108723</c:v>
                </c:pt>
                <c:pt idx="503">
                  <c:v>108848</c:v>
                </c:pt>
                <c:pt idx="504">
                  <c:v>108925</c:v>
                </c:pt>
                <c:pt idx="505">
                  <c:v>108993</c:v>
                </c:pt>
                <c:pt idx="506">
                  <c:v>109056</c:v>
                </c:pt>
                <c:pt idx="507">
                  <c:v>109108</c:v>
                </c:pt>
                <c:pt idx="508">
                  <c:v>109161</c:v>
                </c:pt>
                <c:pt idx="509">
                  <c:v>109236</c:v>
                </c:pt>
                <c:pt idx="510">
                  <c:v>109312</c:v>
                </c:pt>
                <c:pt idx="511">
                  <c:v>109361</c:v>
                </c:pt>
                <c:pt idx="512">
                  <c:v>109421</c:v>
                </c:pt>
                <c:pt idx="513">
                  <c:v>109513</c:v>
                </c:pt>
                <c:pt idx="514">
                  <c:v>109583</c:v>
                </c:pt>
                <c:pt idx="515">
                  <c:v>109739</c:v>
                </c:pt>
                <c:pt idx="516">
                  <c:v>109795</c:v>
                </c:pt>
                <c:pt idx="517">
                  <c:v>109868</c:v>
                </c:pt>
                <c:pt idx="518">
                  <c:v>109860</c:v>
                </c:pt>
                <c:pt idx="519">
                  <c:v>109851</c:v>
                </c:pt>
                <c:pt idx="520">
                  <c:v>109832</c:v>
                </c:pt>
                <c:pt idx="521">
                  <c:v>109851</c:v>
                </c:pt>
                <c:pt idx="522">
                  <c:v>109863</c:v>
                </c:pt>
                <c:pt idx="523">
                  <c:v>109879</c:v>
                </c:pt>
                <c:pt idx="524">
                  <c:v>109908</c:v>
                </c:pt>
                <c:pt idx="525">
                  <c:v>109942</c:v>
                </c:pt>
                <c:pt idx="526">
                  <c:v>109949</c:v>
                </c:pt>
                <c:pt idx="527">
                  <c:v>109979</c:v>
                </c:pt>
                <c:pt idx="528">
                  <c:v>109964</c:v>
                </c:pt>
                <c:pt idx="529">
                  <c:v>109948</c:v>
                </c:pt>
                <c:pt idx="530">
                  <c:v>109958</c:v>
                </c:pt>
                <c:pt idx="531">
                  <c:v>109968</c:v>
                </c:pt>
                <c:pt idx="532">
                  <c:v>109974</c:v>
                </c:pt>
                <c:pt idx="533">
                  <c:v>109991</c:v>
                </c:pt>
                <c:pt idx="534">
                  <c:v>110001</c:v>
                </c:pt>
                <c:pt idx="535">
                  <c:v>110013</c:v>
                </c:pt>
                <c:pt idx="536">
                  <c:v>110041</c:v>
                </c:pt>
                <c:pt idx="537">
                  <c:v>110041</c:v>
                </c:pt>
                <c:pt idx="538">
                  <c:v>110064</c:v>
                </c:pt>
                <c:pt idx="539">
                  <c:v>110088</c:v>
                </c:pt>
                <c:pt idx="540">
                  <c:v>110108</c:v>
                </c:pt>
                <c:pt idx="541">
                  <c:v>110121</c:v>
                </c:pt>
                <c:pt idx="542">
                  <c:v>110137</c:v>
                </c:pt>
                <c:pt idx="543">
                  <c:v>110150</c:v>
                </c:pt>
                <c:pt idx="544">
                  <c:v>110168</c:v>
                </c:pt>
                <c:pt idx="545">
                  <c:v>110174</c:v>
                </c:pt>
                <c:pt idx="546">
                  <c:v>110178</c:v>
                </c:pt>
                <c:pt idx="547">
                  <c:v>110328</c:v>
                </c:pt>
                <c:pt idx="548">
                  <c:v>110343</c:v>
                </c:pt>
                <c:pt idx="549">
                  <c:v>110359</c:v>
                </c:pt>
                <c:pt idx="550">
                  <c:v>110379</c:v>
                </c:pt>
                <c:pt idx="551">
                  <c:v>110384</c:v>
                </c:pt>
                <c:pt idx="552">
                  <c:v>110403</c:v>
                </c:pt>
                <c:pt idx="553">
                  <c:v>110420</c:v>
                </c:pt>
                <c:pt idx="554">
                  <c:v>110444</c:v>
                </c:pt>
                <c:pt idx="555">
                  <c:v>110491</c:v>
                </c:pt>
                <c:pt idx="556">
                  <c:v>110512</c:v>
                </c:pt>
                <c:pt idx="557">
                  <c:v>110549</c:v>
                </c:pt>
                <c:pt idx="558">
                  <c:v>110585</c:v>
                </c:pt>
                <c:pt idx="559">
                  <c:v>110617</c:v>
                </c:pt>
                <c:pt idx="560">
                  <c:v>110633</c:v>
                </c:pt>
                <c:pt idx="561">
                  <c:v>110646</c:v>
                </c:pt>
                <c:pt idx="562">
                  <c:v>110652</c:v>
                </c:pt>
                <c:pt idx="563">
                  <c:v>110657</c:v>
                </c:pt>
                <c:pt idx="564">
                  <c:v>110668</c:v>
                </c:pt>
                <c:pt idx="565">
                  <c:v>110669</c:v>
                </c:pt>
                <c:pt idx="566">
                  <c:v>110696</c:v>
                </c:pt>
                <c:pt idx="567">
                  <c:v>110705</c:v>
                </c:pt>
                <c:pt idx="568">
                  <c:v>110710</c:v>
                </c:pt>
                <c:pt idx="569">
                  <c:v>110725</c:v>
                </c:pt>
                <c:pt idx="570">
                  <c:v>110727</c:v>
                </c:pt>
                <c:pt idx="571">
                  <c:v>110732</c:v>
                </c:pt>
                <c:pt idx="572">
                  <c:v>110737</c:v>
                </c:pt>
                <c:pt idx="573">
                  <c:v>110748</c:v>
                </c:pt>
                <c:pt idx="574">
                  <c:v>110746</c:v>
                </c:pt>
                <c:pt idx="575">
                  <c:v>110769</c:v>
                </c:pt>
                <c:pt idx="576">
                  <c:v>110782</c:v>
                </c:pt>
                <c:pt idx="577">
                  <c:v>110794</c:v>
                </c:pt>
                <c:pt idx="578">
                  <c:v>110965</c:v>
                </c:pt>
                <c:pt idx="579">
                  <c:v>110985</c:v>
                </c:pt>
                <c:pt idx="580">
                  <c:v>111009</c:v>
                </c:pt>
                <c:pt idx="581">
                  <c:v>111032</c:v>
                </c:pt>
                <c:pt idx="582">
                  <c:v>111050</c:v>
                </c:pt>
                <c:pt idx="583">
                  <c:v>111059</c:v>
                </c:pt>
                <c:pt idx="584">
                  <c:v>111090</c:v>
                </c:pt>
                <c:pt idx="585">
                  <c:v>111096</c:v>
                </c:pt>
                <c:pt idx="586">
                  <c:v>111114</c:v>
                </c:pt>
                <c:pt idx="587">
                  <c:v>111133</c:v>
                </c:pt>
                <c:pt idx="588">
                  <c:v>111149</c:v>
                </c:pt>
                <c:pt idx="589">
                  <c:v>111173</c:v>
                </c:pt>
                <c:pt idx="590">
                  <c:v>111198</c:v>
                </c:pt>
                <c:pt idx="591">
                  <c:v>111224</c:v>
                </c:pt>
                <c:pt idx="592">
                  <c:v>111241</c:v>
                </c:pt>
                <c:pt idx="593">
                  <c:v>111259</c:v>
                </c:pt>
                <c:pt idx="594">
                  <c:v>111286</c:v>
                </c:pt>
                <c:pt idx="595">
                  <c:v>111300</c:v>
                </c:pt>
                <c:pt idx="596">
                  <c:v>111351</c:v>
                </c:pt>
                <c:pt idx="597">
                  <c:v>111435</c:v>
                </c:pt>
                <c:pt idx="598">
                  <c:v>111502</c:v>
                </c:pt>
                <c:pt idx="599">
                  <c:v>111528</c:v>
                </c:pt>
                <c:pt idx="600">
                  <c:v>111573</c:v>
                </c:pt>
                <c:pt idx="601">
                  <c:v>111606</c:v>
                </c:pt>
                <c:pt idx="602">
                  <c:v>111640</c:v>
                </c:pt>
                <c:pt idx="603">
                  <c:v>111671</c:v>
                </c:pt>
                <c:pt idx="604">
                  <c:v>111686</c:v>
                </c:pt>
                <c:pt idx="605">
                  <c:v>111713</c:v>
                </c:pt>
                <c:pt idx="606">
                  <c:v>111734</c:v>
                </c:pt>
                <c:pt idx="607">
                  <c:v>111758</c:v>
                </c:pt>
                <c:pt idx="608">
                  <c:v>111779</c:v>
                </c:pt>
                <c:pt idx="609">
                  <c:v>111811</c:v>
                </c:pt>
                <c:pt idx="610">
                  <c:v>111842</c:v>
                </c:pt>
                <c:pt idx="611">
                  <c:v>112023</c:v>
                </c:pt>
                <c:pt idx="612">
                  <c:v>112042</c:v>
                </c:pt>
                <c:pt idx="613">
                  <c:v>112059</c:v>
                </c:pt>
                <c:pt idx="614">
                  <c:v>112069</c:v>
                </c:pt>
                <c:pt idx="615">
                  <c:v>112090</c:v>
                </c:pt>
                <c:pt idx="616">
                  <c:v>112108</c:v>
                </c:pt>
                <c:pt idx="617">
                  <c:v>112144</c:v>
                </c:pt>
                <c:pt idx="618">
                  <c:v>112186</c:v>
                </c:pt>
                <c:pt idx="619">
                  <c:v>112231</c:v>
                </c:pt>
                <c:pt idx="620">
                  <c:v>112260</c:v>
                </c:pt>
                <c:pt idx="621">
                  <c:v>112289</c:v>
                </c:pt>
                <c:pt idx="622">
                  <c:v>112309</c:v>
                </c:pt>
                <c:pt idx="623">
                  <c:v>112338</c:v>
                </c:pt>
                <c:pt idx="624">
                  <c:v>112358</c:v>
                </c:pt>
                <c:pt idx="625">
                  <c:v>112375</c:v>
                </c:pt>
                <c:pt idx="626">
                  <c:v>112392</c:v>
                </c:pt>
                <c:pt idx="627">
                  <c:v>112410</c:v>
                </c:pt>
                <c:pt idx="628">
                  <c:v>112434</c:v>
                </c:pt>
                <c:pt idx="629">
                  <c:v>112453</c:v>
                </c:pt>
                <c:pt idx="630">
                  <c:v>112472</c:v>
                </c:pt>
                <c:pt idx="631">
                  <c:v>112488</c:v>
                </c:pt>
                <c:pt idx="632">
                  <c:v>112515</c:v>
                </c:pt>
                <c:pt idx="633">
                  <c:v>112540</c:v>
                </c:pt>
                <c:pt idx="634">
                  <c:v>112572</c:v>
                </c:pt>
                <c:pt idx="635">
                  <c:v>112593</c:v>
                </c:pt>
                <c:pt idx="636">
                  <c:v>112627</c:v>
                </c:pt>
                <c:pt idx="637">
                  <c:v>112645</c:v>
                </c:pt>
                <c:pt idx="638">
                  <c:v>112702</c:v>
                </c:pt>
                <c:pt idx="639">
                  <c:v>112920</c:v>
                </c:pt>
                <c:pt idx="640">
                  <c:v>112940</c:v>
                </c:pt>
                <c:pt idx="641">
                  <c:v>112956</c:v>
                </c:pt>
                <c:pt idx="642">
                  <c:v>112979</c:v>
                </c:pt>
                <c:pt idx="643">
                  <c:v>113000</c:v>
                </c:pt>
                <c:pt idx="644">
                  <c:v>113035</c:v>
                </c:pt>
                <c:pt idx="645">
                  <c:v>113071</c:v>
                </c:pt>
                <c:pt idx="646">
                  <c:v>113107</c:v>
                </c:pt>
                <c:pt idx="647">
                  <c:v>113132</c:v>
                </c:pt>
                <c:pt idx="648">
                  <c:v>113160</c:v>
                </c:pt>
                <c:pt idx="649">
                  <c:v>113175</c:v>
                </c:pt>
                <c:pt idx="650">
                  <c:v>113217</c:v>
                </c:pt>
                <c:pt idx="651">
                  <c:v>113240</c:v>
                </c:pt>
                <c:pt idx="652">
                  <c:v>113290</c:v>
                </c:pt>
                <c:pt idx="653">
                  <c:v>113331</c:v>
                </c:pt>
                <c:pt idx="654">
                  <c:v>113345</c:v>
                </c:pt>
                <c:pt idx="655">
                  <c:v>113371</c:v>
                </c:pt>
                <c:pt idx="656">
                  <c:v>113390</c:v>
                </c:pt>
                <c:pt idx="657">
                  <c:v>113405</c:v>
                </c:pt>
                <c:pt idx="658">
                  <c:v>113424</c:v>
                </c:pt>
                <c:pt idx="659">
                  <c:v>113434</c:v>
                </c:pt>
                <c:pt idx="660">
                  <c:v>113457</c:v>
                </c:pt>
                <c:pt idx="661">
                  <c:v>113469</c:v>
                </c:pt>
                <c:pt idx="662">
                  <c:v>113490</c:v>
                </c:pt>
                <c:pt idx="663">
                  <c:v>113526</c:v>
                </c:pt>
                <c:pt idx="664">
                  <c:v>113550</c:v>
                </c:pt>
                <c:pt idx="665">
                  <c:v>113568</c:v>
                </c:pt>
                <c:pt idx="666">
                  <c:v>113599</c:v>
                </c:pt>
                <c:pt idx="667">
                  <c:v>113650</c:v>
                </c:pt>
                <c:pt idx="668">
                  <c:v>113676</c:v>
                </c:pt>
                <c:pt idx="669">
                  <c:v>113915</c:v>
                </c:pt>
                <c:pt idx="670">
                  <c:v>113960</c:v>
                </c:pt>
                <c:pt idx="671">
                  <c:v>113997</c:v>
                </c:pt>
                <c:pt idx="672">
                  <c:v>114037</c:v>
                </c:pt>
                <c:pt idx="673">
                  <c:v>114059</c:v>
                </c:pt>
                <c:pt idx="674">
                  <c:v>114082</c:v>
                </c:pt>
                <c:pt idx="675">
                  <c:v>114091</c:v>
                </c:pt>
                <c:pt idx="676">
                  <c:v>114862</c:v>
                </c:pt>
                <c:pt idx="677">
                  <c:v>115265</c:v>
                </c:pt>
                <c:pt idx="678">
                  <c:v>115449</c:v>
                </c:pt>
                <c:pt idx="679">
                  <c:v>115608</c:v>
                </c:pt>
                <c:pt idx="680">
                  <c:v>115725</c:v>
                </c:pt>
                <c:pt idx="681">
                  <c:v>115938</c:v>
                </c:pt>
                <c:pt idx="682">
                  <c:v>115981</c:v>
                </c:pt>
                <c:pt idx="683">
                  <c:v>116010</c:v>
                </c:pt>
                <c:pt idx="684">
                  <c:v>116036</c:v>
                </c:pt>
                <c:pt idx="685">
                  <c:v>116063</c:v>
                </c:pt>
                <c:pt idx="686">
                  <c:v>116093</c:v>
                </c:pt>
                <c:pt idx="687">
                  <c:v>116105</c:v>
                </c:pt>
                <c:pt idx="688">
                  <c:v>116132</c:v>
                </c:pt>
                <c:pt idx="689">
                  <c:v>116153</c:v>
                </c:pt>
                <c:pt idx="690">
                  <c:v>116177</c:v>
                </c:pt>
                <c:pt idx="691">
                  <c:v>116191</c:v>
                </c:pt>
                <c:pt idx="692">
                  <c:v>116217</c:v>
                </c:pt>
                <c:pt idx="693">
                  <c:v>116241</c:v>
                </c:pt>
                <c:pt idx="694">
                  <c:v>116267</c:v>
                </c:pt>
                <c:pt idx="695">
                  <c:v>116292</c:v>
                </c:pt>
                <c:pt idx="696">
                  <c:v>116311</c:v>
                </c:pt>
                <c:pt idx="697">
                  <c:v>116336</c:v>
                </c:pt>
                <c:pt idx="698">
                  <c:v>116363</c:v>
                </c:pt>
                <c:pt idx="699">
                  <c:v>116383</c:v>
                </c:pt>
                <c:pt idx="700">
                  <c:v>116586</c:v>
                </c:pt>
                <c:pt idx="701">
                  <c:v>116604</c:v>
                </c:pt>
                <c:pt idx="702">
                  <c:v>116628</c:v>
                </c:pt>
                <c:pt idx="703">
                  <c:v>116646</c:v>
                </c:pt>
                <c:pt idx="704">
                  <c:v>116654</c:v>
                </c:pt>
                <c:pt idx="705">
                  <c:v>116672</c:v>
                </c:pt>
                <c:pt idx="706">
                  <c:v>116681</c:v>
                </c:pt>
                <c:pt idx="707">
                  <c:v>116695</c:v>
                </c:pt>
                <c:pt idx="708">
                  <c:v>116709</c:v>
                </c:pt>
                <c:pt idx="709">
                  <c:v>116711</c:v>
                </c:pt>
                <c:pt idx="710">
                  <c:v>116725</c:v>
                </c:pt>
                <c:pt idx="711">
                  <c:v>116743</c:v>
                </c:pt>
                <c:pt idx="712">
                  <c:v>116755</c:v>
                </c:pt>
                <c:pt idx="713">
                  <c:v>116768</c:v>
                </c:pt>
                <c:pt idx="714">
                  <c:v>116777</c:v>
                </c:pt>
                <c:pt idx="715">
                  <c:v>116784</c:v>
                </c:pt>
                <c:pt idx="716">
                  <c:v>116795</c:v>
                </c:pt>
                <c:pt idx="717">
                  <c:v>116800</c:v>
                </c:pt>
                <c:pt idx="718">
                  <c:v>116809</c:v>
                </c:pt>
                <c:pt idx="719">
                  <c:v>116825</c:v>
                </c:pt>
                <c:pt idx="720">
                  <c:v>116838</c:v>
                </c:pt>
                <c:pt idx="721">
                  <c:v>116859</c:v>
                </c:pt>
                <c:pt idx="722">
                  <c:v>116881</c:v>
                </c:pt>
                <c:pt idx="723">
                  <c:v>116897</c:v>
                </c:pt>
                <c:pt idx="724">
                  <c:v>116918</c:v>
                </c:pt>
                <c:pt idx="725">
                  <c:v>116938</c:v>
                </c:pt>
                <c:pt idx="726">
                  <c:v>116945</c:v>
                </c:pt>
                <c:pt idx="727">
                  <c:v>116962</c:v>
                </c:pt>
                <c:pt idx="728">
                  <c:v>116981</c:v>
                </c:pt>
                <c:pt idx="729">
                  <c:v>116998</c:v>
                </c:pt>
                <c:pt idx="730">
                  <c:v>117027</c:v>
                </c:pt>
                <c:pt idx="731">
                  <c:v>117999</c:v>
                </c:pt>
                <c:pt idx="732">
                  <c:v>118007</c:v>
                </c:pt>
                <c:pt idx="733">
                  <c:v>118017</c:v>
                </c:pt>
                <c:pt idx="734">
                  <c:v>118038</c:v>
                </c:pt>
                <c:pt idx="735">
                  <c:v>118054</c:v>
                </c:pt>
                <c:pt idx="736">
                  <c:v>118074</c:v>
                </c:pt>
                <c:pt idx="737">
                  <c:v>118089</c:v>
                </c:pt>
                <c:pt idx="738">
                  <c:v>118113</c:v>
                </c:pt>
                <c:pt idx="739">
                  <c:v>118141</c:v>
                </c:pt>
                <c:pt idx="740">
                  <c:v>118171</c:v>
                </c:pt>
                <c:pt idx="741">
                  <c:v>118202</c:v>
                </c:pt>
                <c:pt idx="742">
                  <c:v>118216</c:v>
                </c:pt>
                <c:pt idx="743">
                  <c:v>118238</c:v>
                </c:pt>
                <c:pt idx="744">
                  <c:v>118258</c:v>
                </c:pt>
                <c:pt idx="745">
                  <c:v>118255</c:v>
                </c:pt>
                <c:pt idx="746">
                  <c:v>118289</c:v>
                </c:pt>
                <c:pt idx="747">
                  <c:v>118326</c:v>
                </c:pt>
                <c:pt idx="748">
                  <c:v>118350</c:v>
                </c:pt>
                <c:pt idx="749">
                  <c:v>118362</c:v>
                </c:pt>
                <c:pt idx="750">
                  <c:v>118389</c:v>
                </c:pt>
                <c:pt idx="751">
                  <c:v>118404</c:v>
                </c:pt>
                <c:pt idx="752">
                  <c:v>118427</c:v>
                </c:pt>
                <c:pt idx="753">
                  <c:v>118449</c:v>
                </c:pt>
                <c:pt idx="754">
                  <c:v>118448</c:v>
                </c:pt>
                <c:pt idx="755">
                  <c:v>118466</c:v>
                </c:pt>
                <c:pt idx="756">
                  <c:v>118487</c:v>
                </c:pt>
                <c:pt idx="757">
                  <c:v>118506</c:v>
                </c:pt>
                <c:pt idx="758">
                  <c:v>118529</c:v>
                </c:pt>
                <c:pt idx="759">
                  <c:v>118540</c:v>
                </c:pt>
                <c:pt idx="760">
                  <c:v>118117</c:v>
                </c:pt>
                <c:pt idx="761">
                  <c:v>118128</c:v>
                </c:pt>
                <c:pt idx="762">
                  <c:v>118145</c:v>
                </c:pt>
                <c:pt idx="763">
                  <c:v>118146</c:v>
                </c:pt>
                <c:pt idx="764">
                  <c:v>118165</c:v>
                </c:pt>
                <c:pt idx="765">
                  <c:v>118185</c:v>
                </c:pt>
                <c:pt idx="766">
                  <c:v>118201</c:v>
                </c:pt>
                <c:pt idx="767">
                  <c:v>118213</c:v>
                </c:pt>
                <c:pt idx="768">
                  <c:v>118234</c:v>
                </c:pt>
                <c:pt idx="769">
                  <c:v>118252</c:v>
                </c:pt>
                <c:pt idx="770">
                  <c:v>118300</c:v>
                </c:pt>
                <c:pt idx="771">
                  <c:v>118334</c:v>
                </c:pt>
                <c:pt idx="772">
                  <c:v>118367</c:v>
                </c:pt>
                <c:pt idx="773">
                  <c:v>118387</c:v>
                </c:pt>
                <c:pt idx="774">
                  <c:v>118431</c:v>
                </c:pt>
                <c:pt idx="775">
                  <c:v>118458</c:v>
                </c:pt>
                <c:pt idx="776">
                  <c:v>118498</c:v>
                </c:pt>
                <c:pt idx="777">
                  <c:v>118522</c:v>
                </c:pt>
                <c:pt idx="778">
                  <c:v>118553</c:v>
                </c:pt>
                <c:pt idx="779">
                  <c:v>118571</c:v>
                </c:pt>
                <c:pt idx="780">
                  <c:v>118587</c:v>
                </c:pt>
                <c:pt idx="781">
                  <c:v>118610</c:v>
                </c:pt>
                <c:pt idx="782">
                  <c:v>118649</c:v>
                </c:pt>
                <c:pt idx="783">
                  <c:v>118684</c:v>
                </c:pt>
                <c:pt idx="784">
                  <c:v>118709</c:v>
                </c:pt>
                <c:pt idx="785">
                  <c:v>118733</c:v>
                </c:pt>
                <c:pt idx="786">
                  <c:v>118758</c:v>
                </c:pt>
                <c:pt idx="787">
                  <c:v>118794</c:v>
                </c:pt>
                <c:pt idx="788">
                  <c:v>119041</c:v>
                </c:pt>
                <c:pt idx="789">
                  <c:v>119063</c:v>
                </c:pt>
                <c:pt idx="790">
                  <c:v>119086</c:v>
                </c:pt>
                <c:pt idx="791">
                  <c:v>119107</c:v>
                </c:pt>
                <c:pt idx="792">
                  <c:v>119120</c:v>
                </c:pt>
                <c:pt idx="793">
                  <c:v>119130</c:v>
                </c:pt>
                <c:pt idx="794">
                  <c:v>119139</c:v>
                </c:pt>
                <c:pt idx="795">
                  <c:v>119148</c:v>
                </c:pt>
                <c:pt idx="796">
                  <c:v>119164</c:v>
                </c:pt>
                <c:pt idx="797">
                  <c:v>119189</c:v>
                </c:pt>
                <c:pt idx="798">
                  <c:v>119234</c:v>
                </c:pt>
                <c:pt idx="799">
                  <c:v>119297</c:v>
                </c:pt>
                <c:pt idx="800">
                  <c:v>119348</c:v>
                </c:pt>
                <c:pt idx="801">
                  <c:v>119390</c:v>
                </c:pt>
                <c:pt idx="802">
                  <c:v>119420</c:v>
                </c:pt>
                <c:pt idx="803">
                  <c:v>119472</c:v>
                </c:pt>
                <c:pt idx="804">
                  <c:v>119506</c:v>
                </c:pt>
                <c:pt idx="805">
                  <c:v>119536</c:v>
                </c:pt>
                <c:pt idx="806">
                  <c:v>119552</c:v>
                </c:pt>
                <c:pt idx="807">
                  <c:v>119572</c:v>
                </c:pt>
                <c:pt idx="808">
                  <c:v>119602</c:v>
                </c:pt>
                <c:pt idx="809">
                  <c:v>119630</c:v>
                </c:pt>
                <c:pt idx="810">
                  <c:v>119660</c:v>
                </c:pt>
                <c:pt idx="811">
                  <c:v>119696</c:v>
                </c:pt>
                <c:pt idx="812">
                  <c:v>119711</c:v>
                </c:pt>
                <c:pt idx="813">
                  <c:v>119731</c:v>
                </c:pt>
                <c:pt idx="814">
                  <c:v>119755</c:v>
                </c:pt>
                <c:pt idx="815">
                  <c:v>119766</c:v>
                </c:pt>
                <c:pt idx="816">
                  <c:v>119800</c:v>
                </c:pt>
                <c:pt idx="817">
                  <c:v>119829</c:v>
                </c:pt>
                <c:pt idx="818">
                  <c:v>119870</c:v>
                </c:pt>
                <c:pt idx="819">
                  <c:v>119897</c:v>
                </c:pt>
                <c:pt idx="820">
                  <c:v>119929</c:v>
                </c:pt>
                <c:pt idx="821">
                  <c:v>120286</c:v>
                </c:pt>
                <c:pt idx="822">
                  <c:v>120300</c:v>
                </c:pt>
                <c:pt idx="823">
                  <c:v>120318</c:v>
                </c:pt>
                <c:pt idx="824">
                  <c:v>120352</c:v>
                </c:pt>
                <c:pt idx="825">
                  <c:v>120383</c:v>
                </c:pt>
                <c:pt idx="826">
                  <c:v>120408</c:v>
                </c:pt>
                <c:pt idx="827">
                  <c:v>120436</c:v>
                </c:pt>
                <c:pt idx="828">
                  <c:v>120453</c:v>
                </c:pt>
                <c:pt idx="829">
                  <c:v>120479</c:v>
                </c:pt>
                <c:pt idx="830">
                  <c:v>120505</c:v>
                </c:pt>
                <c:pt idx="831">
                  <c:v>120538</c:v>
                </c:pt>
                <c:pt idx="832">
                  <c:v>120563</c:v>
                </c:pt>
                <c:pt idx="833">
                  <c:v>120598</c:v>
                </c:pt>
                <c:pt idx="834">
                  <c:v>120628</c:v>
                </c:pt>
                <c:pt idx="835">
                  <c:v>120653</c:v>
                </c:pt>
                <c:pt idx="836">
                  <c:v>120674</c:v>
                </c:pt>
                <c:pt idx="837">
                  <c:v>120694</c:v>
                </c:pt>
                <c:pt idx="838">
                  <c:v>120719</c:v>
                </c:pt>
                <c:pt idx="839">
                  <c:v>120751</c:v>
                </c:pt>
                <c:pt idx="840">
                  <c:v>120780</c:v>
                </c:pt>
                <c:pt idx="841">
                  <c:v>120816</c:v>
                </c:pt>
                <c:pt idx="842">
                  <c:v>120846</c:v>
                </c:pt>
                <c:pt idx="843">
                  <c:v>120869</c:v>
                </c:pt>
                <c:pt idx="844">
                  <c:v>120892</c:v>
                </c:pt>
                <c:pt idx="845">
                  <c:v>120914</c:v>
                </c:pt>
                <c:pt idx="846">
                  <c:v>120946</c:v>
                </c:pt>
                <c:pt idx="847">
                  <c:v>120967</c:v>
                </c:pt>
                <c:pt idx="848">
                  <c:v>120992</c:v>
                </c:pt>
                <c:pt idx="849">
                  <c:v>121024</c:v>
                </c:pt>
                <c:pt idx="850">
                  <c:v>121047</c:v>
                </c:pt>
                <c:pt idx="851">
                  <c:v>121388</c:v>
                </c:pt>
                <c:pt idx="852">
                  <c:v>121407</c:v>
                </c:pt>
                <c:pt idx="853">
                  <c:v>121431</c:v>
                </c:pt>
                <c:pt idx="854">
                  <c:v>121448</c:v>
                </c:pt>
                <c:pt idx="855">
                  <c:v>121474</c:v>
                </c:pt>
                <c:pt idx="856">
                  <c:v>121507</c:v>
                </c:pt>
                <c:pt idx="857">
                  <c:v>121562</c:v>
                </c:pt>
                <c:pt idx="858">
                  <c:v>121673</c:v>
                </c:pt>
                <c:pt idx="859">
                  <c:v>121797</c:v>
                </c:pt>
                <c:pt idx="860">
                  <c:v>121900</c:v>
                </c:pt>
                <c:pt idx="861">
                  <c:v>121956</c:v>
                </c:pt>
                <c:pt idx="862">
                  <c:v>122035</c:v>
                </c:pt>
                <c:pt idx="863">
                  <c:v>122097</c:v>
                </c:pt>
                <c:pt idx="864">
                  <c:v>122130</c:v>
                </c:pt>
                <c:pt idx="865">
                  <c:v>122167</c:v>
                </c:pt>
                <c:pt idx="866">
                  <c:v>122210</c:v>
                </c:pt>
                <c:pt idx="867">
                  <c:v>122253</c:v>
                </c:pt>
                <c:pt idx="868">
                  <c:v>122280</c:v>
                </c:pt>
                <c:pt idx="869">
                  <c:v>122308</c:v>
                </c:pt>
                <c:pt idx="870">
                  <c:v>122331</c:v>
                </c:pt>
                <c:pt idx="871">
                  <c:v>122346</c:v>
                </c:pt>
                <c:pt idx="872">
                  <c:v>122358</c:v>
                </c:pt>
                <c:pt idx="873">
                  <c:v>122364</c:v>
                </c:pt>
                <c:pt idx="874">
                  <c:v>122400</c:v>
                </c:pt>
                <c:pt idx="875">
                  <c:v>122409</c:v>
                </c:pt>
                <c:pt idx="876">
                  <c:v>122442</c:v>
                </c:pt>
                <c:pt idx="877">
                  <c:v>122481</c:v>
                </c:pt>
                <c:pt idx="878">
                  <c:v>122575</c:v>
                </c:pt>
                <c:pt idx="879">
                  <c:v>122598</c:v>
                </c:pt>
                <c:pt idx="880">
                  <c:v>122629</c:v>
                </c:pt>
                <c:pt idx="881">
                  <c:v>122649</c:v>
                </c:pt>
                <c:pt idx="882">
                  <c:v>123050</c:v>
                </c:pt>
                <c:pt idx="883">
                  <c:v>123163</c:v>
                </c:pt>
                <c:pt idx="884">
                  <c:v>123223</c:v>
                </c:pt>
                <c:pt idx="885">
                  <c:v>123278</c:v>
                </c:pt>
                <c:pt idx="886">
                  <c:v>123322</c:v>
                </c:pt>
                <c:pt idx="887">
                  <c:v>123360</c:v>
                </c:pt>
                <c:pt idx="888">
                  <c:v>123398</c:v>
                </c:pt>
                <c:pt idx="889">
                  <c:v>123428</c:v>
                </c:pt>
                <c:pt idx="890">
                  <c:v>123462</c:v>
                </c:pt>
                <c:pt idx="891">
                  <c:v>123504</c:v>
                </c:pt>
                <c:pt idx="892">
                  <c:v>123544</c:v>
                </c:pt>
                <c:pt idx="893">
                  <c:v>123566</c:v>
                </c:pt>
                <c:pt idx="894">
                  <c:v>123590</c:v>
                </c:pt>
                <c:pt idx="895">
                  <c:v>123626</c:v>
                </c:pt>
                <c:pt idx="896">
                  <c:v>123636</c:v>
                </c:pt>
                <c:pt idx="897">
                  <c:v>123666</c:v>
                </c:pt>
                <c:pt idx="898">
                  <c:v>123679</c:v>
                </c:pt>
                <c:pt idx="899">
                  <c:v>123704</c:v>
                </c:pt>
                <c:pt idx="900">
                  <c:v>123726</c:v>
                </c:pt>
                <c:pt idx="901">
                  <c:v>123751</c:v>
                </c:pt>
                <c:pt idx="902">
                  <c:v>123768</c:v>
                </c:pt>
                <c:pt idx="903">
                  <c:v>123785</c:v>
                </c:pt>
                <c:pt idx="904">
                  <c:v>123809</c:v>
                </c:pt>
                <c:pt idx="905">
                  <c:v>123832</c:v>
                </c:pt>
                <c:pt idx="906">
                  <c:v>123844</c:v>
                </c:pt>
                <c:pt idx="907">
                  <c:v>123856</c:v>
                </c:pt>
                <c:pt idx="908">
                  <c:v>123878</c:v>
                </c:pt>
                <c:pt idx="909">
                  <c:v>123903</c:v>
                </c:pt>
                <c:pt idx="910">
                  <c:v>123917</c:v>
                </c:pt>
                <c:pt idx="911">
                  <c:v>123929</c:v>
                </c:pt>
                <c:pt idx="912">
                  <c:v>124261</c:v>
                </c:pt>
                <c:pt idx="913">
                  <c:v>124269</c:v>
                </c:pt>
                <c:pt idx="914">
                  <c:v>124293</c:v>
                </c:pt>
                <c:pt idx="915">
                  <c:v>124301</c:v>
                </c:pt>
                <c:pt idx="916">
                  <c:v>124321</c:v>
                </c:pt>
                <c:pt idx="917">
                  <c:v>124329</c:v>
                </c:pt>
                <c:pt idx="918">
                  <c:v>124355</c:v>
                </c:pt>
                <c:pt idx="919">
                  <c:v>124375</c:v>
                </c:pt>
                <c:pt idx="920">
                  <c:v>124395</c:v>
                </c:pt>
                <c:pt idx="921">
                  <c:v>124409</c:v>
                </c:pt>
                <c:pt idx="922">
                  <c:v>124429</c:v>
                </c:pt>
                <c:pt idx="923">
                  <c:v>124441</c:v>
                </c:pt>
                <c:pt idx="924">
                  <c:v>124454</c:v>
                </c:pt>
                <c:pt idx="925">
                  <c:v>124469</c:v>
                </c:pt>
                <c:pt idx="926">
                  <c:v>124476</c:v>
                </c:pt>
                <c:pt idx="927">
                  <c:v>124488</c:v>
                </c:pt>
                <c:pt idx="928">
                  <c:v>124511</c:v>
                </c:pt>
                <c:pt idx="929">
                  <c:v>124526</c:v>
                </c:pt>
                <c:pt idx="930">
                  <c:v>124549</c:v>
                </c:pt>
                <c:pt idx="931">
                  <c:v>124566</c:v>
                </c:pt>
                <c:pt idx="932">
                  <c:v>124585</c:v>
                </c:pt>
                <c:pt idx="933">
                  <c:v>124603</c:v>
                </c:pt>
                <c:pt idx="934">
                  <c:v>124614</c:v>
                </c:pt>
                <c:pt idx="935">
                  <c:v>124620</c:v>
                </c:pt>
                <c:pt idx="936">
                  <c:v>124634</c:v>
                </c:pt>
                <c:pt idx="937">
                  <c:v>124648</c:v>
                </c:pt>
                <c:pt idx="938">
                  <c:v>124655</c:v>
                </c:pt>
                <c:pt idx="939">
                  <c:v>124677</c:v>
                </c:pt>
                <c:pt idx="940">
                  <c:v>124688</c:v>
                </c:pt>
                <c:pt idx="941">
                  <c:v>124710</c:v>
                </c:pt>
                <c:pt idx="942">
                  <c:v>124979</c:v>
                </c:pt>
                <c:pt idx="943">
                  <c:v>125007</c:v>
                </c:pt>
                <c:pt idx="944">
                  <c:v>125052</c:v>
                </c:pt>
                <c:pt idx="945">
                  <c:v>125069</c:v>
                </c:pt>
                <c:pt idx="946">
                  <c:v>125106</c:v>
                </c:pt>
                <c:pt idx="947">
                  <c:v>125136</c:v>
                </c:pt>
                <c:pt idx="948">
                  <c:v>125157</c:v>
                </c:pt>
                <c:pt idx="949">
                  <c:v>125174</c:v>
                </c:pt>
                <c:pt idx="950">
                  <c:v>125204</c:v>
                </c:pt>
                <c:pt idx="951">
                  <c:v>125228</c:v>
                </c:pt>
                <c:pt idx="952">
                  <c:v>125251</c:v>
                </c:pt>
                <c:pt idx="953">
                  <c:v>125272</c:v>
                </c:pt>
                <c:pt idx="954">
                  <c:v>125291</c:v>
                </c:pt>
                <c:pt idx="955">
                  <c:v>125308</c:v>
                </c:pt>
                <c:pt idx="956">
                  <c:v>125340</c:v>
                </c:pt>
                <c:pt idx="957">
                  <c:v>125361</c:v>
                </c:pt>
                <c:pt idx="958">
                  <c:v>125384</c:v>
                </c:pt>
                <c:pt idx="959">
                  <c:v>125395</c:v>
                </c:pt>
                <c:pt idx="960">
                  <c:v>125442</c:v>
                </c:pt>
                <c:pt idx="961">
                  <c:v>125475</c:v>
                </c:pt>
                <c:pt idx="962">
                  <c:v>125514</c:v>
                </c:pt>
                <c:pt idx="963">
                  <c:v>125549</c:v>
                </c:pt>
                <c:pt idx="964">
                  <c:v>125578</c:v>
                </c:pt>
                <c:pt idx="965">
                  <c:v>125607</c:v>
                </c:pt>
                <c:pt idx="966">
                  <c:v>125624</c:v>
                </c:pt>
                <c:pt idx="967">
                  <c:v>125648</c:v>
                </c:pt>
                <c:pt idx="968">
                  <c:v>125675</c:v>
                </c:pt>
                <c:pt idx="969">
                  <c:v>125691</c:v>
                </c:pt>
                <c:pt idx="970">
                  <c:v>125710</c:v>
                </c:pt>
                <c:pt idx="971">
                  <c:v>125735</c:v>
                </c:pt>
                <c:pt idx="972">
                  <c:v>125754</c:v>
                </c:pt>
                <c:pt idx="973">
                  <c:v>125771</c:v>
                </c:pt>
                <c:pt idx="974">
                  <c:v>125797</c:v>
                </c:pt>
                <c:pt idx="975">
                  <c:v>126107</c:v>
                </c:pt>
                <c:pt idx="976">
                  <c:v>126140</c:v>
                </c:pt>
                <c:pt idx="977">
                  <c:v>126168</c:v>
                </c:pt>
                <c:pt idx="978">
                  <c:v>126193</c:v>
                </c:pt>
                <c:pt idx="979">
                  <c:v>126241</c:v>
                </c:pt>
                <c:pt idx="980">
                  <c:v>126259</c:v>
                </c:pt>
                <c:pt idx="981">
                  <c:v>126297</c:v>
                </c:pt>
                <c:pt idx="982">
                  <c:v>126326</c:v>
                </c:pt>
                <c:pt idx="983">
                  <c:v>126358</c:v>
                </c:pt>
                <c:pt idx="984">
                  <c:v>126406</c:v>
                </c:pt>
                <c:pt idx="985">
                  <c:v>126488</c:v>
                </c:pt>
                <c:pt idx="986">
                  <c:v>126565</c:v>
                </c:pt>
                <c:pt idx="987">
                  <c:v>126598</c:v>
                </c:pt>
                <c:pt idx="988">
                  <c:v>126635</c:v>
                </c:pt>
                <c:pt idx="989">
                  <c:v>126688</c:v>
                </c:pt>
                <c:pt idx="990">
                  <c:v>126712</c:v>
                </c:pt>
                <c:pt idx="991">
                  <c:v>126753</c:v>
                </c:pt>
                <c:pt idx="992">
                  <c:v>126838</c:v>
                </c:pt>
                <c:pt idx="993">
                  <c:v>126929</c:v>
                </c:pt>
                <c:pt idx="994">
                  <c:v>126979</c:v>
                </c:pt>
                <c:pt idx="995">
                  <c:v>127027</c:v>
                </c:pt>
                <c:pt idx="996">
                  <c:v>127065</c:v>
                </c:pt>
                <c:pt idx="997">
                  <c:v>127109</c:v>
                </c:pt>
                <c:pt idx="998">
                  <c:v>127137</c:v>
                </c:pt>
                <c:pt idx="999">
                  <c:v>127207</c:v>
                </c:pt>
                <c:pt idx="1000">
                  <c:v>127264</c:v>
                </c:pt>
                <c:pt idx="1001">
                  <c:v>127288</c:v>
                </c:pt>
                <c:pt idx="1002">
                  <c:v>127336</c:v>
                </c:pt>
                <c:pt idx="1003">
                  <c:v>127374</c:v>
                </c:pt>
                <c:pt idx="1004">
                  <c:v>127641</c:v>
                </c:pt>
                <c:pt idx="1005">
                  <c:v>127679</c:v>
                </c:pt>
                <c:pt idx="1006">
                  <c:v>127737</c:v>
                </c:pt>
                <c:pt idx="1007">
                  <c:v>127796</c:v>
                </c:pt>
                <c:pt idx="1008">
                  <c:v>127872</c:v>
                </c:pt>
                <c:pt idx="1009">
                  <c:v>127944</c:v>
                </c:pt>
                <c:pt idx="1010">
                  <c:v>127988</c:v>
                </c:pt>
                <c:pt idx="1011">
                  <c:v>128030</c:v>
                </c:pt>
                <c:pt idx="1012">
                  <c:v>128095</c:v>
                </c:pt>
                <c:pt idx="1013">
                  <c:v>128165</c:v>
                </c:pt>
                <c:pt idx="1014">
                  <c:v>128232</c:v>
                </c:pt>
                <c:pt idx="1015">
                  <c:v>128288</c:v>
                </c:pt>
                <c:pt idx="1016">
                  <c:v>128362</c:v>
                </c:pt>
                <c:pt idx="1017">
                  <c:v>128457</c:v>
                </c:pt>
                <c:pt idx="1018">
                  <c:v>128531</c:v>
                </c:pt>
                <c:pt idx="1019">
                  <c:v>128604</c:v>
                </c:pt>
                <c:pt idx="1020">
                  <c:v>128715</c:v>
                </c:pt>
                <c:pt idx="1021">
                  <c:v>128835</c:v>
                </c:pt>
                <c:pt idx="1022">
                  <c:v>128916</c:v>
                </c:pt>
                <c:pt idx="1023">
                  <c:v>128986</c:v>
                </c:pt>
                <c:pt idx="1024">
                  <c:v>129040</c:v>
                </c:pt>
                <c:pt idx="1025">
                  <c:v>129081</c:v>
                </c:pt>
                <c:pt idx="1026">
                  <c:v>129133</c:v>
                </c:pt>
                <c:pt idx="1027">
                  <c:v>129181</c:v>
                </c:pt>
                <c:pt idx="1028">
                  <c:v>129234</c:v>
                </c:pt>
                <c:pt idx="1029">
                  <c:v>129293</c:v>
                </c:pt>
              </c:numCache>
            </c:numRef>
          </c:val>
          <c:extLst>
            <c:ext xmlns:c16="http://schemas.microsoft.com/office/drawing/2014/chart" uri="{C3380CC4-5D6E-409C-BE32-E72D297353CC}">
              <c16:uniqueId val="{00000002-5483-4273-ADB3-019B67ED4C78}"/>
            </c:ext>
          </c:extLst>
        </c:ser>
        <c:ser>
          <c:idx val="1"/>
          <c:order val="3"/>
          <c:tx>
            <c:strRef>
              <c:f>会員数推移!$D$45</c:f>
              <c:strCache>
                <c:ptCount val="1"/>
                <c:pt idx="0">
                  <c:v>お試し登録</c:v>
                </c:pt>
              </c:strCache>
            </c:strRef>
          </c:tx>
          <c:spPr>
            <a:solidFill>
              <a:schemeClr val="accent2"/>
            </a:solidFill>
            <a:ln>
              <a:noFill/>
            </a:ln>
            <a:effectLst/>
          </c:spPr>
          <c:invertIfNegative val="0"/>
          <c:cat>
            <c:numRef>
              <c:f>会員数推移!$B$46:$B$1075</c:f>
              <c:numCache>
                <c:formatCode>m/d</c:formatCode>
                <c:ptCount val="1030"/>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numCache>
            </c:numRef>
          </c:cat>
          <c:val>
            <c:numRef>
              <c:f>会員数推移!$D$46:$D$1075</c:f>
              <c:numCache>
                <c:formatCode>General</c:formatCode>
                <c:ptCount val="1030"/>
                <c:pt idx="0">
                  <c:v>364</c:v>
                </c:pt>
                <c:pt idx="1">
                  <c:v>425</c:v>
                </c:pt>
                <c:pt idx="2">
                  <c:v>470</c:v>
                </c:pt>
                <c:pt idx="3">
                  <c:v>512</c:v>
                </c:pt>
                <c:pt idx="4">
                  <c:v>554</c:v>
                </c:pt>
                <c:pt idx="5">
                  <c:v>599</c:v>
                </c:pt>
                <c:pt idx="6">
                  <c:v>647</c:v>
                </c:pt>
                <c:pt idx="7">
                  <c:v>673</c:v>
                </c:pt>
                <c:pt idx="8">
                  <c:v>710</c:v>
                </c:pt>
                <c:pt idx="9">
                  <c:v>750</c:v>
                </c:pt>
                <c:pt idx="10">
                  <c:v>767</c:v>
                </c:pt>
                <c:pt idx="11">
                  <c:v>809</c:v>
                </c:pt>
                <c:pt idx="12">
                  <c:v>857</c:v>
                </c:pt>
                <c:pt idx="13">
                  <c:v>894</c:v>
                </c:pt>
                <c:pt idx="14">
                  <c:v>899</c:v>
                </c:pt>
                <c:pt idx="15">
                  <c:v>924</c:v>
                </c:pt>
                <c:pt idx="16">
                  <c:v>929</c:v>
                </c:pt>
                <c:pt idx="17">
                  <c:v>954</c:v>
                </c:pt>
                <c:pt idx="20">
                  <c:v>1005</c:v>
                </c:pt>
                <c:pt idx="21">
                  <c:v>1790</c:v>
                </c:pt>
                <c:pt idx="22">
                  <c:v>1868</c:v>
                </c:pt>
                <c:pt idx="23">
                  <c:v>2215</c:v>
                </c:pt>
                <c:pt idx="24">
                  <c:v>2292</c:v>
                </c:pt>
                <c:pt idx="27">
                  <c:v>2411</c:v>
                </c:pt>
                <c:pt idx="28">
                  <c:v>2431</c:v>
                </c:pt>
                <c:pt idx="29">
                  <c:v>2455</c:v>
                </c:pt>
                <c:pt idx="30">
                  <c:v>2476</c:v>
                </c:pt>
                <c:pt idx="31">
                  <c:v>2490</c:v>
                </c:pt>
                <c:pt idx="34">
                  <c:v>2713</c:v>
                </c:pt>
                <c:pt idx="35">
                  <c:v>2727</c:v>
                </c:pt>
                <c:pt idx="36">
                  <c:v>2747</c:v>
                </c:pt>
                <c:pt idx="37">
                  <c:v>2771</c:v>
                </c:pt>
                <c:pt idx="38">
                  <c:v>2796</c:v>
                </c:pt>
                <c:pt idx="41">
                  <c:v>2868</c:v>
                </c:pt>
                <c:pt idx="42">
                  <c:v>2880</c:v>
                </c:pt>
                <c:pt idx="43">
                  <c:v>2896</c:v>
                </c:pt>
                <c:pt idx="44">
                  <c:v>2906</c:v>
                </c:pt>
                <c:pt idx="45">
                  <c:v>2927</c:v>
                </c:pt>
                <c:pt idx="48">
                  <c:v>3045</c:v>
                </c:pt>
                <c:pt idx="49">
                  <c:v>3068</c:v>
                </c:pt>
                <c:pt idx="50">
                  <c:v>3084</c:v>
                </c:pt>
                <c:pt idx="51">
                  <c:v>3094</c:v>
                </c:pt>
                <c:pt idx="52">
                  <c:v>3106</c:v>
                </c:pt>
                <c:pt idx="55">
                  <c:v>3156</c:v>
                </c:pt>
                <c:pt idx="56">
                  <c:v>3221</c:v>
                </c:pt>
                <c:pt idx="57">
                  <c:v>3290</c:v>
                </c:pt>
                <c:pt idx="59">
                  <c:v>3456</c:v>
                </c:pt>
                <c:pt idx="62">
                  <c:v>3678</c:v>
                </c:pt>
                <c:pt idx="63">
                  <c:v>3735</c:v>
                </c:pt>
                <c:pt idx="64">
                  <c:v>3817</c:v>
                </c:pt>
                <c:pt idx="65">
                  <c:v>3875</c:v>
                </c:pt>
                <c:pt idx="66">
                  <c:v>3952</c:v>
                </c:pt>
                <c:pt idx="69">
                  <c:v>4101</c:v>
                </c:pt>
                <c:pt idx="70">
                  <c:v>4108</c:v>
                </c:pt>
                <c:pt idx="71">
                  <c:v>4120</c:v>
                </c:pt>
                <c:pt idx="72">
                  <c:v>4136</c:v>
                </c:pt>
                <c:pt idx="73">
                  <c:v>4146</c:v>
                </c:pt>
                <c:pt idx="76">
                  <c:v>4179</c:v>
                </c:pt>
                <c:pt idx="77">
                  <c:v>4194</c:v>
                </c:pt>
                <c:pt idx="78">
                  <c:v>4211</c:v>
                </c:pt>
                <c:pt idx="79">
                  <c:v>4242</c:v>
                </c:pt>
                <c:pt idx="80">
                  <c:v>4260</c:v>
                </c:pt>
                <c:pt idx="83">
                  <c:v>4362</c:v>
                </c:pt>
                <c:pt idx="84">
                  <c:v>4381</c:v>
                </c:pt>
                <c:pt idx="85">
                  <c:v>4406</c:v>
                </c:pt>
                <c:pt idx="86">
                  <c:v>4432</c:v>
                </c:pt>
                <c:pt idx="87">
                  <c:v>4463</c:v>
                </c:pt>
                <c:pt idx="90">
                  <c:v>4539</c:v>
                </c:pt>
                <c:pt idx="91">
                  <c:v>4577</c:v>
                </c:pt>
                <c:pt idx="92">
                  <c:v>4626</c:v>
                </c:pt>
                <c:pt idx="93">
                  <c:v>4694</c:v>
                </c:pt>
                <c:pt idx="94">
                  <c:v>4787</c:v>
                </c:pt>
                <c:pt idx="98">
                  <c:v>5540</c:v>
                </c:pt>
                <c:pt idx="100">
                  <c:v>5653</c:v>
                </c:pt>
                <c:pt idx="104">
                  <c:v>5836</c:v>
                </c:pt>
                <c:pt idx="105">
                  <c:v>5886</c:v>
                </c:pt>
                <c:pt idx="106">
                  <c:v>5971</c:v>
                </c:pt>
                <c:pt idx="107">
                  <c:v>6045</c:v>
                </c:pt>
                <c:pt idx="108">
                  <c:v>6182</c:v>
                </c:pt>
                <c:pt idx="111">
                  <c:v>6427</c:v>
                </c:pt>
                <c:pt idx="112">
                  <c:v>6488</c:v>
                </c:pt>
                <c:pt idx="113">
                  <c:v>6569</c:v>
                </c:pt>
                <c:pt idx="114">
                  <c:v>6675</c:v>
                </c:pt>
                <c:pt idx="115">
                  <c:v>6738</c:v>
                </c:pt>
                <c:pt idx="118">
                  <c:v>6902</c:v>
                </c:pt>
                <c:pt idx="119">
                  <c:v>6974</c:v>
                </c:pt>
                <c:pt idx="120">
                  <c:v>7074</c:v>
                </c:pt>
                <c:pt idx="121">
                  <c:v>7172</c:v>
                </c:pt>
                <c:pt idx="122">
                  <c:v>7312</c:v>
                </c:pt>
                <c:pt idx="125">
                  <c:v>7604</c:v>
                </c:pt>
                <c:pt idx="126">
                  <c:v>7671</c:v>
                </c:pt>
                <c:pt idx="127">
                  <c:v>7754</c:v>
                </c:pt>
                <c:pt idx="128">
                  <c:v>7867</c:v>
                </c:pt>
                <c:pt idx="129">
                  <c:v>7967</c:v>
                </c:pt>
                <c:pt idx="132">
                  <c:v>8081</c:v>
                </c:pt>
                <c:pt idx="133">
                  <c:v>8105</c:v>
                </c:pt>
                <c:pt idx="134">
                  <c:v>8121</c:v>
                </c:pt>
                <c:pt idx="135">
                  <c:v>8141</c:v>
                </c:pt>
                <c:pt idx="136">
                  <c:v>8163</c:v>
                </c:pt>
                <c:pt idx="139">
                  <c:v>8257</c:v>
                </c:pt>
                <c:pt idx="140">
                  <c:v>8301</c:v>
                </c:pt>
                <c:pt idx="141">
                  <c:v>8416</c:v>
                </c:pt>
                <c:pt idx="142">
                  <c:v>8448</c:v>
                </c:pt>
                <c:pt idx="143">
                  <c:v>8471</c:v>
                </c:pt>
                <c:pt idx="146">
                  <c:v>8499</c:v>
                </c:pt>
                <c:pt idx="147">
                  <c:v>8521</c:v>
                </c:pt>
                <c:pt idx="148">
                  <c:v>8534</c:v>
                </c:pt>
                <c:pt idx="149">
                  <c:v>8555</c:v>
                </c:pt>
                <c:pt idx="150">
                  <c:v>8567</c:v>
                </c:pt>
                <c:pt idx="153">
                  <c:v>8599</c:v>
                </c:pt>
                <c:pt idx="154">
                  <c:v>8621</c:v>
                </c:pt>
                <c:pt idx="155">
                  <c:v>8650</c:v>
                </c:pt>
                <c:pt idx="156">
                  <c:v>8661</c:v>
                </c:pt>
                <c:pt idx="157">
                  <c:v>8666</c:v>
                </c:pt>
                <c:pt idx="160">
                  <c:v>8696</c:v>
                </c:pt>
                <c:pt idx="161">
                  <c:v>8708</c:v>
                </c:pt>
                <c:pt idx="162">
                  <c:v>8738</c:v>
                </c:pt>
                <c:pt idx="163">
                  <c:v>8746</c:v>
                </c:pt>
                <c:pt idx="164">
                  <c:v>8756</c:v>
                </c:pt>
                <c:pt idx="165">
                  <c:v>8764</c:v>
                </c:pt>
                <c:pt idx="167">
                  <c:v>8796</c:v>
                </c:pt>
                <c:pt idx="168">
                  <c:v>8809</c:v>
                </c:pt>
                <c:pt idx="169">
                  <c:v>8835</c:v>
                </c:pt>
                <c:pt idx="170">
                  <c:v>8864</c:v>
                </c:pt>
                <c:pt idx="171">
                  <c:v>8865</c:v>
                </c:pt>
                <c:pt idx="175">
                  <c:v>8887</c:v>
                </c:pt>
                <c:pt idx="176">
                  <c:v>8895</c:v>
                </c:pt>
                <c:pt idx="177">
                  <c:v>8910</c:v>
                </c:pt>
                <c:pt idx="178">
                  <c:v>8920</c:v>
                </c:pt>
                <c:pt idx="181">
                  <c:v>8957</c:v>
                </c:pt>
                <c:pt idx="182">
                  <c:v>8966</c:v>
                </c:pt>
                <c:pt idx="183">
                  <c:v>8978</c:v>
                </c:pt>
                <c:pt idx="184">
                  <c:v>8993</c:v>
                </c:pt>
                <c:pt idx="185">
                  <c:v>9015</c:v>
                </c:pt>
                <c:pt idx="188">
                  <c:v>9037</c:v>
                </c:pt>
                <c:pt idx="189">
                  <c:v>9044</c:v>
                </c:pt>
                <c:pt idx="190">
                  <c:v>9048</c:v>
                </c:pt>
                <c:pt idx="191">
                  <c:v>9061</c:v>
                </c:pt>
                <c:pt idx="192">
                  <c:v>9083</c:v>
                </c:pt>
                <c:pt idx="195">
                  <c:v>9120</c:v>
                </c:pt>
                <c:pt idx="196">
                  <c:v>9128</c:v>
                </c:pt>
                <c:pt idx="197">
                  <c:v>9131</c:v>
                </c:pt>
                <c:pt idx="198">
                  <c:v>9143</c:v>
                </c:pt>
                <c:pt idx="199">
                  <c:v>9153</c:v>
                </c:pt>
                <c:pt idx="203">
                  <c:v>9175</c:v>
                </c:pt>
                <c:pt idx="204">
                  <c:v>9177</c:v>
                </c:pt>
                <c:pt idx="205">
                  <c:v>9175</c:v>
                </c:pt>
                <c:pt idx="206">
                  <c:v>9178</c:v>
                </c:pt>
                <c:pt idx="209">
                  <c:v>9202</c:v>
                </c:pt>
                <c:pt idx="210">
                  <c:v>9215</c:v>
                </c:pt>
                <c:pt idx="211">
                  <c:v>9229</c:v>
                </c:pt>
                <c:pt idx="212">
                  <c:v>9245</c:v>
                </c:pt>
                <c:pt idx="213">
                  <c:v>9253</c:v>
                </c:pt>
                <c:pt idx="216">
                  <c:v>9314</c:v>
                </c:pt>
                <c:pt idx="217">
                  <c:v>9323</c:v>
                </c:pt>
                <c:pt idx="218">
                  <c:v>9327</c:v>
                </c:pt>
                <c:pt idx="219">
                  <c:v>9441</c:v>
                </c:pt>
                <c:pt idx="220">
                  <c:v>9626</c:v>
                </c:pt>
                <c:pt idx="223">
                  <c:v>9961</c:v>
                </c:pt>
                <c:pt idx="224">
                  <c:v>10028</c:v>
                </c:pt>
                <c:pt idx="225">
                  <c:v>10058</c:v>
                </c:pt>
                <c:pt idx="226">
                  <c:v>10071</c:v>
                </c:pt>
                <c:pt idx="227">
                  <c:v>10104</c:v>
                </c:pt>
                <c:pt idx="230">
                  <c:v>10182</c:v>
                </c:pt>
                <c:pt idx="231">
                  <c:v>10203</c:v>
                </c:pt>
                <c:pt idx="232">
                  <c:v>10217</c:v>
                </c:pt>
                <c:pt idx="233">
                  <c:v>10249</c:v>
                </c:pt>
                <c:pt idx="234">
                  <c:v>10259</c:v>
                </c:pt>
                <c:pt idx="238">
                  <c:v>10340</c:v>
                </c:pt>
                <c:pt idx="239">
                  <c:v>10372</c:v>
                </c:pt>
                <c:pt idx="240">
                  <c:v>10391</c:v>
                </c:pt>
                <c:pt idx="241">
                  <c:v>10472</c:v>
                </c:pt>
                <c:pt idx="245">
                  <c:v>10511</c:v>
                </c:pt>
                <c:pt idx="246">
                  <c:v>10543</c:v>
                </c:pt>
                <c:pt idx="247">
                  <c:v>10566</c:v>
                </c:pt>
                <c:pt idx="248">
                  <c:v>10603</c:v>
                </c:pt>
                <c:pt idx="251">
                  <c:v>10841</c:v>
                </c:pt>
                <c:pt idx="252">
                  <c:v>10911</c:v>
                </c:pt>
                <c:pt idx="253">
                  <c:v>11002</c:v>
                </c:pt>
                <c:pt idx="254">
                  <c:v>11089</c:v>
                </c:pt>
                <c:pt idx="255">
                  <c:v>11159</c:v>
                </c:pt>
                <c:pt idx="258">
                  <c:v>11362</c:v>
                </c:pt>
                <c:pt idx="259">
                  <c:v>11438</c:v>
                </c:pt>
                <c:pt idx="260">
                  <c:v>11517</c:v>
                </c:pt>
                <c:pt idx="261">
                  <c:v>11558</c:v>
                </c:pt>
                <c:pt idx="262">
                  <c:v>11628</c:v>
                </c:pt>
                <c:pt idx="266">
                  <c:v>12080</c:v>
                </c:pt>
                <c:pt idx="267">
                  <c:v>12150</c:v>
                </c:pt>
                <c:pt idx="268">
                  <c:v>12199</c:v>
                </c:pt>
                <c:pt idx="269">
                  <c:v>12234</c:v>
                </c:pt>
                <c:pt idx="272">
                  <c:v>12369</c:v>
                </c:pt>
                <c:pt idx="274">
                  <c:v>12463</c:v>
                </c:pt>
                <c:pt idx="275">
                  <c:v>12501</c:v>
                </c:pt>
                <c:pt idx="276">
                  <c:v>12539</c:v>
                </c:pt>
                <c:pt idx="279">
                  <c:v>12694</c:v>
                </c:pt>
                <c:pt idx="280">
                  <c:v>12829</c:v>
                </c:pt>
                <c:pt idx="281">
                  <c:v>12886</c:v>
                </c:pt>
                <c:pt idx="282">
                  <c:v>13027</c:v>
                </c:pt>
                <c:pt idx="283">
                  <c:v>13098</c:v>
                </c:pt>
                <c:pt idx="287">
                  <c:v>13404</c:v>
                </c:pt>
                <c:pt idx="288">
                  <c:v>13461</c:v>
                </c:pt>
                <c:pt idx="289">
                  <c:v>13525</c:v>
                </c:pt>
                <c:pt idx="290">
                  <c:v>13599</c:v>
                </c:pt>
                <c:pt idx="293">
                  <c:v>13739</c:v>
                </c:pt>
                <c:pt idx="294">
                  <c:v>13780</c:v>
                </c:pt>
                <c:pt idx="295">
                  <c:v>13841</c:v>
                </c:pt>
                <c:pt idx="296">
                  <c:v>13897</c:v>
                </c:pt>
                <c:pt idx="297">
                  <c:v>13961</c:v>
                </c:pt>
                <c:pt idx="298">
                  <c:v>13987</c:v>
                </c:pt>
                <c:pt idx="299">
                  <c:v>14022</c:v>
                </c:pt>
                <c:pt idx="300">
                  <c:v>14061</c:v>
                </c:pt>
                <c:pt idx="301">
                  <c:v>14122</c:v>
                </c:pt>
                <c:pt idx="302">
                  <c:v>14186</c:v>
                </c:pt>
                <c:pt idx="303">
                  <c:v>14224</c:v>
                </c:pt>
                <c:pt idx="304">
                  <c:v>14267</c:v>
                </c:pt>
                <c:pt idx="305">
                  <c:v>14387</c:v>
                </c:pt>
                <c:pt idx="306">
                  <c:v>14523</c:v>
                </c:pt>
                <c:pt idx="307">
                  <c:v>14616</c:v>
                </c:pt>
                <c:pt idx="308">
                  <c:v>14663</c:v>
                </c:pt>
                <c:pt idx="309">
                  <c:v>14695</c:v>
                </c:pt>
                <c:pt idx="310">
                  <c:v>14744</c:v>
                </c:pt>
                <c:pt idx="311">
                  <c:v>14785</c:v>
                </c:pt>
                <c:pt idx="312">
                  <c:v>14826</c:v>
                </c:pt>
                <c:pt idx="313">
                  <c:v>14844</c:v>
                </c:pt>
                <c:pt idx="314">
                  <c:v>14893</c:v>
                </c:pt>
                <c:pt idx="315">
                  <c:v>14932</c:v>
                </c:pt>
                <c:pt idx="316">
                  <c:v>14968</c:v>
                </c:pt>
                <c:pt idx="317">
                  <c:v>15009</c:v>
                </c:pt>
                <c:pt idx="318">
                  <c:v>15037</c:v>
                </c:pt>
                <c:pt idx="319">
                  <c:v>15138</c:v>
                </c:pt>
                <c:pt idx="320">
                  <c:v>19746</c:v>
                </c:pt>
                <c:pt idx="321">
                  <c:v>27054</c:v>
                </c:pt>
                <c:pt idx="322">
                  <c:v>30066</c:v>
                </c:pt>
                <c:pt idx="323">
                  <c:v>32451</c:v>
                </c:pt>
                <c:pt idx="324">
                  <c:v>34855</c:v>
                </c:pt>
                <c:pt idx="325">
                  <c:v>36667</c:v>
                </c:pt>
                <c:pt idx="326">
                  <c:v>38236</c:v>
                </c:pt>
                <c:pt idx="327">
                  <c:v>38520</c:v>
                </c:pt>
                <c:pt idx="328">
                  <c:v>38640</c:v>
                </c:pt>
                <c:pt idx="329">
                  <c:v>38741</c:v>
                </c:pt>
                <c:pt idx="330">
                  <c:v>38799</c:v>
                </c:pt>
                <c:pt idx="331">
                  <c:v>38909</c:v>
                </c:pt>
                <c:pt idx="332">
                  <c:v>38958</c:v>
                </c:pt>
                <c:pt idx="333">
                  <c:v>39004</c:v>
                </c:pt>
                <c:pt idx="334">
                  <c:v>39028</c:v>
                </c:pt>
                <c:pt idx="335">
                  <c:v>39058</c:v>
                </c:pt>
                <c:pt idx="336">
                  <c:v>39102</c:v>
                </c:pt>
                <c:pt idx="337">
                  <c:v>39108</c:v>
                </c:pt>
                <c:pt idx="338">
                  <c:v>39165</c:v>
                </c:pt>
                <c:pt idx="339">
                  <c:v>39192</c:v>
                </c:pt>
                <c:pt idx="340">
                  <c:v>39215</c:v>
                </c:pt>
                <c:pt idx="341">
                  <c:v>39284</c:v>
                </c:pt>
                <c:pt idx="342">
                  <c:v>39316</c:v>
                </c:pt>
                <c:pt idx="343">
                  <c:v>39354</c:v>
                </c:pt>
                <c:pt idx="344">
                  <c:v>39365</c:v>
                </c:pt>
                <c:pt idx="345">
                  <c:v>39429</c:v>
                </c:pt>
                <c:pt idx="346">
                  <c:v>39481</c:v>
                </c:pt>
                <c:pt idx="347">
                  <c:v>39522</c:v>
                </c:pt>
                <c:pt idx="348">
                  <c:v>39546</c:v>
                </c:pt>
                <c:pt idx="349">
                  <c:v>39566</c:v>
                </c:pt>
                <c:pt idx="350">
                  <c:v>39586</c:v>
                </c:pt>
                <c:pt idx="351">
                  <c:v>39595</c:v>
                </c:pt>
                <c:pt idx="352">
                  <c:v>39629</c:v>
                </c:pt>
                <c:pt idx="353">
                  <c:v>39682</c:v>
                </c:pt>
                <c:pt idx="354">
                  <c:v>39712</c:v>
                </c:pt>
                <c:pt idx="355">
                  <c:v>39736</c:v>
                </c:pt>
                <c:pt idx="356">
                  <c:v>39764</c:v>
                </c:pt>
                <c:pt idx="357">
                  <c:v>39793</c:v>
                </c:pt>
                <c:pt idx="358">
                  <c:v>39835</c:v>
                </c:pt>
                <c:pt idx="359">
                  <c:v>39858</c:v>
                </c:pt>
                <c:pt idx="360">
                  <c:v>39901</c:v>
                </c:pt>
                <c:pt idx="361">
                  <c:v>39954</c:v>
                </c:pt>
                <c:pt idx="362">
                  <c:v>40009</c:v>
                </c:pt>
                <c:pt idx="363">
                  <c:v>40049</c:v>
                </c:pt>
                <c:pt idx="364">
                  <c:v>40049</c:v>
                </c:pt>
                <c:pt idx="365">
                  <c:v>40095</c:v>
                </c:pt>
                <c:pt idx="366">
                  <c:v>40133</c:v>
                </c:pt>
                <c:pt idx="367">
                  <c:v>40172</c:v>
                </c:pt>
                <c:pt idx="368">
                  <c:v>40200</c:v>
                </c:pt>
                <c:pt idx="369">
                  <c:v>40261</c:v>
                </c:pt>
                <c:pt idx="370">
                  <c:v>40283</c:v>
                </c:pt>
                <c:pt idx="371">
                  <c:v>40333</c:v>
                </c:pt>
                <c:pt idx="372">
                  <c:v>40378</c:v>
                </c:pt>
                <c:pt idx="373">
                  <c:v>40425</c:v>
                </c:pt>
                <c:pt idx="374">
                  <c:v>40466</c:v>
                </c:pt>
                <c:pt idx="375">
                  <c:v>40507</c:v>
                </c:pt>
                <c:pt idx="376">
                  <c:v>40554</c:v>
                </c:pt>
                <c:pt idx="377">
                  <c:v>40573</c:v>
                </c:pt>
                <c:pt idx="378">
                  <c:v>40599</c:v>
                </c:pt>
                <c:pt idx="379">
                  <c:v>40640</c:v>
                </c:pt>
                <c:pt idx="380">
                  <c:v>40670</c:v>
                </c:pt>
                <c:pt idx="381">
                  <c:v>40691</c:v>
                </c:pt>
                <c:pt idx="382">
                  <c:v>40720</c:v>
                </c:pt>
                <c:pt idx="383">
                  <c:v>40746</c:v>
                </c:pt>
                <c:pt idx="384">
                  <c:v>40775</c:v>
                </c:pt>
                <c:pt idx="385">
                  <c:v>40784</c:v>
                </c:pt>
                <c:pt idx="386">
                  <c:v>40809</c:v>
                </c:pt>
                <c:pt idx="387">
                  <c:v>40859</c:v>
                </c:pt>
                <c:pt idx="388">
                  <c:v>40912</c:v>
                </c:pt>
                <c:pt idx="389">
                  <c:v>40937</c:v>
                </c:pt>
                <c:pt idx="390">
                  <c:v>40963</c:v>
                </c:pt>
                <c:pt idx="391">
                  <c:v>40983</c:v>
                </c:pt>
                <c:pt idx="392">
                  <c:v>41028</c:v>
                </c:pt>
                <c:pt idx="393">
                  <c:v>41112</c:v>
                </c:pt>
                <c:pt idx="394">
                  <c:v>41141</c:v>
                </c:pt>
                <c:pt idx="395">
                  <c:v>41150</c:v>
                </c:pt>
                <c:pt idx="396">
                  <c:v>41204</c:v>
                </c:pt>
                <c:pt idx="397">
                  <c:v>41197</c:v>
                </c:pt>
                <c:pt idx="398">
                  <c:v>41221</c:v>
                </c:pt>
                <c:pt idx="399">
                  <c:v>41230</c:v>
                </c:pt>
                <c:pt idx="400">
                  <c:v>41279</c:v>
                </c:pt>
                <c:pt idx="401">
                  <c:v>41305</c:v>
                </c:pt>
                <c:pt idx="402">
                  <c:v>41381</c:v>
                </c:pt>
                <c:pt idx="403">
                  <c:v>41427</c:v>
                </c:pt>
                <c:pt idx="404">
                  <c:v>41477</c:v>
                </c:pt>
                <c:pt idx="405">
                  <c:v>41682</c:v>
                </c:pt>
                <c:pt idx="406">
                  <c:v>41707</c:v>
                </c:pt>
                <c:pt idx="407">
                  <c:v>41749</c:v>
                </c:pt>
                <c:pt idx="408">
                  <c:v>41784</c:v>
                </c:pt>
                <c:pt idx="409">
                  <c:v>41812</c:v>
                </c:pt>
                <c:pt idx="410">
                  <c:v>41832</c:v>
                </c:pt>
                <c:pt idx="411">
                  <c:v>41854</c:v>
                </c:pt>
                <c:pt idx="412">
                  <c:v>41879</c:v>
                </c:pt>
                <c:pt idx="413">
                  <c:v>41886</c:v>
                </c:pt>
                <c:pt idx="414">
                  <c:v>41909</c:v>
                </c:pt>
                <c:pt idx="415">
                  <c:v>41926</c:v>
                </c:pt>
                <c:pt idx="416">
                  <c:v>41947</c:v>
                </c:pt>
                <c:pt idx="417">
                  <c:v>41959</c:v>
                </c:pt>
                <c:pt idx="418">
                  <c:v>41978</c:v>
                </c:pt>
                <c:pt idx="419">
                  <c:v>41990</c:v>
                </c:pt>
                <c:pt idx="420">
                  <c:v>42009</c:v>
                </c:pt>
                <c:pt idx="421">
                  <c:v>42037</c:v>
                </c:pt>
                <c:pt idx="422">
                  <c:v>42053</c:v>
                </c:pt>
                <c:pt idx="423">
                  <c:v>42069</c:v>
                </c:pt>
                <c:pt idx="424">
                  <c:v>42068</c:v>
                </c:pt>
                <c:pt idx="425">
                  <c:v>42086</c:v>
                </c:pt>
                <c:pt idx="426">
                  <c:v>42101</c:v>
                </c:pt>
                <c:pt idx="427">
                  <c:v>42122</c:v>
                </c:pt>
                <c:pt idx="428">
                  <c:v>42154</c:v>
                </c:pt>
                <c:pt idx="429">
                  <c:v>42185</c:v>
                </c:pt>
                <c:pt idx="430">
                  <c:v>42206</c:v>
                </c:pt>
                <c:pt idx="431">
                  <c:v>42226</c:v>
                </c:pt>
                <c:pt idx="432">
                  <c:v>42263</c:v>
                </c:pt>
                <c:pt idx="433">
                  <c:v>42405</c:v>
                </c:pt>
                <c:pt idx="434">
                  <c:v>42464</c:v>
                </c:pt>
                <c:pt idx="435">
                  <c:v>42495</c:v>
                </c:pt>
                <c:pt idx="436">
                  <c:v>42537</c:v>
                </c:pt>
                <c:pt idx="437">
                  <c:v>42563</c:v>
                </c:pt>
                <c:pt idx="438">
                  <c:v>42575</c:v>
                </c:pt>
                <c:pt idx="439">
                  <c:v>42591</c:v>
                </c:pt>
                <c:pt idx="440">
                  <c:v>42603</c:v>
                </c:pt>
                <c:pt idx="441">
                  <c:v>42633</c:v>
                </c:pt>
                <c:pt idx="442">
                  <c:v>42658</c:v>
                </c:pt>
                <c:pt idx="443">
                  <c:v>42679</c:v>
                </c:pt>
                <c:pt idx="444">
                  <c:v>42683</c:v>
                </c:pt>
                <c:pt idx="445">
                  <c:v>42706</c:v>
                </c:pt>
                <c:pt idx="446">
                  <c:v>42713</c:v>
                </c:pt>
                <c:pt idx="447">
                  <c:v>42728</c:v>
                </c:pt>
                <c:pt idx="448">
                  <c:v>42757</c:v>
                </c:pt>
                <c:pt idx="449">
                  <c:v>42765</c:v>
                </c:pt>
                <c:pt idx="450">
                  <c:v>42775</c:v>
                </c:pt>
                <c:pt idx="451">
                  <c:v>42801</c:v>
                </c:pt>
                <c:pt idx="452">
                  <c:v>42820</c:v>
                </c:pt>
                <c:pt idx="453">
                  <c:v>42831</c:v>
                </c:pt>
                <c:pt idx="454">
                  <c:v>42856</c:v>
                </c:pt>
                <c:pt idx="455">
                  <c:v>42870</c:v>
                </c:pt>
                <c:pt idx="456">
                  <c:v>42897</c:v>
                </c:pt>
                <c:pt idx="457">
                  <c:v>42912</c:v>
                </c:pt>
                <c:pt idx="458">
                  <c:v>42948</c:v>
                </c:pt>
                <c:pt idx="459">
                  <c:v>42970</c:v>
                </c:pt>
                <c:pt idx="460">
                  <c:v>43026</c:v>
                </c:pt>
                <c:pt idx="461">
                  <c:v>43062</c:v>
                </c:pt>
                <c:pt idx="462">
                  <c:v>43111</c:v>
                </c:pt>
                <c:pt idx="463">
                  <c:v>43173</c:v>
                </c:pt>
                <c:pt idx="464">
                  <c:v>43228</c:v>
                </c:pt>
                <c:pt idx="465">
                  <c:v>43261</c:v>
                </c:pt>
                <c:pt idx="466">
                  <c:v>43282</c:v>
                </c:pt>
                <c:pt idx="467">
                  <c:v>43301</c:v>
                </c:pt>
                <c:pt idx="468">
                  <c:v>43316</c:v>
                </c:pt>
                <c:pt idx="469">
                  <c:v>43334</c:v>
                </c:pt>
                <c:pt idx="470">
                  <c:v>43348</c:v>
                </c:pt>
                <c:pt idx="471">
                  <c:v>43369</c:v>
                </c:pt>
                <c:pt idx="472">
                  <c:v>43384</c:v>
                </c:pt>
                <c:pt idx="473">
                  <c:v>43405</c:v>
                </c:pt>
                <c:pt idx="474">
                  <c:v>43414</c:v>
                </c:pt>
                <c:pt idx="475">
                  <c:v>43428</c:v>
                </c:pt>
                <c:pt idx="476">
                  <c:v>43442</c:v>
                </c:pt>
                <c:pt idx="477">
                  <c:v>43452</c:v>
                </c:pt>
                <c:pt idx="478">
                  <c:v>43466</c:v>
                </c:pt>
                <c:pt idx="479">
                  <c:v>46213</c:v>
                </c:pt>
                <c:pt idx="480">
                  <c:v>56043</c:v>
                </c:pt>
                <c:pt idx="481">
                  <c:v>60881</c:v>
                </c:pt>
                <c:pt idx="482">
                  <c:v>61769</c:v>
                </c:pt>
                <c:pt idx="483">
                  <c:v>62931</c:v>
                </c:pt>
                <c:pt idx="484">
                  <c:v>63345</c:v>
                </c:pt>
                <c:pt idx="485">
                  <c:v>63507</c:v>
                </c:pt>
                <c:pt idx="486">
                  <c:v>67447</c:v>
                </c:pt>
                <c:pt idx="487">
                  <c:v>65573</c:v>
                </c:pt>
                <c:pt idx="488">
                  <c:v>66592</c:v>
                </c:pt>
                <c:pt idx="489">
                  <c:v>66645</c:v>
                </c:pt>
                <c:pt idx="490">
                  <c:v>66614</c:v>
                </c:pt>
                <c:pt idx="491">
                  <c:v>66857</c:v>
                </c:pt>
                <c:pt idx="492">
                  <c:v>67075</c:v>
                </c:pt>
                <c:pt idx="493">
                  <c:v>67252</c:v>
                </c:pt>
                <c:pt idx="494">
                  <c:v>67446</c:v>
                </c:pt>
                <c:pt idx="495">
                  <c:v>67603</c:v>
                </c:pt>
                <c:pt idx="496">
                  <c:v>67767</c:v>
                </c:pt>
                <c:pt idx="497">
                  <c:v>68204</c:v>
                </c:pt>
                <c:pt idx="498">
                  <c:v>68552</c:v>
                </c:pt>
                <c:pt idx="499">
                  <c:v>68713</c:v>
                </c:pt>
                <c:pt idx="500">
                  <c:v>68821</c:v>
                </c:pt>
                <c:pt idx="501">
                  <c:v>68915</c:v>
                </c:pt>
                <c:pt idx="502">
                  <c:v>68974</c:v>
                </c:pt>
                <c:pt idx="503">
                  <c:v>69003</c:v>
                </c:pt>
                <c:pt idx="504">
                  <c:v>69034</c:v>
                </c:pt>
                <c:pt idx="505">
                  <c:v>69061</c:v>
                </c:pt>
                <c:pt idx="506">
                  <c:v>69107</c:v>
                </c:pt>
                <c:pt idx="507">
                  <c:v>69133</c:v>
                </c:pt>
                <c:pt idx="508">
                  <c:v>69172</c:v>
                </c:pt>
                <c:pt idx="509">
                  <c:v>69214</c:v>
                </c:pt>
                <c:pt idx="510">
                  <c:v>69228</c:v>
                </c:pt>
                <c:pt idx="511">
                  <c:v>69284</c:v>
                </c:pt>
                <c:pt idx="512">
                  <c:v>69309</c:v>
                </c:pt>
                <c:pt idx="513">
                  <c:v>69377</c:v>
                </c:pt>
                <c:pt idx="514">
                  <c:v>69425</c:v>
                </c:pt>
                <c:pt idx="515">
                  <c:v>69450</c:v>
                </c:pt>
                <c:pt idx="516">
                  <c:v>69481</c:v>
                </c:pt>
                <c:pt idx="517">
                  <c:v>69486</c:v>
                </c:pt>
                <c:pt idx="518">
                  <c:v>69515</c:v>
                </c:pt>
                <c:pt idx="519">
                  <c:v>69555</c:v>
                </c:pt>
                <c:pt idx="520">
                  <c:v>69614</c:v>
                </c:pt>
                <c:pt idx="521">
                  <c:v>69673</c:v>
                </c:pt>
                <c:pt idx="522">
                  <c:v>69715</c:v>
                </c:pt>
                <c:pt idx="523">
                  <c:v>69762</c:v>
                </c:pt>
                <c:pt idx="524">
                  <c:v>69807</c:v>
                </c:pt>
                <c:pt idx="525">
                  <c:v>69840</c:v>
                </c:pt>
                <c:pt idx="526">
                  <c:v>69857</c:v>
                </c:pt>
                <c:pt idx="527">
                  <c:v>69885</c:v>
                </c:pt>
                <c:pt idx="528">
                  <c:v>69919</c:v>
                </c:pt>
                <c:pt idx="529">
                  <c:v>69939</c:v>
                </c:pt>
                <c:pt idx="530">
                  <c:v>69975</c:v>
                </c:pt>
                <c:pt idx="531">
                  <c:v>70010</c:v>
                </c:pt>
                <c:pt idx="532">
                  <c:v>70034</c:v>
                </c:pt>
                <c:pt idx="533">
                  <c:v>70054</c:v>
                </c:pt>
                <c:pt idx="534">
                  <c:v>70080</c:v>
                </c:pt>
                <c:pt idx="535">
                  <c:v>70139</c:v>
                </c:pt>
                <c:pt idx="536">
                  <c:v>70172</c:v>
                </c:pt>
                <c:pt idx="537">
                  <c:v>70183</c:v>
                </c:pt>
                <c:pt idx="538">
                  <c:v>70213</c:v>
                </c:pt>
                <c:pt idx="539">
                  <c:v>70236</c:v>
                </c:pt>
                <c:pt idx="540">
                  <c:v>70265</c:v>
                </c:pt>
                <c:pt idx="541">
                  <c:v>70292</c:v>
                </c:pt>
                <c:pt idx="542">
                  <c:v>70302</c:v>
                </c:pt>
                <c:pt idx="543">
                  <c:v>70324</c:v>
                </c:pt>
                <c:pt idx="544">
                  <c:v>70337</c:v>
                </c:pt>
                <c:pt idx="545">
                  <c:v>70356</c:v>
                </c:pt>
                <c:pt idx="546">
                  <c:v>70372</c:v>
                </c:pt>
                <c:pt idx="547">
                  <c:v>70398</c:v>
                </c:pt>
                <c:pt idx="548">
                  <c:v>70426</c:v>
                </c:pt>
                <c:pt idx="549">
                  <c:v>70449</c:v>
                </c:pt>
                <c:pt idx="550">
                  <c:v>70472</c:v>
                </c:pt>
                <c:pt idx="551">
                  <c:v>70489</c:v>
                </c:pt>
                <c:pt idx="552">
                  <c:v>70512</c:v>
                </c:pt>
                <c:pt idx="553">
                  <c:v>70533</c:v>
                </c:pt>
                <c:pt idx="554">
                  <c:v>70545</c:v>
                </c:pt>
                <c:pt idx="555">
                  <c:v>70595</c:v>
                </c:pt>
                <c:pt idx="556">
                  <c:v>70626</c:v>
                </c:pt>
                <c:pt idx="557">
                  <c:v>70643</c:v>
                </c:pt>
                <c:pt idx="558">
                  <c:v>70674</c:v>
                </c:pt>
                <c:pt idx="559">
                  <c:v>70683</c:v>
                </c:pt>
                <c:pt idx="560">
                  <c:v>70699</c:v>
                </c:pt>
                <c:pt idx="561">
                  <c:v>70708</c:v>
                </c:pt>
                <c:pt idx="562">
                  <c:v>70727</c:v>
                </c:pt>
                <c:pt idx="563">
                  <c:v>70766</c:v>
                </c:pt>
                <c:pt idx="564">
                  <c:v>70793</c:v>
                </c:pt>
                <c:pt idx="565">
                  <c:v>70821</c:v>
                </c:pt>
                <c:pt idx="566">
                  <c:v>70840</c:v>
                </c:pt>
                <c:pt idx="567">
                  <c:v>70847</c:v>
                </c:pt>
                <c:pt idx="568">
                  <c:v>70866</c:v>
                </c:pt>
                <c:pt idx="569">
                  <c:v>70892</c:v>
                </c:pt>
                <c:pt idx="570">
                  <c:v>70911</c:v>
                </c:pt>
                <c:pt idx="571">
                  <c:v>70935</c:v>
                </c:pt>
                <c:pt idx="572">
                  <c:v>70961</c:v>
                </c:pt>
                <c:pt idx="573">
                  <c:v>70984</c:v>
                </c:pt>
                <c:pt idx="574">
                  <c:v>70997</c:v>
                </c:pt>
                <c:pt idx="575">
                  <c:v>71015</c:v>
                </c:pt>
                <c:pt idx="576">
                  <c:v>71043</c:v>
                </c:pt>
                <c:pt idx="577">
                  <c:v>71073</c:v>
                </c:pt>
                <c:pt idx="578">
                  <c:v>71095</c:v>
                </c:pt>
                <c:pt idx="579">
                  <c:v>71118</c:v>
                </c:pt>
                <c:pt idx="580">
                  <c:v>71141</c:v>
                </c:pt>
                <c:pt idx="581">
                  <c:v>71169</c:v>
                </c:pt>
                <c:pt idx="582">
                  <c:v>71198</c:v>
                </c:pt>
                <c:pt idx="583">
                  <c:v>71236</c:v>
                </c:pt>
                <c:pt idx="584">
                  <c:v>71270</c:v>
                </c:pt>
                <c:pt idx="585">
                  <c:v>71292</c:v>
                </c:pt>
                <c:pt idx="586">
                  <c:v>71314</c:v>
                </c:pt>
                <c:pt idx="587">
                  <c:v>71322</c:v>
                </c:pt>
                <c:pt idx="588">
                  <c:v>71357</c:v>
                </c:pt>
                <c:pt idx="589">
                  <c:v>71406</c:v>
                </c:pt>
                <c:pt idx="590">
                  <c:v>71451</c:v>
                </c:pt>
                <c:pt idx="591">
                  <c:v>71459</c:v>
                </c:pt>
                <c:pt idx="592">
                  <c:v>71488</c:v>
                </c:pt>
                <c:pt idx="593">
                  <c:v>71501</c:v>
                </c:pt>
                <c:pt idx="594">
                  <c:v>71513</c:v>
                </c:pt>
                <c:pt idx="595">
                  <c:v>71530</c:v>
                </c:pt>
                <c:pt idx="596">
                  <c:v>71582</c:v>
                </c:pt>
                <c:pt idx="597">
                  <c:v>71629</c:v>
                </c:pt>
                <c:pt idx="598">
                  <c:v>71699</c:v>
                </c:pt>
                <c:pt idx="599">
                  <c:v>71715</c:v>
                </c:pt>
                <c:pt idx="600">
                  <c:v>71745</c:v>
                </c:pt>
                <c:pt idx="601">
                  <c:v>71771</c:v>
                </c:pt>
                <c:pt idx="602">
                  <c:v>71795</c:v>
                </c:pt>
                <c:pt idx="603">
                  <c:v>71812</c:v>
                </c:pt>
                <c:pt idx="604">
                  <c:v>71833</c:v>
                </c:pt>
                <c:pt idx="605">
                  <c:v>71864</c:v>
                </c:pt>
                <c:pt idx="606">
                  <c:v>71892</c:v>
                </c:pt>
                <c:pt idx="607">
                  <c:v>71934</c:v>
                </c:pt>
                <c:pt idx="608">
                  <c:v>71962</c:v>
                </c:pt>
                <c:pt idx="609">
                  <c:v>71980</c:v>
                </c:pt>
                <c:pt idx="610">
                  <c:v>71995</c:v>
                </c:pt>
                <c:pt idx="611">
                  <c:v>72024</c:v>
                </c:pt>
                <c:pt idx="612">
                  <c:v>72041</c:v>
                </c:pt>
                <c:pt idx="613">
                  <c:v>72062</c:v>
                </c:pt>
                <c:pt idx="614">
                  <c:v>72093</c:v>
                </c:pt>
                <c:pt idx="615">
                  <c:v>72103</c:v>
                </c:pt>
                <c:pt idx="616">
                  <c:v>72143</c:v>
                </c:pt>
                <c:pt idx="617">
                  <c:v>72207</c:v>
                </c:pt>
                <c:pt idx="618">
                  <c:v>72245</c:v>
                </c:pt>
                <c:pt idx="619">
                  <c:v>72287</c:v>
                </c:pt>
                <c:pt idx="620">
                  <c:v>72336</c:v>
                </c:pt>
                <c:pt idx="621">
                  <c:v>72367</c:v>
                </c:pt>
                <c:pt idx="622">
                  <c:v>72397</c:v>
                </c:pt>
                <c:pt idx="623">
                  <c:v>72431</c:v>
                </c:pt>
                <c:pt idx="624">
                  <c:v>72480</c:v>
                </c:pt>
                <c:pt idx="625">
                  <c:v>72520</c:v>
                </c:pt>
                <c:pt idx="626">
                  <c:v>72566</c:v>
                </c:pt>
                <c:pt idx="627">
                  <c:v>72619</c:v>
                </c:pt>
                <c:pt idx="628">
                  <c:v>72673</c:v>
                </c:pt>
                <c:pt idx="629">
                  <c:v>72756</c:v>
                </c:pt>
                <c:pt idx="630">
                  <c:v>72819</c:v>
                </c:pt>
                <c:pt idx="631">
                  <c:v>72866</c:v>
                </c:pt>
                <c:pt idx="632">
                  <c:v>72888</c:v>
                </c:pt>
                <c:pt idx="633">
                  <c:v>72921</c:v>
                </c:pt>
                <c:pt idx="634">
                  <c:v>72967</c:v>
                </c:pt>
                <c:pt idx="635">
                  <c:v>73008</c:v>
                </c:pt>
                <c:pt idx="636">
                  <c:v>73043</c:v>
                </c:pt>
                <c:pt idx="637">
                  <c:v>73092</c:v>
                </c:pt>
                <c:pt idx="638">
                  <c:v>73120</c:v>
                </c:pt>
                <c:pt idx="639">
                  <c:v>73153</c:v>
                </c:pt>
                <c:pt idx="640">
                  <c:v>73207</c:v>
                </c:pt>
                <c:pt idx="641">
                  <c:v>73239</c:v>
                </c:pt>
                <c:pt idx="642">
                  <c:v>73262</c:v>
                </c:pt>
                <c:pt idx="643">
                  <c:v>73297</c:v>
                </c:pt>
                <c:pt idx="644">
                  <c:v>73329</c:v>
                </c:pt>
                <c:pt idx="645">
                  <c:v>73372</c:v>
                </c:pt>
                <c:pt idx="646">
                  <c:v>73412</c:v>
                </c:pt>
                <c:pt idx="647">
                  <c:v>73466</c:v>
                </c:pt>
                <c:pt idx="648">
                  <c:v>73510</c:v>
                </c:pt>
                <c:pt idx="649">
                  <c:v>73538</c:v>
                </c:pt>
                <c:pt idx="650">
                  <c:v>73598</c:v>
                </c:pt>
                <c:pt idx="651">
                  <c:v>73629</c:v>
                </c:pt>
                <c:pt idx="652">
                  <c:v>73668</c:v>
                </c:pt>
                <c:pt idx="653">
                  <c:v>73715</c:v>
                </c:pt>
                <c:pt idx="654">
                  <c:v>73748</c:v>
                </c:pt>
                <c:pt idx="655">
                  <c:v>73780</c:v>
                </c:pt>
                <c:pt idx="656">
                  <c:v>73807</c:v>
                </c:pt>
                <c:pt idx="657">
                  <c:v>73858</c:v>
                </c:pt>
                <c:pt idx="658">
                  <c:v>73883</c:v>
                </c:pt>
                <c:pt idx="659">
                  <c:v>73891</c:v>
                </c:pt>
                <c:pt idx="660">
                  <c:v>73917</c:v>
                </c:pt>
                <c:pt idx="661">
                  <c:v>73953</c:v>
                </c:pt>
                <c:pt idx="662">
                  <c:v>73976</c:v>
                </c:pt>
                <c:pt idx="663">
                  <c:v>74001</c:v>
                </c:pt>
                <c:pt idx="664">
                  <c:v>74024</c:v>
                </c:pt>
                <c:pt idx="665">
                  <c:v>74042</c:v>
                </c:pt>
                <c:pt idx="666">
                  <c:v>74064</c:v>
                </c:pt>
                <c:pt idx="667">
                  <c:v>74093</c:v>
                </c:pt>
                <c:pt idx="668">
                  <c:v>74111</c:v>
                </c:pt>
                <c:pt idx="669">
                  <c:v>74135</c:v>
                </c:pt>
                <c:pt idx="670">
                  <c:v>74144</c:v>
                </c:pt>
                <c:pt idx="671">
                  <c:v>74160</c:v>
                </c:pt>
                <c:pt idx="672">
                  <c:v>74191</c:v>
                </c:pt>
                <c:pt idx="673">
                  <c:v>74212</c:v>
                </c:pt>
                <c:pt idx="674">
                  <c:v>74244</c:v>
                </c:pt>
                <c:pt idx="675">
                  <c:v>74261</c:v>
                </c:pt>
                <c:pt idx="676">
                  <c:v>74759</c:v>
                </c:pt>
                <c:pt idx="677">
                  <c:v>74860</c:v>
                </c:pt>
                <c:pt idx="678">
                  <c:v>74912</c:v>
                </c:pt>
                <c:pt idx="679">
                  <c:v>74966</c:v>
                </c:pt>
                <c:pt idx="680">
                  <c:v>75011</c:v>
                </c:pt>
                <c:pt idx="681">
                  <c:v>75050</c:v>
                </c:pt>
                <c:pt idx="682">
                  <c:v>75089</c:v>
                </c:pt>
                <c:pt idx="683">
                  <c:v>75122</c:v>
                </c:pt>
                <c:pt idx="684">
                  <c:v>75130</c:v>
                </c:pt>
                <c:pt idx="685">
                  <c:v>75164</c:v>
                </c:pt>
                <c:pt idx="686">
                  <c:v>75185</c:v>
                </c:pt>
                <c:pt idx="687">
                  <c:v>75214</c:v>
                </c:pt>
                <c:pt idx="688">
                  <c:v>75252</c:v>
                </c:pt>
                <c:pt idx="689">
                  <c:v>75289</c:v>
                </c:pt>
                <c:pt idx="690">
                  <c:v>75313</c:v>
                </c:pt>
                <c:pt idx="691">
                  <c:v>75354</c:v>
                </c:pt>
                <c:pt idx="692">
                  <c:v>75371</c:v>
                </c:pt>
                <c:pt idx="693">
                  <c:v>75393</c:v>
                </c:pt>
                <c:pt idx="694">
                  <c:v>75417</c:v>
                </c:pt>
                <c:pt idx="695">
                  <c:v>75439</c:v>
                </c:pt>
                <c:pt idx="696">
                  <c:v>75464</c:v>
                </c:pt>
                <c:pt idx="697">
                  <c:v>75476</c:v>
                </c:pt>
                <c:pt idx="698">
                  <c:v>75499</c:v>
                </c:pt>
                <c:pt idx="699">
                  <c:v>75515</c:v>
                </c:pt>
                <c:pt idx="700">
                  <c:v>75530</c:v>
                </c:pt>
                <c:pt idx="701">
                  <c:v>75559</c:v>
                </c:pt>
                <c:pt idx="702">
                  <c:v>75577</c:v>
                </c:pt>
                <c:pt idx="703">
                  <c:v>75598</c:v>
                </c:pt>
                <c:pt idx="704">
                  <c:v>75633</c:v>
                </c:pt>
                <c:pt idx="705">
                  <c:v>75652</c:v>
                </c:pt>
                <c:pt idx="706">
                  <c:v>75661</c:v>
                </c:pt>
                <c:pt idx="707">
                  <c:v>75684</c:v>
                </c:pt>
                <c:pt idx="708">
                  <c:v>75700</c:v>
                </c:pt>
                <c:pt idx="709">
                  <c:v>75724</c:v>
                </c:pt>
                <c:pt idx="710">
                  <c:v>75728</c:v>
                </c:pt>
                <c:pt idx="711">
                  <c:v>75745</c:v>
                </c:pt>
                <c:pt idx="712">
                  <c:v>75750</c:v>
                </c:pt>
                <c:pt idx="713">
                  <c:v>75764</c:v>
                </c:pt>
                <c:pt idx="714">
                  <c:v>75776</c:v>
                </c:pt>
                <c:pt idx="715">
                  <c:v>75797</c:v>
                </c:pt>
                <c:pt idx="716">
                  <c:v>75829</c:v>
                </c:pt>
                <c:pt idx="717">
                  <c:v>75845</c:v>
                </c:pt>
                <c:pt idx="718">
                  <c:v>75866</c:v>
                </c:pt>
                <c:pt idx="719">
                  <c:v>75882</c:v>
                </c:pt>
                <c:pt idx="720">
                  <c:v>75889</c:v>
                </c:pt>
                <c:pt idx="721">
                  <c:v>75911</c:v>
                </c:pt>
                <c:pt idx="722">
                  <c:v>75959</c:v>
                </c:pt>
                <c:pt idx="723">
                  <c:v>75989</c:v>
                </c:pt>
                <c:pt idx="724">
                  <c:v>76012</c:v>
                </c:pt>
                <c:pt idx="725">
                  <c:v>76037</c:v>
                </c:pt>
                <c:pt idx="726">
                  <c:v>76054</c:v>
                </c:pt>
                <c:pt idx="727">
                  <c:v>76068</c:v>
                </c:pt>
                <c:pt idx="728">
                  <c:v>76092</c:v>
                </c:pt>
                <c:pt idx="729">
                  <c:v>76128</c:v>
                </c:pt>
                <c:pt idx="730">
                  <c:v>76151</c:v>
                </c:pt>
                <c:pt idx="731">
                  <c:v>76220</c:v>
                </c:pt>
                <c:pt idx="732">
                  <c:v>76246</c:v>
                </c:pt>
                <c:pt idx="733">
                  <c:v>76276</c:v>
                </c:pt>
                <c:pt idx="734">
                  <c:v>76290</c:v>
                </c:pt>
                <c:pt idx="735">
                  <c:v>76304</c:v>
                </c:pt>
                <c:pt idx="736">
                  <c:v>76345</c:v>
                </c:pt>
                <c:pt idx="737">
                  <c:v>76388</c:v>
                </c:pt>
                <c:pt idx="738">
                  <c:v>76422</c:v>
                </c:pt>
                <c:pt idx="739">
                  <c:v>76483</c:v>
                </c:pt>
                <c:pt idx="740">
                  <c:v>76520</c:v>
                </c:pt>
                <c:pt idx="741">
                  <c:v>76559</c:v>
                </c:pt>
                <c:pt idx="742">
                  <c:v>76574</c:v>
                </c:pt>
                <c:pt idx="743">
                  <c:v>76597</c:v>
                </c:pt>
                <c:pt idx="744">
                  <c:v>76610</c:v>
                </c:pt>
                <c:pt idx="745">
                  <c:v>76632</c:v>
                </c:pt>
                <c:pt idx="746">
                  <c:v>76719</c:v>
                </c:pt>
                <c:pt idx="747">
                  <c:v>76728</c:v>
                </c:pt>
                <c:pt idx="748">
                  <c:v>76738</c:v>
                </c:pt>
                <c:pt idx="749">
                  <c:v>76760</c:v>
                </c:pt>
                <c:pt idx="750">
                  <c:v>76783</c:v>
                </c:pt>
                <c:pt idx="751">
                  <c:v>76795</c:v>
                </c:pt>
                <c:pt idx="752">
                  <c:v>76807</c:v>
                </c:pt>
                <c:pt idx="753">
                  <c:v>76830</c:v>
                </c:pt>
                <c:pt idx="754">
                  <c:v>76854</c:v>
                </c:pt>
                <c:pt idx="755">
                  <c:v>76867</c:v>
                </c:pt>
                <c:pt idx="756">
                  <c:v>76884</c:v>
                </c:pt>
                <c:pt idx="757">
                  <c:v>76913</c:v>
                </c:pt>
                <c:pt idx="758">
                  <c:v>76941</c:v>
                </c:pt>
                <c:pt idx="759">
                  <c:v>76987</c:v>
                </c:pt>
                <c:pt idx="760">
                  <c:v>77000</c:v>
                </c:pt>
                <c:pt idx="761">
                  <c:v>77043</c:v>
                </c:pt>
                <c:pt idx="762">
                  <c:v>77066</c:v>
                </c:pt>
                <c:pt idx="763">
                  <c:v>77090</c:v>
                </c:pt>
                <c:pt idx="764">
                  <c:v>77111</c:v>
                </c:pt>
                <c:pt idx="765">
                  <c:v>77131</c:v>
                </c:pt>
                <c:pt idx="766">
                  <c:v>77173</c:v>
                </c:pt>
                <c:pt idx="767">
                  <c:v>77205</c:v>
                </c:pt>
                <c:pt idx="768">
                  <c:v>77228</c:v>
                </c:pt>
                <c:pt idx="769">
                  <c:v>77248</c:v>
                </c:pt>
                <c:pt idx="770">
                  <c:v>77407</c:v>
                </c:pt>
                <c:pt idx="771">
                  <c:v>77458</c:v>
                </c:pt>
                <c:pt idx="772">
                  <c:v>77483</c:v>
                </c:pt>
                <c:pt idx="773">
                  <c:v>77506</c:v>
                </c:pt>
                <c:pt idx="774">
                  <c:v>77531</c:v>
                </c:pt>
                <c:pt idx="775">
                  <c:v>77576</c:v>
                </c:pt>
                <c:pt idx="776">
                  <c:v>77607</c:v>
                </c:pt>
                <c:pt idx="777">
                  <c:v>77638</c:v>
                </c:pt>
                <c:pt idx="778">
                  <c:v>77663</c:v>
                </c:pt>
                <c:pt idx="779">
                  <c:v>77691</c:v>
                </c:pt>
                <c:pt idx="780">
                  <c:v>77712</c:v>
                </c:pt>
                <c:pt idx="781">
                  <c:v>77743</c:v>
                </c:pt>
                <c:pt idx="782">
                  <c:v>77767</c:v>
                </c:pt>
                <c:pt idx="783">
                  <c:v>77793</c:v>
                </c:pt>
                <c:pt idx="784">
                  <c:v>77824</c:v>
                </c:pt>
                <c:pt idx="785">
                  <c:v>77848</c:v>
                </c:pt>
                <c:pt idx="786">
                  <c:v>77878</c:v>
                </c:pt>
                <c:pt idx="787">
                  <c:v>77887</c:v>
                </c:pt>
                <c:pt idx="788">
                  <c:v>77909</c:v>
                </c:pt>
                <c:pt idx="789">
                  <c:v>77934</c:v>
                </c:pt>
                <c:pt idx="790">
                  <c:v>77959</c:v>
                </c:pt>
                <c:pt idx="791">
                  <c:v>77984</c:v>
                </c:pt>
                <c:pt idx="792">
                  <c:v>78007</c:v>
                </c:pt>
                <c:pt idx="793">
                  <c:v>78048</c:v>
                </c:pt>
                <c:pt idx="794">
                  <c:v>78081</c:v>
                </c:pt>
                <c:pt idx="795">
                  <c:v>78112</c:v>
                </c:pt>
                <c:pt idx="796">
                  <c:v>78141</c:v>
                </c:pt>
                <c:pt idx="797">
                  <c:v>78152</c:v>
                </c:pt>
                <c:pt idx="798">
                  <c:v>78219</c:v>
                </c:pt>
                <c:pt idx="799">
                  <c:v>78305</c:v>
                </c:pt>
                <c:pt idx="800">
                  <c:v>78389</c:v>
                </c:pt>
                <c:pt idx="801">
                  <c:v>78480</c:v>
                </c:pt>
                <c:pt idx="802">
                  <c:v>78545</c:v>
                </c:pt>
                <c:pt idx="803">
                  <c:v>78587</c:v>
                </c:pt>
                <c:pt idx="804">
                  <c:v>78625</c:v>
                </c:pt>
                <c:pt idx="805">
                  <c:v>78657</c:v>
                </c:pt>
                <c:pt idx="806">
                  <c:v>78689</c:v>
                </c:pt>
                <c:pt idx="807">
                  <c:v>78717</c:v>
                </c:pt>
                <c:pt idx="808">
                  <c:v>78746</c:v>
                </c:pt>
                <c:pt idx="809">
                  <c:v>78770</c:v>
                </c:pt>
                <c:pt idx="810">
                  <c:v>78790</c:v>
                </c:pt>
                <c:pt idx="811">
                  <c:v>78832</c:v>
                </c:pt>
                <c:pt idx="812">
                  <c:v>78862</c:v>
                </c:pt>
                <c:pt idx="813">
                  <c:v>78894</c:v>
                </c:pt>
                <c:pt idx="814">
                  <c:v>78908</c:v>
                </c:pt>
                <c:pt idx="815">
                  <c:v>78954</c:v>
                </c:pt>
                <c:pt idx="816">
                  <c:v>78973</c:v>
                </c:pt>
                <c:pt idx="817">
                  <c:v>79009</c:v>
                </c:pt>
                <c:pt idx="818">
                  <c:v>79031</c:v>
                </c:pt>
                <c:pt idx="819">
                  <c:v>79042</c:v>
                </c:pt>
                <c:pt idx="820">
                  <c:v>79081</c:v>
                </c:pt>
                <c:pt idx="821">
                  <c:v>79110</c:v>
                </c:pt>
                <c:pt idx="822">
                  <c:v>79155</c:v>
                </c:pt>
                <c:pt idx="823">
                  <c:v>79178</c:v>
                </c:pt>
                <c:pt idx="824">
                  <c:v>79204</c:v>
                </c:pt>
                <c:pt idx="825">
                  <c:v>79252</c:v>
                </c:pt>
                <c:pt idx="826">
                  <c:v>79272</c:v>
                </c:pt>
                <c:pt idx="827">
                  <c:v>79349</c:v>
                </c:pt>
                <c:pt idx="828">
                  <c:v>79381</c:v>
                </c:pt>
                <c:pt idx="829">
                  <c:v>79417</c:v>
                </c:pt>
                <c:pt idx="830">
                  <c:v>79447</c:v>
                </c:pt>
                <c:pt idx="831">
                  <c:v>79481</c:v>
                </c:pt>
                <c:pt idx="832">
                  <c:v>79520</c:v>
                </c:pt>
                <c:pt idx="833">
                  <c:v>79547</c:v>
                </c:pt>
                <c:pt idx="834">
                  <c:v>79576</c:v>
                </c:pt>
                <c:pt idx="835">
                  <c:v>79595</c:v>
                </c:pt>
                <c:pt idx="836">
                  <c:v>79643</c:v>
                </c:pt>
                <c:pt idx="837">
                  <c:v>79663</c:v>
                </c:pt>
                <c:pt idx="838">
                  <c:v>79686</c:v>
                </c:pt>
                <c:pt idx="839">
                  <c:v>79723</c:v>
                </c:pt>
                <c:pt idx="840">
                  <c:v>79762</c:v>
                </c:pt>
                <c:pt idx="841">
                  <c:v>79805</c:v>
                </c:pt>
                <c:pt idx="842">
                  <c:v>79829</c:v>
                </c:pt>
                <c:pt idx="843">
                  <c:v>79851</c:v>
                </c:pt>
                <c:pt idx="844">
                  <c:v>79880</c:v>
                </c:pt>
                <c:pt idx="845">
                  <c:v>79908</c:v>
                </c:pt>
                <c:pt idx="846">
                  <c:v>79931</c:v>
                </c:pt>
                <c:pt idx="847">
                  <c:v>79969</c:v>
                </c:pt>
                <c:pt idx="848">
                  <c:v>79986</c:v>
                </c:pt>
                <c:pt idx="849">
                  <c:v>80006</c:v>
                </c:pt>
                <c:pt idx="850">
                  <c:v>80026</c:v>
                </c:pt>
                <c:pt idx="851">
                  <c:v>80046</c:v>
                </c:pt>
                <c:pt idx="852">
                  <c:v>80071</c:v>
                </c:pt>
                <c:pt idx="853">
                  <c:v>80091</c:v>
                </c:pt>
                <c:pt idx="854">
                  <c:v>80124</c:v>
                </c:pt>
                <c:pt idx="855">
                  <c:v>80167</c:v>
                </c:pt>
                <c:pt idx="856">
                  <c:v>80232</c:v>
                </c:pt>
                <c:pt idx="857">
                  <c:v>80321</c:v>
                </c:pt>
                <c:pt idx="858">
                  <c:v>80454</c:v>
                </c:pt>
                <c:pt idx="859">
                  <c:v>80588</c:v>
                </c:pt>
                <c:pt idx="860">
                  <c:v>80690</c:v>
                </c:pt>
                <c:pt idx="861">
                  <c:v>80751</c:v>
                </c:pt>
                <c:pt idx="862">
                  <c:v>80869</c:v>
                </c:pt>
                <c:pt idx="863">
                  <c:v>80916</c:v>
                </c:pt>
                <c:pt idx="864">
                  <c:v>80953</c:v>
                </c:pt>
                <c:pt idx="865">
                  <c:v>80990</c:v>
                </c:pt>
                <c:pt idx="866">
                  <c:v>81026</c:v>
                </c:pt>
                <c:pt idx="867">
                  <c:v>81060</c:v>
                </c:pt>
                <c:pt idx="868">
                  <c:v>81066</c:v>
                </c:pt>
                <c:pt idx="869">
                  <c:v>81087</c:v>
                </c:pt>
                <c:pt idx="870">
                  <c:v>81118</c:v>
                </c:pt>
                <c:pt idx="871">
                  <c:v>81143</c:v>
                </c:pt>
                <c:pt idx="872">
                  <c:v>81160</c:v>
                </c:pt>
                <c:pt idx="873">
                  <c:v>81197</c:v>
                </c:pt>
                <c:pt idx="874">
                  <c:v>81231</c:v>
                </c:pt>
                <c:pt idx="875">
                  <c:v>81256</c:v>
                </c:pt>
                <c:pt idx="876">
                  <c:v>81287</c:v>
                </c:pt>
                <c:pt idx="877">
                  <c:v>81353</c:v>
                </c:pt>
                <c:pt idx="878">
                  <c:v>81410</c:v>
                </c:pt>
                <c:pt idx="879">
                  <c:v>81438</c:v>
                </c:pt>
                <c:pt idx="880">
                  <c:v>81451</c:v>
                </c:pt>
                <c:pt idx="881">
                  <c:v>81477</c:v>
                </c:pt>
                <c:pt idx="882">
                  <c:v>81835</c:v>
                </c:pt>
                <c:pt idx="883">
                  <c:v>81948</c:v>
                </c:pt>
                <c:pt idx="884">
                  <c:v>81982</c:v>
                </c:pt>
                <c:pt idx="885">
                  <c:v>82013</c:v>
                </c:pt>
                <c:pt idx="886">
                  <c:v>82033</c:v>
                </c:pt>
                <c:pt idx="887">
                  <c:v>82059</c:v>
                </c:pt>
                <c:pt idx="888">
                  <c:v>82095</c:v>
                </c:pt>
                <c:pt idx="889">
                  <c:v>82119</c:v>
                </c:pt>
                <c:pt idx="890">
                  <c:v>82151</c:v>
                </c:pt>
                <c:pt idx="891">
                  <c:v>82172</c:v>
                </c:pt>
                <c:pt idx="892">
                  <c:v>82215</c:v>
                </c:pt>
                <c:pt idx="893">
                  <c:v>82220</c:v>
                </c:pt>
                <c:pt idx="894">
                  <c:v>82242</c:v>
                </c:pt>
                <c:pt idx="895">
                  <c:v>82256</c:v>
                </c:pt>
                <c:pt idx="896">
                  <c:v>82282</c:v>
                </c:pt>
                <c:pt idx="897">
                  <c:v>82314</c:v>
                </c:pt>
                <c:pt idx="898">
                  <c:v>82355</c:v>
                </c:pt>
                <c:pt idx="899">
                  <c:v>82377</c:v>
                </c:pt>
                <c:pt idx="900">
                  <c:v>82393</c:v>
                </c:pt>
                <c:pt idx="901">
                  <c:v>82411</c:v>
                </c:pt>
                <c:pt idx="902">
                  <c:v>82443</c:v>
                </c:pt>
                <c:pt idx="903">
                  <c:v>82460</c:v>
                </c:pt>
                <c:pt idx="904">
                  <c:v>82484</c:v>
                </c:pt>
                <c:pt idx="905">
                  <c:v>82496</c:v>
                </c:pt>
                <c:pt idx="906">
                  <c:v>82517</c:v>
                </c:pt>
                <c:pt idx="907">
                  <c:v>82537</c:v>
                </c:pt>
                <c:pt idx="908">
                  <c:v>82550</c:v>
                </c:pt>
                <c:pt idx="909">
                  <c:v>82563</c:v>
                </c:pt>
                <c:pt idx="910">
                  <c:v>82587</c:v>
                </c:pt>
                <c:pt idx="911">
                  <c:v>82608</c:v>
                </c:pt>
                <c:pt idx="912">
                  <c:v>82624</c:v>
                </c:pt>
                <c:pt idx="913">
                  <c:v>82643</c:v>
                </c:pt>
                <c:pt idx="914">
                  <c:v>82649</c:v>
                </c:pt>
                <c:pt idx="915">
                  <c:v>82683</c:v>
                </c:pt>
                <c:pt idx="916">
                  <c:v>82690</c:v>
                </c:pt>
                <c:pt idx="917">
                  <c:v>82706</c:v>
                </c:pt>
                <c:pt idx="918">
                  <c:v>82723</c:v>
                </c:pt>
                <c:pt idx="919">
                  <c:v>82736</c:v>
                </c:pt>
                <c:pt idx="920">
                  <c:v>82760</c:v>
                </c:pt>
                <c:pt idx="921">
                  <c:v>82790</c:v>
                </c:pt>
                <c:pt idx="922">
                  <c:v>82802</c:v>
                </c:pt>
                <c:pt idx="923">
                  <c:v>82837</c:v>
                </c:pt>
                <c:pt idx="924">
                  <c:v>82846</c:v>
                </c:pt>
                <c:pt idx="925">
                  <c:v>82865</c:v>
                </c:pt>
                <c:pt idx="926">
                  <c:v>82881</c:v>
                </c:pt>
                <c:pt idx="927">
                  <c:v>82896</c:v>
                </c:pt>
                <c:pt idx="928">
                  <c:v>82908</c:v>
                </c:pt>
                <c:pt idx="929">
                  <c:v>82934</c:v>
                </c:pt>
                <c:pt idx="930">
                  <c:v>82950</c:v>
                </c:pt>
                <c:pt idx="931">
                  <c:v>82951</c:v>
                </c:pt>
                <c:pt idx="932">
                  <c:v>82972</c:v>
                </c:pt>
                <c:pt idx="933">
                  <c:v>82984</c:v>
                </c:pt>
                <c:pt idx="934">
                  <c:v>83011</c:v>
                </c:pt>
                <c:pt idx="935">
                  <c:v>83030</c:v>
                </c:pt>
                <c:pt idx="936">
                  <c:v>83044</c:v>
                </c:pt>
                <c:pt idx="937">
                  <c:v>83060</c:v>
                </c:pt>
                <c:pt idx="938">
                  <c:v>83079</c:v>
                </c:pt>
                <c:pt idx="939">
                  <c:v>83114</c:v>
                </c:pt>
                <c:pt idx="940">
                  <c:v>83139</c:v>
                </c:pt>
                <c:pt idx="941">
                  <c:v>83158</c:v>
                </c:pt>
                <c:pt idx="942">
                  <c:v>83178</c:v>
                </c:pt>
                <c:pt idx="943">
                  <c:v>83212</c:v>
                </c:pt>
                <c:pt idx="944">
                  <c:v>83242</c:v>
                </c:pt>
                <c:pt idx="945">
                  <c:v>83271</c:v>
                </c:pt>
                <c:pt idx="946">
                  <c:v>83294</c:v>
                </c:pt>
                <c:pt idx="947">
                  <c:v>83315</c:v>
                </c:pt>
                <c:pt idx="948">
                  <c:v>83329</c:v>
                </c:pt>
                <c:pt idx="949">
                  <c:v>83343</c:v>
                </c:pt>
                <c:pt idx="950">
                  <c:v>83363</c:v>
                </c:pt>
                <c:pt idx="951">
                  <c:v>83383</c:v>
                </c:pt>
                <c:pt idx="952">
                  <c:v>83400</c:v>
                </c:pt>
                <c:pt idx="953">
                  <c:v>83435</c:v>
                </c:pt>
                <c:pt idx="954">
                  <c:v>83468</c:v>
                </c:pt>
                <c:pt idx="955">
                  <c:v>83502</c:v>
                </c:pt>
                <c:pt idx="956">
                  <c:v>83525</c:v>
                </c:pt>
                <c:pt idx="957">
                  <c:v>83544</c:v>
                </c:pt>
                <c:pt idx="958">
                  <c:v>83556</c:v>
                </c:pt>
                <c:pt idx="959">
                  <c:v>83588</c:v>
                </c:pt>
                <c:pt idx="960">
                  <c:v>83622</c:v>
                </c:pt>
                <c:pt idx="961">
                  <c:v>83662</c:v>
                </c:pt>
                <c:pt idx="962">
                  <c:v>83695</c:v>
                </c:pt>
                <c:pt idx="963">
                  <c:v>83728</c:v>
                </c:pt>
                <c:pt idx="964">
                  <c:v>83765</c:v>
                </c:pt>
                <c:pt idx="965">
                  <c:v>83776</c:v>
                </c:pt>
                <c:pt idx="966">
                  <c:v>83799</c:v>
                </c:pt>
                <c:pt idx="967">
                  <c:v>83829</c:v>
                </c:pt>
                <c:pt idx="968">
                  <c:v>83841</c:v>
                </c:pt>
                <c:pt idx="969">
                  <c:v>83864</c:v>
                </c:pt>
                <c:pt idx="970">
                  <c:v>83892</c:v>
                </c:pt>
                <c:pt idx="971">
                  <c:v>83912</c:v>
                </c:pt>
                <c:pt idx="972">
                  <c:v>83919</c:v>
                </c:pt>
                <c:pt idx="973">
                  <c:v>83934</c:v>
                </c:pt>
                <c:pt idx="974">
                  <c:v>83955</c:v>
                </c:pt>
                <c:pt idx="975">
                  <c:v>83968</c:v>
                </c:pt>
                <c:pt idx="976">
                  <c:v>84002</c:v>
                </c:pt>
                <c:pt idx="977">
                  <c:v>84019</c:v>
                </c:pt>
                <c:pt idx="978">
                  <c:v>84051</c:v>
                </c:pt>
                <c:pt idx="979">
                  <c:v>84074</c:v>
                </c:pt>
                <c:pt idx="980">
                  <c:v>84101</c:v>
                </c:pt>
                <c:pt idx="981">
                  <c:v>84115</c:v>
                </c:pt>
                <c:pt idx="982">
                  <c:v>84151</c:v>
                </c:pt>
                <c:pt idx="983">
                  <c:v>84181</c:v>
                </c:pt>
                <c:pt idx="984">
                  <c:v>84269</c:v>
                </c:pt>
                <c:pt idx="985">
                  <c:v>84426</c:v>
                </c:pt>
                <c:pt idx="986">
                  <c:v>84540</c:v>
                </c:pt>
                <c:pt idx="987">
                  <c:v>84579</c:v>
                </c:pt>
                <c:pt idx="988">
                  <c:v>84614</c:v>
                </c:pt>
                <c:pt idx="989">
                  <c:v>84669</c:v>
                </c:pt>
                <c:pt idx="990">
                  <c:v>84721</c:v>
                </c:pt>
                <c:pt idx="991">
                  <c:v>84778</c:v>
                </c:pt>
                <c:pt idx="992">
                  <c:v>84944</c:v>
                </c:pt>
                <c:pt idx="993">
                  <c:v>85123</c:v>
                </c:pt>
                <c:pt idx="994">
                  <c:v>85156</c:v>
                </c:pt>
                <c:pt idx="995">
                  <c:v>85211</c:v>
                </c:pt>
                <c:pt idx="996">
                  <c:v>85262</c:v>
                </c:pt>
                <c:pt idx="997">
                  <c:v>85302</c:v>
                </c:pt>
                <c:pt idx="998">
                  <c:v>85324</c:v>
                </c:pt>
                <c:pt idx="999">
                  <c:v>85400</c:v>
                </c:pt>
                <c:pt idx="1000">
                  <c:v>85523</c:v>
                </c:pt>
                <c:pt idx="1001">
                  <c:v>85556</c:v>
                </c:pt>
                <c:pt idx="1002">
                  <c:v>85593</c:v>
                </c:pt>
                <c:pt idx="1003">
                  <c:v>85628</c:v>
                </c:pt>
                <c:pt idx="1004">
                  <c:v>86645</c:v>
                </c:pt>
                <c:pt idx="1005">
                  <c:v>86707</c:v>
                </c:pt>
                <c:pt idx="1006">
                  <c:v>86753</c:v>
                </c:pt>
                <c:pt idx="1007">
                  <c:v>86861</c:v>
                </c:pt>
                <c:pt idx="1008">
                  <c:v>86863</c:v>
                </c:pt>
                <c:pt idx="1009">
                  <c:v>86874</c:v>
                </c:pt>
                <c:pt idx="1010">
                  <c:v>86902</c:v>
                </c:pt>
                <c:pt idx="1011">
                  <c:v>86959</c:v>
                </c:pt>
                <c:pt idx="1012">
                  <c:v>86983</c:v>
                </c:pt>
                <c:pt idx="1013">
                  <c:v>87052</c:v>
                </c:pt>
                <c:pt idx="1014">
                  <c:v>87126</c:v>
                </c:pt>
                <c:pt idx="1015">
                  <c:v>87156</c:v>
                </c:pt>
                <c:pt idx="1016">
                  <c:v>87200</c:v>
                </c:pt>
                <c:pt idx="1017">
                  <c:v>87295</c:v>
                </c:pt>
                <c:pt idx="1018">
                  <c:v>87368</c:v>
                </c:pt>
                <c:pt idx="1019">
                  <c:v>87420</c:v>
                </c:pt>
                <c:pt idx="1020">
                  <c:v>87530</c:v>
                </c:pt>
                <c:pt idx="1021">
                  <c:v>87635</c:v>
                </c:pt>
                <c:pt idx="1022">
                  <c:v>87693</c:v>
                </c:pt>
                <c:pt idx="1023">
                  <c:v>87752</c:v>
                </c:pt>
                <c:pt idx="1024">
                  <c:v>87791</c:v>
                </c:pt>
                <c:pt idx="1025">
                  <c:v>87820</c:v>
                </c:pt>
                <c:pt idx="1026">
                  <c:v>87860</c:v>
                </c:pt>
                <c:pt idx="1027">
                  <c:v>87935</c:v>
                </c:pt>
                <c:pt idx="1028">
                  <c:v>88023</c:v>
                </c:pt>
                <c:pt idx="1029">
                  <c:v>88045</c:v>
                </c:pt>
              </c:numCache>
            </c:numRef>
          </c:val>
          <c:extLst>
            <c:ext xmlns:c16="http://schemas.microsoft.com/office/drawing/2014/chart" uri="{C3380CC4-5D6E-409C-BE32-E72D297353CC}">
              <c16:uniqueId val="{00000003-5483-4273-ADB3-019B67ED4C78}"/>
            </c:ext>
          </c:extLst>
        </c:ser>
        <c:dLbls>
          <c:showLegendKey val="0"/>
          <c:showVal val="0"/>
          <c:showCatName val="0"/>
          <c:showSerName val="0"/>
          <c:showPercent val="0"/>
          <c:showBubbleSize val="0"/>
        </c:dLbls>
        <c:gapWidth val="150"/>
        <c:overlap val="100"/>
        <c:axId val="518013184"/>
        <c:axId val="518013840"/>
      </c:barChart>
      <c:dateAx>
        <c:axId val="518013184"/>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013840"/>
        <c:crosses val="autoZero"/>
        <c:auto val="1"/>
        <c:lblOffset val="100"/>
        <c:baseTimeUnit val="days"/>
        <c:majorUnit val="20"/>
        <c:majorTimeUnit val="days"/>
      </c:dateAx>
      <c:valAx>
        <c:axId val="518013840"/>
        <c:scaling>
          <c:orientation val="minMax"/>
          <c:max val="27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013184"/>
        <c:crosses val="autoZero"/>
        <c:crossBetween val="between"/>
        <c:majorUnit val="1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0AF1FEAC-C37D-4589-BF21-1A05D7D6A107}" type="datetimeFigureOut">
              <a:rPr kumimoji="1" lang="ja-JP" altLang="en-US" smtClean="0"/>
              <a:t>2021/12/16</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B8B20901-951B-4FB3-B713-C9EF2B8CF5F4}" type="slidenum">
              <a:rPr kumimoji="1" lang="ja-JP" altLang="en-US" smtClean="0"/>
              <a:t>‹#›</a:t>
            </a:fld>
            <a:endParaRPr kumimoji="1" lang="ja-JP" altLang="en-US"/>
          </a:p>
        </p:txBody>
      </p:sp>
    </p:spTree>
    <p:extLst>
      <p:ext uri="{BB962C8B-B14F-4D97-AF65-F5344CB8AC3E}">
        <p14:creationId xmlns:p14="http://schemas.microsoft.com/office/powerpoint/2010/main" val="27834426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B20901-951B-4FB3-B713-C9EF2B8CF5F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337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D9B3064-0984-4693-94DA-744A5AA642C6}" type="datetime1">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00606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84D553-8CF9-40DC-92B0-45B04E4E8EA5}" type="datetime1">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811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F5EA6C-0255-4675-BAB7-66C118B762DD}" type="datetime1">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2293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F5E1C8-6AA1-4738-8CD1-F0D01691B462}" type="datetime1">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3147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D3C96C-DBB2-43DC-9A20-D62CF863A922}" type="datetime1">
              <a:rPr kumimoji="1" lang="ja-JP" altLang="en-US" smtClean="0"/>
              <a:t>2021/12/16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7436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803749-51B0-4D0C-A090-558840A0EB7D}" type="datetime1">
              <a:rPr kumimoji="1" lang="ja-JP" altLang="en-US" smtClean="0"/>
              <a:t>2021/12/16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81652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483205-97B4-4AE7-85DD-5BBB346640D5}" type="datetime1">
              <a:rPr kumimoji="1" lang="ja-JP" altLang="en-US" smtClean="0"/>
              <a:t>2021/12/16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25542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E9135A-3201-4066-BB8E-C5CC9C983CD9}" type="datetime1">
              <a:rPr kumimoji="1" lang="ja-JP" altLang="en-US" smtClean="0"/>
              <a:t>2021/12/16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4330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8B5A2-777F-4D1E-B3A0-2BA2DF25F7EF}" type="datetime1">
              <a:rPr kumimoji="1" lang="ja-JP" altLang="en-US" smtClean="0"/>
              <a:t>2021/12/16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53272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5DF911A-B1E6-406A-8573-E2A29508B120}" type="datetime1">
              <a:rPr kumimoji="1" lang="ja-JP" altLang="en-US" smtClean="0"/>
              <a:t>2021/12/16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1238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9CA44FB-09F2-4E3D-8440-05F99BD8A3CC}" type="datetime1">
              <a:rPr kumimoji="1" lang="ja-JP" altLang="en-US" smtClean="0"/>
              <a:t>2021/12/16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36257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64C41-F639-4334-AE51-A18E7AC14C23}" type="datetime1">
              <a:rPr kumimoji="1" lang="ja-JP" altLang="en-US" smtClean="0"/>
              <a:t>2021/12/16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137186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m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35294-597C-4767-82E4-33FD8DD70867}"/>
              </a:ext>
            </a:extLst>
          </p:cNvPr>
          <p:cNvSpPr>
            <a:spLocks noGrp="1"/>
          </p:cNvSpPr>
          <p:nvPr>
            <p:ph type="ctrTitle"/>
          </p:nvPr>
        </p:nvSpPr>
        <p:spPr>
          <a:xfrm>
            <a:off x="206933" y="1115437"/>
            <a:ext cx="9492134" cy="935440"/>
          </a:xfrm>
        </p:spPr>
        <p:txBody>
          <a:bodyPr anchor="ctr">
            <a:normAutofit/>
          </a:bodyPr>
          <a:lstStyle/>
          <a:p>
            <a:r>
              <a:rPr lang="ja-JP" altLang="en-US" sz="3200" b="1" dirty="0" smtClean="0">
                <a:latin typeface="BIZ UDゴシック" panose="020B0400000000000000" pitchFamily="49" charset="-128"/>
                <a:ea typeface="BIZ UDゴシック" panose="020B0400000000000000" pitchFamily="49" charset="-128"/>
                <a:cs typeface="Meiryo UI" panose="020B0604030504040204" pitchFamily="50" charset="-128"/>
              </a:rPr>
              <a:t>第２期</a:t>
            </a:r>
            <a:r>
              <a:rPr kumimoji="1" lang="ja-JP" altLang="en-US" sz="3200" b="1" dirty="0" smtClean="0">
                <a:latin typeface="BIZ UDゴシック" panose="020B0400000000000000" pitchFamily="49" charset="-128"/>
                <a:ea typeface="BIZ UDゴシック" panose="020B0400000000000000" pitchFamily="49" charset="-128"/>
                <a:cs typeface="Meiryo UI" panose="020B0604030504040204" pitchFamily="50" charset="-128"/>
              </a:rPr>
              <a:t>アスマイルの</a:t>
            </a:r>
            <a:r>
              <a:rPr lang="ja-JP" altLang="en-US" sz="3200" b="1" dirty="0" smtClean="0">
                <a:latin typeface="BIZ UDゴシック" panose="020B0400000000000000" pitchFamily="49" charset="-128"/>
                <a:ea typeface="BIZ UDゴシック" panose="020B0400000000000000" pitchFamily="49" charset="-128"/>
                <a:cs typeface="Meiryo UI" panose="020B0604030504040204" pitchFamily="50" charset="-128"/>
              </a:rPr>
              <a:t>検討状況</a:t>
            </a:r>
            <a:r>
              <a:rPr kumimoji="1" lang="en-US" altLang="ja-JP" sz="3200" b="1" dirty="0" smtClean="0">
                <a:latin typeface="BIZ UDゴシック" panose="020B0400000000000000" pitchFamily="49" charset="-128"/>
                <a:ea typeface="BIZ UDゴシック" panose="020B0400000000000000" pitchFamily="49" charset="-128"/>
                <a:cs typeface="Meiryo UI" panose="020B0604030504040204" pitchFamily="50" charset="-128"/>
              </a:rPr>
              <a:t/>
            </a:r>
            <a:br>
              <a:rPr kumimoji="1" lang="en-US" altLang="ja-JP" sz="3200" b="1" dirty="0" smtClean="0">
                <a:latin typeface="BIZ UDゴシック" panose="020B0400000000000000" pitchFamily="49" charset="-128"/>
                <a:ea typeface="BIZ UDゴシック" panose="020B0400000000000000" pitchFamily="49" charset="-128"/>
                <a:cs typeface="Meiryo UI" panose="020B0604030504040204" pitchFamily="50" charset="-128"/>
              </a:rPr>
            </a:br>
            <a:r>
              <a:rPr lang="en-US" altLang="ja-JP" sz="1600" dirty="0" smtClean="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600" dirty="0" smtClean="0">
                <a:latin typeface="BIZ UDPゴシック" panose="020B0400000000000000" pitchFamily="50" charset="-128"/>
                <a:ea typeface="BIZ UDPゴシック" panose="020B0400000000000000" pitchFamily="50" charset="-128"/>
                <a:cs typeface="Meiryo UI" panose="020B0604030504040204" pitchFamily="50" charset="-128"/>
              </a:rPr>
              <a:t>府民の主体的な健康づくりの促進、効率的な保健事業の展開に向けて</a:t>
            </a:r>
            <a:r>
              <a:rPr lang="en-US" altLang="ja-JP" sz="1600"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6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3656855" y="5317088"/>
            <a:ext cx="2592288" cy="461665"/>
          </a:xfrm>
          <a:prstGeom prst="rect">
            <a:avLst/>
          </a:prstGeom>
          <a:ln>
            <a:noFill/>
          </a:ln>
        </p:spPr>
        <p:txBody>
          <a:bodyPr wrap="square">
            <a:spAutoFit/>
          </a:bodyPr>
          <a:lstStyle/>
          <a:p>
            <a:pPr marL="0" marR="0" lvl="0" indent="0" algn="ctr" defTabSz="91407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　　</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stretch>
            <a:fillRect/>
          </a:stretch>
        </p:blipFill>
        <p:spPr>
          <a:xfrm>
            <a:off x="7461336" y="215428"/>
            <a:ext cx="2316426" cy="802950"/>
          </a:xfrm>
          <a:prstGeom prst="rect">
            <a:avLst/>
          </a:prstGeom>
        </p:spPr>
      </p:pic>
      <p:sp>
        <p:nvSpPr>
          <p:cNvPr id="6" name="正方形/長方形 5"/>
          <p:cNvSpPr/>
          <p:nvPr/>
        </p:nvSpPr>
        <p:spPr>
          <a:xfrm>
            <a:off x="7480391" y="975595"/>
            <a:ext cx="240523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https://www.asmile.pref.osaka.jp/</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B03C5877-5FB3-49F0-B3D8-EB3C0B8B00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737782"/>
            <a:ext cx="9906000" cy="1110680"/>
          </a:xfrm>
          <a:prstGeom prst="rect">
            <a:avLst/>
          </a:prstGeom>
        </p:spPr>
      </p:pic>
      <p:sp>
        <p:nvSpPr>
          <p:cNvPr id="3" name="字幕 2">
            <a:extLst>
              <a:ext uri="{FF2B5EF4-FFF2-40B4-BE49-F238E27FC236}">
                <a16:creationId xmlns:a16="http://schemas.microsoft.com/office/drawing/2014/main" id="{5AC26637-8AC3-41AE-BC3C-F5E6F0BD0684}"/>
              </a:ext>
            </a:extLst>
          </p:cNvPr>
          <p:cNvSpPr>
            <a:spLocks noGrp="1"/>
          </p:cNvSpPr>
          <p:nvPr>
            <p:ph type="subTitle" idx="1"/>
          </p:nvPr>
        </p:nvSpPr>
        <p:spPr>
          <a:xfrm>
            <a:off x="416496" y="6135556"/>
            <a:ext cx="8856984" cy="526376"/>
          </a:xfrm>
        </p:spPr>
        <p:txBody>
          <a:bodyPr>
            <a:noAutofit/>
          </a:body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大阪府健康医療部健康推進室（国民健康保険課・健康づくり課）</a:t>
            </a:r>
            <a:endParaRPr kumimoji="1" lang="en-US" altLang="ja-JP" sz="2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壁, 室内 が含まれている画像&#10;&#10;自動的に生成された説明">
            <a:extLst>
              <a:ext uri="{FF2B5EF4-FFF2-40B4-BE49-F238E27FC236}">
                <a16:creationId xmlns:a16="http://schemas.microsoft.com/office/drawing/2014/main" id="{E8C20224-8DB8-4AE9-84BA-AF2CB8CE21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1448" y="2147936"/>
            <a:ext cx="4403104" cy="3148569"/>
          </a:xfrm>
          <a:prstGeom prst="rect">
            <a:avLst/>
          </a:prstGeom>
        </p:spPr>
      </p:pic>
      <p:pic>
        <p:nvPicPr>
          <p:cNvPr id="16" name="図 15">
            <a:extLst>
              <a:ext uri="{FF2B5EF4-FFF2-40B4-BE49-F238E27FC236}">
                <a16:creationId xmlns:a16="http://schemas.microsoft.com/office/drawing/2014/main" id="{E2D2374B-E414-447C-8C42-5ACBB55CC4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6933" y="103008"/>
            <a:ext cx="2192202" cy="1012429"/>
          </a:xfrm>
          <a:prstGeom prst="rect">
            <a:avLst/>
          </a:prstGeom>
        </p:spPr>
      </p:pic>
      <p:pic>
        <p:nvPicPr>
          <p:cNvPr id="12" name="図 11"/>
          <p:cNvPicPr>
            <a:picLocks noChangeAspect="1"/>
          </p:cNvPicPr>
          <p:nvPr/>
        </p:nvPicPr>
        <p:blipFill rotWithShape="1">
          <a:blip r:embed="rId7"/>
          <a:srcRect l="21930" t="33934" r="64707" b="15714"/>
          <a:stretch/>
        </p:blipFill>
        <p:spPr>
          <a:xfrm>
            <a:off x="8133665" y="2407680"/>
            <a:ext cx="1139815" cy="2414721"/>
          </a:xfrm>
          <a:prstGeom prst="rect">
            <a:avLst/>
          </a:prstGeom>
        </p:spPr>
      </p:pic>
      <p:sp>
        <p:nvSpPr>
          <p:cNvPr id="1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5631348" y="63159"/>
            <a:ext cx="1722120" cy="400110"/>
          </a:xfrm>
          <a:prstGeom prst="rect">
            <a:avLst/>
          </a:prstGeom>
          <a:solidFill>
            <a:schemeClr val="bg1"/>
          </a:solidFill>
          <a:ln>
            <a:solidFill>
              <a:schemeClr val="tx2"/>
            </a:solidFill>
          </a:ln>
        </p:spPr>
        <p:txBody>
          <a:bodyPr wrap="square" rtlCol="0">
            <a:spAutoFit/>
          </a:bodyPr>
          <a:lstStyle/>
          <a:p>
            <a:pPr algn="ctr"/>
            <a:r>
              <a:rPr kumimoji="1" lang="ja-JP" altLang="en-US" sz="2000" dirty="0" smtClean="0"/>
              <a:t>資料２</a:t>
            </a:r>
            <a:endParaRPr kumimoji="1" lang="en-US" altLang="ja-JP" sz="2000" dirty="0" smtClean="0"/>
          </a:p>
        </p:txBody>
      </p:sp>
    </p:spTree>
    <p:extLst>
      <p:ext uri="{BB962C8B-B14F-4D97-AF65-F5344CB8AC3E}">
        <p14:creationId xmlns:p14="http://schemas.microsoft.com/office/powerpoint/2010/main" val="1139054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nvGraphicFramePr>
        <p:xfrm>
          <a:off x="381000" y="2236573"/>
          <a:ext cx="9144000" cy="4095982"/>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551992" y="461184"/>
            <a:ext cx="8907400" cy="1887696"/>
          </a:xfrm>
          <a:prstGeom prst="rect">
            <a:avLst/>
          </a:prstGeom>
          <a:noFill/>
          <a:ln>
            <a:solidFill>
              <a:schemeClr val="tx1"/>
            </a:solidFill>
            <a:prstDash val="sysDot"/>
          </a:ln>
        </p:spPr>
        <p:txBody>
          <a:bodyPr wrap="square" rtlCol="0">
            <a:spAutoFit/>
          </a:bodyPr>
          <a:lstStyle/>
          <a:p>
            <a:pPr indent="139700">
              <a:lnSpc>
                <a:spcPts val="2000"/>
              </a:lnSpc>
            </a:pP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平成３１年　１月　モデルスタート（大阪市、門真市、岬町）</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令和元年　１０月　府内全市町村で本格実施</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en-US"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１１月　市町村オプション開始（茨木市、河内長野市、岬町）</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令和２年</a:t>
            </a:r>
            <a:r>
              <a:rPr lang="ja-JP" altLang="en-US"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6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３月　</a:t>
            </a:r>
            <a:r>
              <a:rPr lang="ja-JP"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参加者</a:t>
            </a:r>
            <a:r>
              <a:rPr lang="en-US"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10</a:t>
            </a:r>
            <a:r>
              <a:rPr lang="ja-JP"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万人突破</a:t>
            </a:r>
            <a:endParaRPr lang="en-US"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en-US"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5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６月　</a:t>
            </a:r>
            <a:r>
              <a:rPr lang="ja-JP"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参加者</a:t>
            </a:r>
            <a:r>
              <a:rPr lang="en-US"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20</a:t>
            </a:r>
            <a:r>
              <a:rPr lang="ja-JP" altLang="ja-JP" sz="1400" u="wavy"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万人突破</a:t>
            </a:r>
            <a:endParaRPr lang="ja-JP" altLang="ja-JP" sz="11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９月　市町村オプション新たに１市開始（守口市）</a:t>
            </a:r>
            <a:r>
              <a:rPr lang="ja-JP" altLang="ja-JP" sz="12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a:p>
            <a:pPr indent="139700">
              <a:lnSpc>
                <a:spcPts val="2000"/>
              </a:lnSpc>
            </a:pPr>
            <a:r>
              <a:rPr lang="ja-JP" altLang="en-US"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令和３年　　</a:t>
            </a:r>
            <a:r>
              <a:rPr lang="ja-JP" altLang="en-US" sz="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４月　市町村オプション新たに１市開始（豊中市）</a:t>
            </a:r>
            <a:endParaRPr lang="en-US" altLang="ja-JP" sz="1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6582347C-D0B7-4567-B69F-53B4300BE106}"/>
              </a:ext>
            </a:extLst>
          </p:cNvPr>
          <p:cNvSpPr/>
          <p:nvPr/>
        </p:nvSpPr>
        <p:spPr>
          <a:xfrm>
            <a:off x="381000" y="0"/>
            <a:ext cx="9144000" cy="360000"/>
          </a:xfrm>
          <a:prstGeom prst="rect">
            <a:avLst/>
          </a:prstGeom>
          <a:solidFill>
            <a:schemeClr val="accent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defTabSz="457200">
              <a:lnSpc>
                <a:spcPts val="2400"/>
              </a:lnSpc>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これまでの主な取組みと参加者数の状況　</a:t>
            </a:r>
            <a:endPar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57200">
              <a:defRPr/>
            </a:pPr>
            <a:endParaRPr lang="ja-JP" altLang="en-US" sz="1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4C5676DE-1F34-40FA-9797-55D0F5098806}"/>
              </a:ext>
            </a:extLst>
          </p:cNvPr>
          <p:cNvPicPr>
            <a:picLocks noChangeAspect="1"/>
          </p:cNvPicPr>
          <p:nvPr/>
        </p:nvPicPr>
        <p:blipFill>
          <a:blip r:embed="rId3"/>
          <a:stretch>
            <a:fillRect/>
          </a:stretch>
        </p:blipFill>
        <p:spPr>
          <a:xfrm>
            <a:off x="8603323" y="42031"/>
            <a:ext cx="834941" cy="289418"/>
          </a:xfrm>
          <a:prstGeom prst="rect">
            <a:avLst/>
          </a:prstGeom>
        </p:spPr>
      </p:pic>
      <p:sp>
        <p:nvSpPr>
          <p:cNvPr id="2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4" name="円形吹き出し 13"/>
          <p:cNvSpPr/>
          <p:nvPr/>
        </p:nvSpPr>
        <p:spPr>
          <a:xfrm>
            <a:off x="2051627" y="4203083"/>
            <a:ext cx="1136747" cy="798490"/>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ＭＳ Ｐゴシック" panose="020B0600070205080204" pitchFamily="50" charset="-128"/>
                <a:ea typeface="ＭＳ Ｐゴシック" panose="020B0600070205080204" pitchFamily="50" charset="-128"/>
              </a:rPr>
              <a:t>「</a:t>
            </a:r>
            <a:r>
              <a:rPr lang="en-US" altLang="ja-JP" sz="800" dirty="0">
                <a:solidFill>
                  <a:schemeClr val="tx1"/>
                </a:solidFill>
                <a:latin typeface="ＭＳ Ｐゴシック" panose="020B0600070205080204" pitchFamily="50" charset="-128"/>
                <a:ea typeface="ＭＳ Ｐゴシック" panose="020B0600070205080204" pitchFamily="50" charset="-128"/>
              </a:rPr>
              <a:t>QUO</a:t>
            </a:r>
            <a:r>
              <a:rPr lang="ja-JP" altLang="en-US" sz="800" dirty="0">
                <a:solidFill>
                  <a:schemeClr val="tx1"/>
                </a:solidFill>
                <a:latin typeface="ＭＳ Ｐゴシック" panose="020B0600070205080204" pitchFamily="50" charset="-128"/>
                <a:ea typeface="ＭＳ Ｐゴシック" panose="020B0600070205080204" pitchFamily="50" charset="-128"/>
              </a:rPr>
              <a:t>カード</a:t>
            </a:r>
            <a:r>
              <a:rPr lang="en-US" altLang="ja-JP" sz="800" dirty="0">
                <a:solidFill>
                  <a:schemeClr val="tx1"/>
                </a:solidFill>
                <a:latin typeface="ＭＳ Ｐゴシック" panose="020B0600070205080204" pitchFamily="50" charset="-128"/>
                <a:ea typeface="ＭＳ Ｐゴシック" panose="020B0600070205080204" pitchFamily="50" charset="-128"/>
              </a:rPr>
              <a:t>Pay</a:t>
            </a:r>
            <a:r>
              <a:rPr lang="ja-JP" altLang="en-US" sz="800" dirty="0">
                <a:solidFill>
                  <a:schemeClr val="tx1"/>
                </a:solidFill>
                <a:latin typeface="ＭＳ Ｐゴシック" panose="020B0600070205080204" pitchFamily="50" charset="-128"/>
                <a:ea typeface="ＭＳ Ｐゴシック" panose="020B0600070205080204" pitchFamily="50" charset="-128"/>
              </a:rPr>
              <a:t>」によるアスマイルで</a:t>
            </a:r>
            <a:r>
              <a:rPr lang="en-US" altLang="ja-JP" sz="800" dirty="0">
                <a:solidFill>
                  <a:schemeClr val="tx1"/>
                </a:solidFill>
                <a:latin typeface="ＭＳ Ｐゴシック" panose="020B0600070205080204" pitchFamily="50" charset="-128"/>
                <a:ea typeface="ＭＳ Ｐゴシック" panose="020B0600070205080204" pitchFamily="50" charset="-128"/>
              </a:rPr>
              <a:t>300</a:t>
            </a:r>
            <a:r>
              <a:rPr lang="ja-JP" altLang="en-US" sz="800" dirty="0">
                <a:solidFill>
                  <a:schemeClr val="tx1"/>
                </a:solidFill>
                <a:latin typeface="ＭＳ Ｐゴシック" panose="020B0600070205080204" pitchFamily="50" charset="-128"/>
                <a:ea typeface="ＭＳ Ｐゴシック" panose="020B0600070205080204" pitchFamily="50" charset="-128"/>
              </a:rPr>
              <a:t>円分もらえる</a:t>
            </a:r>
            <a:r>
              <a:rPr lang="ja-JP" altLang="en-US" sz="800" dirty="0" err="1">
                <a:solidFill>
                  <a:schemeClr val="tx1"/>
                </a:solidFill>
                <a:latin typeface="ＭＳ Ｐゴシック" panose="020B0600070205080204" pitchFamily="50" charset="-128"/>
                <a:ea typeface="ＭＳ Ｐゴシック" panose="020B0600070205080204" pitchFamily="50" charset="-128"/>
              </a:rPr>
              <a:t>ねん</a:t>
            </a:r>
            <a:r>
              <a:rPr lang="ja-JP" altLang="en-US" sz="800" dirty="0">
                <a:solidFill>
                  <a:schemeClr val="tx1"/>
                </a:solidFill>
                <a:latin typeface="ＭＳ Ｐゴシック" panose="020B0600070205080204" pitchFamily="50" charset="-128"/>
                <a:ea typeface="ＭＳ Ｐゴシック" panose="020B0600070205080204" pitchFamily="50" charset="-128"/>
              </a:rPr>
              <a:t>キャンペーン（テレビＣＭ放映）</a:t>
            </a:r>
            <a:endParaRPr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8238322" y="3118269"/>
            <a:ext cx="910343" cy="395869"/>
          </a:xfrm>
          <a:prstGeom prst="rect">
            <a:avLst/>
          </a:prstGeom>
          <a:solidFill>
            <a:schemeClr val="bg1"/>
          </a:solidFill>
        </p:spPr>
        <p:txBody>
          <a:bodyPr wrap="square" lIns="36000" tIns="36000" rIns="0" bIns="36000" rtlCol="0">
            <a:spAutoFit/>
          </a:bodyPr>
          <a:lstStyle/>
          <a:p>
            <a:r>
              <a:rPr lang="ja-JP" altLang="en-US" sz="1050" dirty="0"/>
              <a:t>お試し会員</a:t>
            </a:r>
            <a:endParaRPr lang="en-US" altLang="ja-JP" sz="1050" dirty="0"/>
          </a:p>
          <a:p>
            <a:r>
              <a:rPr lang="ja-JP" altLang="en-US" sz="1050" dirty="0"/>
              <a:t>約</a:t>
            </a:r>
            <a:r>
              <a:rPr lang="en-US" altLang="ja-JP" sz="1050" dirty="0"/>
              <a:t>8.8</a:t>
            </a:r>
            <a:r>
              <a:rPr lang="ja-JP" altLang="en-US" sz="1050" dirty="0"/>
              <a:t>万人</a:t>
            </a:r>
          </a:p>
        </p:txBody>
      </p:sp>
      <p:sp>
        <p:nvSpPr>
          <p:cNvPr id="16" name="テキスト ボックス 15"/>
          <p:cNvSpPr txBox="1"/>
          <p:nvPr/>
        </p:nvSpPr>
        <p:spPr>
          <a:xfrm>
            <a:off x="8198604" y="4355393"/>
            <a:ext cx="809437" cy="395869"/>
          </a:xfrm>
          <a:prstGeom prst="rect">
            <a:avLst/>
          </a:prstGeom>
          <a:solidFill>
            <a:schemeClr val="bg1"/>
          </a:solidFill>
        </p:spPr>
        <p:txBody>
          <a:bodyPr wrap="square" lIns="36000" tIns="36000" rIns="0" bIns="36000" rtlCol="0">
            <a:spAutoFit/>
          </a:bodyPr>
          <a:lstStyle/>
          <a:p>
            <a:r>
              <a:rPr lang="ja-JP" altLang="en-US" sz="1050" dirty="0"/>
              <a:t>府民会員</a:t>
            </a:r>
            <a:endParaRPr lang="en-US" altLang="ja-JP" sz="1050" dirty="0"/>
          </a:p>
          <a:p>
            <a:r>
              <a:rPr lang="ja-JP" altLang="en-US" sz="1050" dirty="0"/>
              <a:t>約</a:t>
            </a:r>
            <a:r>
              <a:rPr lang="en-US" altLang="ja-JP" sz="1050" dirty="0"/>
              <a:t>12.9</a:t>
            </a:r>
            <a:r>
              <a:rPr lang="ja-JP" altLang="en-US" sz="1050" dirty="0"/>
              <a:t>万人</a:t>
            </a:r>
          </a:p>
        </p:txBody>
      </p:sp>
      <p:sp>
        <p:nvSpPr>
          <p:cNvPr id="18" name="テキスト ボックス 17"/>
          <p:cNvSpPr txBox="1"/>
          <p:nvPr/>
        </p:nvSpPr>
        <p:spPr>
          <a:xfrm>
            <a:off x="8354506" y="5432668"/>
            <a:ext cx="794159" cy="395869"/>
          </a:xfrm>
          <a:prstGeom prst="rect">
            <a:avLst/>
          </a:prstGeom>
          <a:solidFill>
            <a:schemeClr val="bg1"/>
          </a:solidFill>
        </p:spPr>
        <p:txBody>
          <a:bodyPr wrap="square" lIns="36000" tIns="36000" rIns="0" bIns="36000" rtlCol="0">
            <a:spAutoFit/>
          </a:bodyPr>
          <a:lstStyle/>
          <a:p>
            <a:r>
              <a:rPr lang="ja-JP" altLang="en-US" sz="1050" dirty="0"/>
              <a:t>国保会員</a:t>
            </a:r>
            <a:endParaRPr lang="en-US" altLang="ja-JP" sz="1050" dirty="0"/>
          </a:p>
          <a:p>
            <a:r>
              <a:rPr lang="ja-JP" altLang="en-US" sz="1050" dirty="0"/>
              <a:t>約</a:t>
            </a:r>
            <a:r>
              <a:rPr lang="en-US" altLang="ja-JP" sz="1050" dirty="0"/>
              <a:t>4.5</a:t>
            </a:r>
            <a:r>
              <a:rPr lang="ja-JP" altLang="en-US" sz="1050" dirty="0"/>
              <a:t>万人</a:t>
            </a:r>
          </a:p>
        </p:txBody>
      </p:sp>
      <p:sp>
        <p:nvSpPr>
          <p:cNvPr id="26" name="円形吹き出し 25"/>
          <p:cNvSpPr/>
          <p:nvPr/>
        </p:nvSpPr>
        <p:spPr>
          <a:xfrm>
            <a:off x="3415663" y="3007534"/>
            <a:ext cx="1136747" cy="798490"/>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900" dirty="0">
                <a:solidFill>
                  <a:schemeClr val="tx1"/>
                </a:solidFill>
                <a:latin typeface="ＭＳ Ｐゴシック" panose="020B0600070205080204" pitchFamily="50" charset="-128"/>
                <a:ea typeface="ＭＳ Ｐゴシック" panose="020B0600070205080204" pitchFamily="50" charset="-128"/>
              </a:rPr>
              <a:t>新型コロナウィルス抗体検査</a:t>
            </a:r>
            <a:endParaRPr lang="en-US" altLang="ja-JP" sz="900" dirty="0">
              <a:solidFill>
                <a:schemeClr val="tx1"/>
              </a:solidFill>
              <a:latin typeface="ＭＳ Ｐゴシック" panose="020B0600070205080204" pitchFamily="50" charset="-128"/>
              <a:ea typeface="ＭＳ Ｐゴシック" panose="020B0600070205080204" pitchFamily="50" charset="-128"/>
            </a:endParaRPr>
          </a:p>
          <a:p>
            <a:r>
              <a:rPr lang="ja-JP" altLang="en-US" sz="900" dirty="0">
                <a:solidFill>
                  <a:schemeClr val="tx1"/>
                </a:solidFill>
                <a:latin typeface="ＭＳ Ｐゴシック" panose="020B0600070205080204" pitchFamily="50" charset="-128"/>
                <a:ea typeface="ＭＳ Ｐゴシック" panose="020B0600070205080204" pitchFamily="50" charset="-128"/>
              </a:rPr>
              <a:t>（</a:t>
            </a:r>
            <a:r>
              <a:rPr lang="en-US" altLang="ja-JP" sz="900" dirty="0">
                <a:solidFill>
                  <a:schemeClr val="tx1"/>
                </a:solidFill>
                <a:latin typeface="ＭＳ Ｐゴシック" panose="020B0600070205080204" pitchFamily="50" charset="-128"/>
                <a:ea typeface="ＭＳ Ｐゴシック" panose="020B0600070205080204" pitchFamily="50" charset="-128"/>
              </a:rPr>
              <a:t>1</a:t>
            </a:r>
            <a:r>
              <a:rPr lang="ja-JP" altLang="en-US" sz="900" dirty="0">
                <a:solidFill>
                  <a:schemeClr val="tx1"/>
                </a:solidFill>
                <a:latin typeface="ＭＳ Ｐゴシック" panose="020B0600070205080204" pitchFamily="50" charset="-128"/>
                <a:ea typeface="ＭＳ Ｐゴシック" panose="020B0600070205080204" pitchFamily="50" charset="-128"/>
              </a:rPr>
              <a:t>回目）への協力者募集に活用</a:t>
            </a:r>
            <a:endParaRPr lang="ja-JP" alt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円形吹き出し 26"/>
          <p:cNvSpPr/>
          <p:nvPr/>
        </p:nvSpPr>
        <p:spPr>
          <a:xfrm>
            <a:off x="5005692" y="2366079"/>
            <a:ext cx="1136747" cy="798490"/>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ＭＳ Ｐゴシック" panose="020B0600070205080204" pitchFamily="50" charset="-128"/>
                <a:ea typeface="ＭＳ Ｐゴシック" panose="020B0600070205080204" pitchFamily="50" charset="-128"/>
              </a:rPr>
              <a:t>新型コロナウィルス抗体検査</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r>
              <a:rPr lang="ja-JP" altLang="en-US" sz="800" dirty="0">
                <a:solidFill>
                  <a:schemeClr val="tx1"/>
                </a:solidFill>
                <a:latin typeface="ＭＳ Ｐゴシック" panose="020B0600070205080204" pitchFamily="50" charset="-128"/>
                <a:ea typeface="ＭＳ Ｐゴシック" panose="020B0600070205080204" pitchFamily="50" charset="-128"/>
              </a:rPr>
              <a:t>（</a:t>
            </a:r>
            <a:r>
              <a:rPr lang="en-US" altLang="ja-JP" sz="800" dirty="0">
                <a:solidFill>
                  <a:schemeClr val="tx1"/>
                </a:solidFill>
                <a:latin typeface="ＭＳ Ｐゴシック" panose="020B0600070205080204" pitchFamily="50" charset="-128"/>
                <a:ea typeface="ＭＳ Ｐゴシック" panose="020B0600070205080204" pitchFamily="50" charset="-128"/>
              </a:rPr>
              <a:t>2</a:t>
            </a:r>
            <a:r>
              <a:rPr lang="ja-JP" altLang="en-US" sz="800" dirty="0">
                <a:solidFill>
                  <a:schemeClr val="tx1"/>
                </a:solidFill>
                <a:latin typeface="ＭＳ Ｐゴシック" panose="020B0600070205080204" pitchFamily="50" charset="-128"/>
                <a:ea typeface="ＭＳ Ｐゴシック" panose="020B0600070205080204" pitchFamily="50" charset="-128"/>
              </a:rPr>
              <a:t>回目）への協力者募集に活用</a:t>
            </a:r>
            <a:endParaRPr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7209867" y="5536905"/>
            <a:ext cx="812618" cy="395869"/>
          </a:xfrm>
          <a:prstGeom prst="rect">
            <a:avLst/>
          </a:prstGeom>
          <a:solidFill>
            <a:schemeClr val="bg1"/>
          </a:solidFill>
        </p:spPr>
        <p:txBody>
          <a:bodyPr wrap="square" lIns="36000" tIns="36000" rIns="0" bIns="36000" rtlCol="0">
            <a:spAutoFit/>
          </a:bodyPr>
          <a:lstStyle/>
          <a:p>
            <a:r>
              <a:rPr lang="ja-JP" altLang="en-US" sz="1050" dirty="0"/>
              <a:t>地共済会員</a:t>
            </a:r>
            <a:endParaRPr lang="en-US" altLang="ja-JP" sz="1050" dirty="0"/>
          </a:p>
          <a:p>
            <a:r>
              <a:rPr lang="ja-JP" altLang="en-US" sz="1050" dirty="0"/>
              <a:t>約</a:t>
            </a:r>
            <a:r>
              <a:rPr lang="en-US" altLang="ja-JP" sz="1050" dirty="0"/>
              <a:t>1600</a:t>
            </a:r>
            <a:r>
              <a:rPr lang="ja-JP" altLang="en-US" sz="1050" dirty="0"/>
              <a:t>人</a:t>
            </a:r>
          </a:p>
        </p:txBody>
      </p:sp>
      <p:sp>
        <p:nvSpPr>
          <p:cNvPr id="3" name="テキスト ボックス 2"/>
          <p:cNvSpPr txBox="1"/>
          <p:nvPr/>
        </p:nvSpPr>
        <p:spPr>
          <a:xfrm>
            <a:off x="6595721" y="2348880"/>
            <a:ext cx="2212308" cy="523220"/>
          </a:xfrm>
          <a:prstGeom prst="rect">
            <a:avLst/>
          </a:prstGeom>
          <a:noFill/>
        </p:spPr>
        <p:txBody>
          <a:bodyPr wrap="square" rtlCol="0">
            <a:spAutoFit/>
          </a:bodyPr>
          <a:lstStyle/>
          <a:p>
            <a:r>
              <a:rPr lang="ja-JP" altLang="en-US" sz="1400" dirty="0"/>
              <a:t>会員数推移</a:t>
            </a:r>
            <a:endParaRPr lang="en-US" altLang="ja-JP" sz="1400" dirty="0"/>
          </a:p>
          <a:p>
            <a:r>
              <a:rPr lang="en-US" altLang="ja-JP" sz="1400" dirty="0"/>
              <a:t>H31</a:t>
            </a:r>
            <a:r>
              <a:rPr lang="ja-JP" altLang="en-US" sz="1400" dirty="0"/>
              <a:t>年</a:t>
            </a:r>
            <a:r>
              <a:rPr lang="en-US" altLang="ja-JP" sz="1400" dirty="0"/>
              <a:t>1</a:t>
            </a:r>
            <a:r>
              <a:rPr lang="ja-JP" altLang="en-US" sz="1400" dirty="0"/>
              <a:t>月～</a:t>
            </a:r>
            <a:r>
              <a:rPr lang="en-US" altLang="ja-JP" sz="1400" dirty="0"/>
              <a:t>R3</a:t>
            </a:r>
            <a:r>
              <a:rPr lang="ja-JP" altLang="en-US" sz="1400" dirty="0"/>
              <a:t>年</a:t>
            </a:r>
            <a:r>
              <a:rPr lang="en-US" altLang="ja-JP" sz="1400" dirty="0"/>
              <a:t>11</a:t>
            </a:r>
            <a:r>
              <a:rPr lang="ja-JP" altLang="en-US" sz="1400" dirty="0"/>
              <a:t>月</a:t>
            </a:r>
            <a:endParaRPr kumimoji="1" lang="ja-JP" altLang="en-US" sz="1400" dirty="0"/>
          </a:p>
        </p:txBody>
      </p:sp>
      <p:sp>
        <p:nvSpPr>
          <p:cNvPr id="4" name="テキスト ボックス 3"/>
          <p:cNvSpPr txBox="1"/>
          <p:nvPr/>
        </p:nvSpPr>
        <p:spPr>
          <a:xfrm>
            <a:off x="551992" y="6332555"/>
            <a:ext cx="8657449" cy="430887"/>
          </a:xfrm>
          <a:prstGeom prst="rect">
            <a:avLst/>
          </a:prstGeom>
          <a:noFill/>
        </p:spPr>
        <p:txBody>
          <a:bodyPr wrap="square" rtlCol="0">
            <a:spAutoFit/>
          </a:bodyPr>
          <a:lstStyle/>
          <a:p>
            <a:r>
              <a:rPr kumimoji="1" lang="en-US" altLang="ja-JP" sz="1100" dirty="0"/>
              <a:t>※</a:t>
            </a:r>
            <a:r>
              <a:rPr kumimoji="1" lang="ja-JP" altLang="en-US" sz="1100" dirty="0"/>
              <a:t>お試し会員について：アプリをダウンロードし、メールアドレスを登録することでお試し会員となります。お試し登録だけでも、</a:t>
            </a:r>
            <a:endParaRPr kumimoji="1" lang="en-US" altLang="ja-JP" sz="1100" dirty="0"/>
          </a:p>
          <a:p>
            <a:r>
              <a:rPr lang="ja-JP" altLang="en-US" sz="1100" dirty="0"/>
              <a:t>　　　　　　　　　　　健康活動記録機能など、健康アプリとして最低限ご利用いただけるようになります（抽選参加は不可）。</a:t>
            </a:r>
            <a:endParaRPr kumimoji="1" lang="ja-JP" altLang="en-US" sz="1100" dirty="0"/>
          </a:p>
        </p:txBody>
      </p:sp>
      <p:sp>
        <p:nvSpPr>
          <p:cNvPr id="19" name="テキスト ボックス 1"/>
          <p:cNvSpPr txBox="1"/>
          <p:nvPr/>
        </p:nvSpPr>
        <p:spPr>
          <a:xfrm>
            <a:off x="1123393" y="2655458"/>
            <a:ext cx="1856468" cy="1123506"/>
          </a:xfrm>
          <a:prstGeom prst="rect">
            <a:avLst/>
          </a:prstGeom>
          <a:solidFill>
            <a:schemeClr val="bg1"/>
          </a:solidFill>
          <a:ln>
            <a:solidFill>
              <a:schemeClr val="accent1">
                <a:shade val="50000"/>
              </a:schemeClr>
            </a:solidFill>
            <a:prstDash val="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t>【</a:t>
            </a:r>
            <a:r>
              <a:rPr lang="en-US" altLang="ja-JP" dirty="0" smtClean="0"/>
              <a:t>R3.12.1</a:t>
            </a:r>
            <a:r>
              <a:rPr lang="ja-JP" altLang="en-US" dirty="0" smtClean="0"/>
              <a:t>現在会</a:t>
            </a:r>
            <a:r>
              <a:rPr lang="ja-JP" altLang="en-US" dirty="0"/>
              <a:t>員数</a:t>
            </a:r>
            <a:r>
              <a:rPr lang="en-US" altLang="ja-JP" dirty="0"/>
              <a:t>】</a:t>
            </a:r>
          </a:p>
          <a:p>
            <a:r>
              <a:rPr lang="ja-JP" altLang="en-US" dirty="0"/>
              <a:t>・</a:t>
            </a:r>
            <a:r>
              <a:rPr lang="ja-JP" altLang="en-US" sz="1100" dirty="0"/>
              <a:t>府民会員　　約</a:t>
            </a:r>
            <a:r>
              <a:rPr lang="en-US" altLang="ja-JP" sz="1100" dirty="0" smtClean="0"/>
              <a:t>13.0</a:t>
            </a:r>
            <a:r>
              <a:rPr lang="ja-JP" altLang="en-US" sz="1100" dirty="0" smtClean="0"/>
              <a:t>万人</a:t>
            </a:r>
            <a:endParaRPr lang="en-US" altLang="ja-JP" sz="1100" dirty="0"/>
          </a:p>
          <a:p>
            <a:r>
              <a:rPr lang="ja-JP" altLang="en-US" dirty="0"/>
              <a:t>・国保会員　　約</a:t>
            </a:r>
            <a:r>
              <a:rPr lang="en-US" altLang="ja-JP" dirty="0"/>
              <a:t>4.5</a:t>
            </a:r>
            <a:r>
              <a:rPr lang="ja-JP" altLang="en-US" dirty="0"/>
              <a:t>万人</a:t>
            </a:r>
            <a:endParaRPr lang="en-US" altLang="ja-JP" dirty="0"/>
          </a:p>
          <a:p>
            <a:r>
              <a:rPr lang="ja-JP" altLang="en-US" sz="1100" dirty="0"/>
              <a:t>・地共済会員　</a:t>
            </a:r>
            <a:r>
              <a:rPr lang="ja-JP" altLang="en-US" dirty="0" smtClean="0"/>
              <a:t>約</a:t>
            </a:r>
            <a:r>
              <a:rPr lang="en-US" altLang="ja-JP" sz="1100" dirty="0" smtClean="0"/>
              <a:t>0.2</a:t>
            </a:r>
            <a:r>
              <a:rPr lang="ja-JP" altLang="en-US" sz="1100" dirty="0" smtClean="0"/>
              <a:t>万人</a:t>
            </a:r>
            <a:endParaRPr lang="en-US" altLang="ja-JP" sz="1100" dirty="0"/>
          </a:p>
          <a:p>
            <a:r>
              <a:rPr lang="ja-JP" altLang="en-US" u="sng" dirty="0"/>
              <a:t>・お試し会員　約</a:t>
            </a:r>
            <a:r>
              <a:rPr lang="en-US" altLang="ja-JP" u="sng" dirty="0" smtClean="0"/>
              <a:t>8.9</a:t>
            </a:r>
            <a:r>
              <a:rPr lang="ja-JP" altLang="en-US" u="sng" dirty="0" smtClean="0"/>
              <a:t>万人</a:t>
            </a:r>
            <a:endParaRPr lang="en-US" altLang="ja-JP" u="sng" dirty="0"/>
          </a:p>
          <a:p>
            <a:r>
              <a:rPr lang="ja-JP" altLang="en-US" sz="1100" dirty="0"/>
              <a:t>・総計　　</a:t>
            </a:r>
            <a:r>
              <a:rPr lang="ja-JP" altLang="en-US" dirty="0"/>
              <a:t>　　約</a:t>
            </a:r>
            <a:r>
              <a:rPr lang="en-US" altLang="ja-JP" smtClean="0"/>
              <a:t>26.6</a:t>
            </a:r>
            <a:r>
              <a:rPr lang="ja-JP" altLang="en-US" smtClean="0"/>
              <a:t>万人</a:t>
            </a:r>
            <a:endParaRPr lang="ja-JP" altLang="en-US" sz="1100" dirty="0"/>
          </a:p>
        </p:txBody>
      </p:sp>
      <p:sp>
        <p:nvSpPr>
          <p:cNvPr id="17" name="テキスト ボックス 16"/>
          <p:cNvSpPr txBox="1"/>
          <p:nvPr/>
        </p:nvSpPr>
        <p:spPr>
          <a:xfrm>
            <a:off x="6802689" y="825294"/>
            <a:ext cx="2656703" cy="637849"/>
          </a:xfrm>
          <a:prstGeom prst="rect">
            <a:avLst/>
          </a:prstGeom>
          <a:solidFill>
            <a:schemeClr val="accent1">
              <a:lumMod val="40000"/>
              <a:lumOff val="60000"/>
            </a:schemeClr>
          </a:solidFill>
        </p:spPr>
        <p:txBody>
          <a:bodyPr wrap="square" tIns="72000" bIns="72000" rtlCol="0" anchor="ctr" anchorCtr="1">
            <a:spAutoFit/>
          </a:bodyPr>
          <a:lstStyle/>
          <a:p>
            <a:r>
              <a:rPr kumimoji="1" lang="ja-JP" altLang="en-US" dirty="0" smtClean="0"/>
              <a:t>会員数：約</a:t>
            </a:r>
            <a:r>
              <a:rPr kumimoji="1" lang="en-US" altLang="ja-JP" dirty="0" smtClean="0"/>
              <a:t>26</a:t>
            </a:r>
            <a:r>
              <a:rPr kumimoji="1" lang="ja-JP" altLang="en-US" dirty="0" smtClean="0"/>
              <a:t>万</a:t>
            </a:r>
            <a:r>
              <a:rPr kumimoji="1" lang="en-US" altLang="ja-JP" dirty="0"/>
              <a:t>6</a:t>
            </a:r>
            <a:r>
              <a:rPr kumimoji="1" lang="ja-JP" altLang="en-US" dirty="0" smtClean="0"/>
              <a:t>千人</a:t>
            </a:r>
            <a:endParaRPr kumimoji="1" lang="en-US" altLang="ja-JP" dirty="0" smtClean="0"/>
          </a:p>
          <a:p>
            <a:r>
              <a:rPr kumimoji="1" lang="ja-JP" altLang="en-US" sz="1400" dirty="0" smtClean="0"/>
              <a:t>（</a:t>
            </a:r>
            <a:r>
              <a:rPr kumimoji="1" lang="en-US" altLang="ja-JP" sz="1400" dirty="0" smtClean="0"/>
              <a:t>R3.12.1</a:t>
            </a:r>
            <a:r>
              <a:rPr kumimoji="1" lang="ja-JP" altLang="en-US" sz="1400" dirty="0" smtClean="0"/>
              <a:t>現在）</a:t>
            </a:r>
            <a:endParaRPr kumimoji="1" lang="ja-JP" altLang="en-US" sz="1400" dirty="0"/>
          </a:p>
        </p:txBody>
      </p:sp>
      <p:sp>
        <p:nvSpPr>
          <p:cNvPr id="22" name="テキスト ボックス 21"/>
          <p:cNvSpPr txBox="1"/>
          <p:nvPr/>
        </p:nvSpPr>
        <p:spPr>
          <a:xfrm>
            <a:off x="6180021" y="1546832"/>
            <a:ext cx="3279371" cy="730182"/>
          </a:xfrm>
          <a:prstGeom prst="rect">
            <a:avLst/>
          </a:prstGeom>
          <a:solidFill>
            <a:schemeClr val="accent1">
              <a:lumMod val="50000"/>
            </a:schemeClr>
          </a:solidFill>
        </p:spPr>
        <p:txBody>
          <a:bodyPr wrap="square" tIns="72000" bIns="72000" rtlCol="0" anchor="ctr" anchorCtr="1">
            <a:spAutoFit/>
          </a:bodyPr>
          <a:lstStyle/>
          <a:p>
            <a:r>
              <a:rPr kumimoji="1" lang="en-US" altLang="ja-JP" sz="2400" dirty="0" smtClean="0">
                <a:solidFill>
                  <a:schemeClr val="bg1"/>
                </a:solidFill>
              </a:rPr>
              <a:t>R3</a:t>
            </a:r>
            <a:r>
              <a:rPr kumimoji="1" lang="ja-JP" altLang="en-US" sz="2400" dirty="0" smtClean="0">
                <a:solidFill>
                  <a:schemeClr val="bg1"/>
                </a:solidFill>
              </a:rPr>
              <a:t>年度末目標：</a:t>
            </a:r>
            <a:r>
              <a:rPr kumimoji="1" lang="en-US" altLang="ja-JP" sz="2400" dirty="0" smtClean="0">
                <a:solidFill>
                  <a:schemeClr val="bg1"/>
                </a:solidFill>
              </a:rPr>
              <a:t>30</a:t>
            </a:r>
            <a:r>
              <a:rPr kumimoji="1" lang="ja-JP" altLang="en-US" sz="2400" dirty="0" smtClean="0">
                <a:solidFill>
                  <a:schemeClr val="bg1"/>
                </a:solidFill>
              </a:rPr>
              <a:t>万人</a:t>
            </a:r>
            <a:endParaRPr kumimoji="1" lang="en-US" altLang="ja-JP" sz="2400" dirty="0" smtClean="0">
              <a:solidFill>
                <a:schemeClr val="bg1"/>
              </a:solidFill>
            </a:endParaRPr>
          </a:p>
          <a:p>
            <a:r>
              <a:rPr kumimoji="1" lang="ja-JP" altLang="en-US" sz="1400" dirty="0" smtClean="0">
                <a:solidFill>
                  <a:schemeClr val="bg1"/>
                </a:solidFill>
              </a:rPr>
              <a:t>（</a:t>
            </a:r>
            <a:r>
              <a:rPr kumimoji="1" lang="en-US" altLang="ja-JP" sz="1400" dirty="0" smtClean="0">
                <a:solidFill>
                  <a:schemeClr val="bg1"/>
                </a:solidFill>
              </a:rPr>
              <a:t>18</a:t>
            </a:r>
            <a:r>
              <a:rPr kumimoji="1" lang="ja-JP" altLang="en-US" sz="1400" dirty="0" smtClean="0">
                <a:solidFill>
                  <a:schemeClr val="bg1"/>
                </a:solidFill>
              </a:rPr>
              <a:t>歳以上の府民の約</a:t>
            </a:r>
            <a:r>
              <a:rPr kumimoji="1" lang="en-US" altLang="ja-JP" sz="1400" dirty="0" smtClean="0">
                <a:solidFill>
                  <a:schemeClr val="bg1"/>
                </a:solidFill>
              </a:rPr>
              <a:t>4</a:t>
            </a:r>
            <a:r>
              <a:rPr kumimoji="1" lang="ja-JP" altLang="en-US" sz="1400" dirty="0" smtClean="0">
                <a:solidFill>
                  <a:schemeClr val="bg1"/>
                </a:solidFill>
              </a:rPr>
              <a:t>％）</a:t>
            </a:r>
            <a:endParaRPr kumimoji="1" lang="en-US" altLang="ja-JP" sz="1400" dirty="0" smtClean="0">
              <a:solidFill>
                <a:schemeClr val="bg1"/>
              </a:solidFill>
            </a:endParaRPr>
          </a:p>
        </p:txBody>
      </p:sp>
    </p:spTree>
    <p:extLst>
      <p:ext uri="{BB962C8B-B14F-4D97-AF65-F5344CB8AC3E}">
        <p14:creationId xmlns:p14="http://schemas.microsoft.com/office/powerpoint/2010/main" val="3040277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a:stretch>
            <a:fillRect/>
          </a:stretch>
        </p:blipFill>
        <p:spPr>
          <a:xfrm rot="5400000">
            <a:off x="3234084" y="2436264"/>
            <a:ext cx="3687222" cy="2755631"/>
          </a:xfrm>
          <a:prstGeom prst="rect">
            <a:avLst/>
          </a:prstGeom>
        </p:spPr>
      </p:pic>
      <p:pic>
        <p:nvPicPr>
          <p:cNvPr id="2" name="図 1"/>
          <p:cNvPicPr>
            <a:picLocks noChangeAspect="1"/>
          </p:cNvPicPr>
          <p:nvPr/>
        </p:nvPicPr>
        <p:blipFill>
          <a:blip r:embed="rId3"/>
          <a:stretch>
            <a:fillRect/>
          </a:stretch>
        </p:blipFill>
        <p:spPr>
          <a:xfrm rot="5400000">
            <a:off x="-204418" y="2423825"/>
            <a:ext cx="3683179" cy="2776467"/>
          </a:xfrm>
          <a:prstGeom prst="rect">
            <a:avLst/>
          </a:prstGeom>
        </p:spPr>
      </p:pic>
      <p:sp>
        <p:nvSpPr>
          <p:cNvPr id="10" name="正方形/長方形 9">
            <a:extLst>
              <a:ext uri="{FF2B5EF4-FFF2-40B4-BE49-F238E27FC236}">
                <a16:creationId xmlns:a16="http://schemas.microsoft.com/office/drawing/2014/main" id="{6582347C-D0B7-4567-B69F-53B4300BE106}"/>
              </a:ext>
            </a:extLst>
          </p:cNvPr>
          <p:cNvSpPr/>
          <p:nvPr/>
        </p:nvSpPr>
        <p:spPr>
          <a:xfrm>
            <a:off x="59619" y="0"/>
            <a:ext cx="9807978" cy="28915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32615" rtlCol="0" anchor="ctr"/>
          <a:lstStyle/>
          <a:p>
            <a:pPr defTabSz="422041">
              <a:defRPr/>
            </a:pPr>
            <a:r>
              <a:rPr kumimoji="1" lang="ja-JP" altLang="en-US" sz="1662"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62"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行動</a:t>
            </a:r>
            <a:r>
              <a:rPr kumimoji="1" lang="ja-JP" altLang="en-US" sz="1662"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変容</a:t>
            </a:r>
            <a:r>
              <a:rPr kumimoji="1" lang="ja-JP" altLang="en-US" sz="1662"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662"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22041">
              <a:defRPr/>
            </a:pPr>
            <a:endParaRPr kumimoji="1" lang="ja-JP" altLang="en-US" sz="1477"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7755" y="337115"/>
            <a:ext cx="9751706" cy="1369606"/>
          </a:xfrm>
          <a:prstGeom prst="rect">
            <a:avLst/>
          </a:prstGeom>
          <a:noFill/>
          <a:ln>
            <a:solidFill>
              <a:schemeClr val="tx1"/>
            </a:solidFill>
            <a:prstDash val="sysDot"/>
          </a:ln>
        </p:spPr>
        <p:txBody>
          <a:bodyPr wrap="square" lIns="0" rIns="0" bIns="0" rtlCol="0">
            <a:spAutoFit/>
          </a:bodyPr>
          <a:lstStyle/>
          <a:p>
            <a:endParaRPr kumimoji="1" lang="en-US" altLang="ja-JP" sz="200" dirty="0"/>
          </a:p>
          <a:p>
            <a:pPr marL="174625" indent="-174625"/>
            <a:endParaRPr kumimoji="1" lang="en-US" altLang="ja-JP" sz="200" dirty="0"/>
          </a:p>
          <a:p>
            <a:pPr marL="174625" indent="-174625"/>
            <a:r>
              <a:rPr kumimoji="1" lang="ja-JP" altLang="en-US" sz="1500" dirty="0"/>
              <a:t>　○</a:t>
            </a:r>
            <a:r>
              <a:rPr kumimoji="1" lang="ja-JP" altLang="en-US" sz="1500" b="1" dirty="0"/>
              <a:t>アスマイルによる行動変容への効果</a:t>
            </a:r>
            <a:r>
              <a:rPr kumimoji="1" lang="ja-JP" altLang="en-US" sz="1500" dirty="0"/>
              <a:t>について、以下のとおり、</a:t>
            </a:r>
            <a:r>
              <a:rPr kumimoji="1" lang="ja-JP" altLang="en-US" sz="1500" u="sng" dirty="0"/>
              <a:t>一定効果がみられた</a:t>
            </a:r>
            <a:r>
              <a:rPr kumimoji="1" lang="ja-JP" altLang="en-US" sz="1500" dirty="0"/>
              <a:t>。</a:t>
            </a:r>
            <a:endParaRPr kumimoji="1" lang="en-US" altLang="ja-JP" sz="1500" dirty="0"/>
          </a:p>
          <a:p>
            <a:pPr marL="538163" indent="-538163"/>
            <a:r>
              <a:rPr kumimoji="1" lang="ja-JP" altLang="en-US" sz="1500" dirty="0"/>
              <a:t>　　・</a:t>
            </a:r>
            <a:r>
              <a:rPr kumimoji="1" lang="ja-JP" altLang="en-US" sz="1500" u="sng" dirty="0"/>
              <a:t>アスマイルへの加入前後</a:t>
            </a:r>
            <a:r>
              <a:rPr kumimoji="1" lang="en-US" altLang="ja-JP" sz="1500" u="sng" dirty="0"/>
              <a:t>10</a:t>
            </a:r>
            <a:r>
              <a:rPr kumimoji="1" lang="ja-JP" altLang="en-US" sz="1500" u="sng" dirty="0"/>
              <a:t>日間の歩数</a:t>
            </a:r>
            <a:r>
              <a:rPr kumimoji="1" lang="ja-JP" altLang="en-US" sz="1500" dirty="0"/>
              <a:t>を比較すると、男女ともに多くの年代において、</a:t>
            </a:r>
            <a:r>
              <a:rPr kumimoji="1" lang="ja-JP" altLang="en-US" sz="1500" u="sng" dirty="0"/>
              <a:t>加入後に</a:t>
            </a:r>
            <a:r>
              <a:rPr kumimoji="1" lang="ja-JP" altLang="en-US" sz="1500" b="1" u="sng" dirty="0"/>
              <a:t>約</a:t>
            </a:r>
            <a:r>
              <a:rPr kumimoji="1" lang="en-US" altLang="ja-JP" sz="1500" b="1" u="sng" dirty="0"/>
              <a:t>500</a:t>
            </a:r>
            <a:r>
              <a:rPr kumimoji="1" lang="ja-JP" altLang="en-US" sz="1500" b="1" u="sng" dirty="0"/>
              <a:t>歩程度増加</a:t>
            </a:r>
            <a:r>
              <a:rPr kumimoji="1" lang="ja-JP" altLang="en-US" sz="1500" dirty="0"/>
              <a:t>している。</a:t>
            </a:r>
            <a:endParaRPr kumimoji="1" lang="en-US" altLang="ja-JP" sz="1500" dirty="0"/>
          </a:p>
          <a:p>
            <a:endParaRPr kumimoji="1" lang="en-US" altLang="ja-JP" sz="300" dirty="0"/>
          </a:p>
          <a:p>
            <a:pPr marL="538163" indent="-538163"/>
            <a:r>
              <a:rPr kumimoji="1" lang="ja-JP" altLang="en-US" sz="1500" dirty="0" smtClean="0"/>
              <a:t>　　・</a:t>
            </a:r>
            <a:r>
              <a:rPr kumimoji="1" lang="ja-JP" altLang="en-US" sz="1500" u="sng" dirty="0" smtClean="0"/>
              <a:t>事業開始時点の</a:t>
            </a:r>
            <a:r>
              <a:rPr kumimoji="1" lang="en-US" altLang="ja-JP" sz="1500" b="1" u="sng" dirty="0" smtClean="0"/>
              <a:t>H31.1</a:t>
            </a:r>
            <a:r>
              <a:rPr kumimoji="1" lang="ja-JP" altLang="en-US" sz="1500" b="1" u="sng" dirty="0" smtClean="0"/>
              <a:t>時点</a:t>
            </a:r>
            <a:r>
              <a:rPr kumimoji="1" lang="ja-JP" altLang="en-US" sz="1500" u="sng" dirty="0" smtClean="0"/>
              <a:t>と一年後の</a:t>
            </a:r>
            <a:r>
              <a:rPr kumimoji="1" lang="en-US" altLang="ja-JP" sz="1500" b="1" u="sng" dirty="0" smtClean="0"/>
              <a:t>R2.1</a:t>
            </a:r>
            <a:r>
              <a:rPr kumimoji="1" lang="ja-JP" altLang="en-US" sz="1500" b="1" u="sng" dirty="0" smtClean="0"/>
              <a:t>時点</a:t>
            </a:r>
            <a:r>
              <a:rPr kumimoji="1" lang="ja-JP" altLang="en-US" sz="1500" u="sng" dirty="0" smtClean="0"/>
              <a:t>で比較</a:t>
            </a:r>
            <a:r>
              <a:rPr kumimoji="1" lang="ja-JP" altLang="en-US" sz="1500" dirty="0" smtClean="0"/>
              <a:t>すると、</a:t>
            </a:r>
            <a:r>
              <a:rPr kumimoji="1" lang="en-US" altLang="ja-JP" sz="1500" dirty="0" smtClean="0"/>
              <a:t> </a:t>
            </a:r>
            <a:r>
              <a:rPr kumimoji="1" lang="ja-JP" altLang="en-US" sz="1500" dirty="0" smtClean="0"/>
              <a:t>アスマイル上で設定している一日あたり歩数の基準を達成している割合についても</a:t>
            </a:r>
            <a:r>
              <a:rPr kumimoji="1" lang="ja-JP" altLang="en-US" sz="1500" b="1" dirty="0" smtClean="0"/>
              <a:t>増加</a:t>
            </a:r>
            <a:r>
              <a:rPr kumimoji="1" lang="ja-JP" altLang="en-US" sz="1500" dirty="0" smtClean="0"/>
              <a:t>。［</a:t>
            </a:r>
            <a:r>
              <a:rPr kumimoji="1" lang="ja-JP" altLang="en-US" sz="1500" u="sng" dirty="0" smtClean="0"/>
              <a:t>男</a:t>
            </a:r>
            <a:r>
              <a:rPr kumimoji="1" lang="en-US" altLang="ja-JP" sz="1500" u="sng" dirty="0" smtClean="0"/>
              <a:t>50%</a:t>
            </a:r>
            <a:r>
              <a:rPr kumimoji="1" lang="ja-JP" altLang="en-US" sz="1500" u="sng" dirty="0" smtClean="0"/>
              <a:t>→</a:t>
            </a:r>
            <a:r>
              <a:rPr kumimoji="1" lang="en-US" altLang="ja-JP" sz="1500" u="sng" dirty="0" smtClean="0"/>
              <a:t>53%</a:t>
            </a:r>
            <a:r>
              <a:rPr kumimoji="1" lang="ja-JP" altLang="en-US" sz="1500" dirty="0" err="1" smtClean="0"/>
              <a:t>、</a:t>
            </a:r>
            <a:r>
              <a:rPr kumimoji="1" lang="ja-JP" altLang="en-US" sz="1500" u="sng" dirty="0" smtClean="0"/>
              <a:t>女</a:t>
            </a:r>
            <a:r>
              <a:rPr kumimoji="1" lang="en-US" altLang="ja-JP" sz="1500" u="sng" dirty="0" smtClean="0"/>
              <a:t>42%</a:t>
            </a:r>
            <a:r>
              <a:rPr kumimoji="1" lang="ja-JP" altLang="en-US" sz="1500" u="sng" dirty="0" smtClean="0"/>
              <a:t>→</a:t>
            </a:r>
            <a:r>
              <a:rPr kumimoji="1" lang="en-US" altLang="ja-JP" sz="1500" u="sng" dirty="0" smtClean="0"/>
              <a:t>46%</a:t>
            </a:r>
            <a:r>
              <a:rPr kumimoji="1" lang="ja-JP" altLang="en-US" sz="1500" dirty="0" smtClean="0"/>
              <a:t>］</a:t>
            </a:r>
            <a:endParaRPr kumimoji="1" lang="en-US" altLang="ja-JP" sz="1500" dirty="0" smtClean="0"/>
          </a:p>
          <a:p>
            <a:pPr marL="538163" indent="-538163"/>
            <a:endParaRPr kumimoji="1" lang="en-US" altLang="ja-JP" sz="200" dirty="0"/>
          </a:p>
          <a:p>
            <a:pPr marL="538163" indent="-538163"/>
            <a:endParaRPr kumimoji="1" lang="en-US" altLang="ja-JP" sz="200" dirty="0"/>
          </a:p>
        </p:txBody>
      </p:sp>
      <p:sp>
        <p:nvSpPr>
          <p:cNvPr id="21" name="角丸四角形吹き出し 20"/>
          <p:cNvSpPr/>
          <p:nvPr/>
        </p:nvSpPr>
        <p:spPr>
          <a:xfrm>
            <a:off x="2750665" y="3242547"/>
            <a:ext cx="630896" cy="752426"/>
          </a:xfrm>
          <a:prstGeom prst="wedgeRoundRectCallout">
            <a:avLst>
              <a:gd name="adj1" fmla="val -94960"/>
              <a:gd name="adj2" fmla="val 2804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t>500</a:t>
            </a:r>
            <a:r>
              <a:rPr kumimoji="1" lang="ja-JP" altLang="en-US" sz="1600" b="1" dirty="0"/>
              <a:t>歩</a:t>
            </a:r>
            <a:r>
              <a:rPr kumimoji="1" lang="en-US" altLang="ja-JP" sz="1600" b="1" dirty="0"/>
              <a:t>up!</a:t>
            </a:r>
            <a:endParaRPr kumimoji="1" lang="ja-JP" altLang="en-US" sz="1600" b="1" dirty="0"/>
          </a:p>
        </p:txBody>
      </p:sp>
      <p:sp>
        <p:nvSpPr>
          <p:cNvPr id="54" name="角丸四角形吹き出し 53"/>
          <p:cNvSpPr/>
          <p:nvPr/>
        </p:nvSpPr>
        <p:spPr>
          <a:xfrm>
            <a:off x="5485663" y="2773077"/>
            <a:ext cx="630896" cy="752426"/>
          </a:xfrm>
          <a:prstGeom prst="wedgeRoundRectCallout">
            <a:avLst>
              <a:gd name="adj1" fmla="val -94960"/>
              <a:gd name="adj2" fmla="val 28047"/>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a:t>500</a:t>
            </a:r>
            <a:r>
              <a:rPr kumimoji="1" lang="ja-JP" altLang="en-US" sz="1600" b="1" dirty="0"/>
              <a:t>歩</a:t>
            </a:r>
            <a:r>
              <a:rPr kumimoji="1" lang="en-US" altLang="ja-JP" sz="1600" b="1" dirty="0"/>
              <a:t>up!</a:t>
            </a:r>
            <a:endParaRPr kumimoji="1" lang="ja-JP" altLang="en-US" sz="1600" b="1" dirty="0"/>
          </a:p>
        </p:txBody>
      </p:sp>
      <p:sp>
        <p:nvSpPr>
          <p:cNvPr id="39" name="テキスト ボックス 38"/>
          <p:cNvSpPr txBox="1"/>
          <p:nvPr/>
        </p:nvSpPr>
        <p:spPr>
          <a:xfrm>
            <a:off x="3030048" y="2080335"/>
            <a:ext cx="211594" cy="161583"/>
          </a:xfrm>
          <a:prstGeom prst="rect">
            <a:avLst/>
          </a:prstGeom>
          <a:noFill/>
        </p:spPr>
        <p:txBody>
          <a:bodyPr wrap="square" lIns="0" tIns="0" rIns="0" bIns="0" rtlCol="0">
            <a:spAutoFit/>
          </a:bodyPr>
          <a:lstStyle/>
          <a:p>
            <a:r>
              <a:rPr kumimoji="1" lang="ja-JP" altLang="en-US" sz="1050" dirty="0"/>
              <a:t>歩</a:t>
            </a:r>
            <a:endParaRPr kumimoji="1" lang="ja-JP" altLang="en-US" sz="1400" dirty="0"/>
          </a:p>
        </p:txBody>
      </p:sp>
      <p:sp>
        <p:nvSpPr>
          <p:cNvPr id="55" name="テキスト ボックス 54"/>
          <p:cNvSpPr txBox="1"/>
          <p:nvPr/>
        </p:nvSpPr>
        <p:spPr>
          <a:xfrm>
            <a:off x="6461577" y="2094313"/>
            <a:ext cx="211594" cy="161583"/>
          </a:xfrm>
          <a:prstGeom prst="rect">
            <a:avLst/>
          </a:prstGeom>
          <a:noFill/>
        </p:spPr>
        <p:txBody>
          <a:bodyPr wrap="square" lIns="0" tIns="0" rIns="0" bIns="0" rtlCol="0">
            <a:spAutoFit/>
          </a:bodyPr>
          <a:lstStyle/>
          <a:p>
            <a:r>
              <a:rPr kumimoji="1" lang="ja-JP" altLang="en-US" sz="1050" dirty="0"/>
              <a:t>歩</a:t>
            </a:r>
            <a:endParaRPr kumimoji="1" lang="ja-JP" altLang="en-US" sz="1400" dirty="0"/>
          </a:p>
        </p:txBody>
      </p:sp>
      <p:graphicFrame>
        <p:nvGraphicFramePr>
          <p:cNvPr id="40" name="表 39"/>
          <p:cNvGraphicFramePr>
            <a:graphicFrameLocks noGrp="1"/>
          </p:cNvGraphicFramePr>
          <p:nvPr>
            <p:extLst>
              <p:ext uri="{D42A27DB-BD31-4B8C-83A1-F6EECF244321}">
                <p14:modId xmlns:p14="http://schemas.microsoft.com/office/powerpoint/2010/main" val="1620202537"/>
              </p:ext>
            </p:extLst>
          </p:nvPr>
        </p:nvGraphicFramePr>
        <p:xfrm>
          <a:off x="7125024" y="2348828"/>
          <a:ext cx="2574897" cy="1464959"/>
        </p:xfrm>
        <a:graphic>
          <a:graphicData uri="http://schemas.openxmlformats.org/drawingml/2006/table">
            <a:tbl>
              <a:tblPr firstRow="1" bandRow="1">
                <a:tableStyleId>{5C22544A-7EE6-4342-B048-85BDC9FD1C3A}</a:tableStyleId>
              </a:tblPr>
              <a:tblGrid>
                <a:gridCol w="858299">
                  <a:extLst>
                    <a:ext uri="{9D8B030D-6E8A-4147-A177-3AD203B41FA5}">
                      <a16:colId xmlns:a16="http://schemas.microsoft.com/office/drawing/2014/main" val="1586902573"/>
                    </a:ext>
                  </a:extLst>
                </a:gridCol>
                <a:gridCol w="858299">
                  <a:extLst>
                    <a:ext uri="{9D8B030D-6E8A-4147-A177-3AD203B41FA5}">
                      <a16:colId xmlns:a16="http://schemas.microsoft.com/office/drawing/2014/main" val="1194319594"/>
                    </a:ext>
                  </a:extLst>
                </a:gridCol>
                <a:gridCol w="858299">
                  <a:extLst>
                    <a:ext uri="{9D8B030D-6E8A-4147-A177-3AD203B41FA5}">
                      <a16:colId xmlns:a16="http://schemas.microsoft.com/office/drawing/2014/main" val="3712509270"/>
                    </a:ext>
                  </a:extLst>
                </a:gridCol>
              </a:tblGrid>
              <a:tr h="271388">
                <a:tc>
                  <a:txBody>
                    <a:bodyPr/>
                    <a:lstStyle/>
                    <a:p>
                      <a:endParaRPr kumimoji="1" lang="ja-JP" altLang="en-US" sz="800" dirty="0"/>
                    </a:p>
                  </a:txBody>
                  <a:tcPr marT="0" marB="0"/>
                </a:tc>
                <a:tc>
                  <a:txBody>
                    <a:bodyPr/>
                    <a:lstStyle/>
                    <a:p>
                      <a:pPr algn="r"/>
                      <a:r>
                        <a:rPr kumimoji="1" lang="en-US" altLang="ja-JP" sz="1200" dirty="0"/>
                        <a:t>H31.1</a:t>
                      </a:r>
                      <a:endParaRPr kumimoji="1" lang="ja-JP" altLang="en-US" sz="1200" dirty="0"/>
                    </a:p>
                  </a:txBody>
                  <a:tcPr marT="0" marB="0"/>
                </a:tc>
                <a:tc>
                  <a:txBody>
                    <a:bodyPr/>
                    <a:lstStyle/>
                    <a:p>
                      <a:pPr algn="r"/>
                      <a:r>
                        <a:rPr kumimoji="1" lang="en-US" altLang="ja-JP" sz="1200" dirty="0"/>
                        <a:t>R2.1</a:t>
                      </a:r>
                      <a:endParaRPr kumimoji="1" lang="ja-JP" altLang="en-US" sz="1200" dirty="0"/>
                    </a:p>
                  </a:txBody>
                  <a:tcPr marT="0" marB="0"/>
                </a:tc>
                <a:extLst>
                  <a:ext uri="{0D108BD9-81ED-4DB2-BD59-A6C34878D82A}">
                    <a16:rowId xmlns:a16="http://schemas.microsoft.com/office/drawing/2014/main" val="734645010"/>
                  </a:ext>
                </a:extLst>
              </a:tr>
              <a:tr h="306555">
                <a:tc>
                  <a:txBody>
                    <a:bodyPr/>
                    <a:lstStyle/>
                    <a:p>
                      <a:pPr algn="l"/>
                      <a:r>
                        <a:rPr kumimoji="1" lang="en-US" altLang="ja-JP" sz="1050" dirty="0"/>
                        <a:t>40</a:t>
                      </a:r>
                      <a:r>
                        <a:rPr kumimoji="1" lang="ja-JP" altLang="en-US" sz="1050" dirty="0"/>
                        <a:t>歳未満</a:t>
                      </a:r>
                      <a:endParaRPr kumimoji="1" lang="en-US" altLang="ja-JP" sz="1050" dirty="0"/>
                    </a:p>
                    <a:p>
                      <a:pPr algn="l"/>
                      <a:r>
                        <a:rPr kumimoji="1" lang="en-US" altLang="ja-JP" sz="1000" dirty="0"/>
                        <a:t>(8,000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700" dirty="0"/>
                    </a:p>
                  </a:txBody>
                  <a:tcPr marT="0" marB="0"/>
                </a:tc>
                <a:tc>
                  <a:txBody>
                    <a:bodyPr/>
                    <a:lstStyle/>
                    <a:p>
                      <a:pPr algn="r"/>
                      <a:r>
                        <a:rPr kumimoji="1" lang="en-US" altLang="ja-JP" sz="1100" dirty="0"/>
                        <a:t>44%</a:t>
                      </a:r>
                      <a:endParaRPr kumimoji="1" lang="ja-JP" altLang="en-US" sz="1100" dirty="0"/>
                    </a:p>
                  </a:txBody>
                  <a:tcPr marT="0" marB="0"/>
                </a:tc>
                <a:tc>
                  <a:txBody>
                    <a:bodyPr/>
                    <a:lstStyle/>
                    <a:p>
                      <a:pPr algn="r"/>
                      <a:r>
                        <a:rPr kumimoji="1" lang="en-US" altLang="ja-JP" sz="1100" dirty="0"/>
                        <a:t>46%</a:t>
                      </a:r>
                      <a:endParaRPr kumimoji="1" lang="ja-JP" altLang="en-US" sz="1100" dirty="0"/>
                    </a:p>
                  </a:txBody>
                  <a:tcPr marT="0" marB="0"/>
                </a:tc>
                <a:extLst>
                  <a:ext uri="{0D108BD9-81ED-4DB2-BD59-A6C34878D82A}">
                    <a16:rowId xmlns:a16="http://schemas.microsoft.com/office/drawing/2014/main" val="3519079240"/>
                  </a:ext>
                </a:extLst>
              </a:tr>
              <a:tr h="256311">
                <a:tc>
                  <a:txBody>
                    <a:bodyPr/>
                    <a:lstStyle/>
                    <a:p>
                      <a:pPr algn="l"/>
                      <a:r>
                        <a:rPr kumimoji="1" lang="en-US" altLang="ja-JP" sz="1050" dirty="0"/>
                        <a:t>40</a:t>
                      </a:r>
                      <a:r>
                        <a:rPr kumimoji="1" lang="ja-JP" altLang="en-US" sz="1050" dirty="0"/>
                        <a:t>～</a:t>
                      </a:r>
                      <a:r>
                        <a:rPr kumimoji="1" lang="en-US" altLang="ja-JP" sz="1050" dirty="0"/>
                        <a:t>64</a:t>
                      </a:r>
                      <a:r>
                        <a:rPr kumimoji="1" lang="ja-JP" altLang="en-US" sz="1050" dirty="0"/>
                        <a:t>歳</a:t>
                      </a:r>
                      <a:endParaRPr kumimoji="1" lang="en-US" altLang="ja-JP" sz="1050" dirty="0"/>
                    </a:p>
                    <a:p>
                      <a:pPr algn="l"/>
                      <a:r>
                        <a:rPr kumimoji="1" lang="en-US" altLang="ja-JP" sz="1000" dirty="0"/>
                        <a:t>(7,000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1050" dirty="0"/>
                    </a:p>
                  </a:txBody>
                  <a:tcPr marT="0" marB="0"/>
                </a:tc>
                <a:tc>
                  <a:txBody>
                    <a:bodyPr/>
                    <a:lstStyle/>
                    <a:p>
                      <a:pPr algn="r"/>
                      <a:r>
                        <a:rPr kumimoji="1" lang="en-US" altLang="ja-JP" sz="1100" dirty="0"/>
                        <a:t>51%</a:t>
                      </a:r>
                      <a:endParaRPr kumimoji="1" lang="ja-JP" altLang="en-US" sz="1100" dirty="0"/>
                    </a:p>
                  </a:txBody>
                  <a:tcPr marT="0" marB="0"/>
                </a:tc>
                <a:tc>
                  <a:txBody>
                    <a:bodyPr/>
                    <a:lstStyle/>
                    <a:p>
                      <a:pPr algn="r"/>
                      <a:r>
                        <a:rPr kumimoji="1" lang="en-US" altLang="ja-JP" sz="1100" dirty="0"/>
                        <a:t>53%</a:t>
                      </a:r>
                      <a:endParaRPr kumimoji="1" lang="ja-JP" altLang="en-US" sz="1100" dirty="0"/>
                    </a:p>
                  </a:txBody>
                  <a:tcPr marT="0" marB="0"/>
                </a:tc>
                <a:extLst>
                  <a:ext uri="{0D108BD9-81ED-4DB2-BD59-A6C34878D82A}">
                    <a16:rowId xmlns:a16="http://schemas.microsoft.com/office/drawing/2014/main" val="3471464299"/>
                  </a:ext>
                </a:extLst>
              </a:tr>
              <a:tr h="256311">
                <a:tc>
                  <a:txBody>
                    <a:bodyPr/>
                    <a:lstStyle/>
                    <a:p>
                      <a:pPr algn="l"/>
                      <a:r>
                        <a:rPr kumimoji="1" lang="en-US" altLang="ja-JP" sz="1050" dirty="0"/>
                        <a:t>65</a:t>
                      </a:r>
                      <a:r>
                        <a:rPr kumimoji="1" lang="ja-JP" altLang="en-US" sz="1050" dirty="0"/>
                        <a:t>歳以上</a:t>
                      </a:r>
                      <a:endParaRPr kumimoji="1" lang="en-US" altLang="ja-JP" sz="1050" dirty="0"/>
                    </a:p>
                    <a:p>
                      <a:pPr algn="l"/>
                      <a:r>
                        <a:rPr kumimoji="1" lang="en-US" altLang="ja-JP" sz="1000" dirty="0"/>
                        <a:t>(4,000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1050" dirty="0"/>
                    </a:p>
                  </a:txBody>
                  <a:tcPr marT="0" marB="0"/>
                </a:tc>
                <a:tc>
                  <a:txBody>
                    <a:bodyPr/>
                    <a:lstStyle/>
                    <a:p>
                      <a:pPr algn="r"/>
                      <a:r>
                        <a:rPr kumimoji="1" lang="en-US" altLang="ja-JP" sz="1100" dirty="0"/>
                        <a:t>58%</a:t>
                      </a:r>
                      <a:endParaRPr kumimoji="1" lang="ja-JP" altLang="en-US" sz="1100" dirty="0"/>
                    </a:p>
                  </a:txBody>
                  <a:tcPr marT="0" marB="0"/>
                </a:tc>
                <a:tc>
                  <a:txBody>
                    <a:bodyPr/>
                    <a:lstStyle/>
                    <a:p>
                      <a:pPr algn="r"/>
                      <a:r>
                        <a:rPr kumimoji="1" lang="en-US" altLang="ja-JP" sz="1100" dirty="0"/>
                        <a:t>64%</a:t>
                      </a:r>
                      <a:endParaRPr kumimoji="1" lang="ja-JP" altLang="en-US" sz="1100" dirty="0"/>
                    </a:p>
                  </a:txBody>
                  <a:tcPr marT="0" marB="0"/>
                </a:tc>
                <a:extLst>
                  <a:ext uri="{0D108BD9-81ED-4DB2-BD59-A6C34878D82A}">
                    <a16:rowId xmlns:a16="http://schemas.microsoft.com/office/drawing/2014/main" val="1202062056"/>
                  </a:ext>
                </a:extLst>
              </a:tr>
              <a:tr h="256311">
                <a:tc>
                  <a:txBody>
                    <a:bodyPr/>
                    <a:lstStyle/>
                    <a:p>
                      <a:pPr algn="r"/>
                      <a:r>
                        <a:rPr kumimoji="1" lang="ja-JP" altLang="en-US" sz="1050" dirty="0"/>
                        <a:t>合計</a:t>
                      </a:r>
                    </a:p>
                  </a:txBody>
                  <a:tcPr marT="36000" marB="0"/>
                </a:tc>
                <a:tc>
                  <a:txBody>
                    <a:bodyPr/>
                    <a:lstStyle/>
                    <a:p>
                      <a:pPr algn="r"/>
                      <a:r>
                        <a:rPr kumimoji="1" lang="en-US" altLang="ja-JP" sz="1100" dirty="0"/>
                        <a:t>50%</a:t>
                      </a:r>
                      <a:endParaRPr kumimoji="1" lang="ja-JP" altLang="en-US" sz="1100" dirty="0"/>
                    </a:p>
                  </a:txBody>
                  <a:tcPr marT="36000" marB="0"/>
                </a:tc>
                <a:tc>
                  <a:txBody>
                    <a:bodyPr/>
                    <a:lstStyle/>
                    <a:p>
                      <a:pPr algn="r"/>
                      <a:r>
                        <a:rPr kumimoji="1" lang="en-US" altLang="ja-JP" sz="1100" dirty="0"/>
                        <a:t>53%</a:t>
                      </a:r>
                      <a:endParaRPr kumimoji="1" lang="ja-JP" altLang="en-US" sz="1100" dirty="0"/>
                    </a:p>
                  </a:txBody>
                  <a:tcPr marT="36000" marB="0"/>
                </a:tc>
                <a:extLst>
                  <a:ext uri="{0D108BD9-81ED-4DB2-BD59-A6C34878D82A}">
                    <a16:rowId xmlns:a16="http://schemas.microsoft.com/office/drawing/2014/main" val="344727470"/>
                  </a:ext>
                </a:extLst>
              </a:tr>
            </a:tbl>
          </a:graphicData>
        </a:graphic>
      </p:graphicFrame>
      <p:graphicFrame>
        <p:nvGraphicFramePr>
          <p:cNvPr id="59" name="表 58"/>
          <p:cNvGraphicFramePr>
            <a:graphicFrameLocks noGrp="1"/>
          </p:cNvGraphicFramePr>
          <p:nvPr>
            <p:extLst>
              <p:ext uri="{D42A27DB-BD31-4B8C-83A1-F6EECF244321}">
                <p14:modId xmlns:p14="http://schemas.microsoft.com/office/powerpoint/2010/main" val="803062029"/>
              </p:ext>
            </p:extLst>
          </p:nvPr>
        </p:nvGraphicFramePr>
        <p:xfrm>
          <a:off x="7125023" y="4155089"/>
          <a:ext cx="2574897" cy="1470660"/>
        </p:xfrm>
        <a:graphic>
          <a:graphicData uri="http://schemas.openxmlformats.org/drawingml/2006/table">
            <a:tbl>
              <a:tblPr firstRow="1" bandRow="1">
                <a:tableStyleId>{5C22544A-7EE6-4342-B048-85BDC9FD1C3A}</a:tableStyleId>
              </a:tblPr>
              <a:tblGrid>
                <a:gridCol w="858299">
                  <a:extLst>
                    <a:ext uri="{9D8B030D-6E8A-4147-A177-3AD203B41FA5}">
                      <a16:colId xmlns:a16="http://schemas.microsoft.com/office/drawing/2014/main" val="1586902573"/>
                    </a:ext>
                  </a:extLst>
                </a:gridCol>
                <a:gridCol w="858299">
                  <a:extLst>
                    <a:ext uri="{9D8B030D-6E8A-4147-A177-3AD203B41FA5}">
                      <a16:colId xmlns:a16="http://schemas.microsoft.com/office/drawing/2014/main" val="1194319594"/>
                    </a:ext>
                  </a:extLst>
                </a:gridCol>
                <a:gridCol w="858299">
                  <a:extLst>
                    <a:ext uri="{9D8B030D-6E8A-4147-A177-3AD203B41FA5}">
                      <a16:colId xmlns:a16="http://schemas.microsoft.com/office/drawing/2014/main" val="3712509270"/>
                    </a:ext>
                  </a:extLst>
                </a:gridCol>
              </a:tblGrid>
              <a:tr h="221037">
                <a:tc>
                  <a:txBody>
                    <a:bodyPr/>
                    <a:lstStyle/>
                    <a:p>
                      <a:endParaRPr kumimoji="1" lang="ja-JP" altLang="en-US" sz="800" dirty="0"/>
                    </a:p>
                  </a:txBody>
                  <a:tcPr marT="0" marB="0"/>
                </a:tc>
                <a:tc>
                  <a:txBody>
                    <a:bodyPr/>
                    <a:lstStyle/>
                    <a:p>
                      <a:pPr algn="r"/>
                      <a:r>
                        <a:rPr kumimoji="1" lang="en-US" altLang="ja-JP" sz="1200" dirty="0"/>
                        <a:t>H31.1</a:t>
                      </a:r>
                      <a:endParaRPr kumimoji="1" lang="ja-JP" altLang="en-US" sz="1200" dirty="0"/>
                    </a:p>
                  </a:txBody>
                  <a:tcPr/>
                </a:tc>
                <a:tc>
                  <a:txBody>
                    <a:bodyPr/>
                    <a:lstStyle/>
                    <a:p>
                      <a:pPr algn="r"/>
                      <a:r>
                        <a:rPr kumimoji="1" lang="en-US" altLang="ja-JP" sz="1200" dirty="0"/>
                        <a:t>R2.1</a:t>
                      </a:r>
                      <a:endParaRPr kumimoji="1" lang="ja-JP" altLang="en-US" sz="1200" dirty="0"/>
                    </a:p>
                  </a:txBody>
                  <a:tcPr/>
                </a:tc>
                <a:extLst>
                  <a:ext uri="{0D108BD9-81ED-4DB2-BD59-A6C34878D82A}">
                    <a16:rowId xmlns:a16="http://schemas.microsoft.com/office/drawing/2014/main" val="734645010"/>
                  </a:ext>
                </a:extLst>
              </a:tr>
              <a:tr h="208757">
                <a:tc>
                  <a:txBody>
                    <a:bodyPr/>
                    <a:lstStyle/>
                    <a:p>
                      <a:pPr algn="l"/>
                      <a:r>
                        <a:rPr kumimoji="1" lang="en-US" altLang="ja-JP" sz="1050" dirty="0"/>
                        <a:t>40</a:t>
                      </a:r>
                      <a:r>
                        <a:rPr kumimoji="1" lang="ja-JP" altLang="en-US" sz="1050" dirty="0"/>
                        <a:t>歳未満</a:t>
                      </a:r>
                      <a:endParaRPr kumimoji="1" lang="en-US" altLang="ja-JP" sz="1050" dirty="0"/>
                    </a:p>
                    <a:p>
                      <a:pPr algn="l"/>
                      <a:r>
                        <a:rPr kumimoji="1" lang="en-US" altLang="ja-JP" sz="1000" dirty="0"/>
                        <a:t>(6,000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800" dirty="0"/>
                    </a:p>
                  </a:txBody>
                  <a:tcPr marT="0" marB="0"/>
                </a:tc>
                <a:tc>
                  <a:txBody>
                    <a:bodyPr/>
                    <a:lstStyle/>
                    <a:p>
                      <a:pPr algn="r"/>
                      <a:r>
                        <a:rPr kumimoji="1" lang="en-US" altLang="ja-JP" sz="1100" dirty="0"/>
                        <a:t>48%</a:t>
                      </a:r>
                      <a:endParaRPr kumimoji="1" lang="ja-JP" altLang="en-US" sz="1100" dirty="0"/>
                    </a:p>
                  </a:txBody>
                  <a:tcPr/>
                </a:tc>
                <a:tc>
                  <a:txBody>
                    <a:bodyPr/>
                    <a:lstStyle/>
                    <a:p>
                      <a:pPr algn="r"/>
                      <a:r>
                        <a:rPr kumimoji="1" lang="en-US" altLang="ja-JP" sz="1100" dirty="0"/>
                        <a:t>45%</a:t>
                      </a:r>
                      <a:endParaRPr kumimoji="1" lang="ja-JP" altLang="en-US" sz="1100" dirty="0"/>
                    </a:p>
                  </a:txBody>
                  <a:tcPr/>
                </a:tc>
                <a:extLst>
                  <a:ext uri="{0D108BD9-81ED-4DB2-BD59-A6C34878D82A}">
                    <a16:rowId xmlns:a16="http://schemas.microsoft.com/office/drawing/2014/main" val="3519079240"/>
                  </a:ext>
                </a:extLst>
              </a:tr>
              <a:tr h="208757">
                <a:tc>
                  <a:txBody>
                    <a:bodyPr/>
                    <a:lstStyle/>
                    <a:p>
                      <a:pPr algn="l"/>
                      <a:r>
                        <a:rPr kumimoji="1" lang="en-US" altLang="ja-JP" sz="1050" dirty="0"/>
                        <a:t>40</a:t>
                      </a:r>
                      <a:r>
                        <a:rPr kumimoji="1" lang="ja-JP" altLang="en-US" sz="1050" dirty="0"/>
                        <a:t>～</a:t>
                      </a:r>
                      <a:r>
                        <a:rPr kumimoji="1" lang="en-US" altLang="ja-JP" sz="1050" dirty="0"/>
                        <a:t>64</a:t>
                      </a:r>
                      <a:r>
                        <a:rPr kumimoji="1" lang="ja-JP" altLang="en-US" sz="1050" dirty="0"/>
                        <a:t>歳</a:t>
                      </a:r>
                      <a:endParaRPr kumimoji="1" lang="en-US" altLang="ja-JP" sz="1050" dirty="0"/>
                    </a:p>
                    <a:p>
                      <a:pPr algn="l"/>
                      <a:r>
                        <a:rPr kumimoji="1" lang="en-US" altLang="ja-JP" sz="1000" dirty="0"/>
                        <a:t>(5,500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1050" dirty="0"/>
                    </a:p>
                  </a:txBody>
                  <a:tcPr marT="0" marB="0"/>
                </a:tc>
                <a:tc>
                  <a:txBody>
                    <a:bodyPr/>
                    <a:lstStyle/>
                    <a:p>
                      <a:pPr algn="r"/>
                      <a:r>
                        <a:rPr kumimoji="1" lang="en-US" altLang="ja-JP" sz="1100" dirty="0"/>
                        <a:t>39%</a:t>
                      </a:r>
                      <a:endParaRPr kumimoji="1" lang="ja-JP" altLang="en-US" sz="1100" dirty="0"/>
                    </a:p>
                  </a:txBody>
                  <a:tcPr/>
                </a:tc>
                <a:tc>
                  <a:txBody>
                    <a:bodyPr/>
                    <a:lstStyle/>
                    <a:p>
                      <a:pPr algn="r"/>
                      <a:r>
                        <a:rPr kumimoji="1" lang="en-US" altLang="ja-JP" sz="1100" dirty="0"/>
                        <a:t>45%</a:t>
                      </a:r>
                      <a:endParaRPr kumimoji="1" lang="ja-JP" altLang="en-US" sz="1100" dirty="0"/>
                    </a:p>
                  </a:txBody>
                  <a:tcPr marT="36000" marB="36000"/>
                </a:tc>
                <a:extLst>
                  <a:ext uri="{0D108BD9-81ED-4DB2-BD59-A6C34878D82A}">
                    <a16:rowId xmlns:a16="http://schemas.microsoft.com/office/drawing/2014/main" val="3471464299"/>
                  </a:ext>
                </a:extLst>
              </a:tr>
              <a:tr h="208757">
                <a:tc>
                  <a:txBody>
                    <a:bodyPr/>
                    <a:lstStyle/>
                    <a:p>
                      <a:pPr algn="l"/>
                      <a:r>
                        <a:rPr kumimoji="1" lang="en-US" altLang="ja-JP" sz="1050" dirty="0"/>
                        <a:t>65</a:t>
                      </a:r>
                      <a:r>
                        <a:rPr kumimoji="1" lang="ja-JP" altLang="en-US" sz="1050" dirty="0"/>
                        <a:t>歳以上</a:t>
                      </a:r>
                      <a:endParaRPr kumimoji="1" lang="en-US" altLang="ja-JP" sz="1050" dirty="0"/>
                    </a:p>
                    <a:p>
                      <a:pPr algn="l"/>
                      <a:r>
                        <a:rPr kumimoji="1" lang="en-US" altLang="ja-JP" sz="1000" dirty="0"/>
                        <a:t>(4,000</a:t>
                      </a:r>
                      <a:r>
                        <a:rPr kumimoji="1" lang="ja-JP" altLang="en-US" sz="1000" dirty="0"/>
                        <a:t>歩</a:t>
                      </a:r>
                      <a:r>
                        <a:rPr kumimoji="1" lang="en-US" altLang="ja-JP" sz="1000" dirty="0"/>
                        <a:t>/</a:t>
                      </a:r>
                      <a:r>
                        <a:rPr kumimoji="1" lang="ja-JP" altLang="en-US" sz="1000" dirty="0"/>
                        <a:t>日</a:t>
                      </a:r>
                      <a:r>
                        <a:rPr kumimoji="1" lang="en-US" altLang="ja-JP" sz="1000" dirty="0"/>
                        <a:t>)</a:t>
                      </a:r>
                      <a:endParaRPr kumimoji="1" lang="ja-JP" altLang="en-US" sz="1000" dirty="0"/>
                    </a:p>
                  </a:txBody>
                  <a:tcPr marT="0" marB="0"/>
                </a:tc>
                <a:tc>
                  <a:txBody>
                    <a:bodyPr/>
                    <a:lstStyle/>
                    <a:p>
                      <a:pPr algn="r"/>
                      <a:r>
                        <a:rPr kumimoji="1" lang="en-US" altLang="ja-JP" sz="1100" dirty="0"/>
                        <a:t>47%</a:t>
                      </a:r>
                      <a:endParaRPr kumimoji="1" lang="ja-JP" altLang="en-US" sz="1100" dirty="0"/>
                    </a:p>
                  </a:txBody>
                  <a:tcPr/>
                </a:tc>
                <a:tc>
                  <a:txBody>
                    <a:bodyPr/>
                    <a:lstStyle/>
                    <a:p>
                      <a:pPr algn="r"/>
                      <a:r>
                        <a:rPr kumimoji="1" lang="en-US" altLang="ja-JP" sz="1100" dirty="0"/>
                        <a:t>52%</a:t>
                      </a:r>
                      <a:endParaRPr kumimoji="1" lang="ja-JP" altLang="en-US" sz="1100" dirty="0"/>
                    </a:p>
                  </a:txBody>
                  <a:tcPr/>
                </a:tc>
                <a:extLst>
                  <a:ext uri="{0D108BD9-81ED-4DB2-BD59-A6C34878D82A}">
                    <a16:rowId xmlns:a16="http://schemas.microsoft.com/office/drawing/2014/main" val="1202062056"/>
                  </a:ext>
                </a:extLst>
              </a:tr>
              <a:tr h="208757">
                <a:tc>
                  <a:txBody>
                    <a:bodyPr/>
                    <a:lstStyle/>
                    <a:p>
                      <a:pPr algn="r"/>
                      <a:r>
                        <a:rPr kumimoji="1" lang="ja-JP" altLang="en-US" sz="1050" dirty="0"/>
                        <a:t>合計</a:t>
                      </a:r>
                    </a:p>
                  </a:txBody>
                  <a:tcPr/>
                </a:tc>
                <a:tc>
                  <a:txBody>
                    <a:bodyPr/>
                    <a:lstStyle/>
                    <a:p>
                      <a:pPr algn="r"/>
                      <a:r>
                        <a:rPr kumimoji="1" lang="en-US" altLang="ja-JP" sz="1100" dirty="0"/>
                        <a:t>42%</a:t>
                      </a:r>
                      <a:endParaRPr kumimoji="1" lang="ja-JP" altLang="en-US" sz="1100" dirty="0"/>
                    </a:p>
                  </a:txBody>
                  <a:tcPr/>
                </a:tc>
                <a:tc>
                  <a:txBody>
                    <a:bodyPr/>
                    <a:lstStyle/>
                    <a:p>
                      <a:pPr algn="r"/>
                      <a:r>
                        <a:rPr kumimoji="1" lang="en-US" altLang="ja-JP" sz="1100" dirty="0"/>
                        <a:t>46%</a:t>
                      </a:r>
                      <a:endParaRPr kumimoji="1" lang="ja-JP" altLang="en-US" sz="1100" dirty="0"/>
                    </a:p>
                  </a:txBody>
                  <a:tcPr/>
                </a:tc>
                <a:extLst>
                  <a:ext uri="{0D108BD9-81ED-4DB2-BD59-A6C34878D82A}">
                    <a16:rowId xmlns:a16="http://schemas.microsoft.com/office/drawing/2014/main" val="344727470"/>
                  </a:ext>
                </a:extLst>
              </a:tr>
            </a:tbl>
          </a:graphicData>
        </a:graphic>
      </p:graphicFrame>
      <p:sp>
        <p:nvSpPr>
          <p:cNvPr id="57" name="テキスト ボックス 56"/>
          <p:cNvSpPr txBox="1"/>
          <p:nvPr/>
        </p:nvSpPr>
        <p:spPr>
          <a:xfrm>
            <a:off x="6996314" y="2130021"/>
            <a:ext cx="2622479" cy="161583"/>
          </a:xfrm>
          <a:prstGeom prst="rect">
            <a:avLst/>
          </a:prstGeom>
          <a:noFill/>
        </p:spPr>
        <p:txBody>
          <a:bodyPr wrap="square" lIns="0" tIns="0" rIns="0" bIns="0" rtlCol="0">
            <a:spAutoFit/>
          </a:bodyPr>
          <a:lstStyle/>
          <a:p>
            <a:r>
              <a:rPr kumimoji="1" lang="ja-JP" altLang="en-US" sz="1050" dirty="0"/>
              <a:t>表</a:t>
            </a:r>
            <a:r>
              <a:rPr kumimoji="1" lang="en-US" altLang="ja-JP" sz="1050" dirty="0"/>
              <a:t>2</a:t>
            </a:r>
            <a:r>
              <a:rPr kumimoji="1" lang="ja-JP" altLang="en-US" sz="1050" dirty="0"/>
              <a:t>　アスマイル上の歩数基準達成割合</a:t>
            </a:r>
            <a:r>
              <a:rPr kumimoji="1" lang="en-US" altLang="ja-JP" sz="1050" dirty="0"/>
              <a:t>(</a:t>
            </a:r>
            <a:r>
              <a:rPr kumimoji="1" lang="ja-JP" altLang="en-US" sz="1050" dirty="0"/>
              <a:t>男</a:t>
            </a:r>
            <a:r>
              <a:rPr kumimoji="1" lang="en-US" altLang="ja-JP" sz="1050" dirty="0"/>
              <a:t>)</a:t>
            </a:r>
            <a:endParaRPr kumimoji="1" lang="ja-JP" altLang="en-US" sz="1050" dirty="0"/>
          </a:p>
        </p:txBody>
      </p:sp>
      <p:sp>
        <p:nvSpPr>
          <p:cNvPr id="63" name="テキスト ボックス 62"/>
          <p:cNvSpPr txBox="1"/>
          <p:nvPr/>
        </p:nvSpPr>
        <p:spPr>
          <a:xfrm>
            <a:off x="6994875" y="3943544"/>
            <a:ext cx="2574897" cy="161583"/>
          </a:xfrm>
          <a:prstGeom prst="rect">
            <a:avLst/>
          </a:prstGeom>
          <a:noFill/>
        </p:spPr>
        <p:txBody>
          <a:bodyPr wrap="square" lIns="0" tIns="0" rIns="0" bIns="0" rtlCol="0">
            <a:spAutoFit/>
          </a:bodyPr>
          <a:lstStyle/>
          <a:p>
            <a:r>
              <a:rPr kumimoji="1" lang="ja-JP" altLang="en-US" sz="1050" dirty="0"/>
              <a:t>表</a:t>
            </a:r>
            <a:r>
              <a:rPr kumimoji="1" lang="en-US" altLang="ja-JP" sz="1050" dirty="0"/>
              <a:t>3</a:t>
            </a:r>
            <a:r>
              <a:rPr kumimoji="1" lang="ja-JP" altLang="en-US" sz="1050" dirty="0"/>
              <a:t>　アスマイル上の歩数基準達成割合</a:t>
            </a:r>
            <a:r>
              <a:rPr kumimoji="1" lang="en-US" altLang="ja-JP" sz="1050" dirty="0"/>
              <a:t>(</a:t>
            </a:r>
            <a:r>
              <a:rPr kumimoji="1" lang="ja-JP" altLang="en-US" sz="1050" dirty="0"/>
              <a:t>女</a:t>
            </a:r>
            <a:r>
              <a:rPr kumimoji="1" lang="en-US" altLang="ja-JP" sz="1050" dirty="0"/>
              <a:t>)</a:t>
            </a:r>
            <a:endParaRPr kumimoji="1" lang="ja-JP" altLang="en-US" sz="1050" dirty="0"/>
          </a:p>
        </p:txBody>
      </p:sp>
      <p:sp>
        <p:nvSpPr>
          <p:cNvPr id="65" name="テキスト ボックス 64"/>
          <p:cNvSpPr txBox="1"/>
          <p:nvPr/>
        </p:nvSpPr>
        <p:spPr>
          <a:xfrm>
            <a:off x="729364" y="5466743"/>
            <a:ext cx="2622479" cy="161583"/>
          </a:xfrm>
          <a:prstGeom prst="rect">
            <a:avLst/>
          </a:prstGeom>
          <a:noFill/>
        </p:spPr>
        <p:txBody>
          <a:bodyPr wrap="square" lIns="0" tIns="0" rIns="0" bIns="0" rtlCol="0">
            <a:spAutoFit/>
          </a:bodyPr>
          <a:lstStyle/>
          <a:p>
            <a:r>
              <a:rPr kumimoji="1" lang="ja-JP" altLang="en-US" sz="1050" dirty="0"/>
              <a:t>図</a:t>
            </a:r>
            <a:r>
              <a:rPr kumimoji="1" lang="en-US" altLang="ja-JP" sz="1050" dirty="0"/>
              <a:t>1</a:t>
            </a:r>
            <a:r>
              <a:rPr kumimoji="1" lang="ja-JP" altLang="en-US" sz="1050" dirty="0"/>
              <a:t>　加入前後</a:t>
            </a:r>
            <a:r>
              <a:rPr kumimoji="1" lang="en-US" altLang="ja-JP" sz="1050" dirty="0"/>
              <a:t>10</a:t>
            </a:r>
            <a:r>
              <a:rPr kumimoji="1" lang="ja-JP" altLang="en-US" sz="1050" dirty="0"/>
              <a:t>日間の歩数比較</a:t>
            </a:r>
            <a:r>
              <a:rPr kumimoji="1" lang="en-US" altLang="ja-JP" sz="1050" dirty="0"/>
              <a:t>(</a:t>
            </a:r>
            <a:r>
              <a:rPr kumimoji="1" lang="ja-JP" altLang="en-US" sz="1050" dirty="0"/>
              <a:t>男</a:t>
            </a:r>
            <a:r>
              <a:rPr kumimoji="1" lang="en-US" altLang="ja-JP" sz="1050" dirty="0"/>
              <a:t>)</a:t>
            </a:r>
            <a:endParaRPr kumimoji="1" lang="ja-JP" altLang="en-US" sz="1050" dirty="0"/>
          </a:p>
        </p:txBody>
      </p:sp>
      <p:sp>
        <p:nvSpPr>
          <p:cNvPr id="66" name="テキスト ボックス 65"/>
          <p:cNvSpPr txBox="1"/>
          <p:nvPr/>
        </p:nvSpPr>
        <p:spPr>
          <a:xfrm>
            <a:off x="3980749" y="5490431"/>
            <a:ext cx="2622479" cy="161583"/>
          </a:xfrm>
          <a:prstGeom prst="rect">
            <a:avLst/>
          </a:prstGeom>
          <a:noFill/>
        </p:spPr>
        <p:txBody>
          <a:bodyPr wrap="square" lIns="0" tIns="0" rIns="0" bIns="0" rtlCol="0">
            <a:spAutoFit/>
          </a:bodyPr>
          <a:lstStyle/>
          <a:p>
            <a:r>
              <a:rPr kumimoji="1" lang="ja-JP" altLang="en-US" sz="1050" dirty="0"/>
              <a:t>図</a:t>
            </a:r>
            <a:r>
              <a:rPr kumimoji="1" lang="en-US" altLang="ja-JP" sz="1050" dirty="0"/>
              <a:t>2</a:t>
            </a:r>
            <a:r>
              <a:rPr kumimoji="1" lang="ja-JP" altLang="en-US" sz="1050" dirty="0"/>
              <a:t>　加入前後</a:t>
            </a:r>
            <a:r>
              <a:rPr kumimoji="1" lang="en-US" altLang="ja-JP" sz="1050" dirty="0"/>
              <a:t>10</a:t>
            </a:r>
            <a:r>
              <a:rPr kumimoji="1" lang="ja-JP" altLang="en-US" sz="1050" dirty="0"/>
              <a:t>日間の歩数比較</a:t>
            </a:r>
            <a:r>
              <a:rPr kumimoji="1" lang="en-US" altLang="ja-JP" sz="1050" dirty="0"/>
              <a:t>(</a:t>
            </a:r>
            <a:r>
              <a:rPr kumimoji="1" lang="ja-JP" altLang="en-US" sz="1050" dirty="0"/>
              <a:t>女</a:t>
            </a:r>
            <a:r>
              <a:rPr kumimoji="1" lang="en-US" altLang="ja-JP" sz="1050" dirty="0"/>
              <a:t>)</a:t>
            </a:r>
            <a:endParaRPr kumimoji="1" lang="ja-JP" altLang="en-US" sz="1050" dirty="0"/>
          </a:p>
        </p:txBody>
      </p:sp>
      <p:sp>
        <p:nvSpPr>
          <p:cNvPr id="4" name="テキスト ボックス 3"/>
          <p:cNvSpPr txBox="1"/>
          <p:nvPr/>
        </p:nvSpPr>
        <p:spPr>
          <a:xfrm>
            <a:off x="2425867" y="4872504"/>
            <a:ext cx="431626" cy="123111"/>
          </a:xfrm>
          <a:prstGeom prst="rect">
            <a:avLst/>
          </a:prstGeom>
          <a:noFill/>
          <a:ln>
            <a:noFill/>
          </a:ln>
        </p:spPr>
        <p:txBody>
          <a:bodyPr wrap="square" lIns="0" tIns="0" rIns="0" bIns="0" rtlCol="0">
            <a:spAutoFit/>
          </a:bodyPr>
          <a:lstStyle/>
          <a:p>
            <a:r>
              <a:rPr kumimoji="1" lang="ja-JP" altLang="en-US" sz="800" dirty="0"/>
              <a:t>加入前</a:t>
            </a:r>
            <a:endParaRPr kumimoji="1" lang="ja-JP" altLang="en-US" sz="1400" dirty="0"/>
          </a:p>
        </p:txBody>
      </p:sp>
      <p:sp>
        <p:nvSpPr>
          <p:cNvPr id="9" name="楕円 8"/>
          <p:cNvSpPr/>
          <p:nvPr/>
        </p:nvSpPr>
        <p:spPr>
          <a:xfrm>
            <a:off x="2531650" y="4565407"/>
            <a:ext cx="126000" cy="12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a:off x="2896781" y="4480054"/>
            <a:ext cx="0" cy="31242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p:nvPr/>
        </p:nvSpPr>
        <p:spPr>
          <a:xfrm rot="5400000">
            <a:off x="2824781" y="4565407"/>
            <a:ext cx="144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767615" y="4869859"/>
            <a:ext cx="431626" cy="123111"/>
          </a:xfrm>
          <a:prstGeom prst="rect">
            <a:avLst/>
          </a:prstGeom>
          <a:noFill/>
          <a:ln>
            <a:noFill/>
          </a:ln>
        </p:spPr>
        <p:txBody>
          <a:bodyPr wrap="square" lIns="0" tIns="0" rIns="0" bIns="0" rtlCol="0">
            <a:spAutoFit/>
          </a:bodyPr>
          <a:lstStyle/>
          <a:p>
            <a:r>
              <a:rPr kumimoji="1" lang="ja-JP" altLang="en-US" sz="800" dirty="0"/>
              <a:t>加入後</a:t>
            </a:r>
            <a:endParaRPr kumimoji="1" lang="ja-JP" altLang="en-US" sz="1400" dirty="0"/>
          </a:p>
        </p:txBody>
      </p:sp>
      <p:cxnSp>
        <p:nvCxnSpPr>
          <p:cNvPr id="32" name="直線コネクタ 31"/>
          <p:cNvCxnSpPr/>
          <p:nvPr/>
        </p:nvCxnSpPr>
        <p:spPr>
          <a:xfrm>
            <a:off x="2597669" y="4480054"/>
            <a:ext cx="0" cy="3124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649192" y="5229208"/>
            <a:ext cx="431626" cy="123111"/>
          </a:xfrm>
          <a:prstGeom prst="rect">
            <a:avLst/>
          </a:prstGeom>
          <a:noFill/>
          <a:ln>
            <a:noFill/>
          </a:ln>
        </p:spPr>
        <p:txBody>
          <a:bodyPr wrap="square" lIns="0" tIns="0" rIns="0" bIns="0" rtlCol="0">
            <a:spAutoFit/>
          </a:bodyPr>
          <a:lstStyle/>
          <a:p>
            <a:r>
              <a:rPr kumimoji="1" lang="ja-JP" altLang="en-US" sz="800" dirty="0"/>
              <a:t>加入前</a:t>
            </a:r>
            <a:endParaRPr kumimoji="1" lang="ja-JP" altLang="en-US" sz="1400" dirty="0"/>
          </a:p>
        </p:txBody>
      </p:sp>
      <p:cxnSp>
        <p:nvCxnSpPr>
          <p:cNvPr id="36" name="直線コネクタ 35"/>
          <p:cNvCxnSpPr/>
          <p:nvPr/>
        </p:nvCxnSpPr>
        <p:spPr>
          <a:xfrm>
            <a:off x="6120106" y="4836758"/>
            <a:ext cx="0" cy="31242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rot="5400000">
            <a:off x="6048106" y="4922111"/>
            <a:ext cx="144000"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5990940" y="5226563"/>
            <a:ext cx="431626" cy="123111"/>
          </a:xfrm>
          <a:prstGeom prst="rect">
            <a:avLst/>
          </a:prstGeom>
          <a:noFill/>
          <a:ln>
            <a:noFill/>
          </a:ln>
        </p:spPr>
        <p:txBody>
          <a:bodyPr wrap="square" lIns="0" tIns="0" rIns="0" bIns="0" rtlCol="0">
            <a:spAutoFit/>
          </a:bodyPr>
          <a:lstStyle/>
          <a:p>
            <a:r>
              <a:rPr kumimoji="1" lang="ja-JP" altLang="en-US" sz="800" dirty="0"/>
              <a:t>加入後</a:t>
            </a:r>
            <a:endParaRPr kumimoji="1" lang="ja-JP" altLang="en-US" sz="1400" dirty="0"/>
          </a:p>
        </p:txBody>
      </p:sp>
      <p:cxnSp>
        <p:nvCxnSpPr>
          <p:cNvPr id="41" name="直線コネクタ 40"/>
          <p:cNvCxnSpPr/>
          <p:nvPr/>
        </p:nvCxnSpPr>
        <p:spPr>
          <a:xfrm>
            <a:off x="5786191" y="4836758"/>
            <a:ext cx="0" cy="3124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楕円 41"/>
          <p:cNvSpPr/>
          <p:nvPr/>
        </p:nvSpPr>
        <p:spPr>
          <a:xfrm>
            <a:off x="5726729" y="4904111"/>
            <a:ext cx="126000" cy="12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015763" y="3566803"/>
            <a:ext cx="1603030" cy="24698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8015763" y="5398227"/>
            <a:ext cx="1603030" cy="24698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777215" y="35321"/>
            <a:ext cx="1981972" cy="276999"/>
          </a:xfrm>
          <a:prstGeom prst="rect">
            <a:avLst/>
          </a:prstGeom>
          <a:noFill/>
        </p:spPr>
        <p:txBody>
          <a:bodyPr wrap="square" rtlCol="0">
            <a:spAutoFit/>
          </a:bodyPr>
          <a:lstStyle/>
          <a:p>
            <a:r>
              <a:rPr kumimoji="1" lang="ja-JP" altLang="en-US" sz="1200" b="1" dirty="0">
                <a:solidFill>
                  <a:schemeClr val="bg1"/>
                </a:solidFill>
              </a:rPr>
              <a:t>（令和３年</a:t>
            </a:r>
            <a:r>
              <a:rPr kumimoji="1" lang="en-US" altLang="ja-JP" sz="1200" b="1" dirty="0">
                <a:solidFill>
                  <a:schemeClr val="bg1"/>
                </a:solidFill>
              </a:rPr>
              <a:t>10</a:t>
            </a:r>
            <a:r>
              <a:rPr kumimoji="1" lang="ja-JP" altLang="en-US" sz="1200" b="1" dirty="0">
                <a:solidFill>
                  <a:schemeClr val="bg1"/>
                </a:solidFill>
              </a:rPr>
              <a:t>月作成）</a:t>
            </a:r>
          </a:p>
        </p:txBody>
      </p:sp>
      <p:sp>
        <p:nvSpPr>
          <p:cNvPr id="3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63087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cxnSp>
        <p:nvCxnSpPr>
          <p:cNvPr id="12" name="直線コネクタ 11"/>
          <p:cNvCxnSpPr/>
          <p:nvPr/>
        </p:nvCxnSpPr>
        <p:spPr>
          <a:xfrm>
            <a:off x="455509" y="813646"/>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a:off x="388027" y="117255"/>
            <a:ext cx="9144000" cy="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17" tIns="82779" rIns="91417" bIns="8277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smtClean="0">
                <a:solidFill>
                  <a:prstClr val="black"/>
                </a:solidFill>
                <a:latin typeface="+mn-ea"/>
                <a:ea typeface="+mn-ea"/>
                <a:cs typeface="Meiryo UI" pitchFamily="50" charset="-128"/>
              </a:rPr>
              <a:t>アスマイル参加者の状況（令和３年９月末時点）</a:t>
            </a:r>
          </a:p>
        </p:txBody>
      </p:sp>
      <p:pic>
        <p:nvPicPr>
          <p:cNvPr id="16" name="図 15"/>
          <p:cNvPicPr>
            <a:picLocks noChangeAspect="1"/>
          </p:cNvPicPr>
          <p:nvPr/>
        </p:nvPicPr>
        <p:blipFill>
          <a:blip r:embed="rId2"/>
          <a:stretch>
            <a:fillRect/>
          </a:stretch>
        </p:blipFill>
        <p:spPr>
          <a:xfrm>
            <a:off x="1270027" y="1563826"/>
            <a:ext cx="7380000" cy="5253404"/>
          </a:xfrm>
          <a:prstGeom prst="rect">
            <a:avLst/>
          </a:prstGeom>
        </p:spPr>
      </p:pic>
      <p:sp>
        <p:nvSpPr>
          <p:cNvPr id="4" name="角丸四角形 3"/>
          <p:cNvSpPr/>
          <p:nvPr/>
        </p:nvSpPr>
        <p:spPr>
          <a:xfrm>
            <a:off x="1631607" y="3000778"/>
            <a:ext cx="2257424" cy="3744000"/>
          </a:xfrm>
          <a:prstGeom prst="roundRect">
            <a:avLst>
              <a:gd name="adj" fmla="val 9430"/>
            </a:avLst>
          </a:prstGeom>
          <a:no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rPr>
              <a:t>特定健診対象となる前段階のため、健康への関心を高める工夫が必要な層</a:t>
            </a:r>
            <a:endParaRPr kumimoji="1" lang="ja-JP" altLang="en-US" sz="1600" dirty="0">
              <a:solidFill>
                <a:schemeClr val="tx1"/>
              </a:solidFill>
            </a:endParaRPr>
          </a:p>
        </p:txBody>
      </p:sp>
      <p:sp>
        <p:nvSpPr>
          <p:cNvPr id="15" name="角丸四角形 14"/>
          <p:cNvSpPr/>
          <p:nvPr/>
        </p:nvSpPr>
        <p:spPr>
          <a:xfrm>
            <a:off x="5531640" y="3003510"/>
            <a:ext cx="2954103" cy="3744000"/>
          </a:xfrm>
          <a:prstGeom prst="roundRect">
            <a:avLst>
              <a:gd name="adj" fmla="val 9430"/>
            </a:avLst>
          </a:prstGeom>
          <a:no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600" dirty="0" smtClean="0">
                <a:solidFill>
                  <a:schemeClr val="tx1"/>
                </a:solidFill>
              </a:rPr>
              <a:t>スマートフォン（アプリ）を積極的に使いこなせて</a:t>
            </a:r>
            <a:endParaRPr kumimoji="1" lang="en-US" altLang="ja-JP" sz="1600" dirty="0" smtClean="0">
              <a:solidFill>
                <a:schemeClr val="tx1"/>
              </a:solidFill>
            </a:endParaRPr>
          </a:p>
          <a:p>
            <a:pPr algn="ctr"/>
            <a:r>
              <a:rPr kumimoji="1" lang="ja-JP" altLang="en-US" sz="1600" dirty="0">
                <a:solidFill>
                  <a:schemeClr val="tx1"/>
                </a:solidFill>
              </a:rPr>
              <a:t>いないため</a:t>
            </a:r>
            <a:r>
              <a:rPr kumimoji="1" lang="ja-JP" altLang="en-US" sz="1600" dirty="0" smtClean="0">
                <a:solidFill>
                  <a:schemeClr val="tx1"/>
                </a:solidFill>
              </a:rPr>
              <a:t>、デジタル格差の解消が必要な層</a:t>
            </a:r>
            <a:endParaRPr kumimoji="1" lang="ja-JP" altLang="en-US" dirty="0">
              <a:solidFill>
                <a:schemeClr val="tx1"/>
              </a:solidFill>
            </a:endParaRPr>
          </a:p>
        </p:txBody>
      </p:sp>
      <p:sp>
        <p:nvSpPr>
          <p:cNvPr id="14" name="角丸四角形 13"/>
          <p:cNvSpPr/>
          <p:nvPr/>
        </p:nvSpPr>
        <p:spPr>
          <a:xfrm>
            <a:off x="3992451" y="2305318"/>
            <a:ext cx="1435770" cy="4446000"/>
          </a:xfrm>
          <a:prstGeom prst="roundRect">
            <a:avLst>
              <a:gd name="adj" fmla="val 9430"/>
            </a:avLst>
          </a:prstGeom>
          <a:noFill/>
          <a:ln w="44450" cmpd="sng">
            <a:solidFill>
              <a:schemeClr val="accent4">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600" dirty="0">
              <a:solidFill>
                <a:schemeClr val="tx1"/>
              </a:solidFill>
            </a:endParaRPr>
          </a:p>
        </p:txBody>
      </p:sp>
      <p:sp>
        <p:nvSpPr>
          <p:cNvPr id="2" name="角丸四角形吹き出し 1"/>
          <p:cNvSpPr/>
          <p:nvPr/>
        </p:nvSpPr>
        <p:spPr>
          <a:xfrm>
            <a:off x="6353387" y="1276798"/>
            <a:ext cx="3135428" cy="956021"/>
          </a:xfrm>
          <a:prstGeom prst="wedgeRoundRectCallout">
            <a:avLst>
              <a:gd name="adj1" fmla="val -80825"/>
              <a:gd name="adj2" fmla="val 6714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健診受診率が</a:t>
            </a:r>
            <a:r>
              <a:rPr kumimoji="1" lang="ja-JP" altLang="en-US" dirty="0" smtClean="0">
                <a:solidFill>
                  <a:schemeClr val="tx1"/>
                </a:solidFill>
              </a:rPr>
              <a:t>低い</a:t>
            </a:r>
            <a:r>
              <a:rPr kumimoji="1" lang="en-US" altLang="ja-JP" dirty="0" smtClean="0">
                <a:solidFill>
                  <a:schemeClr val="tx1"/>
                </a:solidFill>
              </a:rPr>
              <a:t>40</a:t>
            </a:r>
            <a:r>
              <a:rPr kumimoji="1" lang="ja-JP" altLang="en-US" dirty="0" smtClean="0">
                <a:solidFill>
                  <a:schemeClr val="tx1"/>
                </a:solidFill>
              </a:rPr>
              <a:t>～</a:t>
            </a:r>
            <a:r>
              <a:rPr kumimoji="1" lang="en-US" altLang="ja-JP" dirty="0" smtClean="0">
                <a:solidFill>
                  <a:schemeClr val="tx1"/>
                </a:solidFill>
              </a:rPr>
              <a:t>50</a:t>
            </a:r>
            <a:r>
              <a:rPr kumimoji="1" lang="ja-JP" altLang="en-US" dirty="0" smtClean="0">
                <a:solidFill>
                  <a:schemeClr val="tx1"/>
                </a:solidFill>
              </a:rPr>
              <a:t>代の層に、</a:t>
            </a:r>
            <a:r>
              <a:rPr kumimoji="1" lang="ja-JP" altLang="en-US" dirty="0">
                <a:solidFill>
                  <a:schemeClr val="tx1"/>
                </a:solidFill>
              </a:rPr>
              <a:t>うまくアプローチができて</a:t>
            </a:r>
            <a:r>
              <a:rPr kumimoji="1" lang="ja-JP" altLang="en-US" dirty="0" smtClean="0">
                <a:solidFill>
                  <a:schemeClr val="tx1"/>
                </a:solidFill>
              </a:rPr>
              <a:t>いると考えられる</a:t>
            </a:r>
            <a:endParaRPr kumimoji="1" lang="ja-JP" altLang="en-US" dirty="0">
              <a:solidFill>
                <a:schemeClr val="tx1"/>
              </a:solidFill>
            </a:endParaRPr>
          </a:p>
        </p:txBody>
      </p:sp>
    </p:spTree>
    <p:extLst>
      <p:ext uri="{BB962C8B-B14F-4D97-AF65-F5344CB8AC3E}">
        <p14:creationId xmlns:p14="http://schemas.microsoft.com/office/powerpoint/2010/main" val="59592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cxnSp>
        <p:nvCxnSpPr>
          <p:cNvPr id="12" name="直線コネクタ 11"/>
          <p:cNvCxnSpPr/>
          <p:nvPr/>
        </p:nvCxnSpPr>
        <p:spPr>
          <a:xfrm>
            <a:off x="455509" y="813646"/>
            <a:ext cx="89281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ChangeArrowheads="1"/>
          </p:cNvSpPr>
          <p:nvPr/>
        </p:nvSpPr>
        <p:spPr bwMode="auto">
          <a:xfrm>
            <a:off x="388027" y="117255"/>
            <a:ext cx="9144000" cy="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1417" tIns="82779" rIns="91417" bIns="8277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2400" b="1" dirty="0" smtClean="0">
                <a:solidFill>
                  <a:prstClr val="black"/>
                </a:solidFill>
                <a:latin typeface="+mn-ea"/>
                <a:ea typeface="+mn-ea"/>
                <a:cs typeface="Meiryo UI" pitchFamily="50" charset="-128"/>
              </a:rPr>
              <a:t>アスマイル参加者の状況（令和３年９月末時点）</a:t>
            </a:r>
          </a:p>
        </p:txBody>
      </p:sp>
      <p:pic>
        <p:nvPicPr>
          <p:cNvPr id="10" name="図 9"/>
          <p:cNvPicPr>
            <a:picLocks noChangeAspect="1"/>
          </p:cNvPicPr>
          <p:nvPr/>
        </p:nvPicPr>
        <p:blipFill>
          <a:blip r:embed="rId2"/>
          <a:stretch>
            <a:fillRect/>
          </a:stretch>
        </p:blipFill>
        <p:spPr>
          <a:xfrm>
            <a:off x="295879" y="863886"/>
            <a:ext cx="9328296" cy="5728478"/>
          </a:xfrm>
          <a:prstGeom prst="rect">
            <a:avLst/>
          </a:prstGeom>
        </p:spPr>
      </p:pic>
      <p:sp>
        <p:nvSpPr>
          <p:cNvPr id="14" name="テキスト ボックス 13"/>
          <p:cNvSpPr txBox="1"/>
          <p:nvPr/>
        </p:nvSpPr>
        <p:spPr>
          <a:xfrm>
            <a:off x="6535265" y="3714947"/>
            <a:ext cx="2281394" cy="430887"/>
          </a:xfrm>
          <a:prstGeom prst="rect">
            <a:avLst/>
          </a:prstGeom>
          <a:noFill/>
        </p:spPr>
        <p:txBody>
          <a:bodyPr wrap="none" rtlCol="0">
            <a:spAutoFit/>
          </a:bodyPr>
          <a:lstStyle/>
          <a:p>
            <a:pPr defTabSz="914400">
              <a:defRPr/>
            </a:pPr>
            <a:r>
              <a:rPr lang="ja-JP" altLang="en-US" sz="1100" b="1" dirty="0">
                <a:solidFill>
                  <a:srgbClr val="404040"/>
                </a:solidFill>
                <a:latin typeface="+mn-ea"/>
              </a:rPr>
              <a:t>（参考）</a:t>
            </a:r>
            <a:endParaRPr lang="en-US" altLang="ja-JP" sz="1100" b="1" dirty="0">
              <a:solidFill>
                <a:srgbClr val="404040"/>
              </a:solidFill>
              <a:latin typeface="+mn-ea"/>
            </a:endParaRPr>
          </a:p>
          <a:p>
            <a:pPr defTabSz="914400">
              <a:defRPr/>
            </a:pPr>
            <a:r>
              <a:rPr lang="ja-JP" altLang="en-US" sz="1100" b="1" dirty="0">
                <a:solidFill>
                  <a:srgbClr val="404040"/>
                </a:solidFill>
                <a:latin typeface="+mn-ea"/>
              </a:rPr>
              <a:t>■</a:t>
            </a:r>
            <a:r>
              <a:rPr lang="en-US" altLang="ja-JP" sz="1100" b="1" dirty="0" smtClean="0">
                <a:solidFill>
                  <a:srgbClr val="404040"/>
                </a:solidFill>
                <a:latin typeface="+mn-ea"/>
              </a:rPr>
              <a:t>2021/9/30</a:t>
            </a:r>
            <a:r>
              <a:rPr lang="ja-JP" altLang="en-US" sz="1100" b="1" dirty="0">
                <a:solidFill>
                  <a:srgbClr val="404040"/>
                </a:solidFill>
                <a:latin typeface="+mn-ea"/>
              </a:rPr>
              <a:t>時点会員数（府民）</a:t>
            </a:r>
            <a:endParaRPr lang="en-US" altLang="ja-JP" sz="1100" b="1" dirty="0">
              <a:solidFill>
                <a:srgbClr val="404040"/>
              </a:solidFill>
              <a:latin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3512881620"/>
              </p:ext>
            </p:extLst>
          </p:nvPr>
        </p:nvGraphicFramePr>
        <p:xfrm>
          <a:off x="6535265" y="4170954"/>
          <a:ext cx="2281394" cy="1981200"/>
        </p:xfrm>
        <a:graphic>
          <a:graphicData uri="http://schemas.openxmlformats.org/drawingml/2006/table">
            <a:tbl>
              <a:tblPr/>
              <a:tblGrid>
                <a:gridCol w="460791">
                  <a:extLst>
                    <a:ext uri="{9D8B030D-6E8A-4147-A177-3AD203B41FA5}">
                      <a16:colId xmlns:a16="http://schemas.microsoft.com/office/drawing/2014/main" val="20000"/>
                    </a:ext>
                  </a:extLst>
                </a:gridCol>
                <a:gridCol w="1820603">
                  <a:extLst>
                    <a:ext uri="{9D8B030D-6E8A-4147-A177-3AD203B41FA5}">
                      <a16:colId xmlns:a16="http://schemas.microsoft.com/office/drawing/2014/main" val="20001"/>
                    </a:ext>
                  </a:extLst>
                </a:gridCol>
              </a:tblGrid>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市町村名</a:t>
                      </a:r>
                      <a:endParaRPr lang="en-US" altLang="ja-JP" sz="1100" b="0" i="0" u="none" strike="noStrike" dirty="0">
                        <a:solidFill>
                          <a:schemeClr val="tx1"/>
                        </a:solidFill>
                        <a:effectLst/>
                        <a:latin typeface="+mn-ea"/>
                        <a:ea typeface="+mn-ea"/>
                      </a:endParaRPr>
                    </a:p>
                    <a:p>
                      <a:pPr algn="l" fontAlgn="ctr"/>
                      <a:r>
                        <a:rPr lang="en-US" altLang="ja-JP" sz="1100" b="0" i="0" u="none" strike="noStrike" dirty="0">
                          <a:solidFill>
                            <a:schemeClr val="tx1"/>
                          </a:solidFill>
                          <a:effectLst/>
                          <a:latin typeface="+mn-ea"/>
                          <a:ea typeface="+mn-ea"/>
                        </a:rPr>
                        <a:t>(OP)</a:t>
                      </a:r>
                      <a:r>
                        <a:rPr lang="ja-JP" altLang="en-US" sz="1100" b="0" i="0" u="none" strike="noStrike" dirty="0">
                          <a:solidFill>
                            <a:schemeClr val="tx1"/>
                          </a:solidFill>
                          <a:effectLst/>
                          <a:latin typeface="+mn-ea"/>
                          <a:ea typeface="+mn-ea"/>
                        </a:rPr>
                        <a:t>はオプション実施</a:t>
                      </a: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extLst>
                  <a:ext uri="{0D108BD9-81ED-4DB2-BD59-A6C34878D82A}">
                    <a16:rowId xmlns:a16="http://schemas.microsoft.com/office/drawing/2014/main" val="10000"/>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1</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茨木市 </a:t>
                      </a:r>
                      <a:r>
                        <a:rPr lang="en-US" altLang="ja-JP" sz="1100" b="0" i="0" u="none" strike="noStrike" dirty="0">
                          <a:solidFill>
                            <a:schemeClr val="tx1"/>
                          </a:solidFill>
                          <a:effectLst/>
                          <a:latin typeface="+mn-ea"/>
                          <a:ea typeface="+mn-ea"/>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2</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河内長野市 </a:t>
                      </a:r>
                      <a:r>
                        <a:rPr lang="en-US" altLang="ja-JP" sz="1100" b="0" i="0" u="none" strike="noStrike" dirty="0">
                          <a:solidFill>
                            <a:schemeClr val="tx1"/>
                          </a:solidFill>
                          <a:effectLst/>
                          <a:latin typeface="+mn-ea"/>
                          <a:ea typeface="+mn-ea"/>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3</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岬町 </a:t>
                      </a:r>
                      <a:r>
                        <a:rPr lang="en-US" altLang="ja-JP" sz="1100" b="0" i="0" u="none" strike="noStrike" dirty="0">
                          <a:solidFill>
                            <a:schemeClr val="tx1"/>
                          </a:solidFill>
                          <a:effectLst/>
                          <a:latin typeface="+mn-ea"/>
                          <a:ea typeface="+mn-ea"/>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4</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交野市</a:t>
                      </a: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a:solidFill>
                            <a:schemeClr val="tx1"/>
                          </a:solidFill>
                          <a:effectLst/>
                          <a:latin typeface="+mn-ea"/>
                          <a:ea typeface="+mn-ea"/>
                        </a:rPr>
                        <a:t>5</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kumimoji="1" lang="ja-JP" altLang="en-US" sz="1100" b="0" i="0" u="none" strike="noStrike" kern="1200" dirty="0">
                          <a:solidFill>
                            <a:schemeClr val="tx1"/>
                          </a:solidFill>
                          <a:effectLst/>
                          <a:latin typeface="+mn-ea"/>
                          <a:ea typeface="+mn-ea"/>
                          <a:cs typeface="+mn-cs"/>
                        </a:rPr>
                        <a:t>豊中市</a:t>
                      </a:r>
                      <a:r>
                        <a:rPr kumimoji="1" lang="ja-JP" altLang="en-US" sz="1100" b="0" i="0" u="none" strike="noStrike" kern="1200" dirty="0">
                          <a:solidFill>
                            <a:schemeClr val="tx1"/>
                          </a:solidFill>
                          <a:effectLst/>
                          <a:latin typeface="+mn-ea"/>
                          <a:ea typeface="Meiryo UI"/>
                          <a:cs typeface="+mn-cs"/>
                        </a:rPr>
                        <a:t> </a:t>
                      </a:r>
                      <a:r>
                        <a:rPr kumimoji="1" lang="en-US" altLang="ja-JP" sz="1100" b="0" i="0" u="none" strike="noStrike" kern="1200" dirty="0">
                          <a:solidFill>
                            <a:schemeClr val="tx1"/>
                          </a:solidFill>
                          <a:effectLst/>
                          <a:latin typeface="+mn-ea"/>
                          <a:ea typeface="Meiryo UI"/>
                          <a:cs typeface="+mn-cs"/>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7145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100" b="0" i="0" u="none" strike="noStrike" dirty="0" smtClean="0">
                          <a:solidFill>
                            <a:schemeClr val="tx1"/>
                          </a:solidFill>
                          <a:effectLst/>
                          <a:latin typeface="+mn-ea"/>
                          <a:ea typeface="+mn-ea"/>
                        </a:rPr>
                        <a:t>11</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lang="ja-JP" altLang="en-US" sz="1100" b="0" i="0" u="none" strike="noStrike" dirty="0">
                          <a:solidFill>
                            <a:schemeClr val="tx1"/>
                          </a:solidFill>
                          <a:effectLst/>
                          <a:latin typeface="+mn-ea"/>
                          <a:ea typeface="+mn-ea"/>
                        </a:rPr>
                        <a:t>守口市 </a:t>
                      </a:r>
                      <a:r>
                        <a:rPr lang="en-US" altLang="ja-JP" sz="1100" b="0" i="0" u="none" strike="noStrike" dirty="0">
                          <a:solidFill>
                            <a:schemeClr val="tx1"/>
                          </a:solidFill>
                          <a:effectLst/>
                          <a:latin typeface="+mn-ea"/>
                          <a:ea typeface="+mn-ea"/>
                        </a:rPr>
                        <a:t>(OP)</a:t>
                      </a:r>
                      <a:endParaRPr lang="ja-JP" altLang="en-US" sz="1100" b="0" i="0" u="none" strike="noStrike" dirty="0">
                        <a:solidFill>
                          <a:schemeClr val="tx1"/>
                        </a:solidFill>
                        <a:effectLst/>
                        <a:latin typeface="+mn-ea"/>
                        <a:ea typeface="+mn-ea"/>
                      </a:endParaRPr>
                    </a:p>
                  </a:txBody>
                  <a:tcPr marL="45720" marR="45720"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14181386"/>
                  </a:ext>
                </a:extLst>
              </a:tr>
            </a:tbl>
          </a:graphicData>
        </a:graphic>
      </p:graphicFrame>
      <p:cxnSp>
        <p:nvCxnSpPr>
          <p:cNvPr id="7" name="直線コネクタ 6"/>
          <p:cNvCxnSpPr/>
          <p:nvPr/>
        </p:nvCxnSpPr>
        <p:spPr>
          <a:xfrm>
            <a:off x="5968314" y="1683095"/>
            <a:ext cx="0" cy="49092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9383609" y="1683095"/>
            <a:ext cx="0" cy="490926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506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381000" y="665160"/>
          <a:ext cx="9144000" cy="6100262"/>
        </p:xfrm>
        <a:graphic>
          <a:graphicData uri="http://schemas.openxmlformats.org/drawingml/2006/table">
            <a:tbl>
              <a:tblPr firstRow="1" bandRow="1">
                <a:tableStyleId>{5C22544A-7EE6-4342-B048-85BDC9FD1C3A}</a:tableStyleId>
              </a:tblPr>
              <a:tblGrid>
                <a:gridCol w="713704">
                  <a:extLst>
                    <a:ext uri="{9D8B030D-6E8A-4147-A177-3AD203B41FA5}">
                      <a16:colId xmlns:a16="http://schemas.microsoft.com/office/drawing/2014/main" val="464221247"/>
                    </a:ext>
                  </a:extLst>
                </a:gridCol>
                <a:gridCol w="1017431">
                  <a:extLst>
                    <a:ext uri="{9D8B030D-6E8A-4147-A177-3AD203B41FA5}">
                      <a16:colId xmlns:a16="http://schemas.microsoft.com/office/drawing/2014/main" val="1809121118"/>
                    </a:ext>
                  </a:extLst>
                </a:gridCol>
                <a:gridCol w="3773510">
                  <a:extLst>
                    <a:ext uri="{9D8B030D-6E8A-4147-A177-3AD203B41FA5}">
                      <a16:colId xmlns:a16="http://schemas.microsoft.com/office/drawing/2014/main" val="1149050646"/>
                    </a:ext>
                  </a:extLst>
                </a:gridCol>
                <a:gridCol w="759854">
                  <a:extLst>
                    <a:ext uri="{9D8B030D-6E8A-4147-A177-3AD203B41FA5}">
                      <a16:colId xmlns:a16="http://schemas.microsoft.com/office/drawing/2014/main" val="862186897"/>
                    </a:ext>
                  </a:extLst>
                </a:gridCol>
                <a:gridCol w="2879501">
                  <a:extLst>
                    <a:ext uri="{9D8B030D-6E8A-4147-A177-3AD203B41FA5}">
                      <a16:colId xmlns:a16="http://schemas.microsoft.com/office/drawing/2014/main" val="3064028862"/>
                    </a:ext>
                  </a:extLst>
                </a:gridCol>
              </a:tblGrid>
              <a:tr h="443153">
                <a:tc>
                  <a:txBody>
                    <a:bodyPr/>
                    <a:lstStyle/>
                    <a:p>
                      <a:pPr algn="ctr"/>
                      <a:r>
                        <a:rPr kumimoji="1" lang="ja-JP" altLang="en-US" sz="1900" dirty="0" smtClean="0"/>
                        <a:t>項番</a:t>
                      </a:r>
                      <a:endParaRPr kumimoji="1" lang="ja-JP" altLang="en-US" sz="1900" dirty="0"/>
                    </a:p>
                  </a:txBody>
                  <a:tcPr/>
                </a:tc>
                <a:tc>
                  <a:txBody>
                    <a:bodyPr/>
                    <a:lstStyle/>
                    <a:p>
                      <a:pPr algn="ctr"/>
                      <a:r>
                        <a:rPr kumimoji="1" lang="ja-JP" altLang="en-US" sz="1900" dirty="0" smtClean="0"/>
                        <a:t>項目</a:t>
                      </a:r>
                      <a:endParaRPr kumimoji="1" lang="ja-JP" altLang="en-US" sz="1900" dirty="0"/>
                    </a:p>
                  </a:txBody>
                  <a:tcPr/>
                </a:tc>
                <a:tc>
                  <a:txBody>
                    <a:bodyPr/>
                    <a:lstStyle/>
                    <a:p>
                      <a:pPr algn="ctr"/>
                      <a:r>
                        <a:rPr kumimoji="1" lang="ja-JP" altLang="en-US" sz="1900" dirty="0" smtClean="0"/>
                        <a:t>考え方</a:t>
                      </a:r>
                      <a:endParaRPr kumimoji="1" lang="ja-JP" altLang="en-US" sz="1900" dirty="0"/>
                    </a:p>
                  </a:txBody>
                  <a:tcPr/>
                </a:tc>
                <a:tc>
                  <a:txBody>
                    <a:bodyPr/>
                    <a:lstStyle/>
                    <a:p>
                      <a:pPr algn="ctr"/>
                      <a:r>
                        <a:rPr kumimoji="1" lang="ja-JP" altLang="en-US" sz="1900" dirty="0" smtClean="0"/>
                        <a:t>方針</a:t>
                      </a:r>
                      <a:endParaRPr kumimoji="1" lang="ja-JP" altLang="en-US" sz="1900" dirty="0"/>
                    </a:p>
                  </a:txBody>
                  <a:tcPr/>
                </a:tc>
                <a:tc>
                  <a:txBody>
                    <a:bodyPr/>
                    <a:lstStyle/>
                    <a:p>
                      <a:pPr algn="ctr"/>
                      <a:r>
                        <a:rPr kumimoji="1" lang="ja-JP" altLang="en-US" sz="1900" dirty="0" smtClean="0"/>
                        <a:t>備考</a:t>
                      </a:r>
                      <a:endParaRPr kumimoji="1" lang="ja-JP" altLang="en-US" sz="1900" dirty="0"/>
                    </a:p>
                  </a:txBody>
                  <a:tcPr/>
                </a:tc>
                <a:extLst>
                  <a:ext uri="{0D108BD9-81ED-4DB2-BD59-A6C34878D82A}">
                    <a16:rowId xmlns:a16="http://schemas.microsoft.com/office/drawing/2014/main" val="2668185544"/>
                  </a:ext>
                </a:extLst>
              </a:tr>
              <a:tr h="808737">
                <a:tc>
                  <a:txBody>
                    <a:bodyPr/>
                    <a:lstStyle/>
                    <a:p>
                      <a:r>
                        <a:rPr kumimoji="1" lang="ja-JP" altLang="en-US" sz="1600" dirty="0" smtClean="0"/>
                        <a:t>１</a:t>
                      </a:r>
                      <a:endParaRPr kumimoji="1" lang="en-US" altLang="ja-JP" sz="1600" dirty="0" smtClean="0"/>
                    </a:p>
                  </a:txBody>
                  <a:tcPr/>
                </a:tc>
                <a:tc>
                  <a:txBody>
                    <a:bodyPr/>
                    <a:lstStyle/>
                    <a:p>
                      <a:r>
                        <a:rPr kumimoji="1" lang="ja-JP" altLang="en-US" sz="1600" dirty="0" smtClean="0"/>
                        <a:t>趣旨目的</a:t>
                      </a:r>
                      <a:endParaRPr kumimoji="1" lang="ja-JP" altLang="en-US" sz="1600" dirty="0"/>
                    </a:p>
                  </a:txBody>
                  <a:tcPr/>
                </a:tc>
                <a:tc>
                  <a:txBody>
                    <a:bodyPr/>
                    <a:lstStyle/>
                    <a:p>
                      <a:r>
                        <a:rPr kumimoji="1" lang="ja-JP" altLang="en-US" sz="1600" dirty="0" smtClean="0"/>
                        <a:t>①府民の主体的な健康づくりの促進</a:t>
                      </a:r>
                      <a:endParaRPr kumimoji="1" lang="en-US" altLang="ja-JP" sz="1600" dirty="0" smtClean="0"/>
                    </a:p>
                    <a:p>
                      <a:r>
                        <a:rPr kumimoji="1" lang="ja-JP" altLang="en-US" sz="1600" dirty="0" smtClean="0"/>
                        <a:t>②効率的な保健事業の展開</a:t>
                      </a:r>
                      <a:endParaRPr kumimoji="1" lang="en-US" altLang="ja-JP" sz="1600" dirty="0" smtClean="0"/>
                    </a:p>
                    <a:p>
                      <a:r>
                        <a:rPr kumimoji="1" lang="ja-JP" altLang="en-US" sz="1600" dirty="0" smtClean="0"/>
                        <a:t>により、医療費適正化効果を期待</a:t>
                      </a:r>
                      <a:endParaRPr kumimoji="1" lang="ja-JP" altLang="en-US" sz="1600" dirty="0"/>
                    </a:p>
                  </a:txBody>
                  <a:tcPr/>
                </a:tc>
                <a:tc>
                  <a:txBody>
                    <a:bodyPr/>
                    <a:lstStyle/>
                    <a:p>
                      <a:r>
                        <a:rPr kumimoji="1" lang="ja-JP" altLang="en-US" sz="1600" dirty="0" smtClean="0"/>
                        <a:t>継続</a:t>
                      </a:r>
                      <a:endParaRPr kumimoji="1" lang="ja-JP" altLang="en-US" sz="1900" dirty="0"/>
                    </a:p>
                  </a:txBody>
                  <a:tcPr/>
                </a:tc>
                <a:tc>
                  <a:txBody>
                    <a:bodyPr/>
                    <a:lstStyle/>
                    <a:p>
                      <a:r>
                        <a:rPr kumimoji="1" lang="ja-JP" altLang="en-US" sz="1600" b="0" u="none" dirty="0" smtClean="0">
                          <a:solidFill>
                            <a:schemeClr val="tx1"/>
                          </a:solidFill>
                        </a:rPr>
                        <a:t>＊医療費適正化効果の成果指標は事業分析結果を踏まえて検討</a:t>
                      </a:r>
                      <a:endParaRPr kumimoji="1" lang="ja-JP" altLang="en-US" sz="1600" b="0" u="none" dirty="0">
                        <a:solidFill>
                          <a:schemeClr val="tx1"/>
                        </a:solidFill>
                      </a:endParaRPr>
                    </a:p>
                  </a:txBody>
                  <a:tcPr/>
                </a:tc>
                <a:extLst>
                  <a:ext uri="{0D108BD9-81ED-4DB2-BD59-A6C34878D82A}">
                    <a16:rowId xmlns:a16="http://schemas.microsoft.com/office/drawing/2014/main" val="4276788225"/>
                  </a:ext>
                </a:extLst>
              </a:tr>
              <a:tr h="1048363">
                <a:tc>
                  <a:txBody>
                    <a:bodyPr/>
                    <a:lstStyle/>
                    <a:p>
                      <a:r>
                        <a:rPr kumimoji="1" lang="ja-JP" altLang="en-US" sz="1600" dirty="0" smtClean="0"/>
                        <a:t>２</a:t>
                      </a:r>
                      <a:endParaRPr kumimoji="1" lang="ja-JP" altLang="en-US" sz="1600" dirty="0"/>
                    </a:p>
                  </a:txBody>
                  <a:tcPr/>
                </a:tc>
                <a:tc>
                  <a:txBody>
                    <a:bodyPr/>
                    <a:lstStyle/>
                    <a:p>
                      <a:r>
                        <a:rPr kumimoji="1" lang="ja-JP" altLang="en-US" sz="1600" dirty="0" smtClean="0"/>
                        <a:t>実施主体</a:t>
                      </a:r>
                      <a:endParaRPr kumimoji="1" lang="ja-JP" altLang="en-US" sz="1600" dirty="0"/>
                    </a:p>
                  </a:txBody>
                  <a:tcPr/>
                </a:tc>
                <a:tc>
                  <a:txBody>
                    <a:bodyPr/>
                    <a:lstStyle/>
                    <a:p>
                      <a:r>
                        <a:rPr kumimoji="1" lang="ja-JP" altLang="en-US" sz="1600" dirty="0" smtClean="0"/>
                        <a:t>○大阪府及び全市町村</a:t>
                      </a:r>
                      <a:endParaRPr kumimoji="1" lang="en-US" altLang="ja-JP" sz="1600" dirty="0" smtClean="0"/>
                    </a:p>
                    <a:p>
                      <a:r>
                        <a:rPr kumimoji="1" lang="ja-JP" altLang="en-US" sz="1600" dirty="0" smtClean="0"/>
                        <a:t>（覚書による共同実施）</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r>
                        <a:rPr kumimoji="1" lang="ja-JP" altLang="en-US" sz="1600" dirty="0" smtClean="0">
                          <a:solidFill>
                            <a:schemeClr val="tx1"/>
                          </a:solidFill>
                        </a:rPr>
                        <a:t>＊保険者努力支援制度の評価点（個人インセンティブの提供）において全市町村達成</a:t>
                      </a:r>
                      <a:endParaRPr kumimoji="1" lang="ja-JP" altLang="en-US" sz="1600" dirty="0">
                        <a:solidFill>
                          <a:schemeClr val="tx1"/>
                        </a:solidFill>
                      </a:endParaRPr>
                    </a:p>
                  </a:txBody>
                  <a:tcPr/>
                </a:tc>
                <a:extLst>
                  <a:ext uri="{0D108BD9-81ED-4DB2-BD59-A6C34878D82A}">
                    <a16:rowId xmlns:a16="http://schemas.microsoft.com/office/drawing/2014/main" val="1206253250"/>
                  </a:ext>
                </a:extLst>
              </a:tr>
              <a:tr h="356413">
                <a:tc>
                  <a:txBody>
                    <a:bodyPr/>
                    <a:lstStyle/>
                    <a:p>
                      <a:r>
                        <a:rPr kumimoji="1" lang="ja-JP" altLang="en-US" sz="1600" dirty="0" smtClean="0"/>
                        <a:t>３</a:t>
                      </a:r>
                      <a:endParaRPr kumimoji="1" lang="ja-JP" altLang="en-US" sz="1600" dirty="0"/>
                    </a:p>
                  </a:txBody>
                  <a:tcPr/>
                </a:tc>
                <a:tc>
                  <a:txBody>
                    <a:bodyPr/>
                    <a:lstStyle/>
                    <a:p>
                      <a:r>
                        <a:rPr kumimoji="1" lang="ja-JP" altLang="en-US" sz="1600" dirty="0" smtClean="0"/>
                        <a:t>実施方法</a:t>
                      </a:r>
                      <a:endParaRPr kumimoji="1" lang="ja-JP" altLang="en-US" sz="1600" dirty="0"/>
                    </a:p>
                  </a:txBody>
                  <a:tcPr/>
                </a:tc>
                <a:tc>
                  <a:txBody>
                    <a:bodyPr/>
                    <a:lstStyle/>
                    <a:p>
                      <a:r>
                        <a:rPr kumimoji="1" lang="ja-JP" altLang="en-US" sz="1600" dirty="0" smtClean="0"/>
                        <a:t>○現行委託業者</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dirty="0">
                        <a:solidFill>
                          <a:schemeClr val="tx1"/>
                        </a:solidFill>
                      </a:endParaRPr>
                    </a:p>
                  </a:txBody>
                  <a:tcPr/>
                </a:tc>
                <a:extLst>
                  <a:ext uri="{0D108BD9-81ED-4DB2-BD59-A6C34878D82A}">
                    <a16:rowId xmlns:a16="http://schemas.microsoft.com/office/drawing/2014/main" val="1926283387"/>
                  </a:ext>
                </a:extLst>
              </a:tr>
              <a:tr h="808737">
                <a:tc>
                  <a:txBody>
                    <a:bodyPr/>
                    <a:lstStyle/>
                    <a:p>
                      <a:r>
                        <a:rPr kumimoji="1" lang="ja-JP" altLang="en-US" sz="1600" dirty="0" smtClean="0"/>
                        <a:t>４</a:t>
                      </a:r>
                      <a:endParaRPr kumimoji="1" lang="ja-JP" altLang="en-US" sz="1600" dirty="0"/>
                    </a:p>
                  </a:txBody>
                  <a:tcPr/>
                </a:tc>
                <a:tc>
                  <a:txBody>
                    <a:bodyPr/>
                    <a:lstStyle/>
                    <a:p>
                      <a:r>
                        <a:rPr kumimoji="1" lang="ja-JP" altLang="en-US" sz="1600" dirty="0" smtClean="0"/>
                        <a:t>実施期間</a:t>
                      </a:r>
                      <a:endParaRPr kumimoji="1" lang="ja-JP" altLang="en-US" sz="1600" dirty="0"/>
                    </a:p>
                  </a:txBody>
                  <a:tcPr/>
                </a:tc>
                <a:tc>
                  <a:txBody>
                    <a:bodyPr/>
                    <a:lstStyle/>
                    <a:p>
                      <a:r>
                        <a:rPr kumimoji="1" lang="ja-JP" altLang="en-US" sz="1600" dirty="0" smtClean="0"/>
                        <a:t>○令和</a:t>
                      </a:r>
                      <a:r>
                        <a:rPr kumimoji="1" lang="en-US" altLang="ja-JP" sz="1600" dirty="0" smtClean="0"/>
                        <a:t>4</a:t>
                      </a:r>
                      <a:r>
                        <a:rPr kumimoji="1" lang="ja-JP" altLang="en-US" sz="1600" dirty="0" smtClean="0"/>
                        <a:t>年</a:t>
                      </a:r>
                      <a:r>
                        <a:rPr kumimoji="1" lang="en-US" altLang="ja-JP" sz="1600" dirty="0" smtClean="0"/>
                        <a:t>4</a:t>
                      </a:r>
                      <a:r>
                        <a:rPr kumimoji="1" lang="ja-JP" altLang="en-US" sz="1600" dirty="0" smtClean="0"/>
                        <a:t>月</a:t>
                      </a:r>
                      <a:r>
                        <a:rPr kumimoji="1" lang="en-US" altLang="ja-JP" sz="1600" dirty="0" smtClean="0"/>
                        <a:t>1</a:t>
                      </a:r>
                      <a:r>
                        <a:rPr kumimoji="1" lang="ja-JP" altLang="en-US" sz="1600" dirty="0" smtClean="0"/>
                        <a:t>日～令和</a:t>
                      </a:r>
                      <a:r>
                        <a:rPr kumimoji="1" lang="en-US" altLang="ja-JP" sz="1600" dirty="0" smtClean="0"/>
                        <a:t>8</a:t>
                      </a:r>
                      <a:r>
                        <a:rPr kumimoji="1" lang="ja-JP" altLang="en-US" sz="1600" dirty="0" smtClean="0"/>
                        <a:t>年</a:t>
                      </a:r>
                      <a:r>
                        <a:rPr kumimoji="1" lang="en-US" altLang="ja-JP" sz="1600" dirty="0" smtClean="0"/>
                        <a:t>3</a:t>
                      </a:r>
                      <a:r>
                        <a:rPr kumimoji="1" lang="ja-JP" altLang="en-US" sz="1600" dirty="0" smtClean="0"/>
                        <a:t>月</a:t>
                      </a:r>
                      <a:r>
                        <a:rPr kumimoji="1" lang="en-US" altLang="ja-JP" sz="1600" dirty="0" smtClean="0"/>
                        <a:t>31</a:t>
                      </a:r>
                      <a:r>
                        <a:rPr kumimoji="1" lang="ja-JP" altLang="en-US" sz="1600" dirty="0" smtClean="0"/>
                        <a:t>日</a:t>
                      </a:r>
                      <a:endParaRPr kumimoji="1" lang="en-US" altLang="ja-JP" sz="1600" dirty="0" smtClean="0"/>
                    </a:p>
                    <a:p>
                      <a:r>
                        <a:rPr kumimoji="1" lang="ja-JP" altLang="en-US" sz="1600" dirty="0" smtClean="0"/>
                        <a:t>（</a:t>
                      </a:r>
                      <a:r>
                        <a:rPr kumimoji="1" lang="en-US" altLang="ja-JP" sz="1600" dirty="0" smtClean="0"/>
                        <a:t>4</a:t>
                      </a:r>
                      <a:r>
                        <a:rPr kumimoji="1" lang="ja-JP" altLang="en-US" sz="1600" dirty="0" smtClean="0"/>
                        <a:t>年間）</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r>
                        <a:rPr kumimoji="1" lang="ja-JP" altLang="en-US" sz="1600" dirty="0" smtClean="0">
                          <a:solidFill>
                            <a:schemeClr val="tx1"/>
                          </a:solidFill>
                        </a:rPr>
                        <a:t>＊令和</a:t>
                      </a:r>
                      <a:r>
                        <a:rPr kumimoji="1" lang="en-US" altLang="ja-JP" sz="1600" dirty="0" smtClean="0">
                          <a:solidFill>
                            <a:schemeClr val="tx1"/>
                          </a:solidFill>
                        </a:rPr>
                        <a:t>5</a:t>
                      </a:r>
                      <a:r>
                        <a:rPr kumimoji="1" lang="ja-JP" altLang="en-US" sz="1600" dirty="0" smtClean="0">
                          <a:solidFill>
                            <a:schemeClr val="tx1"/>
                          </a:solidFill>
                        </a:rPr>
                        <a:t>年度までの現行国保運営方針にアスマイル事業の実施を明記</a:t>
                      </a:r>
                      <a:endParaRPr kumimoji="1" lang="ja-JP" altLang="en-US" sz="1600" dirty="0">
                        <a:solidFill>
                          <a:schemeClr val="tx1"/>
                        </a:solidFill>
                      </a:endParaRPr>
                    </a:p>
                  </a:txBody>
                  <a:tcPr/>
                </a:tc>
                <a:extLst>
                  <a:ext uri="{0D108BD9-81ED-4DB2-BD59-A6C34878D82A}">
                    <a16:rowId xmlns:a16="http://schemas.microsoft.com/office/drawing/2014/main" val="4263276138"/>
                  </a:ext>
                </a:extLst>
              </a:tr>
              <a:tr h="1767240">
                <a:tc>
                  <a:txBody>
                    <a:bodyPr/>
                    <a:lstStyle/>
                    <a:p>
                      <a:r>
                        <a:rPr kumimoji="1" lang="ja-JP" altLang="en-US" sz="1600" dirty="0" smtClean="0"/>
                        <a:t>５</a:t>
                      </a:r>
                      <a:endParaRPr kumimoji="1" lang="ja-JP" altLang="en-US" sz="1600" dirty="0"/>
                    </a:p>
                  </a:txBody>
                  <a:tcPr/>
                </a:tc>
                <a:tc>
                  <a:txBody>
                    <a:bodyPr/>
                    <a:lstStyle/>
                    <a:p>
                      <a:r>
                        <a:rPr kumimoji="1" lang="ja-JP" altLang="en-US" sz="1600" dirty="0" smtClean="0"/>
                        <a:t>事業規模</a:t>
                      </a:r>
                      <a:endParaRPr kumimoji="1" lang="ja-JP" altLang="en-US" sz="1600" dirty="0"/>
                    </a:p>
                  </a:txBody>
                  <a:tcPr/>
                </a:tc>
                <a:tc>
                  <a:txBody>
                    <a:bodyPr/>
                    <a:lstStyle/>
                    <a:p>
                      <a:r>
                        <a:rPr kumimoji="1" lang="ja-JP" altLang="en-US" sz="1600" b="0" u="none" dirty="0" smtClean="0">
                          <a:solidFill>
                            <a:schemeClr val="tx1"/>
                          </a:solidFill>
                        </a:rPr>
                        <a:t>○</a:t>
                      </a:r>
                      <a:r>
                        <a:rPr kumimoji="1" lang="en-US" altLang="ja-JP" sz="1600" b="0" u="none" dirty="0" smtClean="0">
                          <a:solidFill>
                            <a:schemeClr val="tx1"/>
                          </a:solidFill>
                        </a:rPr>
                        <a:t>4</a:t>
                      </a:r>
                      <a:r>
                        <a:rPr kumimoji="1" lang="ja-JP" altLang="en-US" sz="1600" b="0" u="none" dirty="0" smtClean="0">
                          <a:solidFill>
                            <a:schemeClr val="tx1"/>
                          </a:solidFill>
                        </a:rPr>
                        <a:t>年間で約</a:t>
                      </a:r>
                      <a:r>
                        <a:rPr kumimoji="1" lang="en-US" altLang="ja-JP" sz="1600" b="0" u="none" dirty="0" smtClean="0">
                          <a:solidFill>
                            <a:schemeClr val="tx1"/>
                          </a:solidFill>
                        </a:rPr>
                        <a:t>19.7</a:t>
                      </a:r>
                      <a:r>
                        <a:rPr kumimoji="1" lang="ja-JP" altLang="en-US" sz="1600" b="0" u="none" dirty="0" smtClean="0">
                          <a:solidFill>
                            <a:schemeClr val="tx1"/>
                          </a:solidFill>
                        </a:rPr>
                        <a:t>億円（要求ベース）</a:t>
                      </a:r>
                      <a:endParaRPr kumimoji="1" lang="en-US" altLang="ja-JP" sz="1600" b="0" u="none" dirty="0" smtClean="0">
                        <a:solidFill>
                          <a:schemeClr val="tx1"/>
                        </a:solidFill>
                      </a:endParaRPr>
                    </a:p>
                    <a:p>
                      <a:r>
                        <a:rPr kumimoji="1" lang="ja-JP" altLang="en-US" sz="1600" b="0" u="none" dirty="0" smtClean="0">
                          <a:solidFill>
                            <a:schemeClr val="tx1"/>
                          </a:solidFill>
                        </a:rPr>
                        <a:t>　・一般会計約</a:t>
                      </a:r>
                      <a:r>
                        <a:rPr kumimoji="1" lang="en-US" altLang="ja-JP" sz="1600" b="0" u="none" dirty="0" smtClean="0">
                          <a:solidFill>
                            <a:schemeClr val="tx1"/>
                          </a:solidFill>
                        </a:rPr>
                        <a:t>11.4</a:t>
                      </a:r>
                      <a:r>
                        <a:rPr kumimoji="1" lang="ja-JP" altLang="en-US" sz="1600" b="0" u="none" dirty="0" smtClean="0">
                          <a:solidFill>
                            <a:schemeClr val="tx1"/>
                          </a:solidFill>
                        </a:rPr>
                        <a:t>億円</a:t>
                      </a:r>
                      <a:endParaRPr kumimoji="1" lang="en-US" altLang="ja-JP" sz="1600" b="0" u="none" dirty="0" smtClean="0">
                        <a:solidFill>
                          <a:schemeClr val="tx1"/>
                        </a:solidFill>
                      </a:endParaRPr>
                    </a:p>
                    <a:p>
                      <a:r>
                        <a:rPr kumimoji="1" lang="ja-JP" altLang="en-US" sz="1600" b="0" u="none" dirty="0" smtClean="0">
                          <a:solidFill>
                            <a:schemeClr val="tx1"/>
                          </a:solidFill>
                        </a:rPr>
                        <a:t>　・特別会計約</a:t>
                      </a:r>
                      <a:r>
                        <a:rPr kumimoji="1" lang="en-US" altLang="ja-JP" sz="1600" b="0" u="none" dirty="0" smtClean="0">
                          <a:solidFill>
                            <a:schemeClr val="tx1"/>
                          </a:solidFill>
                        </a:rPr>
                        <a:t>8.3</a:t>
                      </a:r>
                      <a:r>
                        <a:rPr kumimoji="1" lang="ja-JP" altLang="en-US" sz="1600" b="0" u="none" dirty="0" smtClean="0">
                          <a:solidFill>
                            <a:schemeClr val="tx1"/>
                          </a:solidFill>
                        </a:rPr>
                        <a:t>億円</a:t>
                      </a:r>
                      <a:endParaRPr kumimoji="1" lang="en-US" altLang="ja-JP" sz="1600" b="0" u="none" dirty="0" smtClean="0">
                        <a:solidFill>
                          <a:schemeClr val="tx1"/>
                        </a:solidFill>
                      </a:endParaRPr>
                    </a:p>
                    <a:p>
                      <a:r>
                        <a:rPr kumimoji="1" lang="ja-JP" altLang="en-US" sz="1600" b="0" u="none" dirty="0" smtClean="0">
                          <a:solidFill>
                            <a:schemeClr val="tx1"/>
                          </a:solidFill>
                        </a:rPr>
                        <a:t>○目標人数（令和</a:t>
                      </a:r>
                      <a:r>
                        <a:rPr kumimoji="1" lang="en-US" altLang="ja-JP" sz="1600" b="0" u="none" dirty="0" smtClean="0">
                          <a:solidFill>
                            <a:schemeClr val="tx1"/>
                          </a:solidFill>
                        </a:rPr>
                        <a:t>7</a:t>
                      </a:r>
                      <a:r>
                        <a:rPr kumimoji="1" lang="ja-JP" altLang="en-US" sz="1600" b="0" u="none" dirty="0" smtClean="0">
                          <a:solidFill>
                            <a:schemeClr val="tx1"/>
                          </a:solidFill>
                        </a:rPr>
                        <a:t>年度末）</a:t>
                      </a:r>
                      <a:endParaRPr kumimoji="1" lang="en-US" altLang="ja-JP" sz="1600" b="0" u="none" dirty="0" smtClean="0">
                        <a:solidFill>
                          <a:schemeClr val="tx1"/>
                        </a:solidFill>
                      </a:endParaRPr>
                    </a:p>
                    <a:p>
                      <a:r>
                        <a:rPr kumimoji="1" lang="ja-JP" altLang="en-US" sz="1600" b="0" u="none" dirty="0" smtClean="0">
                          <a:solidFill>
                            <a:schemeClr val="tx1"/>
                          </a:solidFill>
                        </a:rPr>
                        <a:t>　・府民会員</a:t>
                      </a:r>
                      <a:r>
                        <a:rPr kumimoji="1" lang="en-US" altLang="ja-JP" sz="1600" b="0" u="none" dirty="0" smtClean="0">
                          <a:solidFill>
                            <a:schemeClr val="tx1"/>
                          </a:solidFill>
                        </a:rPr>
                        <a:t>70</a:t>
                      </a:r>
                      <a:r>
                        <a:rPr kumimoji="1" lang="ja-JP" altLang="en-US" sz="1600" b="0" u="none" dirty="0" smtClean="0">
                          <a:solidFill>
                            <a:schemeClr val="tx1"/>
                          </a:solidFill>
                        </a:rPr>
                        <a:t>万人</a:t>
                      </a:r>
                      <a:endParaRPr kumimoji="1" lang="en-US" altLang="ja-JP" sz="1600" b="0" u="none" dirty="0" smtClean="0">
                        <a:solidFill>
                          <a:schemeClr val="tx1"/>
                        </a:solidFill>
                      </a:endParaRPr>
                    </a:p>
                    <a:p>
                      <a:r>
                        <a:rPr kumimoji="1" lang="ja-JP" altLang="en-US" sz="1600" b="0" u="none" dirty="0" smtClean="0">
                          <a:solidFill>
                            <a:schemeClr val="tx1"/>
                          </a:solidFill>
                        </a:rPr>
                        <a:t>　・国保会員</a:t>
                      </a:r>
                      <a:r>
                        <a:rPr kumimoji="1" lang="en-US" altLang="ja-JP" sz="1600" b="0" u="none" dirty="0" smtClean="0">
                          <a:solidFill>
                            <a:schemeClr val="tx1"/>
                          </a:solidFill>
                        </a:rPr>
                        <a:t>14</a:t>
                      </a:r>
                      <a:r>
                        <a:rPr kumimoji="1" lang="ja-JP" altLang="en-US" sz="1600" b="0" u="none" dirty="0" smtClean="0">
                          <a:solidFill>
                            <a:schemeClr val="tx1"/>
                          </a:solidFill>
                        </a:rPr>
                        <a:t>万人</a:t>
                      </a:r>
                      <a:endParaRPr kumimoji="1" lang="ja-JP" altLang="en-US" sz="1600" b="0" u="none" dirty="0">
                        <a:solidFill>
                          <a:schemeClr val="tx1"/>
                        </a:solidFill>
                      </a:endParaRPr>
                    </a:p>
                  </a:txBody>
                  <a:tcPr/>
                </a:tc>
                <a:tc>
                  <a:txBody>
                    <a:bodyPr/>
                    <a:lstStyle/>
                    <a:p>
                      <a:r>
                        <a:rPr kumimoji="1" lang="ja-JP" altLang="en-US" sz="1600" b="0" u="none" dirty="0" smtClean="0">
                          <a:solidFill>
                            <a:schemeClr val="tx1"/>
                          </a:solidFill>
                        </a:rPr>
                        <a:t>継続</a:t>
                      </a:r>
                      <a:endParaRPr kumimoji="1" lang="ja-JP" altLang="en-US" sz="1600" b="0" u="none" dirty="0">
                        <a:solidFill>
                          <a:schemeClr val="tx1"/>
                        </a:solidFill>
                      </a:endParaRPr>
                    </a:p>
                  </a:txBody>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＊さらに必要な場合は都道府県ヘルスアップ支援事業費を活用</a:t>
                      </a:r>
                      <a:endParaRPr kumimoji="1" lang="en-US" altLang="ja-JP" sz="1600" b="0" u="none" dirty="0" smtClean="0">
                        <a:solidFill>
                          <a:schemeClr val="tx1"/>
                        </a:solidFill>
                      </a:endParaRPr>
                    </a:p>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＊目標人数積算</a:t>
                      </a:r>
                      <a:endParaRPr kumimoji="1" lang="en-US" altLang="ja-JP" sz="1600" b="0" u="none" dirty="0" smtClean="0">
                        <a:solidFill>
                          <a:schemeClr val="tx1"/>
                        </a:solidFill>
                      </a:endParaRPr>
                    </a:p>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・府民会員</a:t>
                      </a:r>
                      <a:r>
                        <a:rPr kumimoji="1" lang="en-US" altLang="ja-JP" sz="1200" b="0" u="none" dirty="0" smtClean="0">
                          <a:solidFill>
                            <a:schemeClr val="tx1"/>
                          </a:solidFill>
                        </a:rPr>
                        <a:t>…18</a:t>
                      </a:r>
                      <a:r>
                        <a:rPr kumimoji="1" lang="ja-JP" altLang="en-US" sz="1200" b="0" u="none" dirty="0" smtClean="0">
                          <a:solidFill>
                            <a:schemeClr val="tx1"/>
                          </a:solidFill>
                        </a:rPr>
                        <a:t>歳以上の府民の約</a:t>
                      </a:r>
                      <a:r>
                        <a:rPr kumimoji="1" lang="en-US" altLang="ja-JP" sz="1200" b="0" u="none" dirty="0" smtClean="0">
                          <a:solidFill>
                            <a:schemeClr val="tx1"/>
                          </a:solidFill>
                        </a:rPr>
                        <a:t>1</a:t>
                      </a:r>
                      <a:r>
                        <a:rPr kumimoji="1" lang="ja-JP" altLang="en-US" sz="1200" b="0" u="none" dirty="0" smtClean="0">
                          <a:solidFill>
                            <a:schemeClr val="tx1"/>
                          </a:solidFill>
                        </a:rPr>
                        <a:t>割</a:t>
                      </a:r>
                      <a:endParaRPr kumimoji="1" lang="en-US" altLang="ja-JP" sz="1200" b="0" u="none" dirty="0" smtClean="0">
                        <a:solidFill>
                          <a:schemeClr val="tx1"/>
                        </a:solidFill>
                      </a:endParaRPr>
                    </a:p>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rPr>
                        <a:t>・国保会員</a:t>
                      </a:r>
                      <a:r>
                        <a:rPr kumimoji="1" lang="en-US" altLang="ja-JP" sz="1200" b="0" u="none" dirty="0" smtClean="0">
                          <a:solidFill>
                            <a:schemeClr val="tx1"/>
                          </a:solidFill>
                        </a:rPr>
                        <a:t>…</a:t>
                      </a:r>
                      <a:r>
                        <a:rPr kumimoji="1" lang="ja-JP" altLang="en-US" sz="1200" b="0" u="none" dirty="0" smtClean="0">
                          <a:solidFill>
                            <a:schemeClr val="tx1"/>
                          </a:solidFill>
                        </a:rPr>
                        <a:t>府民に占める国保被保険者数の割合</a:t>
                      </a:r>
                    </a:p>
                  </a:txBody>
                  <a:tcPr/>
                </a:tc>
                <a:extLst>
                  <a:ext uri="{0D108BD9-81ED-4DB2-BD59-A6C34878D82A}">
                    <a16:rowId xmlns:a16="http://schemas.microsoft.com/office/drawing/2014/main" val="723797234"/>
                  </a:ext>
                </a:extLst>
              </a:tr>
              <a:tr h="839173">
                <a:tc>
                  <a:txBody>
                    <a:bodyPr/>
                    <a:lstStyle/>
                    <a:p>
                      <a:r>
                        <a:rPr kumimoji="1" lang="ja-JP" altLang="en-US" sz="1600" dirty="0" smtClean="0"/>
                        <a:t>６</a:t>
                      </a:r>
                      <a:endParaRPr kumimoji="1" lang="ja-JP" altLang="en-US" sz="1600" dirty="0"/>
                    </a:p>
                  </a:txBody>
                  <a:tcPr/>
                </a:tc>
                <a:tc>
                  <a:txBody>
                    <a:bodyPr/>
                    <a:lstStyle/>
                    <a:p>
                      <a:r>
                        <a:rPr kumimoji="1" lang="ja-JP" altLang="en-US" sz="1600" dirty="0" smtClean="0"/>
                        <a:t>財源</a:t>
                      </a:r>
                      <a:endParaRPr kumimoji="1" lang="ja-JP" altLang="en-US" sz="1600" dirty="0"/>
                    </a:p>
                  </a:txBody>
                  <a:tcPr/>
                </a:tc>
                <a:tc>
                  <a:txBody>
                    <a:bodyPr/>
                    <a:lstStyle/>
                    <a:p>
                      <a:r>
                        <a:rPr kumimoji="1" lang="ja-JP" altLang="en-US" sz="1600" dirty="0" smtClean="0"/>
                        <a:t>○府一般会計と府特別会計の併用</a:t>
                      </a:r>
                      <a:endParaRPr kumimoji="1" lang="en-US" altLang="ja-JP" sz="1600" dirty="0" smtClean="0"/>
                    </a:p>
                    <a:p>
                      <a:r>
                        <a:rPr kumimoji="1" lang="ja-JP" altLang="en-US" sz="1600" dirty="0" smtClean="0"/>
                        <a:t>○府特別会計は「保険者努力支援制度（都道府県分）」を活用</a:t>
                      </a:r>
                      <a:endParaRPr kumimoji="1" lang="en-US" altLang="ja-JP" sz="1600" dirty="0" smtClean="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b="1" u="sng" dirty="0">
                        <a:solidFill>
                          <a:schemeClr val="tx1"/>
                        </a:solidFill>
                      </a:endParaRPr>
                    </a:p>
                  </a:txBody>
                  <a:tcPr/>
                </a:tc>
                <a:extLst>
                  <a:ext uri="{0D108BD9-81ED-4DB2-BD59-A6C34878D82A}">
                    <a16:rowId xmlns:a16="http://schemas.microsoft.com/office/drawing/2014/main" val="3970327303"/>
                  </a:ext>
                </a:extLst>
              </a:tr>
            </a:tbl>
          </a:graphicData>
        </a:graphic>
      </p:graphicFrame>
      <p:sp>
        <p:nvSpPr>
          <p:cNvPr id="3" name="正方形/長方形 2">
            <a:extLst>
              <a:ext uri="{FF2B5EF4-FFF2-40B4-BE49-F238E27FC236}">
                <a16:creationId xmlns:a16="http://schemas.microsoft.com/office/drawing/2014/main" id="{6582347C-D0B7-4567-B69F-53B4300BE106}"/>
              </a:ext>
            </a:extLst>
          </p:cNvPr>
          <p:cNvSpPr/>
          <p:nvPr/>
        </p:nvSpPr>
        <p:spPr>
          <a:xfrm>
            <a:off x="381000" y="0"/>
            <a:ext cx="9144000" cy="56667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defTabSz="457196">
              <a:defRPr/>
            </a:pP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検討</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項目一覧（第２期アスマイル）　</a:t>
            </a:r>
            <a:r>
              <a:rPr kumimoji="1"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主に国保関係部分</a:t>
            </a:r>
            <a:r>
              <a:rPr kumimoji="1"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57196">
              <a:defRPr/>
            </a:pPr>
            <a:endPar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85691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381000" y="707851"/>
          <a:ext cx="9144000" cy="6077803"/>
        </p:xfrm>
        <a:graphic>
          <a:graphicData uri="http://schemas.openxmlformats.org/drawingml/2006/table">
            <a:tbl>
              <a:tblPr firstRow="1" bandRow="1">
                <a:tableStyleId>{5C22544A-7EE6-4342-B048-85BDC9FD1C3A}</a:tableStyleId>
              </a:tblPr>
              <a:tblGrid>
                <a:gridCol w="675068">
                  <a:extLst>
                    <a:ext uri="{9D8B030D-6E8A-4147-A177-3AD203B41FA5}">
                      <a16:colId xmlns:a16="http://schemas.microsoft.com/office/drawing/2014/main" val="464221247"/>
                    </a:ext>
                  </a:extLst>
                </a:gridCol>
                <a:gridCol w="1429555">
                  <a:extLst>
                    <a:ext uri="{9D8B030D-6E8A-4147-A177-3AD203B41FA5}">
                      <a16:colId xmlns:a16="http://schemas.microsoft.com/office/drawing/2014/main" val="1809121118"/>
                    </a:ext>
                  </a:extLst>
                </a:gridCol>
                <a:gridCol w="4450242">
                  <a:extLst>
                    <a:ext uri="{9D8B030D-6E8A-4147-A177-3AD203B41FA5}">
                      <a16:colId xmlns:a16="http://schemas.microsoft.com/office/drawing/2014/main" val="1149050646"/>
                    </a:ext>
                  </a:extLst>
                </a:gridCol>
                <a:gridCol w="701307">
                  <a:extLst>
                    <a:ext uri="{9D8B030D-6E8A-4147-A177-3AD203B41FA5}">
                      <a16:colId xmlns:a16="http://schemas.microsoft.com/office/drawing/2014/main" val="862186897"/>
                    </a:ext>
                  </a:extLst>
                </a:gridCol>
                <a:gridCol w="1887828">
                  <a:extLst>
                    <a:ext uri="{9D8B030D-6E8A-4147-A177-3AD203B41FA5}">
                      <a16:colId xmlns:a16="http://schemas.microsoft.com/office/drawing/2014/main" val="3064028862"/>
                    </a:ext>
                  </a:extLst>
                </a:gridCol>
              </a:tblGrid>
              <a:tr h="245187">
                <a:tc>
                  <a:txBody>
                    <a:bodyPr/>
                    <a:lstStyle/>
                    <a:p>
                      <a:pPr algn="ctr"/>
                      <a:r>
                        <a:rPr kumimoji="1" lang="ja-JP" altLang="en-US" sz="1900" dirty="0" smtClean="0"/>
                        <a:t>項番</a:t>
                      </a:r>
                      <a:endParaRPr kumimoji="1" lang="ja-JP" altLang="en-US" sz="1900" dirty="0"/>
                    </a:p>
                  </a:txBody>
                  <a:tcPr/>
                </a:tc>
                <a:tc>
                  <a:txBody>
                    <a:bodyPr/>
                    <a:lstStyle/>
                    <a:p>
                      <a:pPr algn="ctr"/>
                      <a:r>
                        <a:rPr kumimoji="1" lang="ja-JP" altLang="en-US" sz="1900" dirty="0" smtClean="0"/>
                        <a:t>項目</a:t>
                      </a:r>
                      <a:endParaRPr kumimoji="1" lang="ja-JP" altLang="en-US" sz="1900" dirty="0"/>
                    </a:p>
                  </a:txBody>
                  <a:tcPr/>
                </a:tc>
                <a:tc>
                  <a:txBody>
                    <a:bodyPr/>
                    <a:lstStyle/>
                    <a:p>
                      <a:pPr algn="ctr"/>
                      <a:r>
                        <a:rPr kumimoji="1" lang="ja-JP" altLang="en-US" sz="1900" dirty="0" smtClean="0"/>
                        <a:t>考え方</a:t>
                      </a:r>
                      <a:endParaRPr kumimoji="1" lang="ja-JP" altLang="en-US" sz="1900" dirty="0"/>
                    </a:p>
                  </a:txBody>
                  <a:tcPr/>
                </a:tc>
                <a:tc>
                  <a:txBody>
                    <a:bodyPr/>
                    <a:lstStyle/>
                    <a:p>
                      <a:pPr algn="ctr"/>
                      <a:r>
                        <a:rPr kumimoji="1" lang="ja-JP" altLang="en-US" sz="1900" dirty="0" smtClean="0"/>
                        <a:t>方針</a:t>
                      </a:r>
                      <a:endParaRPr kumimoji="1" lang="ja-JP" altLang="en-US" sz="1900" dirty="0"/>
                    </a:p>
                  </a:txBody>
                  <a:tcPr/>
                </a:tc>
                <a:tc>
                  <a:txBody>
                    <a:bodyPr/>
                    <a:lstStyle/>
                    <a:p>
                      <a:pPr algn="ctr"/>
                      <a:r>
                        <a:rPr kumimoji="1" lang="ja-JP" altLang="en-US" sz="1900" dirty="0" smtClean="0"/>
                        <a:t>備考</a:t>
                      </a:r>
                      <a:endParaRPr kumimoji="1" lang="ja-JP" altLang="en-US" sz="1900" dirty="0"/>
                    </a:p>
                  </a:txBody>
                  <a:tcPr/>
                </a:tc>
                <a:extLst>
                  <a:ext uri="{0D108BD9-81ED-4DB2-BD59-A6C34878D82A}">
                    <a16:rowId xmlns:a16="http://schemas.microsoft.com/office/drawing/2014/main" val="2668185544"/>
                  </a:ext>
                </a:extLst>
              </a:tr>
              <a:tr h="667112">
                <a:tc>
                  <a:txBody>
                    <a:bodyPr/>
                    <a:lstStyle/>
                    <a:p>
                      <a:r>
                        <a:rPr kumimoji="1" lang="ja-JP" altLang="en-US" sz="1600" dirty="0" smtClean="0"/>
                        <a:t>７</a:t>
                      </a:r>
                      <a:endParaRPr kumimoji="1" lang="ja-JP" altLang="en-US" sz="1600" dirty="0"/>
                    </a:p>
                  </a:txBody>
                  <a:tcPr/>
                </a:tc>
                <a:tc>
                  <a:txBody>
                    <a:bodyPr/>
                    <a:lstStyle/>
                    <a:p>
                      <a:r>
                        <a:rPr kumimoji="1" lang="ja-JP" altLang="en-US" sz="1600" dirty="0" smtClean="0"/>
                        <a:t>ＰＤＣＡ</a:t>
                      </a:r>
                      <a:endParaRPr kumimoji="1" lang="en-US" altLang="ja-JP" sz="1600" dirty="0" smtClean="0"/>
                    </a:p>
                    <a:p>
                      <a:r>
                        <a:rPr kumimoji="1" lang="ja-JP" altLang="en-US" sz="1600" dirty="0" smtClean="0"/>
                        <a:t>管理方法</a:t>
                      </a:r>
                      <a:endParaRPr kumimoji="1" lang="ja-JP" altLang="en-US" sz="1600" dirty="0"/>
                    </a:p>
                  </a:txBody>
                  <a:tcPr/>
                </a:tc>
                <a:tc>
                  <a:txBody>
                    <a:bodyPr/>
                    <a:lstStyle/>
                    <a:p>
                      <a:r>
                        <a:rPr kumimoji="1" lang="ja-JP" altLang="en-US" sz="1600" dirty="0" smtClean="0"/>
                        <a:t>○大阪府国民健康保険運営協議会において評価</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4142258245"/>
                  </a:ext>
                </a:extLst>
              </a:tr>
              <a:tr h="822960">
                <a:tc>
                  <a:txBody>
                    <a:bodyPr/>
                    <a:lstStyle/>
                    <a:p>
                      <a:r>
                        <a:rPr kumimoji="1" lang="ja-JP" altLang="en-US" sz="1600" dirty="0" smtClean="0"/>
                        <a:t>８</a:t>
                      </a:r>
                      <a:endParaRPr kumimoji="1" lang="ja-JP" altLang="en-US" sz="1600" dirty="0"/>
                    </a:p>
                  </a:txBody>
                  <a:tcPr/>
                </a:tc>
                <a:tc>
                  <a:txBody>
                    <a:bodyPr/>
                    <a:lstStyle/>
                    <a:p>
                      <a:r>
                        <a:rPr kumimoji="1" lang="ja-JP" altLang="en-US" sz="1600" dirty="0" smtClean="0"/>
                        <a:t>国保会員の拡大方策</a:t>
                      </a:r>
                      <a:endParaRPr kumimoji="1" lang="ja-JP" altLang="en-US" sz="1600" dirty="0"/>
                    </a:p>
                  </a:txBody>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dirty="0" smtClean="0"/>
                        <a:t>○プロモーションの強化</a:t>
                      </a:r>
                      <a:endParaRPr kumimoji="1" lang="en-US" altLang="ja-JP" sz="1600" dirty="0" smtClean="0"/>
                    </a:p>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1600" dirty="0" smtClean="0"/>
                        <a:t>○新機能の追加</a:t>
                      </a:r>
                      <a:endParaRPr kumimoji="1" lang="en-US" altLang="ja-JP" sz="1600" dirty="0" smtClean="0"/>
                    </a:p>
                  </a:txBody>
                  <a:tcPr/>
                </a:tc>
                <a:tc>
                  <a:txBody>
                    <a:bodyPr/>
                    <a:lstStyle/>
                    <a:p>
                      <a:r>
                        <a:rPr kumimoji="1" lang="ja-JP" altLang="en-US" sz="1600" dirty="0" smtClean="0"/>
                        <a:t>拡充</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＊国保保健事業とのタイアップや更なる市町村との連携の実施</a:t>
                      </a:r>
                      <a:endParaRPr kumimoji="1" lang="en-US" altLang="ja-JP" sz="1600" b="0" u="none"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rPr>
                        <a:t>＊都道府県ヘルスアップ支援事業の活用等</a:t>
                      </a:r>
                      <a:endParaRPr kumimoji="1" lang="en-US" altLang="ja-JP" sz="1600" b="0" u="none" dirty="0" smtClean="0">
                        <a:solidFill>
                          <a:schemeClr val="tx1"/>
                        </a:solidFill>
                      </a:endParaRPr>
                    </a:p>
                  </a:txBody>
                  <a:tcPr/>
                </a:tc>
                <a:extLst>
                  <a:ext uri="{0D108BD9-81ED-4DB2-BD59-A6C34878D82A}">
                    <a16:rowId xmlns:a16="http://schemas.microsoft.com/office/drawing/2014/main" val="1206253250"/>
                  </a:ext>
                </a:extLst>
              </a:tr>
              <a:tr h="579120">
                <a:tc>
                  <a:txBody>
                    <a:bodyPr/>
                    <a:lstStyle/>
                    <a:p>
                      <a:r>
                        <a:rPr kumimoji="1" lang="ja-JP" altLang="en-US" sz="1600" dirty="0" smtClean="0"/>
                        <a:t>９</a:t>
                      </a:r>
                      <a:endParaRPr kumimoji="1" lang="ja-JP" altLang="en-US" sz="1600" dirty="0"/>
                    </a:p>
                  </a:txBody>
                  <a:tcPr/>
                </a:tc>
                <a:tc>
                  <a:txBody>
                    <a:bodyPr/>
                    <a:lstStyle/>
                    <a:p>
                      <a:r>
                        <a:rPr kumimoji="1" lang="ja-JP" altLang="en-US" sz="1600" dirty="0" smtClean="0"/>
                        <a:t>市町村会員の拡大方策</a:t>
                      </a:r>
                      <a:endParaRPr kumimoji="1" lang="ja-JP" altLang="en-US" sz="1600" dirty="0"/>
                    </a:p>
                  </a:txBody>
                  <a:tcPr/>
                </a:tc>
                <a:tc>
                  <a:txBody>
                    <a:bodyPr/>
                    <a:lstStyle/>
                    <a:p>
                      <a:r>
                        <a:rPr kumimoji="1" lang="ja-JP" altLang="en-US" sz="1600" dirty="0" smtClean="0"/>
                        <a:t>○市町村独自マイレージ事業の３階部分への乗り換え</a:t>
                      </a:r>
                      <a:endParaRPr kumimoji="1" lang="ja-JP" altLang="en-US" sz="1600" dirty="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dirty="0">
                        <a:solidFill>
                          <a:schemeClr val="tx1"/>
                        </a:solidFill>
                      </a:endParaRPr>
                    </a:p>
                  </a:txBody>
                  <a:tcPr/>
                </a:tc>
                <a:extLst>
                  <a:ext uri="{0D108BD9-81ED-4DB2-BD59-A6C34878D82A}">
                    <a16:rowId xmlns:a16="http://schemas.microsoft.com/office/drawing/2014/main" val="1926283387"/>
                  </a:ext>
                </a:extLst>
              </a:tr>
              <a:tr h="853931">
                <a:tc>
                  <a:txBody>
                    <a:bodyPr/>
                    <a:lstStyle/>
                    <a:p>
                      <a:r>
                        <a:rPr kumimoji="1" lang="ja-JP" altLang="en-US" sz="1600" dirty="0" smtClean="0"/>
                        <a:t>１０</a:t>
                      </a:r>
                      <a:endParaRPr kumimoji="1" lang="ja-JP" altLang="en-US" sz="1600" dirty="0"/>
                    </a:p>
                  </a:txBody>
                  <a:tcPr/>
                </a:tc>
                <a:tc>
                  <a:txBody>
                    <a:bodyPr/>
                    <a:lstStyle/>
                    <a:p>
                      <a:r>
                        <a:rPr kumimoji="1" lang="ja-JP" altLang="en-US" sz="1600" dirty="0" smtClean="0"/>
                        <a:t>国保会員のインセンティブ</a:t>
                      </a:r>
                      <a:endParaRPr kumimoji="1" lang="ja-JP" altLang="en-US" sz="1600" dirty="0"/>
                    </a:p>
                  </a:txBody>
                  <a:tcPr/>
                </a:tc>
                <a:tc>
                  <a:txBody>
                    <a:bodyPr/>
                    <a:lstStyle/>
                    <a:p>
                      <a:r>
                        <a:rPr kumimoji="1" lang="ja-JP" altLang="en-US" sz="1600" dirty="0" smtClean="0"/>
                        <a:t>○特定健診受診に対し、</a:t>
                      </a:r>
                      <a:endParaRPr kumimoji="1" lang="en-US" altLang="ja-JP" sz="1600" dirty="0" smtClean="0"/>
                    </a:p>
                    <a:p>
                      <a:r>
                        <a:rPr kumimoji="1" lang="ja-JP" altLang="en-US" sz="1600" dirty="0" smtClean="0"/>
                        <a:t>アスマイル登録後初回受診者</a:t>
                      </a:r>
                      <a:r>
                        <a:rPr kumimoji="1" lang="en-US" altLang="ja-JP" sz="1600" dirty="0" smtClean="0"/>
                        <a:t>3,000</a:t>
                      </a:r>
                      <a:r>
                        <a:rPr kumimoji="1" lang="ja-JP" altLang="en-US" sz="1600" dirty="0" smtClean="0"/>
                        <a:t>円</a:t>
                      </a:r>
                      <a:endParaRPr kumimoji="1" lang="en-US" altLang="ja-JP" sz="1600" dirty="0" smtClean="0"/>
                    </a:p>
                    <a:p>
                      <a:r>
                        <a:rPr kumimoji="1" lang="ja-JP" altLang="en-US" sz="1600" dirty="0" smtClean="0"/>
                        <a:t>継続受診者</a:t>
                      </a:r>
                      <a:r>
                        <a:rPr kumimoji="1" lang="en-US" altLang="ja-JP" sz="1600" dirty="0" smtClean="0"/>
                        <a:t>1,000</a:t>
                      </a:r>
                      <a:r>
                        <a:rPr kumimoji="1" lang="ja-JP" altLang="en-US" sz="1600" dirty="0" smtClean="0"/>
                        <a:t>円</a:t>
                      </a:r>
                      <a:endParaRPr kumimoji="1" lang="en-US" altLang="ja-JP" sz="1600" dirty="0" smtClean="0"/>
                    </a:p>
                  </a:txBody>
                  <a:tcPr/>
                </a:tc>
                <a:tc>
                  <a:txBody>
                    <a:bodyPr/>
                    <a:lstStyle/>
                    <a:p>
                      <a:r>
                        <a:rPr kumimoji="1" lang="ja-JP" altLang="en-US" sz="1600" dirty="0" smtClean="0"/>
                        <a:t>継続</a:t>
                      </a:r>
                      <a:endParaRPr kumimoji="1" lang="ja-JP" altLang="en-US" sz="1600" dirty="0"/>
                    </a:p>
                  </a:txBody>
                  <a:tcPr/>
                </a:tc>
                <a:tc>
                  <a:txBody>
                    <a:bodyPr/>
                    <a:lstStyle/>
                    <a:p>
                      <a:endParaRPr kumimoji="1" lang="ja-JP" altLang="en-US" sz="1600" dirty="0">
                        <a:solidFill>
                          <a:schemeClr val="tx1"/>
                        </a:solidFill>
                      </a:endParaRPr>
                    </a:p>
                  </a:txBody>
                  <a:tcPr/>
                </a:tc>
                <a:extLst>
                  <a:ext uri="{0D108BD9-81ED-4DB2-BD59-A6C34878D82A}">
                    <a16:rowId xmlns:a16="http://schemas.microsoft.com/office/drawing/2014/main" val="4263276138"/>
                  </a:ext>
                </a:extLst>
              </a:tr>
              <a:tr h="1798320">
                <a:tc>
                  <a:txBody>
                    <a:bodyPr/>
                    <a:lstStyle/>
                    <a:p>
                      <a:r>
                        <a:rPr kumimoji="1" lang="ja-JP" altLang="en-US" sz="1600" dirty="0" smtClean="0"/>
                        <a:t>１１</a:t>
                      </a:r>
                      <a:endParaRPr kumimoji="1" lang="ja-JP" altLang="en-US" sz="1600" dirty="0"/>
                    </a:p>
                  </a:txBody>
                  <a:tcPr/>
                </a:tc>
                <a:tc>
                  <a:txBody>
                    <a:bodyPr/>
                    <a:lstStyle/>
                    <a:p>
                      <a:r>
                        <a:rPr kumimoji="1" lang="ja-JP" altLang="en-US" sz="1600" dirty="0" smtClean="0"/>
                        <a:t>国保保健事業としての利用</a:t>
                      </a:r>
                      <a:endParaRPr kumimoji="1" lang="ja-JP"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○健康予測機能の拡充（</a:t>
                      </a:r>
                      <a:r>
                        <a:rPr kumimoji="1" lang="en-US" altLang="ja-JP" sz="1600" dirty="0" smtClean="0"/>
                        <a:t>PHR</a:t>
                      </a:r>
                      <a:r>
                        <a:rPr kumimoji="1" lang="ja-JP" altLang="en-US" sz="1600" dirty="0" smtClean="0"/>
                        <a:t>加味版）</a:t>
                      </a:r>
                      <a:endParaRPr kumimoji="1" lang="en-US" altLang="ja-JP" sz="1600" dirty="0" smtClean="0"/>
                    </a:p>
                    <a:p>
                      <a:r>
                        <a:rPr kumimoji="1" lang="ja-JP" altLang="en-US" sz="1600" dirty="0" smtClean="0"/>
                        <a:t>○特定保健指導のオンライン面談機能</a:t>
                      </a:r>
                      <a:endParaRPr kumimoji="1" lang="en-US" altLang="ja-JP" sz="1600" dirty="0" smtClean="0"/>
                    </a:p>
                    <a:p>
                      <a:r>
                        <a:rPr kumimoji="1" lang="ja-JP" altLang="en-US" sz="1600" dirty="0" smtClean="0"/>
                        <a:t>○個別勧奨機能（個別通知の自動送信）</a:t>
                      </a:r>
                      <a:endParaRPr kumimoji="1" lang="en-US" altLang="ja-JP" sz="1600" dirty="0" smtClean="0"/>
                    </a:p>
                    <a:p>
                      <a:r>
                        <a:rPr kumimoji="1" lang="ja-JP" altLang="en-US" sz="1600" dirty="0" smtClean="0"/>
                        <a:t>○</a:t>
                      </a:r>
                      <a:r>
                        <a:rPr kumimoji="1" lang="ja-JP" altLang="en-US" sz="1600" dirty="0" err="1" smtClean="0"/>
                        <a:t>けん</a:t>
                      </a:r>
                      <a:r>
                        <a:rPr kumimoji="1" lang="ja-JP" altLang="en-US" sz="1600" dirty="0" smtClean="0"/>
                        <a:t>しん予約システム機能</a:t>
                      </a:r>
                      <a:endParaRPr kumimoji="1" lang="en-US" altLang="ja-JP" sz="1600" dirty="0" smtClean="0"/>
                    </a:p>
                    <a:p>
                      <a:r>
                        <a:rPr kumimoji="1" lang="ja-JP" altLang="en-US" sz="1600" dirty="0" smtClean="0"/>
                        <a:t>○特定健診受診券機能</a:t>
                      </a:r>
                      <a:endParaRPr kumimoji="1" lang="en-US" altLang="ja-JP" sz="1600" dirty="0" smtClean="0"/>
                    </a:p>
                    <a:p>
                      <a:r>
                        <a:rPr kumimoji="1" lang="ja-JP" altLang="en-US" sz="1600" dirty="0" smtClean="0"/>
                        <a:t>○新しい生活様式に対応した保健事業での活用（健康教室等の動画配信）</a:t>
                      </a:r>
                      <a:endParaRPr kumimoji="1" lang="en-US" altLang="ja-JP" sz="1600" dirty="0" smtClean="0"/>
                    </a:p>
                  </a:txBody>
                  <a:tcPr/>
                </a:tc>
                <a:tc>
                  <a:txBody>
                    <a:bodyPr/>
                    <a:lstStyle/>
                    <a:p>
                      <a:r>
                        <a:rPr kumimoji="1" lang="ja-JP" altLang="en-US" sz="1600" b="0" u="none" dirty="0" smtClean="0">
                          <a:effectLst/>
                        </a:rPr>
                        <a:t>新規</a:t>
                      </a:r>
                      <a:endParaRPr kumimoji="1" lang="ja-JP" altLang="en-US" sz="1600" b="0" u="none" dirty="0">
                        <a:effectLst/>
                      </a:endParaRPr>
                    </a:p>
                  </a:txBody>
                  <a:tcPr/>
                </a:tc>
                <a:tc>
                  <a:txBody>
                    <a:bodyPr/>
                    <a:lstStyle/>
                    <a:p>
                      <a:r>
                        <a:rPr kumimoji="1" lang="ja-JP" altLang="en-US" sz="1600" b="0" u="none" dirty="0" smtClean="0">
                          <a:solidFill>
                            <a:schemeClr val="tx1"/>
                          </a:solidFill>
                          <a:effectLst/>
                        </a:rPr>
                        <a:t>＊都道府県ヘルスアップ支援事業の活用等</a:t>
                      </a:r>
                      <a:endParaRPr kumimoji="1" lang="en-US" altLang="ja-JP" sz="1600" b="0" u="none" dirty="0" smtClean="0">
                        <a:solidFill>
                          <a:schemeClr val="tx1"/>
                        </a:solidFill>
                        <a:effectLst/>
                      </a:endParaRPr>
                    </a:p>
                    <a:p>
                      <a:r>
                        <a:rPr kumimoji="1" lang="ja-JP" altLang="en-US" sz="1600" b="0" u="none" dirty="0" smtClean="0">
                          <a:solidFill>
                            <a:schemeClr val="tx1"/>
                          </a:solidFill>
                          <a:effectLst/>
                        </a:rPr>
                        <a:t>＊リリースは順次実施</a:t>
                      </a:r>
                      <a:endParaRPr kumimoji="1" lang="ja-JP" altLang="en-US" sz="1600" b="0" u="none" dirty="0">
                        <a:solidFill>
                          <a:schemeClr val="tx1"/>
                        </a:solidFill>
                        <a:effectLst/>
                      </a:endParaRPr>
                    </a:p>
                  </a:txBody>
                  <a:tcPr/>
                </a:tc>
                <a:extLst>
                  <a:ext uri="{0D108BD9-81ED-4DB2-BD59-A6C34878D82A}">
                    <a16:rowId xmlns:a16="http://schemas.microsoft.com/office/drawing/2014/main" val="723797234"/>
                  </a:ext>
                </a:extLst>
              </a:tr>
            </a:tbl>
          </a:graphicData>
        </a:graphic>
      </p:graphicFrame>
      <p:sp>
        <p:nvSpPr>
          <p:cNvPr id="3" name="正方形/長方形 2">
            <a:extLst>
              <a:ext uri="{FF2B5EF4-FFF2-40B4-BE49-F238E27FC236}">
                <a16:creationId xmlns:a16="http://schemas.microsoft.com/office/drawing/2014/main" id="{6582347C-D0B7-4567-B69F-53B4300BE106}"/>
              </a:ext>
            </a:extLst>
          </p:cNvPr>
          <p:cNvSpPr/>
          <p:nvPr/>
        </p:nvSpPr>
        <p:spPr>
          <a:xfrm>
            <a:off x="381000" y="0"/>
            <a:ext cx="9144000" cy="56667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lvl="0">
              <a:defRPr/>
            </a:pP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検討</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項目一覧（第２期アスマイル）　</a:t>
            </a:r>
            <a:r>
              <a:rPr kumimoji="1"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主に国保関係部分</a:t>
            </a:r>
            <a:r>
              <a:rPr kumimoji="1"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57196">
              <a:defRPr/>
            </a:pPr>
            <a:endPar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64712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148263" y="6003131"/>
            <a:ext cx="583406" cy="2309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3544" y="2342553"/>
            <a:ext cx="9804400" cy="44737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3544" y="501742"/>
            <a:ext cx="9804400" cy="923330"/>
          </a:xfrm>
          <a:prstGeom prst="rect">
            <a:avLst/>
          </a:prstGeom>
          <a:noFill/>
          <a:ln>
            <a:solidFill>
              <a:schemeClr val="tx1"/>
            </a:solidFill>
          </a:ln>
        </p:spPr>
        <p:txBody>
          <a:bodyPr wrap="square" tIns="0" bIns="0" rtlCol="0">
            <a:spAutoFit/>
          </a:bodyPr>
          <a:lstStyle/>
          <a:p>
            <a:endParaRPr kumimoji="1" lang="en-US" altLang="ja-JP" sz="300" dirty="0"/>
          </a:p>
          <a:p>
            <a:endParaRPr kumimoji="1" lang="en-US" altLang="ja-JP" sz="200" dirty="0"/>
          </a:p>
          <a:p>
            <a:endParaRPr kumimoji="1" lang="en-US" altLang="ja-JP" sz="400" dirty="0"/>
          </a:p>
          <a:p>
            <a:pPr marL="177800" indent="-177800"/>
            <a:r>
              <a:rPr kumimoji="1" lang="ja-JP" altLang="en-US" sz="1400" dirty="0"/>
              <a:t>○これまでの４年間の取組み成果を踏まえ、引き続き２つの事業目的［①府民の主体的な健康づくりの促進</a:t>
            </a:r>
            <a:endParaRPr kumimoji="1" lang="en-US" altLang="ja-JP" sz="1400" dirty="0"/>
          </a:p>
          <a:p>
            <a:pPr marL="177800" indent="-177800"/>
            <a:r>
              <a:rPr kumimoji="1" lang="ja-JP" altLang="en-US" sz="1400" dirty="0"/>
              <a:t>　②効率的な保健事業の展開］を設定しながら、さらにアスマイルを展開していく。</a:t>
            </a:r>
            <a:endParaRPr kumimoji="1" lang="en-US" altLang="ja-JP" sz="1400" dirty="0"/>
          </a:p>
          <a:p>
            <a:pPr marL="177800" indent="-177800"/>
            <a:endParaRPr kumimoji="1" lang="en-US" altLang="ja-JP" sz="400" dirty="0"/>
          </a:p>
          <a:p>
            <a:r>
              <a:rPr kumimoji="1" lang="ja-JP" altLang="en-US" sz="1400" dirty="0"/>
              <a:t>○加えて、保険者努力支援制度や健活</a:t>
            </a:r>
            <a:r>
              <a:rPr kumimoji="1" lang="en-US" altLang="ja-JP" sz="1400" dirty="0"/>
              <a:t>10</a:t>
            </a:r>
            <a:r>
              <a:rPr kumimoji="1" lang="ja-JP" altLang="en-US" sz="1400" dirty="0"/>
              <a:t>などを踏まえた改良や、アスマイルの双方向機能を最大限に活用していく。</a:t>
            </a:r>
            <a:endParaRPr kumimoji="1" lang="en-US" altLang="ja-JP" sz="1400" dirty="0"/>
          </a:p>
          <a:p>
            <a:endParaRPr kumimoji="1" lang="en-US" altLang="ja-JP" sz="200" dirty="0"/>
          </a:p>
          <a:p>
            <a:endParaRPr kumimoji="1" lang="ja-JP" altLang="en-US" sz="300" dirty="0"/>
          </a:p>
        </p:txBody>
      </p:sp>
      <p:sp>
        <p:nvSpPr>
          <p:cNvPr id="3" name="角丸四角形 2"/>
          <p:cNvSpPr/>
          <p:nvPr/>
        </p:nvSpPr>
        <p:spPr>
          <a:xfrm>
            <a:off x="773217" y="1588792"/>
            <a:ext cx="3903952" cy="4283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tIns="36000" bIns="36000" rtlCol="0" anchor="ctr"/>
          <a:lstStyle/>
          <a:p>
            <a:pPr algn="ctr"/>
            <a:r>
              <a:rPr kumimoji="1" lang="ja-JP" altLang="en-US" sz="1400" b="1" dirty="0">
                <a:solidFill>
                  <a:schemeClr val="bg1"/>
                </a:solidFill>
              </a:rPr>
              <a:t>①府民の主体的な健康づくりの促進</a:t>
            </a:r>
          </a:p>
        </p:txBody>
      </p:sp>
      <p:sp>
        <p:nvSpPr>
          <p:cNvPr id="6" name="二等辺三角形 5"/>
          <p:cNvSpPr/>
          <p:nvPr/>
        </p:nvSpPr>
        <p:spPr>
          <a:xfrm rot="10800000">
            <a:off x="3852162" y="2177979"/>
            <a:ext cx="2175663" cy="113224"/>
          </a:xfrm>
          <a:prstGeom prst="triangle">
            <a:avLst>
              <a:gd name="adj" fmla="val 48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99804" y="6264000"/>
            <a:ext cx="8519505" cy="540000"/>
          </a:xfrm>
          <a:prstGeom prst="rect">
            <a:avLst/>
          </a:prstGeom>
          <a:noFill/>
          <a:ln>
            <a:solidFill>
              <a:schemeClr val="tx1"/>
            </a:solidFill>
          </a:ln>
        </p:spPr>
        <p:txBody>
          <a:bodyPr wrap="square" rtlCol="0">
            <a:spAutoFit/>
          </a:bodyPr>
          <a:lstStyle/>
          <a:p>
            <a:pPr algn="ctr"/>
            <a:r>
              <a:rPr kumimoji="1" lang="ja-JP" altLang="en-US" sz="1200" dirty="0"/>
              <a:t>持続可能な仕組みの構築</a:t>
            </a:r>
            <a:endParaRPr kumimoji="1" lang="en-US" altLang="ja-JP" sz="1200" dirty="0"/>
          </a:p>
          <a:p>
            <a:endParaRPr kumimoji="1" lang="en-US" altLang="ja-JP" sz="1100" dirty="0"/>
          </a:p>
          <a:p>
            <a:endParaRPr kumimoji="1" lang="en-US" altLang="ja-JP" sz="1100" dirty="0"/>
          </a:p>
        </p:txBody>
      </p:sp>
      <p:sp>
        <p:nvSpPr>
          <p:cNvPr id="22" name="テキスト ボックス 21"/>
          <p:cNvSpPr txBox="1"/>
          <p:nvPr/>
        </p:nvSpPr>
        <p:spPr>
          <a:xfrm>
            <a:off x="773217" y="6504899"/>
            <a:ext cx="1160712" cy="241980"/>
          </a:xfrm>
          <a:prstGeom prst="rect">
            <a:avLst/>
          </a:prstGeom>
          <a:noFill/>
          <a:ln w="12700" cmpd="dbl">
            <a:solidFill>
              <a:schemeClr val="tx1"/>
            </a:solidFill>
          </a:ln>
        </p:spPr>
        <p:txBody>
          <a:bodyPr wrap="square" lIns="36000" tIns="36000" rIns="36000" bIns="36000" rtlCol="0">
            <a:spAutoFit/>
          </a:bodyPr>
          <a:lstStyle/>
          <a:p>
            <a:pPr algn="ctr"/>
            <a:r>
              <a:rPr kumimoji="1" lang="ja-JP" altLang="en-US" sz="1100" dirty="0"/>
              <a:t>公民連携</a:t>
            </a:r>
          </a:p>
        </p:txBody>
      </p:sp>
      <p:sp>
        <p:nvSpPr>
          <p:cNvPr id="23" name="テキスト ボックス 22"/>
          <p:cNvSpPr txBox="1"/>
          <p:nvPr/>
        </p:nvSpPr>
        <p:spPr>
          <a:xfrm>
            <a:off x="2178680" y="6504899"/>
            <a:ext cx="1394444" cy="241980"/>
          </a:xfrm>
          <a:prstGeom prst="rect">
            <a:avLst/>
          </a:prstGeom>
          <a:noFill/>
          <a:ln w="12700" cmpd="dbl">
            <a:solidFill>
              <a:schemeClr val="tx1"/>
            </a:solidFill>
          </a:ln>
        </p:spPr>
        <p:txBody>
          <a:bodyPr wrap="square" lIns="36000" tIns="36000" rIns="36000" bIns="36000" rtlCol="0">
            <a:spAutoFit/>
          </a:bodyPr>
          <a:lstStyle/>
          <a:p>
            <a:pPr algn="ctr"/>
            <a:r>
              <a:rPr kumimoji="1" lang="ja-JP" altLang="en-US" sz="1100" dirty="0"/>
              <a:t>市町村との連携</a:t>
            </a:r>
          </a:p>
        </p:txBody>
      </p:sp>
      <p:sp>
        <p:nvSpPr>
          <p:cNvPr id="24" name="テキスト ボックス 23"/>
          <p:cNvSpPr txBox="1"/>
          <p:nvPr/>
        </p:nvSpPr>
        <p:spPr>
          <a:xfrm>
            <a:off x="3824273" y="6504899"/>
            <a:ext cx="1646619" cy="241980"/>
          </a:xfrm>
          <a:prstGeom prst="rect">
            <a:avLst/>
          </a:prstGeom>
          <a:noFill/>
          <a:ln w="12700" cmpd="dbl">
            <a:solidFill>
              <a:schemeClr val="tx1"/>
            </a:solidFill>
          </a:ln>
        </p:spPr>
        <p:txBody>
          <a:bodyPr wrap="square" lIns="36000" tIns="36000" rIns="36000" bIns="36000" rtlCol="0">
            <a:spAutoFit/>
          </a:bodyPr>
          <a:lstStyle/>
          <a:p>
            <a:pPr algn="ctr"/>
            <a:r>
              <a:rPr kumimoji="1" lang="ja-JP" altLang="en-US" sz="1100" dirty="0"/>
              <a:t>保険者との連携</a:t>
            </a:r>
          </a:p>
        </p:txBody>
      </p:sp>
      <p:sp>
        <p:nvSpPr>
          <p:cNvPr id="25" name="テキスト ボックス 24"/>
          <p:cNvSpPr txBox="1"/>
          <p:nvPr/>
        </p:nvSpPr>
        <p:spPr>
          <a:xfrm>
            <a:off x="5781733" y="6504899"/>
            <a:ext cx="1429519" cy="241980"/>
          </a:xfrm>
          <a:prstGeom prst="rect">
            <a:avLst/>
          </a:prstGeom>
          <a:noFill/>
          <a:ln w="12700" cmpd="dbl">
            <a:solidFill>
              <a:schemeClr val="tx1"/>
            </a:solidFill>
          </a:ln>
        </p:spPr>
        <p:txBody>
          <a:bodyPr wrap="square" lIns="36000" tIns="36000" rIns="36000" bIns="36000" rtlCol="0">
            <a:spAutoFit/>
          </a:bodyPr>
          <a:lstStyle/>
          <a:p>
            <a:pPr algn="ctr"/>
            <a:r>
              <a:rPr kumimoji="1" lang="ja-JP" altLang="en-US" sz="1100" dirty="0"/>
              <a:t>大学との連携</a:t>
            </a:r>
          </a:p>
        </p:txBody>
      </p:sp>
      <p:sp>
        <p:nvSpPr>
          <p:cNvPr id="26" name="正方形/長方形 25">
            <a:extLst>
              <a:ext uri="{FF2B5EF4-FFF2-40B4-BE49-F238E27FC236}">
                <a16:creationId xmlns:a16="http://schemas.microsoft.com/office/drawing/2014/main" id="{6582347C-D0B7-4567-B69F-53B4300BE106}"/>
              </a:ext>
            </a:extLst>
          </p:cNvPr>
          <p:cNvSpPr/>
          <p:nvPr/>
        </p:nvSpPr>
        <p:spPr>
          <a:xfrm>
            <a:off x="43544" y="33623"/>
            <a:ext cx="9804400" cy="394634"/>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defRPr/>
            </a:pPr>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まとめ</a:t>
            </a:r>
            <a:r>
              <a:rPr kumimoji="1"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第２期</a:t>
            </a:r>
            <a:r>
              <a:rPr kumimoji="1"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アスマイルの方向性（案）</a:t>
            </a:r>
            <a:r>
              <a:rPr kumimoji="1"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（令和４年度～令和</a:t>
            </a:r>
            <a:r>
              <a:rPr kumimoji="1" lang="ja-JP" altLang="en-US"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７年度）　　</a:t>
            </a:r>
          </a:p>
        </p:txBody>
      </p:sp>
      <p:pic>
        <p:nvPicPr>
          <p:cNvPr id="27" name="図 26">
            <a:extLst>
              <a:ext uri="{FF2B5EF4-FFF2-40B4-BE49-F238E27FC236}">
                <a16:creationId xmlns:a16="http://schemas.microsoft.com/office/drawing/2014/main" id="{4C5676DE-1F34-40FA-9797-55D0F5098806}"/>
              </a:ext>
            </a:extLst>
          </p:cNvPr>
          <p:cNvPicPr>
            <a:picLocks noChangeAspect="1"/>
          </p:cNvPicPr>
          <p:nvPr/>
        </p:nvPicPr>
        <p:blipFill>
          <a:blip r:embed="rId2"/>
          <a:stretch>
            <a:fillRect/>
          </a:stretch>
        </p:blipFill>
        <p:spPr>
          <a:xfrm>
            <a:off x="8947761" y="123546"/>
            <a:ext cx="738451" cy="255971"/>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1256876471"/>
              </p:ext>
            </p:extLst>
          </p:nvPr>
        </p:nvGraphicFramePr>
        <p:xfrm>
          <a:off x="142619" y="2402984"/>
          <a:ext cx="9497526" cy="3562286"/>
        </p:xfrm>
        <a:graphic>
          <a:graphicData uri="http://schemas.openxmlformats.org/drawingml/2006/table">
            <a:tbl>
              <a:tblPr firstRow="1" bandRow="1">
                <a:tableStyleId>{5940675A-B579-460E-94D1-54222C63F5DA}</a:tableStyleId>
              </a:tblPr>
              <a:tblGrid>
                <a:gridCol w="2183250">
                  <a:extLst>
                    <a:ext uri="{9D8B030D-6E8A-4147-A177-3AD203B41FA5}">
                      <a16:colId xmlns:a16="http://schemas.microsoft.com/office/drawing/2014/main" val="4026116459"/>
                    </a:ext>
                  </a:extLst>
                </a:gridCol>
                <a:gridCol w="3934734">
                  <a:extLst>
                    <a:ext uri="{9D8B030D-6E8A-4147-A177-3AD203B41FA5}">
                      <a16:colId xmlns:a16="http://schemas.microsoft.com/office/drawing/2014/main" val="2019339637"/>
                    </a:ext>
                  </a:extLst>
                </a:gridCol>
                <a:gridCol w="3379542">
                  <a:extLst>
                    <a:ext uri="{9D8B030D-6E8A-4147-A177-3AD203B41FA5}">
                      <a16:colId xmlns:a16="http://schemas.microsoft.com/office/drawing/2014/main" val="1703635346"/>
                    </a:ext>
                  </a:extLst>
                </a:gridCol>
              </a:tblGrid>
              <a:tr h="240829">
                <a:tc>
                  <a:txBody>
                    <a:bodyPr/>
                    <a:lstStyle/>
                    <a:p>
                      <a:pPr algn="ctr"/>
                      <a:r>
                        <a:rPr kumimoji="1" lang="ja-JP" altLang="en-US" sz="1200" dirty="0"/>
                        <a:t>重点機能</a:t>
                      </a:r>
                    </a:p>
                  </a:txBody>
                  <a:tcPr marT="36000" marB="36000">
                    <a:solidFill>
                      <a:schemeClr val="accent3">
                        <a:lumMod val="20000"/>
                        <a:lumOff val="80000"/>
                      </a:schemeClr>
                    </a:solidFill>
                  </a:tcPr>
                </a:tc>
                <a:tc>
                  <a:txBody>
                    <a:bodyPr/>
                    <a:lstStyle/>
                    <a:p>
                      <a:pPr algn="ctr"/>
                      <a:r>
                        <a:rPr kumimoji="1" lang="ja-JP" altLang="en-US" sz="1200" dirty="0"/>
                        <a:t>具体的な方向性</a:t>
                      </a:r>
                    </a:p>
                  </a:txBody>
                  <a:tcPr marT="36000" marB="36000">
                    <a:solidFill>
                      <a:schemeClr val="accent3">
                        <a:lumMod val="20000"/>
                        <a:lumOff val="80000"/>
                      </a:schemeClr>
                    </a:solidFill>
                  </a:tcPr>
                </a:tc>
                <a:tc>
                  <a:txBody>
                    <a:bodyPr/>
                    <a:lstStyle/>
                    <a:p>
                      <a:pPr algn="ctr"/>
                      <a:r>
                        <a:rPr kumimoji="1" lang="ja-JP" altLang="en-US" sz="1200" dirty="0"/>
                        <a:t>目指す令和７年度の姿</a:t>
                      </a:r>
                    </a:p>
                  </a:txBody>
                  <a:tcPr marT="36000" marB="36000">
                    <a:solidFill>
                      <a:schemeClr val="accent3">
                        <a:lumMod val="20000"/>
                        <a:lumOff val="80000"/>
                      </a:schemeClr>
                    </a:solidFill>
                  </a:tcPr>
                </a:tc>
                <a:extLst>
                  <a:ext uri="{0D108BD9-81ED-4DB2-BD59-A6C34878D82A}">
                    <a16:rowId xmlns:a16="http://schemas.microsoft.com/office/drawing/2014/main" val="119552685"/>
                  </a:ext>
                </a:extLst>
              </a:tr>
              <a:tr h="558695">
                <a:tc>
                  <a:txBody>
                    <a:bodyPr/>
                    <a:lstStyle/>
                    <a:p>
                      <a:endParaRPr kumimoji="1" lang="ja-JP" altLang="en-US" sz="1400" dirty="0"/>
                    </a:p>
                  </a:txBody>
                  <a:tcPr marT="36000" marB="36000"/>
                </a:tc>
                <a:tc>
                  <a:txBody>
                    <a:bodyPr/>
                    <a:lstStyle/>
                    <a:p>
                      <a:r>
                        <a:rPr kumimoji="1" lang="ja-JP" altLang="en-US" sz="1200" dirty="0"/>
                        <a:t>　　　</a:t>
                      </a:r>
                      <a:r>
                        <a:rPr kumimoji="1" lang="ja-JP" altLang="en-US" sz="1200" dirty="0">
                          <a:solidFill>
                            <a:schemeClr val="tx1"/>
                          </a:solidFill>
                        </a:rPr>
                        <a:t>公民連携等による魅力的なコンテンツ強化</a:t>
                      </a:r>
                      <a:r>
                        <a:rPr kumimoji="1" lang="ja-JP" altLang="en-US" sz="1100" dirty="0">
                          <a:solidFill>
                            <a:schemeClr val="tx1"/>
                          </a:solidFill>
                        </a:rPr>
                        <a:t>（協賛</a:t>
                      </a:r>
                      <a:endParaRPr kumimoji="1" lang="en-US" altLang="ja-JP" sz="1100" dirty="0">
                        <a:solidFill>
                          <a:schemeClr val="tx1"/>
                        </a:solidFill>
                      </a:endParaRPr>
                    </a:p>
                    <a:p>
                      <a:r>
                        <a:rPr kumimoji="1" lang="ja-JP" altLang="en-US" sz="1100" dirty="0">
                          <a:solidFill>
                            <a:schemeClr val="tx1"/>
                          </a:solidFill>
                        </a:rPr>
                        <a:t>　　　による特典提供や健康イベント情報の提供等）</a:t>
                      </a:r>
                      <a:endParaRPr kumimoji="1" lang="en-US" altLang="ja-JP" sz="1100" dirty="0">
                        <a:solidFill>
                          <a:schemeClr val="tx1"/>
                        </a:solidFill>
                      </a:endParaRPr>
                    </a:p>
                    <a:p>
                      <a:endParaRPr kumimoji="1" lang="en-US" altLang="ja-JP" sz="400" dirty="0">
                        <a:solidFill>
                          <a:schemeClr val="tx1"/>
                        </a:solidFill>
                      </a:endParaRPr>
                    </a:p>
                    <a:p>
                      <a:r>
                        <a:rPr kumimoji="1" lang="ja-JP" altLang="en-US" sz="1200" dirty="0">
                          <a:solidFill>
                            <a:schemeClr val="tx1"/>
                          </a:solidFill>
                        </a:rPr>
                        <a:t>　　　国保被保者に対する保健事業</a:t>
                      </a:r>
                      <a:r>
                        <a:rPr kumimoji="1" lang="ja-JP" altLang="en-US" sz="1100" dirty="0">
                          <a:solidFill>
                            <a:schemeClr val="tx1"/>
                          </a:solidFill>
                        </a:rPr>
                        <a:t>（国保法</a:t>
                      </a:r>
                      <a:r>
                        <a:rPr kumimoji="1" lang="en-US" altLang="ja-JP" sz="1100" dirty="0">
                          <a:solidFill>
                            <a:schemeClr val="tx1"/>
                          </a:solidFill>
                        </a:rPr>
                        <a:t>82</a:t>
                      </a:r>
                      <a:r>
                        <a:rPr kumimoji="1" lang="ja-JP" altLang="en-US" sz="1100" dirty="0">
                          <a:solidFill>
                            <a:schemeClr val="tx1"/>
                          </a:solidFill>
                        </a:rPr>
                        <a:t>条）</a:t>
                      </a:r>
                      <a:endParaRPr kumimoji="1" lang="en-US" altLang="ja-JP" sz="1100" dirty="0">
                        <a:solidFill>
                          <a:schemeClr val="tx1"/>
                        </a:solidFill>
                      </a:endParaRPr>
                    </a:p>
                    <a:p>
                      <a:r>
                        <a:rPr kumimoji="1" lang="ja-JP" altLang="en-US" sz="500" dirty="0">
                          <a:solidFill>
                            <a:schemeClr val="tx1"/>
                          </a:solidFill>
                        </a:rPr>
                        <a:t>　　</a:t>
                      </a:r>
                      <a:endParaRPr kumimoji="1" lang="en-US" altLang="ja-JP" sz="500" dirty="0">
                        <a:solidFill>
                          <a:schemeClr val="tx1"/>
                        </a:solidFill>
                      </a:endParaRPr>
                    </a:p>
                    <a:p>
                      <a:r>
                        <a:rPr kumimoji="1" lang="ja-JP" altLang="en-US" sz="1200" dirty="0">
                          <a:solidFill>
                            <a:schemeClr val="tx1"/>
                          </a:solidFill>
                        </a:rPr>
                        <a:t>　　　府内在勤・在学者の利用を促進</a:t>
                      </a:r>
                      <a:endParaRPr kumimoji="1" lang="en-US" altLang="ja-JP" sz="1200" dirty="0">
                        <a:solidFill>
                          <a:schemeClr val="tx1"/>
                        </a:solidFill>
                      </a:endParaRPr>
                    </a:p>
                  </a:txBody>
                  <a:tcPr marL="0" marR="0" marT="3600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　　 </a:t>
                      </a:r>
                      <a:r>
                        <a:rPr kumimoji="1" lang="ja-JP" altLang="en-US" sz="1200" dirty="0" smtClean="0"/>
                        <a:t>府民会員３０万人　→　７０万人</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smtClean="0"/>
                        <a:t>　　　　　　　　　　　   　</a:t>
                      </a:r>
                      <a:r>
                        <a:rPr kumimoji="1" lang="ja-JP" altLang="en-US" sz="900" baseline="0" dirty="0" smtClean="0"/>
                        <a:t>（</a:t>
                      </a:r>
                      <a:r>
                        <a:rPr kumimoji="1" lang="ja-JP" altLang="en-US" sz="900" dirty="0"/>
                        <a:t>府民の約１割</a:t>
                      </a:r>
                      <a:r>
                        <a:rPr kumimoji="1" lang="ja-JP" altLang="en-US" sz="900" baseline="0" dirty="0"/>
                        <a:t>）</a:t>
                      </a:r>
                      <a:endParaRPr kumimoji="1" lang="en-US" altLang="ja-JP" sz="900" baseline="0" dirty="0"/>
                    </a:p>
                    <a:p>
                      <a:endParaRPr kumimoji="1" lang="en-US" altLang="ja-JP" sz="400" dirty="0"/>
                    </a:p>
                    <a:p>
                      <a:r>
                        <a:rPr kumimoji="1" lang="en-US" altLang="ja-JP" sz="1200" baseline="0" dirty="0"/>
                        <a:t>          </a:t>
                      </a:r>
                      <a:r>
                        <a:rPr kumimoji="1" lang="ja-JP" altLang="en-US" sz="1200" dirty="0" smtClean="0"/>
                        <a:t>国保会員５万人　　→　１４万人</a:t>
                      </a:r>
                      <a:endParaRPr kumimoji="1" lang="en-US" altLang="ja-JP" sz="1200" dirty="0" smtClean="0"/>
                    </a:p>
                    <a:p>
                      <a:r>
                        <a:rPr kumimoji="1" lang="ja-JP" altLang="en-US" sz="1200" dirty="0" smtClean="0"/>
                        <a:t>　　　　　　　　　　　　</a:t>
                      </a:r>
                      <a:r>
                        <a:rPr kumimoji="1" lang="ja-JP" altLang="en-US" sz="900" dirty="0" smtClean="0"/>
                        <a:t>　（府民会員の約２割）</a:t>
                      </a:r>
                      <a:endParaRPr kumimoji="1" lang="en-US" altLang="ja-JP" sz="900" dirty="0"/>
                    </a:p>
                  </a:txBody>
                  <a:tcPr marT="36000" marB="36000"/>
                </a:tc>
                <a:extLst>
                  <a:ext uri="{0D108BD9-81ED-4DB2-BD59-A6C34878D82A}">
                    <a16:rowId xmlns:a16="http://schemas.microsoft.com/office/drawing/2014/main" val="1259932911"/>
                  </a:ext>
                </a:extLst>
              </a:tr>
              <a:tr h="1345646">
                <a:tc>
                  <a:txBody>
                    <a:bodyPr/>
                    <a:lstStyle/>
                    <a:p>
                      <a:endParaRPr kumimoji="1" lang="ja-JP" altLang="en-US" sz="1400" dirty="0"/>
                    </a:p>
                  </a:txBody>
                  <a:tcPr marT="36000" marB="36000"/>
                </a:tc>
                <a:tc>
                  <a:txBody>
                    <a:bodyPr/>
                    <a:lstStyle/>
                    <a:p>
                      <a:r>
                        <a:rPr kumimoji="1" lang="ja-JP" altLang="en-US" sz="1200" dirty="0"/>
                        <a:t>　　　</a:t>
                      </a:r>
                      <a:r>
                        <a:rPr kumimoji="1" lang="ja-JP" altLang="en-US" sz="1200" dirty="0">
                          <a:solidFill>
                            <a:schemeClr val="tx1"/>
                          </a:solidFill>
                        </a:rPr>
                        <a:t>自身の健康データを視覚的に分かりやすく</a:t>
                      </a:r>
                      <a:endParaRPr kumimoji="1" lang="en-US" altLang="ja-JP" sz="1200" dirty="0">
                        <a:solidFill>
                          <a:schemeClr val="tx1"/>
                        </a:solidFill>
                      </a:endParaRPr>
                    </a:p>
                    <a:p>
                      <a:r>
                        <a:rPr kumimoji="1" lang="ja-JP" altLang="en-US" sz="1200" dirty="0">
                          <a:solidFill>
                            <a:schemeClr val="tx1"/>
                          </a:solidFill>
                        </a:rPr>
                        <a:t>　　　フィードバック</a:t>
                      </a:r>
                      <a:endParaRPr kumimoji="1" lang="en-US" altLang="ja-JP" sz="1200" dirty="0">
                        <a:solidFill>
                          <a:schemeClr val="tx1"/>
                        </a:solidFill>
                      </a:endParaRPr>
                    </a:p>
                    <a:p>
                      <a:r>
                        <a:rPr kumimoji="1" lang="ja-JP" altLang="en-US" sz="1200" dirty="0"/>
                        <a:t>　　　血圧計</a:t>
                      </a:r>
                      <a:r>
                        <a:rPr kumimoji="1" lang="en-US" altLang="ja-JP" sz="1200" dirty="0"/>
                        <a:t>,</a:t>
                      </a:r>
                      <a:r>
                        <a:rPr kumimoji="1" lang="ja-JP" altLang="en-US" sz="1200" dirty="0"/>
                        <a:t>体重計</a:t>
                      </a:r>
                      <a:r>
                        <a:rPr kumimoji="1" lang="en-US" altLang="ja-JP" sz="1200" dirty="0"/>
                        <a:t>,</a:t>
                      </a:r>
                      <a:r>
                        <a:rPr kumimoji="1" lang="ja-JP" altLang="en-US" sz="1200" dirty="0"/>
                        <a:t>体温計などの計測器と近距離無線</a:t>
                      </a:r>
                      <a:endParaRPr kumimoji="1" lang="en-US" altLang="ja-JP" sz="1200" dirty="0"/>
                    </a:p>
                    <a:p>
                      <a:r>
                        <a:rPr kumimoji="1" lang="ja-JP" altLang="en-US" sz="1200" dirty="0"/>
                        <a:t>　　　通信による連携</a:t>
                      </a:r>
                      <a:endParaRPr kumimoji="1" lang="en-US" altLang="ja-JP" sz="1200" dirty="0"/>
                    </a:p>
                    <a:p>
                      <a:r>
                        <a:rPr kumimoji="1" lang="ja-JP" altLang="en-US" sz="400" dirty="0"/>
                        <a:t>　</a:t>
                      </a:r>
                      <a:endParaRPr kumimoji="1" lang="en-US" altLang="ja-JP" sz="400" dirty="0"/>
                    </a:p>
                    <a:p>
                      <a:r>
                        <a:rPr kumimoji="1" lang="ja-JP" altLang="en-US" sz="1200" dirty="0"/>
                        <a:t>　　　他のアプリやマイナポータルと連携　　</a:t>
                      </a:r>
                      <a:endParaRPr kumimoji="1" lang="en-US" altLang="ja-JP" sz="700" dirty="0"/>
                    </a:p>
                    <a:p>
                      <a:endParaRPr kumimoji="1" lang="en-US" altLang="ja-JP" sz="500" dirty="0"/>
                    </a:p>
                    <a:p>
                      <a:r>
                        <a:rPr kumimoji="1" lang="ja-JP" altLang="en-US" sz="1200" dirty="0"/>
                        <a:t>　　　健康指標の改善へのインセンティブ付与</a:t>
                      </a:r>
                    </a:p>
                  </a:txBody>
                  <a:tcPr marL="0" marR="0" marT="36000" marB="0"/>
                </a:tc>
                <a:tc>
                  <a:txBody>
                    <a:bodyPr/>
                    <a:lstStyle/>
                    <a:p>
                      <a:r>
                        <a:rPr kumimoji="1" lang="ja-JP" altLang="en-US" sz="1200" baseline="0" dirty="0"/>
                        <a:t>　　　</a:t>
                      </a:r>
                      <a:r>
                        <a:rPr kumimoji="1" lang="ja-JP" altLang="en-US" sz="1200" dirty="0"/>
                        <a:t>自身の健診結果や日々の健康情報から健</a:t>
                      </a:r>
                      <a:endParaRPr kumimoji="1" lang="en-US" altLang="ja-JP" sz="1200" dirty="0"/>
                    </a:p>
                    <a:p>
                      <a:r>
                        <a:rPr kumimoji="1" lang="ja-JP" altLang="en-US" sz="1200" dirty="0"/>
                        <a:t>　　　康予測を表示</a:t>
                      </a:r>
                      <a:endParaRPr kumimoji="1" lang="en-US" altLang="ja-JP" sz="1200" dirty="0"/>
                    </a:p>
                    <a:p>
                      <a:r>
                        <a:rPr kumimoji="1" lang="ja-JP" altLang="en-US" sz="1200" dirty="0"/>
                        <a:t>　　　自身に求められる行動変容（歩数</a:t>
                      </a:r>
                      <a:r>
                        <a:rPr kumimoji="1" lang="en-US" altLang="ja-JP" sz="1200" dirty="0"/>
                        <a:t>,</a:t>
                      </a:r>
                      <a:r>
                        <a:rPr kumimoji="1" lang="ja-JP" altLang="en-US" sz="1200" dirty="0"/>
                        <a:t>減塩</a:t>
                      </a:r>
                      <a:r>
                        <a:rPr kumimoji="1" lang="en-US" altLang="ja-JP" sz="1200" dirty="0"/>
                        <a:t>,</a:t>
                      </a:r>
                      <a:r>
                        <a:rPr kumimoji="1" lang="ja-JP" altLang="en-US" sz="1200" dirty="0"/>
                        <a:t>節</a:t>
                      </a:r>
                      <a:endParaRPr kumimoji="1" lang="en-US" altLang="ja-JP" sz="1200" dirty="0"/>
                    </a:p>
                    <a:p>
                      <a:r>
                        <a:rPr kumimoji="1" lang="ja-JP" altLang="en-US" sz="1200" dirty="0"/>
                        <a:t>　　　酒</a:t>
                      </a:r>
                      <a:r>
                        <a:rPr kumimoji="1" lang="en-US" altLang="ja-JP" sz="1200" dirty="0"/>
                        <a:t>,</a:t>
                      </a:r>
                      <a:r>
                        <a:rPr kumimoji="1" lang="ja-JP" altLang="en-US" sz="1200" dirty="0"/>
                        <a:t>禁煙</a:t>
                      </a:r>
                      <a:r>
                        <a:rPr kumimoji="1" lang="en-US" altLang="ja-JP" sz="1200" dirty="0"/>
                        <a:t>,</a:t>
                      </a:r>
                      <a:r>
                        <a:rPr kumimoji="1" lang="ja-JP" altLang="en-US" sz="1200" dirty="0"/>
                        <a:t>栄養</a:t>
                      </a:r>
                      <a:r>
                        <a:rPr kumimoji="1" lang="en-US" altLang="ja-JP" sz="1200" dirty="0"/>
                        <a:t>,</a:t>
                      </a:r>
                      <a:r>
                        <a:rPr kumimoji="1" lang="ja-JP" altLang="en-US" sz="1200" dirty="0"/>
                        <a:t>体格</a:t>
                      </a:r>
                      <a:r>
                        <a:rPr kumimoji="1" lang="en-US" altLang="ja-JP" sz="1200" dirty="0"/>
                        <a:t>,</a:t>
                      </a:r>
                      <a:r>
                        <a:rPr kumimoji="1" lang="ja-JP" altLang="en-US" sz="1200" dirty="0"/>
                        <a:t>睡眠時間</a:t>
                      </a:r>
                      <a:r>
                        <a:rPr kumimoji="1" lang="en-US" altLang="ja-JP" sz="1200" dirty="0"/>
                        <a:t>,</a:t>
                      </a:r>
                      <a:r>
                        <a:rPr kumimoji="1" lang="ja-JP" altLang="en-US" sz="1200" dirty="0"/>
                        <a:t>イベント</a:t>
                      </a:r>
                      <a:r>
                        <a:rPr kumimoji="1" lang="en-US" altLang="ja-JP" sz="1200" dirty="0"/>
                        <a:t>,</a:t>
                      </a:r>
                      <a:r>
                        <a:rPr kumimoji="1" lang="ja-JP" altLang="en-US" sz="1200" dirty="0"/>
                        <a:t>コラ</a:t>
                      </a:r>
                      <a:endParaRPr kumimoji="1" lang="en-US" altLang="ja-JP" sz="1200" dirty="0"/>
                    </a:p>
                    <a:p>
                      <a:r>
                        <a:rPr kumimoji="1" lang="ja-JP" altLang="en-US" sz="1200" dirty="0"/>
                        <a:t>　　　ム</a:t>
                      </a:r>
                      <a:r>
                        <a:rPr kumimoji="1" lang="en-US" altLang="ja-JP" sz="1200" dirty="0"/>
                        <a:t>,</a:t>
                      </a:r>
                      <a:r>
                        <a:rPr kumimoji="1" lang="ja-JP" altLang="en-US" sz="1200" dirty="0"/>
                        <a:t>特定健診質問項目等）を提示</a:t>
                      </a:r>
                      <a:endParaRPr kumimoji="1" lang="en-US" altLang="ja-JP" sz="1200" dirty="0"/>
                    </a:p>
                    <a:p>
                      <a:r>
                        <a:rPr kumimoji="1" lang="ja-JP" altLang="en-US" sz="1200" dirty="0"/>
                        <a:t>　　　自身の健康関連情報をアスマイルから一</a:t>
                      </a:r>
                      <a:endParaRPr kumimoji="1" lang="en-US" altLang="ja-JP" sz="1200" dirty="0"/>
                    </a:p>
                    <a:p>
                      <a:r>
                        <a:rPr kumimoji="1" lang="ja-JP" altLang="en-US" sz="1200" dirty="0"/>
                        <a:t>　　　元把握</a:t>
                      </a:r>
                      <a:endParaRPr kumimoji="1" lang="en-US" altLang="ja-JP" sz="1200" dirty="0"/>
                    </a:p>
                  </a:txBody>
                  <a:tcPr marL="0" marR="0" marT="36000" marB="0"/>
                </a:tc>
                <a:extLst>
                  <a:ext uri="{0D108BD9-81ED-4DB2-BD59-A6C34878D82A}">
                    <a16:rowId xmlns:a16="http://schemas.microsoft.com/office/drawing/2014/main" val="1640988040"/>
                  </a:ext>
                </a:extLst>
              </a:tr>
              <a:tr h="947986">
                <a:tc>
                  <a:txBody>
                    <a:bodyPr/>
                    <a:lstStyle/>
                    <a:p>
                      <a:endParaRPr kumimoji="1" lang="ja-JP" altLang="en-US" sz="1400" dirty="0"/>
                    </a:p>
                  </a:txBody>
                  <a:tcPr marT="36000" marB="36000"/>
                </a:tc>
                <a:tc>
                  <a:txBody>
                    <a:bodyPr/>
                    <a:lstStyle/>
                    <a:p>
                      <a:r>
                        <a:rPr kumimoji="1" lang="ja-JP" altLang="en-US" sz="1200" dirty="0"/>
                        <a:t>　　　オンラインでの特定保健指導での利用</a:t>
                      </a:r>
                      <a:endParaRPr kumimoji="1" lang="en-US" altLang="ja-JP" sz="1200" dirty="0"/>
                    </a:p>
                    <a:p>
                      <a:endParaRPr kumimoji="1" lang="en-US" altLang="ja-JP" sz="700" dirty="0"/>
                    </a:p>
                    <a:p>
                      <a:r>
                        <a:rPr kumimoji="1" lang="ja-JP" altLang="en-US" sz="1200" dirty="0"/>
                        <a:t>　　　個別勧奨機能</a:t>
                      </a:r>
                      <a:r>
                        <a:rPr kumimoji="1" lang="ja-JP" altLang="en-US" sz="1100" dirty="0"/>
                        <a:t>（個別通知の自動送信化</a:t>
                      </a:r>
                      <a:r>
                        <a:rPr kumimoji="1" lang="en-US" altLang="ja-JP" sz="1100" dirty="0"/>
                        <a:t>,AI</a:t>
                      </a:r>
                      <a:r>
                        <a:rPr kumimoji="1" lang="ja-JP" altLang="en-US" sz="1100" dirty="0"/>
                        <a:t>化）</a:t>
                      </a:r>
                      <a:endParaRPr kumimoji="1" lang="en-US" altLang="ja-JP" sz="1100" dirty="0"/>
                    </a:p>
                    <a:p>
                      <a:endParaRPr kumimoji="1" lang="en-US" altLang="ja-JP" sz="400" dirty="0"/>
                    </a:p>
                    <a:p>
                      <a:r>
                        <a:rPr kumimoji="1" lang="ja-JP" altLang="en-US" sz="1200" dirty="0"/>
                        <a:t>　　　</a:t>
                      </a:r>
                      <a:r>
                        <a:rPr kumimoji="1" lang="ja-JP" altLang="en-US" sz="1200" dirty="0" err="1"/>
                        <a:t>けん</a:t>
                      </a:r>
                      <a:r>
                        <a:rPr kumimoji="1" lang="ja-JP" altLang="en-US" sz="1200" dirty="0"/>
                        <a:t>しん予約システムや受診券機能の追加</a:t>
                      </a:r>
                    </a:p>
                    <a:p>
                      <a:endParaRPr kumimoji="1" lang="en-US" altLang="ja-JP" sz="1200" dirty="0"/>
                    </a:p>
                  </a:txBody>
                  <a:tcPr marL="0" marR="0" marT="36000" marB="36000"/>
                </a:tc>
                <a:tc>
                  <a:txBody>
                    <a:bodyPr/>
                    <a:lstStyle/>
                    <a:p>
                      <a:r>
                        <a:rPr kumimoji="1" lang="ja-JP" altLang="en-US" sz="1200" dirty="0"/>
                        <a:t>　　</a:t>
                      </a:r>
                      <a:r>
                        <a:rPr kumimoji="1" lang="ja-JP" altLang="en-US" sz="1200" dirty="0">
                          <a:solidFill>
                            <a:schemeClr val="tx1"/>
                          </a:solidFill>
                        </a:rPr>
                        <a:t>  特定健診受診率</a:t>
                      </a:r>
                      <a:r>
                        <a:rPr kumimoji="1" lang="ja-JP" altLang="en-US" sz="1200" baseline="0" dirty="0">
                          <a:solidFill>
                            <a:schemeClr val="tx1"/>
                          </a:solidFill>
                        </a:rPr>
                        <a:t> ５％向上</a:t>
                      </a:r>
                      <a:endParaRPr kumimoji="1" lang="en-US" altLang="ja-JP" sz="1200" dirty="0">
                        <a:solidFill>
                          <a:schemeClr val="tx1"/>
                        </a:solidFill>
                      </a:endParaRPr>
                    </a:p>
                    <a:p>
                      <a:endParaRPr kumimoji="1" lang="en-US" altLang="ja-JP" sz="400" dirty="0"/>
                    </a:p>
                    <a:p>
                      <a:r>
                        <a:rPr kumimoji="1" lang="ja-JP" altLang="en-US" sz="1200" dirty="0"/>
                        <a:t>　　</a:t>
                      </a:r>
                      <a:r>
                        <a:rPr kumimoji="1" lang="ja-JP" altLang="en-US" sz="1200" baseline="0" dirty="0"/>
                        <a:t>  </a:t>
                      </a:r>
                      <a:r>
                        <a:rPr kumimoji="1" lang="ja-JP" altLang="en-US" sz="1200" dirty="0"/>
                        <a:t>新しい生活様式に対応した特定保健指導</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自身に求められる行動変容（歩数</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減塩</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節</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酒</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禁煙</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栄養</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体格</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睡眠時間</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イベント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コラ</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ム</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特定健診質問項目等）を提示</a:t>
                      </a:r>
                      <a:r>
                        <a:rPr kumimoji="1" lang="ja-JP" altLang="en-US" sz="1200" dirty="0"/>
                        <a:t> </a:t>
                      </a:r>
                      <a:r>
                        <a:rPr kumimoji="1" lang="en-US" altLang="ja-JP" sz="1200" dirty="0"/>
                        <a:t>(</a:t>
                      </a:r>
                      <a:r>
                        <a:rPr kumimoji="1" lang="ja-JP" altLang="en-US" sz="1200" dirty="0"/>
                        <a:t>再掲</a:t>
                      </a:r>
                      <a:r>
                        <a:rPr kumimoji="1" lang="en-US" altLang="ja-JP" sz="1200" dirty="0"/>
                        <a:t>)</a:t>
                      </a:r>
                    </a:p>
                  </a:txBody>
                  <a:tcPr marL="0" marR="0" marT="36000" marB="0"/>
                </a:tc>
                <a:extLst>
                  <a:ext uri="{0D108BD9-81ED-4DB2-BD59-A6C34878D82A}">
                    <a16:rowId xmlns:a16="http://schemas.microsoft.com/office/drawing/2014/main" val="84081514"/>
                  </a:ext>
                </a:extLst>
              </a:tr>
            </a:tbl>
          </a:graphicData>
        </a:graphic>
      </p:graphicFrame>
      <p:sp>
        <p:nvSpPr>
          <p:cNvPr id="16" name="角丸四角形 15"/>
          <p:cNvSpPr/>
          <p:nvPr/>
        </p:nvSpPr>
        <p:spPr>
          <a:xfrm>
            <a:off x="5470892" y="1586263"/>
            <a:ext cx="3826533" cy="4243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tIns="36000" bIns="36000" rtlCol="0" anchor="ctr"/>
          <a:lstStyle/>
          <a:p>
            <a:pPr algn="ctr"/>
            <a:r>
              <a:rPr kumimoji="1" lang="ja-JP" altLang="en-US" sz="1400" b="1" dirty="0">
                <a:solidFill>
                  <a:schemeClr val="bg1"/>
                </a:solidFill>
              </a:rPr>
              <a:t>②効率的な保健事業の展開</a:t>
            </a:r>
          </a:p>
        </p:txBody>
      </p:sp>
      <p:sp>
        <p:nvSpPr>
          <p:cNvPr id="8" name="テキスト ボックス 7"/>
          <p:cNvSpPr txBox="1"/>
          <p:nvPr/>
        </p:nvSpPr>
        <p:spPr>
          <a:xfrm>
            <a:off x="371966" y="2880771"/>
            <a:ext cx="1843227" cy="503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36000" rIns="0" bIns="36000" rtlCol="0">
            <a:spAutoFit/>
          </a:bodyPr>
          <a:lstStyle/>
          <a:p>
            <a:pPr defTabSz="914400"/>
            <a:r>
              <a:rPr kumimoji="1" lang="ja-JP" altLang="en-US" sz="1400" b="1" dirty="0">
                <a:solidFill>
                  <a:schemeClr val="bg1"/>
                </a:solidFill>
              </a:rPr>
              <a:t>利用者の拡大</a:t>
            </a:r>
            <a:endParaRPr kumimoji="1" lang="en-US" altLang="ja-JP" sz="1400" b="1" dirty="0">
              <a:solidFill>
                <a:schemeClr val="bg1"/>
              </a:solidFill>
            </a:endParaRPr>
          </a:p>
          <a:p>
            <a:pPr defTabSz="914400"/>
            <a:r>
              <a:rPr kumimoji="1" lang="ja-JP" altLang="en-US" sz="1400" b="1" dirty="0">
                <a:solidFill>
                  <a:schemeClr val="bg1"/>
                </a:solidFill>
              </a:rPr>
              <a:t>［ＰＨＲの収集］</a:t>
            </a:r>
          </a:p>
        </p:txBody>
      </p:sp>
      <p:sp>
        <p:nvSpPr>
          <p:cNvPr id="18" name="テキスト ボックス 17"/>
          <p:cNvSpPr txBox="1"/>
          <p:nvPr/>
        </p:nvSpPr>
        <p:spPr>
          <a:xfrm>
            <a:off x="371967" y="3872066"/>
            <a:ext cx="1843226" cy="5035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36000" rIns="0" bIns="36000" rtlCol="0">
            <a:spAutoFit/>
          </a:bodyPr>
          <a:lstStyle/>
          <a:p>
            <a:r>
              <a:rPr kumimoji="1" lang="ja-JP" altLang="en-US" sz="1400" b="1" dirty="0"/>
              <a:t>利用者への還元</a:t>
            </a:r>
            <a:endParaRPr kumimoji="1" lang="en-US" altLang="ja-JP" sz="1400" b="1" dirty="0"/>
          </a:p>
          <a:p>
            <a:r>
              <a:rPr kumimoji="1" lang="ja-JP" altLang="en-US" sz="1400" b="1" dirty="0"/>
              <a:t>［ＰＨＲの活用］</a:t>
            </a:r>
          </a:p>
        </p:txBody>
      </p:sp>
      <p:sp>
        <p:nvSpPr>
          <p:cNvPr id="19" name="テキスト ボックス 18"/>
          <p:cNvSpPr txBox="1"/>
          <p:nvPr/>
        </p:nvSpPr>
        <p:spPr>
          <a:xfrm>
            <a:off x="348439" y="4945586"/>
            <a:ext cx="1843227" cy="934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36000" tIns="36000" rIns="36000" bIns="36000" rtlCol="0">
            <a:spAutoFit/>
          </a:bodyPr>
          <a:lstStyle/>
          <a:p>
            <a:r>
              <a:rPr kumimoji="1" lang="ja-JP" altLang="en-US" sz="1400" b="1" dirty="0"/>
              <a:t>デバイスとしての</a:t>
            </a:r>
            <a:endParaRPr kumimoji="1" lang="en-US" altLang="ja-JP" sz="1400" b="1" dirty="0"/>
          </a:p>
          <a:p>
            <a:r>
              <a:rPr kumimoji="1" lang="ja-JP" altLang="en-US" sz="1400" b="1" dirty="0"/>
              <a:t>新たな活用</a:t>
            </a:r>
            <a:endParaRPr kumimoji="1" lang="en-US" altLang="ja-JP" sz="1400" b="1" dirty="0"/>
          </a:p>
          <a:p>
            <a:r>
              <a:rPr kumimoji="1" lang="ja-JP" altLang="en-US" sz="1400" b="1" dirty="0"/>
              <a:t>［府民とのコミュニケーションツール］</a:t>
            </a:r>
          </a:p>
        </p:txBody>
      </p:sp>
      <p:sp>
        <p:nvSpPr>
          <p:cNvPr id="28" name="テキスト ボックス 27"/>
          <p:cNvSpPr txBox="1"/>
          <p:nvPr/>
        </p:nvSpPr>
        <p:spPr>
          <a:xfrm>
            <a:off x="7418838" y="6432900"/>
            <a:ext cx="1634098" cy="307777"/>
          </a:xfrm>
          <a:prstGeom prst="rect">
            <a:avLst/>
          </a:prstGeom>
          <a:noFill/>
          <a:ln w="12700" cmpd="dbl">
            <a:solidFill>
              <a:schemeClr val="tx1"/>
            </a:solidFill>
          </a:ln>
        </p:spPr>
        <p:txBody>
          <a:bodyPr wrap="square" lIns="36000" tIns="0" rIns="36000" bIns="0" rtlCol="0">
            <a:spAutoFit/>
          </a:bodyPr>
          <a:lstStyle/>
          <a:p>
            <a:pPr algn="ctr">
              <a:lnSpc>
                <a:spcPts val="1200"/>
              </a:lnSpc>
            </a:pPr>
            <a:r>
              <a:rPr kumimoji="1" lang="ja-JP" altLang="en-US" sz="1100" dirty="0"/>
              <a:t>地域との連携</a:t>
            </a:r>
            <a:endParaRPr kumimoji="1" lang="en-US" altLang="ja-JP" sz="1100" dirty="0"/>
          </a:p>
          <a:p>
            <a:pPr algn="ctr">
              <a:lnSpc>
                <a:spcPts val="1200"/>
              </a:lnSpc>
            </a:pPr>
            <a:r>
              <a:rPr kumimoji="1" lang="ja-JP" altLang="en-US" sz="1050" dirty="0"/>
              <a:t>（健康なまちづくり）</a:t>
            </a:r>
          </a:p>
        </p:txBody>
      </p:sp>
      <p:sp>
        <p:nvSpPr>
          <p:cNvPr id="20" name="加算 19"/>
          <p:cNvSpPr/>
          <p:nvPr/>
        </p:nvSpPr>
        <p:spPr>
          <a:xfrm>
            <a:off x="4684954" y="5940844"/>
            <a:ext cx="412856" cy="3297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2372460" y="4913030"/>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30" name="楕円 29"/>
          <p:cNvSpPr/>
          <p:nvPr/>
        </p:nvSpPr>
        <p:spPr>
          <a:xfrm>
            <a:off x="2372460" y="5192232"/>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31" name="楕円 30"/>
          <p:cNvSpPr/>
          <p:nvPr/>
        </p:nvSpPr>
        <p:spPr>
          <a:xfrm>
            <a:off x="2372460" y="5444775"/>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7" name="角丸四角形 6"/>
          <p:cNvSpPr/>
          <p:nvPr/>
        </p:nvSpPr>
        <p:spPr>
          <a:xfrm>
            <a:off x="2372461" y="2682721"/>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2" name="角丸四角形 31"/>
          <p:cNvSpPr/>
          <p:nvPr/>
        </p:nvSpPr>
        <p:spPr>
          <a:xfrm>
            <a:off x="2359675" y="3045222"/>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3" name="角丸四角形 32"/>
          <p:cNvSpPr/>
          <p:nvPr/>
        </p:nvSpPr>
        <p:spPr>
          <a:xfrm>
            <a:off x="2359675" y="3281092"/>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4" name="角丸四角形 33"/>
          <p:cNvSpPr/>
          <p:nvPr/>
        </p:nvSpPr>
        <p:spPr>
          <a:xfrm>
            <a:off x="2359674" y="3580921"/>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5" name="角丸四角形 34"/>
          <p:cNvSpPr/>
          <p:nvPr/>
        </p:nvSpPr>
        <p:spPr>
          <a:xfrm>
            <a:off x="2355255" y="3937677"/>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6" name="角丸四角形 35"/>
          <p:cNvSpPr/>
          <p:nvPr/>
        </p:nvSpPr>
        <p:spPr>
          <a:xfrm>
            <a:off x="2363730" y="4356786"/>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37" name="楕円 36"/>
          <p:cNvSpPr/>
          <p:nvPr/>
        </p:nvSpPr>
        <p:spPr>
          <a:xfrm>
            <a:off x="2372460" y="4621071"/>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38" name="角丸四角形 37"/>
          <p:cNvSpPr/>
          <p:nvPr/>
        </p:nvSpPr>
        <p:spPr>
          <a:xfrm>
            <a:off x="6316306" y="2695649"/>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拡大</a:t>
            </a:r>
          </a:p>
        </p:txBody>
      </p:sp>
      <p:sp>
        <p:nvSpPr>
          <p:cNvPr id="39" name="角丸四角形 38"/>
          <p:cNvSpPr/>
          <p:nvPr/>
        </p:nvSpPr>
        <p:spPr>
          <a:xfrm>
            <a:off x="6316304" y="3097075"/>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拡大</a:t>
            </a:r>
          </a:p>
        </p:txBody>
      </p:sp>
      <p:sp>
        <p:nvSpPr>
          <p:cNvPr id="40" name="角丸四角形 39"/>
          <p:cNvSpPr/>
          <p:nvPr/>
        </p:nvSpPr>
        <p:spPr>
          <a:xfrm>
            <a:off x="6316307" y="3595679"/>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42" name="角丸四角形 41"/>
          <p:cNvSpPr/>
          <p:nvPr/>
        </p:nvSpPr>
        <p:spPr>
          <a:xfrm>
            <a:off x="6316306" y="4481678"/>
            <a:ext cx="334851" cy="20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t>拡充</a:t>
            </a:r>
          </a:p>
        </p:txBody>
      </p:sp>
      <p:sp>
        <p:nvSpPr>
          <p:cNvPr id="44" name="楕円 43"/>
          <p:cNvSpPr/>
          <p:nvPr/>
        </p:nvSpPr>
        <p:spPr>
          <a:xfrm>
            <a:off x="6316305" y="5161622"/>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45" name="楕円 44"/>
          <p:cNvSpPr/>
          <p:nvPr/>
        </p:nvSpPr>
        <p:spPr>
          <a:xfrm>
            <a:off x="6316305" y="5430343"/>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46" name="楕円 45"/>
          <p:cNvSpPr/>
          <p:nvPr/>
        </p:nvSpPr>
        <p:spPr>
          <a:xfrm>
            <a:off x="6316305" y="3963753"/>
            <a:ext cx="334851" cy="227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t>新規</a:t>
            </a:r>
          </a:p>
        </p:txBody>
      </p:sp>
      <p:sp>
        <p:nvSpPr>
          <p:cNvPr id="41" name="楕円 40"/>
          <p:cNvSpPr/>
          <p:nvPr/>
        </p:nvSpPr>
        <p:spPr>
          <a:xfrm>
            <a:off x="6316304" y="4895808"/>
            <a:ext cx="334851" cy="2278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a:solidFill>
                  <a:schemeClr val="tx1"/>
                </a:solidFill>
              </a:rPr>
              <a:t>継続</a:t>
            </a:r>
          </a:p>
        </p:txBody>
      </p:sp>
      <p:sp>
        <p:nvSpPr>
          <p:cNvPr id="47" name="テキスト ボックス 46"/>
          <p:cNvSpPr txBox="1"/>
          <p:nvPr/>
        </p:nvSpPr>
        <p:spPr>
          <a:xfrm>
            <a:off x="5116977" y="5979214"/>
            <a:ext cx="636239" cy="280650"/>
          </a:xfrm>
          <a:prstGeom prst="frame">
            <a:avLst/>
          </a:prstGeom>
          <a:solidFill>
            <a:schemeClr val="accent1"/>
          </a:solidFill>
          <a:ln w="12700" cmpd="dbl">
            <a:solidFill>
              <a:schemeClr val="accent1"/>
            </a:solidFill>
          </a:ln>
        </p:spPr>
        <p:txBody>
          <a:bodyPr wrap="square" lIns="36000" tIns="36000" rIns="36000" bIns="36000" rtlCol="0">
            <a:spAutoFit/>
          </a:bodyPr>
          <a:lstStyle/>
          <a:p>
            <a:pPr algn="ctr"/>
            <a:r>
              <a:rPr kumimoji="1" lang="ja-JP" altLang="en-US" sz="900" b="1" dirty="0">
                <a:solidFill>
                  <a:schemeClr val="bg1"/>
                </a:solidFill>
              </a:rPr>
              <a:t>強化</a:t>
            </a:r>
          </a:p>
        </p:txBody>
      </p:sp>
      <p:sp>
        <p:nvSpPr>
          <p:cNvPr id="43" name="スライド番号プレースホルダー 4"/>
          <p:cNvSpPr>
            <a:spLocks noGrp="1"/>
          </p:cNvSpPr>
          <p:nvPr>
            <p:ph type="sldNum" sz="quarter" idx="12"/>
          </p:nvPr>
        </p:nvSpPr>
        <p:spPr>
          <a:xfrm>
            <a:off x="9209441" y="6495428"/>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8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18987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9523</TotalTime>
  <Words>1820</Words>
  <Application>Microsoft Office PowerPoint</Application>
  <PresentationFormat>A4 210 x 297 mm</PresentationFormat>
  <Paragraphs>295</Paragraphs>
  <Slides>8</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8</vt:i4>
      </vt:variant>
    </vt:vector>
  </HeadingPairs>
  <TitlesOfParts>
    <vt:vector size="22" baseType="lpstr">
      <vt:lpstr>BIZ UDPゴシック</vt:lpstr>
      <vt:lpstr>BIZ UDゴシック</vt:lpstr>
      <vt:lpstr>HG丸ｺﾞｼｯｸM-PRO</vt:lpstr>
      <vt:lpstr>Meiryo UI</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第２期アスマイルの検討状況 【府民の主体的な健康づくりの促進、効率的な保健事業の展開に向けて】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nakatani takeshi</dc:creator>
  <cp:lastModifiedBy>木澤　まゆみ</cp:lastModifiedBy>
  <cp:revision>880</cp:revision>
  <cp:lastPrinted>2021-12-16T04:18:48Z</cp:lastPrinted>
  <dcterms:created xsi:type="dcterms:W3CDTF">2018-06-02T16:23:42Z</dcterms:created>
  <dcterms:modified xsi:type="dcterms:W3CDTF">2021-12-16T04:18:57Z</dcterms:modified>
</cp:coreProperties>
</file>