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984" r:id="rId1"/>
  </p:sldMasterIdLst>
  <p:notesMasterIdLst>
    <p:notesMasterId r:id="rId3"/>
  </p:notesMasterIdLst>
  <p:handoutMasterIdLst>
    <p:handoutMasterId r:id="rId4"/>
  </p:handoutMasterIdLst>
  <p:sldIdLst>
    <p:sldId id="435" r:id="rId2"/>
  </p:sldIdLst>
  <p:sldSz cx="9144000" cy="6858000" type="screen4x3"/>
  <p:notesSz cx="6807200" cy="9939338"/>
  <p:defaultTextStyle>
    <a:defPPr>
      <a:defRPr lang="zh-CN"/>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2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43D9C"/>
    <a:srgbClr val="B2B2B2"/>
    <a:srgbClr val="A9DA74"/>
    <a:srgbClr val="FFCC99"/>
    <a:srgbClr val="FF5050"/>
    <a:srgbClr val="C0C0C0"/>
    <a:srgbClr val="777777"/>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969" autoAdjust="0"/>
    <p:restoredTop sz="92240" autoAdjust="0"/>
  </p:normalViewPr>
  <p:slideViewPr>
    <p:cSldViewPr>
      <p:cViewPr varScale="1">
        <p:scale>
          <a:sx n="102" d="100"/>
          <a:sy n="102" d="100"/>
        </p:scale>
        <p:origin x="422" y="72"/>
      </p:cViewPr>
      <p:guideLst>
        <p:guide orient="horz" pos="2129"/>
        <p:guide pos="2880"/>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7" rIns="91433" bIns="45717" rtlCol="0"/>
          <a:lstStyle>
            <a:lvl1pPr algn="l">
              <a:buFont typeface="Arial" pitchFamily="34" charset="0"/>
              <a:buNone/>
              <a:defRPr kumimoji="1" sz="1200">
                <a:latin typeface="Arial" pitchFamily="34" charset="0"/>
                <a:ea typeface="ＭＳ Ｐゴシック" pitchFamily="50" charset="-128"/>
              </a:defRPr>
            </a:lvl1pPr>
          </a:lstStyle>
          <a:p>
            <a:pPr>
              <a:defRPr/>
            </a:pPr>
            <a:endParaRPr lang="ja-JP" altLang="en-US"/>
          </a:p>
        </p:txBody>
      </p:sp>
      <p:sp>
        <p:nvSpPr>
          <p:cNvPr id="3" name="日付プレースホルダー 2"/>
          <p:cNvSpPr>
            <a:spLocks noGrp="1"/>
          </p:cNvSpPr>
          <p:nvPr>
            <p:ph type="dt" sz="quarter" idx="1"/>
          </p:nvPr>
        </p:nvSpPr>
        <p:spPr>
          <a:xfrm>
            <a:off x="3856039" y="0"/>
            <a:ext cx="2949575" cy="496888"/>
          </a:xfrm>
          <a:prstGeom prst="rect">
            <a:avLst/>
          </a:prstGeom>
        </p:spPr>
        <p:txBody>
          <a:bodyPr vert="horz" lIns="91433" tIns="45717" rIns="91433" bIns="45717" rtlCol="0"/>
          <a:lstStyle>
            <a:lvl1pPr algn="r">
              <a:buFont typeface="Arial" pitchFamily="34" charset="0"/>
              <a:buNone/>
              <a:defRPr kumimoji="1" sz="1200">
                <a:latin typeface="Arial" pitchFamily="34" charset="0"/>
                <a:ea typeface="ＭＳ Ｐゴシック" pitchFamily="50" charset="-128"/>
              </a:defRPr>
            </a:lvl1pPr>
          </a:lstStyle>
          <a:p>
            <a:pPr>
              <a:defRPr/>
            </a:pPr>
            <a:fld id="{10621739-A7F2-4DBE-816B-4387790D5959}" type="datetime1">
              <a:rPr lang="ja-JP" altLang="en-US" smtClean="0"/>
              <a:t>2025/9/9</a:t>
            </a:fld>
            <a:endParaRPr lang="ja-JP" altLang="en-US"/>
          </a:p>
        </p:txBody>
      </p:sp>
      <p:sp>
        <p:nvSpPr>
          <p:cNvPr id="4" name="フッター プレースホルダー 3"/>
          <p:cNvSpPr>
            <a:spLocks noGrp="1"/>
          </p:cNvSpPr>
          <p:nvPr>
            <p:ph type="ftr" sz="quarter" idx="2"/>
          </p:nvPr>
        </p:nvSpPr>
        <p:spPr>
          <a:xfrm>
            <a:off x="1" y="9440863"/>
            <a:ext cx="2949575" cy="496887"/>
          </a:xfrm>
          <a:prstGeom prst="rect">
            <a:avLst/>
          </a:prstGeom>
        </p:spPr>
        <p:txBody>
          <a:bodyPr vert="horz" lIns="91433" tIns="45717" rIns="91433" bIns="45717" rtlCol="0" anchor="b"/>
          <a:lstStyle>
            <a:lvl1pPr algn="l">
              <a:buFont typeface="Arial" pitchFamily="34" charset="0"/>
              <a:buNone/>
              <a:defRPr kumimoji="1" sz="1200">
                <a:latin typeface="Arial" pitchFamily="34" charset="0"/>
                <a:ea typeface="ＭＳ Ｐゴシック" pitchFamily="50"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56039" y="9440863"/>
            <a:ext cx="2949575" cy="496887"/>
          </a:xfrm>
          <a:prstGeom prst="rect">
            <a:avLst/>
          </a:prstGeom>
        </p:spPr>
        <p:txBody>
          <a:bodyPr vert="horz" lIns="91433" tIns="45717" rIns="91433" bIns="45717" rtlCol="0" anchor="b"/>
          <a:lstStyle>
            <a:lvl1pPr algn="r">
              <a:buFont typeface="Arial" pitchFamily="34" charset="0"/>
              <a:buNone/>
              <a:defRPr kumimoji="1" sz="1200">
                <a:latin typeface="Arial" pitchFamily="34" charset="0"/>
                <a:ea typeface="ＭＳ Ｐゴシック" pitchFamily="50" charset="-128"/>
              </a:defRPr>
            </a:lvl1pPr>
          </a:lstStyle>
          <a:p>
            <a:pPr>
              <a:defRPr/>
            </a:pPr>
            <a:fld id="{8053927F-1AB2-467B-8339-CB98EEA7AF9F}" type="slidenum">
              <a:rPr lang="ja-JP" altLang="en-US"/>
              <a:pPr>
                <a:defRPr/>
              </a:pPr>
              <a:t>‹#›</a:t>
            </a:fld>
            <a:endParaRPr lang="ja-JP" altLang="en-US"/>
          </a:p>
        </p:txBody>
      </p:sp>
    </p:spTree>
    <p:extLst>
      <p:ext uri="{BB962C8B-B14F-4D97-AF65-F5344CB8AC3E}">
        <p14:creationId xmlns:p14="http://schemas.microsoft.com/office/powerpoint/2010/main" val="17332491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ー 1"/>
          <p:cNvSpPr>
            <a:spLocks noGrp="1" noChangeArrowheads="1"/>
          </p:cNvSpPr>
          <p:nvPr>
            <p:ph type="hdr" sz="quarter" idx="4294967295"/>
          </p:nvPr>
        </p:nvSpPr>
        <p:spPr bwMode="auto">
          <a:xfrm>
            <a:off x="1"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2" tIns="45694" rIns="91392" bIns="45694" numCol="1" anchor="t" anchorCtr="0" compatLnSpc="1">
            <a:prstTxWarp prst="textNoShape">
              <a:avLst/>
            </a:prstTxWarp>
          </a:bodyPr>
          <a:lstStyle>
            <a:lvl1pPr>
              <a:buFont typeface="Arial" pitchFamily="34" charset="0"/>
              <a:buNone/>
              <a:defRPr kumimoji="0" sz="1200">
                <a:latin typeface="Arial" pitchFamily="34" charset="0"/>
                <a:ea typeface="ＭＳ Ｐゴシック" pitchFamily="50" charset="-128"/>
              </a:defRPr>
            </a:lvl1pPr>
          </a:lstStyle>
          <a:p>
            <a:pPr>
              <a:defRPr/>
            </a:pPr>
            <a:endParaRPr lang="ja-JP" altLang="ja-JP"/>
          </a:p>
        </p:txBody>
      </p:sp>
      <p:sp>
        <p:nvSpPr>
          <p:cNvPr id="2051" name="日付プレースホルダー 2"/>
          <p:cNvSpPr>
            <a:spLocks noGrp="1" noChangeArrowheads="1"/>
          </p:cNvSpPr>
          <p:nvPr>
            <p:ph type="dt" idx="1"/>
          </p:nvPr>
        </p:nvSpPr>
        <p:spPr bwMode="auto">
          <a:xfrm>
            <a:off x="3856039" y="0"/>
            <a:ext cx="2949575"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2" tIns="45694" rIns="91392" bIns="45694" numCol="1" anchor="t" anchorCtr="0" compatLnSpc="1">
            <a:prstTxWarp prst="textNoShape">
              <a:avLst/>
            </a:prstTxWarp>
          </a:bodyPr>
          <a:lstStyle>
            <a:lvl1pPr algn="r">
              <a:buFont typeface="Arial" pitchFamily="34" charset="0"/>
              <a:buNone/>
              <a:defRPr kumimoji="0">
                <a:latin typeface="Arial" pitchFamily="34" charset="0"/>
                <a:ea typeface="ＭＳ Ｐゴシック" pitchFamily="50" charset="-128"/>
              </a:defRPr>
            </a:lvl1pPr>
          </a:lstStyle>
          <a:p>
            <a:pPr>
              <a:defRPr/>
            </a:pPr>
            <a:fld id="{82E72383-7439-4EED-AED9-178D2ED39AE9}" type="datetime1">
              <a:rPr lang="ja-JP" altLang="en-US" smtClean="0"/>
              <a:t>2025/9/9</a:t>
            </a:fld>
            <a:endParaRPr lang="ja-JP" altLang="en-US" sz="1200"/>
          </a:p>
        </p:txBody>
      </p:sp>
      <p:sp>
        <p:nvSpPr>
          <p:cNvPr id="20484" name="スライド イメージ プレースホルダー 3"/>
          <p:cNvSpPr>
            <a:spLocks noGrp="1" noRot="1" noChangeAspect="1" noChangeArrowheads="1"/>
          </p:cNvSpPr>
          <p:nvPr>
            <p:ph type="sldImg" idx="2"/>
          </p:nvPr>
        </p:nvSpPr>
        <p:spPr bwMode="auto">
          <a:xfrm>
            <a:off x="919163" y="746125"/>
            <a:ext cx="4968875" cy="372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ノート プレースホルダー 4"/>
          <p:cNvSpPr>
            <a:spLocks noGrp="1" noRot="1" noChangeAspect="1" noChangeArrowheads="1"/>
          </p:cNvSpPr>
          <p:nvPr/>
        </p:nvSpPr>
        <p:spPr bwMode="auto">
          <a:xfrm>
            <a:off x="681038" y="4721225"/>
            <a:ext cx="5445125" cy="447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2" tIns="45694" rIns="91392" bIns="45694" anchor="ctr"/>
          <a:lstStyle>
            <a:lvl1pPr defTabSz="0" eaLnBrk="0" hangingPunct="0">
              <a:spcBef>
                <a:spcPct val="30000"/>
              </a:spcBef>
              <a:defRPr sz="1200">
                <a:solidFill>
                  <a:schemeClr val="tx1"/>
                </a:solidFill>
                <a:latin typeface="Arial" pitchFamily="34" charset="0"/>
              </a:defRPr>
            </a:lvl1pPr>
            <a:lvl2pPr defTabSz="0" eaLnBrk="0" hangingPunct="0">
              <a:spcBef>
                <a:spcPct val="30000"/>
              </a:spcBef>
              <a:defRPr sz="1200">
                <a:solidFill>
                  <a:schemeClr val="tx1"/>
                </a:solidFill>
                <a:latin typeface="Arial" pitchFamily="34" charset="0"/>
              </a:defRPr>
            </a:lvl2pPr>
            <a:lvl3pPr defTabSz="0" eaLnBrk="0" hangingPunct="0">
              <a:spcBef>
                <a:spcPct val="30000"/>
              </a:spcBef>
              <a:defRPr sz="1200">
                <a:solidFill>
                  <a:schemeClr val="tx1"/>
                </a:solidFill>
                <a:latin typeface="Arial" pitchFamily="34" charset="0"/>
              </a:defRPr>
            </a:lvl3pPr>
            <a:lvl4pPr defTabSz="0" eaLnBrk="0" hangingPunct="0">
              <a:spcBef>
                <a:spcPct val="30000"/>
              </a:spcBef>
              <a:defRPr sz="1200">
                <a:solidFill>
                  <a:schemeClr val="tx1"/>
                </a:solidFill>
                <a:latin typeface="Arial" pitchFamily="34" charset="0"/>
              </a:defRPr>
            </a:lvl4pPr>
            <a:lvl5pPr defTabSz="0" eaLnBrk="0" hangingPunct="0">
              <a:spcBef>
                <a:spcPct val="30000"/>
              </a:spcBef>
              <a:defRPr sz="1200">
                <a:solidFill>
                  <a:schemeClr val="tx1"/>
                </a:solidFill>
                <a:latin typeface="Arial" pitchFamily="34" charset="0"/>
              </a:defRPr>
            </a:lvl5pPr>
            <a:lvl6pPr marL="457200" defTabSz="0" eaLnBrk="0" fontAlgn="base" hangingPunct="0">
              <a:spcBef>
                <a:spcPct val="30000"/>
              </a:spcBef>
              <a:spcAft>
                <a:spcPct val="0"/>
              </a:spcAft>
              <a:defRPr sz="1200">
                <a:solidFill>
                  <a:schemeClr val="tx1"/>
                </a:solidFill>
                <a:latin typeface="Arial" pitchFamily="34" charset="0"/>
              </a:defRPr>
            </a:lvl6pPr>
            <a:lvl7pPr marL="914400" defTabSz="0" eaLnBrk="0" fontAlgn="base" hangingPunct="0">
              <a:spcBef>
                <a:spcPct val="30000"/>
              </a:spcBef>
              <a:spcAft>
                <a:spcPct val="0"/>
              </a:spcAft>
              <a:defRPr sz="1200">
                <a:solidFill>
                  <a:schemeClr val="tx1"/>
                </a:solidFill>
                <a:latin typeface="Arial" pitchFamily="34" charset="0"/>
              </a:defRPr>
            </a:lvl7pPr>
            <a:lvl8pPr marL="1371600" defTabSz="0" eaLnBrk="0" fontAlgn="base" hangingPunct="0">
              <a:spcBef>
                <a:spcPct val="30000"/>
              </a:spcBef>
              <a:spcAft>
                <a:spcPct val="0"/>
              </a:spcAft>
              <a:defRPr sz="1200">
                <a:solidFill>
                  <a:schemeClr val="tx1"/>
                </a:solidFill>
                <a:latin typeface="Arial" pitchFamily="34" charset="0"/>
              </a:defRPr>
            </a:lvl8pPr>
            <a:lvl9pPr marL="1828800" defTabSz="0" eaLnBrk="0" fontAlgn="base" hangingPunct="0">
              <a:spcBef>
                <a:spcPct val="30000"/>
              </a:spcBef>
              <a:spcAft>
                <a:spcPct val="0"/>
              </a:spcAft>
              <a:defRPr sz="1200">
                <a:solidFill>
                  <a:schemeClr val="tx1"/>
                </a:solidFill>
                <a:latin typeface="Arial" pitchFamily="34" charset="0"/>
              </a:defRPr>
            </a:lvl9pPr>
          </a:lstStyle>
          <a:p>
            <a:pPr>
              <a:defRPr/>
            </a:pPr>
            <a:r>
              <a:rPr kumimoji="0" lang="ja-JP" altLang="en-US">
                <a:ea typeface="ＭＳ Ｐゴシック" pitchFamily="50" charset="-128"/>
              </a:rPr>
              <a:t>マスター テキストの書式設定</a:t>
            </a:r>
          </a:p>
          <a:p>
            <a:pPr>
              <a:defRPr/>
            </a:pPr>
            <a:r>
              <a:rPr kumimoji="0" lang="ja-JP" altLang="en-US">
                <a:ea typeface="ＭＳ Ｐゴシック" pitchFamily="50" charset="-128"/>
              </a:rPr>
              <a:t>第 </a:t>
            </a:r>
            <a:r>
              <a:rPr kumimoji="0" lang="en-US" altLang="ja-JP" dirty="0">
                <a:ea typeface="ＭＳ Ｐゴシック" pitchFamily="50" charset="-128"/>
              </a:rPr>
              <a:t>2 </a:t>
            </a:r>
            <a:r>
              <a:rPr kumimoji="0" lang="ja-JP" altLang="en-US">
                <a:ea typeface="ＭＳ Ｐゴシック" pitchFamily="50" charset="-128"/>
              </a:rPr>
              <a:t>レベル</a:t>
            </a:r>
          </a:p>
          <a:p>
            <a:pPr>
              <a:defRPr/>
            </a:pPr>
            <a:r>
              <a:rPr kumimoji="0" lang="ja-JP" altLang="en-US">
                <a:ea typeface="ＭＳ Ｐゴシック" pitchFamily="50" charset="-128"/>
              </a:rPr>
              <a:t>第 </a:t>
            </a:r>
            <a:r>
              <a:rPr kumimoji="0" lang="en-US" altLang="ja-JP" dirty="0">
                <a:ea typeface="ＭＳ Ｐゴシック" pitchFamily="50" charset="-128"/>
              </a:rPr>
              <a:t>3 </a:t>
            </a:r>
            <a:r>
              <a:rPr kumimoji="0" lang="ja-JP" altLang="en-US">
                <a:ea typeface="ＭＳ Ｐゴシック" pitchFamily="50" charset="-128"/>
              </a:rPr>
              <a:t>レベル</a:t>
            </a:r>
          </a:p>
          <a:p>
            <a:pPr>
              <a:defRPr/>
            </a:pPr>
            <a:r>
              <a:rPr kumimoji="0" lang="ja-JP" altLang="en-US">
                <a:ea typeface="ＭＳ Ｐゴシック" pitchFamily="50" charset="-128"/>
              </a:rPr>
              <a:t>第 </a:t>
            </a:r>
            <a:r>
              <a:rPr kumimoji="0" lang="en-US" altLang="ja-JP" dirty="0">
                <a:ea typeface="ＭＳ Ｐゴシック" pitchFamily="50" charset="-128"/>
              </a:rPr>
              <a:t>4 </a:t>
            </a:r>
            <a:r>
              <a:rPr kumimoji="0" lang="ja-JP" altLang="en-US">
                <a:ea typeface="ＭＳ Ｐゴシック" pitchFamily="50" charset="-128"/>
              </a:rPr>
              <a:t>レベル</a:t>
            </a:r>
          </a:p>
          <a:p>
            <a:pPr>
              <a:defRPr/>
            </a:pPr>
            <a:r>
              <a:rPr kumimoji="0" lang="ja-JP" altLang="en-US">
                <a:ea typeface="ＭＳ Ｐゴシック" pitchFamily="50" charset="-128"/>
              </a:rPr>
              <a:t>第 </a:t>
            </a:r>
            <a:r>
              <a:rPr kumimoji="0" lang="en-US" altLang="ja-JP" dirty="0">
                <a:ea typeface="ＭＳ Ｐゴシック" pitchFamily="50" charset="-128"/>
              </a:rPr>
              <a:t>5 </a:t>
            </a:r>
            <a:r>
              <a:rPr kumimoji="0" lang="ja-JP" altLang="en-US">
                <a:ea typeface="ＭＳ Ｐゴシック" pitchFamily="50" charset="-128"/>
              </a:rPr>
              <a:t>レベル</a:t>
            </a:r>
          </a:p>
        </p:txBody>
      </p:sp>
      <p:sp>
        <p:nvSpPr>
          <p:cNvPr id="2054" name="フッター プレースホルダー 5"/>
          <p:cNvSpPr>
            <a:spLocks noGrp="1" noChangeArrowheads="1"/>
          </p:cNvSpPr>
          <p:nvPr>
            <p:ph type="ftr" sz="quarter" idx="4"/>
          </p:nvPr>
        </p:nvSpPr>
        <p:spPr bwMode="auto">
          <a:xfrm>
            <a:off x="1"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2" tIns="45694" rIns="91392" bIns="45694" numCol="1" anchor="b" anchorCtr="0" compatLnSpc="1">
            <a:prstTxWarp prst="textNoShape">
              <a:avLst/>
            </a:prstTxWarp>
          </a:bodyPr>
          <a:lstStyle>
            <a:lvl1pPr>
              <a:buFont typeface="Arial" pitchFamily="34" charset="0"/>
              <a:buNone/>
              <a:defRPr kumimoji="0" sz="1200">
                <a:latin typeface="Arial" pitchFamily="34" charset="0"/>
                <a:ea typeface="ＭＳ Ｐゴシック" pitchFamily="50" charset="-128"/>
              </a:defRPr>
            </a:lvl1pPr>
          </a:lstStyle>
          <a:p>
            <a:pPr>
              <a:defRPr/>
            </a:pPr>
            <a:endParaRPr lang="ja-JP" altLang="ja-JP"/>
          </a:p>
        </p:txBody>
      </p:sp>
      <p:sp>
        <p:nvSpPr>
          <p:cNvPr id="2055" name="スライド番号プレースホルダー 6"/>
          <p:cNvSpPr>
            <a:spLocks noGrp="1" noChangeArrowheads="1"/>
          </p:cNvSpPr>
          <p:nvPr>
            <p:ph type="sldNum" sz="quarter" idx="5"/>
          </p:nvPr>
        </p:nvSpPr>
        <p:spPr bwMode="auto">
          <a:xfrm>
            <a:off x="3856039" y="9440863"/>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2" tIns="45694" rIns="91392" bIns="45694" numCol="1" anchor="b" anchorCtr="0" compatLnSpc="1">
            <a:prstTxWarp prst="textNoShape">
              <a:avLst/>
            </a:prstTxWarp>
          </a:bodyPr>
          <a:lstStyle>
            <a:lvl1pPr algn="r">
              <a:buFont typeface="Arial" pitchFamily="34" charset="0"/>
              <a:buNone/>
              <a:defRPr kumimoji="0">
                <a:latin typeface="Arial" pitchFamily="34" charset="0"/>
                <a:ea typeface="ＭＳ Ｐゴシック" pitchFamily="50" charset="-128"/>
              </a:defRPr>
            </a:lvl1pPr>
          </a:lstStyle>
          <a:p>
            <a:pPr>
              <a:defRPr/>
            </a:pPr>
            <a:fld id="{E7F9D57B-C2B2-4784-8D52-08A00F79AEBB}" type="slidenum">
              <a:rPr lang="ja-JP" altLang="en-US"/>
              <a:pPr>
                <a:defRPr/>
              </a:pPr>
              <a:t>‹#›</a:t>
            </a:fld>
            <a:endParaRPr lang="ja-JP" altLang="en-US" sz="1200"/>
          </a:p>
        </p:txBody>
      </p:sp>
    </p:spTree>
    <p:extLst>
      <p:ext uri="{BB962C8B-B14F-4D97-AF65-F5344CB8AC3E}">
        <p14:creationId xmlns:p14="http://schemas.microsoft.com/office/powerpoint/2010/main" val="1719449272"/>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1pPr>
    <a:lvl2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2pPr>
    <a:lvl3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3pPr>
    <a:lvl4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4pPr>
    <a:lvl5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83138"/>
            <a:ext cx="5445125" cy="3913187"/>
          </a:xfrm>
          <a:prstGeom prst="rect">
            <a:avLst/>
          </a:prstGeom>
        </p:spPr>
        <p:txBody>
          <a:bodyPr/>
          <a:lstStyle/>
          <a:p>
            <a:endParaRPr kumimoji="1" lang="ja-JP" altLang="en-US" dirty="0"/>
          </a:p>
        </p:txBody>
      </p:sp>
      <p:sp>
        <p:nvSpPr>
          <p:cNvPr id="4" name="日付プレースホルダー 3"/>
          <p:cNvSpPr>
            <a:spLocks noGrp="1"/>
          </p:cNvSpPr>
          <p:nvPr>
            <p:ph type="dt" idx="1"/>
          </p:nvPr>
        </p:nvSpPr>
        <p:spPr/>
        <p:txBody>
          <a:bodyPr/>
          <a:lstStyle/>
          <a:p>
            <a:pPr>
              <a:defRPr/>
            </a:pPr>
            <a:fld id="{82E72383-7439-4EED-AED9-178D2ED39AE9}" type="datetime1">
              <a:rPr lang="ja-JP" altLang="en-US" smtClean="0"/>
              <a:t>2025/9/9</a:t>
            </a:fld>
            <a:endParaRPr lang="ja-JP" altLang="en-US" sz="1200"/>
          </a:p>
        </p:txBody>
      </p:sp>
      <p:sp>
        <p:nvSpPr>
          <p:cNvPr id="5" name="スライド番号プレースホルダー 4"/>
          <p:cNvSpPr>
            <a:spLocks noGrp="1"/>
          </p:cNvSpPr>
          <p:nvPr>
            <p:ph type="sldNum" sz="quarter" idx="5"/>
          </p:nvPr>
        </p:nvSpPr>
        <p:spPr/>
        <p:txBody>
          <a:bodyPr/>
          <a:lstStyle/>
          <a:p>
            <a:pPr>
              <a:defRPr/>
            </a:pPr>
            <a:fld id="{E7F9D57B-C2B2-4784-8D52-08A00F79AEBB}" type="slidenum">
              <a:rPr lang="ja-JP" altLang="en-US" smtClean="0"/>
              <a:pPr>
                <a:defRPr/>
              </a:pPr>
              <a:t>0</a:t>
            </a:fld>
            <a:endParaRPr lang="ja-JP" altLang="en-US" sz="1200"/>
          </a:p>
        </p:txBody>
      </p:sp>
    </p:spTree>
    <p:extLst>
      <p:ext uri="{BB962C8B-B14F-4D97-AF65-F5344CB8AC3E}">
        <p14:creationId xmlns:p14="http://schemas.microsoft.com/office/powerpoint/2010/main" val="819445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069392B6-17E9-4546-B764-591D1729555C}" type="datetime1">
              <a:rPr lang="ja-JP" altLang="en-US" smtClean="0"/>
              <a:t>2025/9/9</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8DABF55D-278D-4712-8DF1-030BA23F18FC}"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235805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A6ADA600-04E6-4AD9-9388-3602EF6DC2DE}" type="datetime1">
              <a:rPr lang="ja-JP" altLang="en-US" smtClean="0"/>
              <a:t>2025/9/9</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178828CD-04D0-4481-908E-ED7443EBC140}"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3772836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4E9DCAE7-027C-4FD7-AF04-34C0C54AF80B}" type="datetime1">
              <a:rPr lang="ja-JP" altLang="en-US" smtClean="0"/>
              <a:t>2025/9/9</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B55135A7-63E1-426E-8694-04F47C5B9E74}"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425230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268C868A-50E2-47F3-9E90-CF59F56BF62C}" type="datetime1">
              <a:rPr lang="ja-JP" altLang="en-US" smtClean="0"/>
              <a:t>2025/9/9</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9EA89ACA-A6EF-4BF4-A455-2A84F438D6CD}"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2754535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6031F1DC-0ED3-449C-93E9-26A1B70E8FE5}" type="datetime1">
              <a:rPr lang="ja-JP" altLang="en-US" smtClean="0"/>
              <a:t>2025/9/9</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2F8C0D40-F2DC-4617-84B1-60AF796C4112}"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795281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C656B036-CD12-460C-9C3D-36FCAE912D2A}" type="datetime1">
              <a:rPr lang="ja-JP" altLang="en-US" smtClean="0"/>
              <a:t>2025/9/9</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CEDD7B95-4488-4767-895A-51ACF4286683}"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49648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noChangeArrowheads="1"/>
          </p:cNvSpPr>
          <p:nvPr>
            <p:ph type="dt" sz="half" idx="10"/>
          </p:nvPr>
        </p:nvSpPr>
        <p:spPr>
          <a:ln/>
        </p:spPr>
        <p:txBody>
          <a:bodyPr/>
          <a:lstStyle>
            <a:lvl1pPr>
              <a:defRPr/>
            </a:lvl1pPr>
          </a:lstStyle>
          <a:p>
            <a:pPr>
              <a:defRPr/>
            </a:pPr>
            <a:fld id="{C6904276-33C3-4458-9771-046552E54B23}" type="datetime1">
              <a:rPr lang="ja-JP" altLang="en-US" smtClean="0"/>
              <a:t>2025/9/9</a:t>
            </a:fld>
            <a:endParaRPr lang="ja-JP" altLang="en-US" sz="1800">
              <a:solidFill>
                <a:schemeClr val="tx1"/>
              </a:solidFill>
            </a:endParaRPr>
          </a:p>
        </p:txBody>
      </p:sp>
      <p:sp>
        <p:nvSpPr>
          <p:cNvPr id="8"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9" name="スライド番号プレースホルダー 5"/>
          <p:cNvSpPr>
            <a:spLocks noGrp="1" noChangeArrowheads="1"/>
          </p:cNvSpPr>
          <p:nvPr>
            <p:ph type="sldNum" sz="quarter" idx="12"/>
          </p:nvPr>
        </p:nvSpPr>
        <p:spPr>
          <a:ln/>
        </p:spPr>
        <p:txBody>
          <a:bodyPr/>
          <a:lstStyle>
            <a:lvl1pPr>
              <a:defRPr/>
            </a:lvl1pPr>
          </a:lstStyle>
          <a:p>
            <a:pPr>
              <a:defRPr/>
            </a:pPr>
            <a:fld id="{D6B9B6B1-DEA3-4A52-AFBF-A1741D3148DF}"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2213367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noChangeArrowheads="1"/>
          </p:cNvSpPr>
          <p:nvPr>
            <p:ph type="dt" sz="half" idx="10"/>
          </p:nvPr>
        </p:nvSpPr>
        <p:spPr>
          <a:ln/>
        </p:spPr>
        <p:txBody>
          <a:bodyPr/>
          <a:lstStyle>
            <a:lvl1pPr>
              <a:defRPr/>
            </a:lvl1pPr>
          </a:lstStyle>
          <a:p>
            <a:pPr>
              <a:defRPr/>
            </a:pPr>
            <a:fld id="{1EC124B8-BB7C-4A0A-B46B-175484493F03}" type="datetime1">
              <a:rPr lang="ja-JP" altLang="en-US" smtClean="0"/>
              <a:t>2025/9/9</a:t>
            </a:fld>
            <a:endParaRPr lang="ja-JP" altLang="en-US" sz="1800">
              <a:solidFill>
                <a:schemeClr val="tx1"/>
              </a:solidFill>
            </a:endParaRPr>
          </a:p>
        </p:txBody>
      </p:sp>
      <p:sp>
        <p:nvSpPr>
          <p:cNvPr id="4"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5" name="スライド番号プレースホルダー 5"/>
          <p:cNvSpPr>
            <a:spLocks noGrp="1" noChangeArrowheads="1"/>
          </p:cNvSpPr>
          <p:nvPr>
            <p:ph type="sldNum" sz="quarter" idx="12"/>
          </p:nvPr>
        </p:nvSpPr>
        <p:spPr>
          <a:ln/>
        </p:spPr>
        <p:txBody>
          <a:bodyPr/>
          <a:lstStyle>
            <a:lvl1pPr>
              <a:defRPr/>
            </a:lvl1pPr>
          </a:lstStyle>
          <a:p>
            <a:pPr>
              <a:defRPr/>
            </a:pPr>
            <a:fld id="{2EFD7CA7-8BB1-4A92-A4B8-371C3EE40108}"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1784078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noChangeArrowheads="1"/>
          </p:cNvSpPr>
          <p:nvPr>
            <p:ph type="dt" sz="half" idx="10"/>
          </p:nvPr>
        </p:nvSpPr>
        <p:spPr>
          <a:ln/>
        </p:spPr>
        <p:txBody>
          <a:bodyPr/>
          <a:lstStyle>
            <a:lvl1pPr>
              <a:defRPr/>
            </a:lvl1pPr>
          </a:lstStyle>
          <a:p>
            <a:pPr>
              <a:defRPr/>
            </a:pPr>
            <a:fld id="{9340B5FC-7ADA-43A9-9CD4-D05E134CE923}" type="datetime1">
              <a:rPr lang="ja-JP" altLang="en-US" smtClean="0"/>
              <a:t>2025/9/9</a:t>
            </a:fld>
            <a:endParaRPr lang="ja-JP" altLang="en-US" sz="1800">
              <a:solidFill>
                <a:schemeClr val="tx1"/>
              </a:solidFill>
            </a:endParaRPr>
          </a:p>
        </p:txBody>
      </p:sp>
      <p:sp>
        <p:nvSpPr>
          <p:cNvPr id="3"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4" name="スライド番号プレースホルダー 5"/>
          <p:cNvSpPr>
            <a:spLocks noGrp="1" noChangeArrowheads="1"/>
          </p:cNvSpPr>
          <p:nvPr>
            <p:ph type="sldNum" sz="quarter" idx="12"/>
          </p:nvPr>
        </p:nvSpPr>
        <p:spPr>
          <a:ln/>
        </p:spPr>
        <p:txBody>
          <a:bodyPr/>
          <a:lstStyle>
            <a:lvl1pPr>
              <a:defRPr/>
            </a:lvl1pPr>
          </a:lstStyle>
          <a:p>
            <a:pPr>
              <a:defRPr/>
            </a:pPr>
            <a:fld id="{E4B09D35-6110-4F98-BACF-76816407AF00}"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4172382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AEC60B21-3B1B-41DB-9B83-AA04685DA5FA}" type="datetime1">
              <a:rPr lang="ja-JP" altLang="en-US" smtClean="0"/>
              <a:t>2025/9/9</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5827241C-3811-4A15-BC3C-CDF9E214B84A}"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135195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sym typeface="Calibri" pitchFamily="34" charset="0"/>
            </a:endParaRP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0DDD0AE7-7F9A-4589-A6B6-33FAA3417AC7}" type="datetime1">
              <a:rPr lang="ja-JP" altLang="en-US" smtClean="0"/>
              <a:t>2025/9/9</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FB1FD0D3-33AD-49DA-A5A6-14ACA44C1325}"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3558860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ja-JP">
                <a:sym typeface="Calibri" pitchFamily="34" charset="0"/>
              </a:rPr>
              <a:t>マスター タイトルの書式設定</a:t>
            </a:r>
          </a:p>
        </p:txBody>
      </p:sp>
      <p:sp>
        <p:nvSpPr>
          <p:cNvPr id="1027" name="テキスト プレースホルダー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a:sym typeface="Calibri" pitchFamily="34" charset="0"/>
              </a:rPr>
              <a:t>マスター テキストの書式設定</a:t>
            </a:r>
          </a:p>
          <a:p>
            <a:pPr lvl="1"/>
            <a:r>
              <a:rPr lang="zh-CN" altLang="ja-JP">
                <a:sym typeface="Calibri" pitchFamily="34" charset="0"/>
              </a:rPr>
              <a:t>第 </a:t>
            </a:r>
            <a:r>
              <a:rPr lang="ja-JP" altLang="zh-CN">
                <a:sym typeface="Calibri" pitchFamily="34" charset="0"/>
              </a:rPr>
              <a:t>2 </a:t>
            </a:r>
            <a:r>
              <a:rPr lang="zh-CN" altLang="ja-JP">
                <a:sym typeface="Calibri" pitchFamily="34" charset="0"/>
              </a:rPr>
              <a:t>レベル</a:t>
            </a:r>
          </a:p>
          <a:p>
            <a:pPr lvl="2"/>
            <a:r>
              <a:rPr lang="zh-CN" altLang="ja-JP">
                <a:sym typeface="Calibri" pitchFamily="34" charset="0"/>
              </a:rPr>
              <a:t>第 </a:t>
            </a:r>
            <a:r>
              <a:rPr lang="ja-JP" altLang="zh-CN">
                <a:sym typeface="Calibri" pitchFamily="34" charset="0"/>
              </a:rPr>
              <a:t>3 </a:t>
            </a:r>
            <a:r>
              <a:rPr lang="zh-CN" altLang="ja-JP">
                <a:sym typeface="Calibri" pitchFamily="34" charset="0"/>
              </a:rPr>
              <a:t>レベル</a:t>
            </a:r>
          </a:p>
          <a:p>
            <a:pPr lvl="3"/>
            <a:r>
              <a:rPr lang="zh-CN" altLang="ja-JP">
                <a:sym typeface="Calibri" pitchFamily="34" charset="0"/>
              </a:rPr>
              <a:t>第 </a:t>
            </a:r>
            <a:r>
              <a:rPr lang="ja-JP" altLang="zh-CN">
                <a:sym typeface="Calibri" pitchFamily="34" charset="0"/>
              </a:rPr>
              <a:t>4 </a:t>
            </a:r>
            <a:r>
              <a:rPr lang="zh-CN" altLang="ja-JP">
                <a:sym typeface="Calibri" pitchFamily="34" charset="0"/>
              </a:rPr>
              <a:t>レベル</a:t>
            </a:r>
          </a:p>
          <a:p>
            <a:pPr lvl="4"/>
            <a:r>
              <a:rPr lang="zh-CN" altLang="ja-JP">
                <a:sym typeface="Calibri" pitchFamily="34" charset="0"/>
              </a:rPr>
              <a:t>第 </a:t>
            </a:r>
            <a:r>
              <a:rPr lang="ja-JP" altLang="zh-CN">
                <a:sym typeface="Calibri" pitchFamily="34" charset="0"/>
              </a:rPr>
              <a:t>5 </a:t>
            </a:r>
            <a:r>
              <a:rPr lang="zh-CN" altLang="ja-JP">
                <a:sym typeface="Calibri" pitchFamily="34" charset="0"/>
              </a:rPr>
              <a:t>レベル</a:t>
            </a:r>
          </a:p>
        </p:txBody>
      </p:sp>
      <p:sp>
        <p:nvSpPr>
          <p:cNvPr id="1028" name="日付プレースホルダー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buFont typeface="Arial" pitchFamily="34" charset="0"/>
              <a:buNone/>
              <a:defRPr kumimoji="0" sz="1200">
                <a:solidFill>
                  <a:srgbClr val="898989"/>
                </a:solidFill>
                <a:latin typeface="Arial" pitchFamily="34" charset="0"/>
                <a:ea typeface="ＭＳ Ｐゴシック" pitchFamily="50" charset="-128"/>
              </a:defRPr>
            </a:lvl1pPr>
          </a:lstStyle>
          <a:p>
            <a:pPr>
              <a:defRPr/>
            </a:pPr>
            <a:fld id="{CFEB0A9E-DE45-4F6D-8485-676D6FD39159}" type="datetime1">
              <a:rPr lang="ja-JP" altLang="en-US" smtClean="0"/>
              <a:t>2025/9/9</a:t>
            </a:fld>
            <a:endParaRPr lang="ja-JP" altLang="en-US" sz="1800">
              <a:solidFill>
                <a:schemeClr val="tx1"/>
              </a:solidFill>
            </a:endParaRPr>
          </a:p>
        </p:txBody>
      </p:sp>
      <p:sp>
        <p:nvSpPr>
          <p:cNvPr id="1029" name="フッター プレースホルダー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a:buFont typeface="Arial" pitchFamily="34" charset="0"/>
              <a:buNone/>
              <a:defRPr kumimoji="0" sz="1200">
                <a:solidFill>
                  <a:srgbClr val="898989"/>
                </a:solidFill>
                <a:latin typeface="Arial" pitchFamily="34" charset="0"/>
                <a:ea typeface="ＭＳ Ｐゴシック" pitchFamily="50" charset="-128"/>
              </a:defRPr>
            </a:lvl1pPr>
          </a:lstStyle>
          <a:p>
            <a:pPr>
              <a:defRPr/>
            </a:pPr>
            <a:endParaRPr lang="ja-JP" altLang="ja-JP"/>
          </a:p>
        </p:txBody>
      </p:sp>
      <p:sp>
        <p:nvSpPr>
          <p:cNvPr id="1030" name="スライド番号プレースホルダー 5"/>
          <p:cNvSpPr>
            <a:spLocks noGrp="1" noChangeArrowheads="1"/>
          </p:cNvSpPr>
          <p:nvPr>
            <p:ph type="sldNum" sz="quarter" idx="4"/>
          </p:nvPr>
        </p:nvSpPr>
        <p:spPr bwMode="auto">
          <a:xfrm>
            <a:off x="6875463" y="63817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a:buFont typeface="Arial" pitchFamily="34" charset="0"/>
              <a:buNone/>
              <a:defRPr kumimoji="0" sz="1800">
                <a:solidFill>
                  <a:srgbClr val="898989"/>
                </a:solidFill>
                <a:latin typeface="HGPｺﾞｼｯｸE" panose="020B0900000000000000" pitchFamily="50" charset="-128"/>
                <a:ea typeface="HGPｺﾞｼｯｸE" panose="020B0900000000000000" pitchFamily="50" charset="-128"/>
              </a:defRPr>
            </a:lvl1pPr>
          </a:lstStyle>
          <a:p>
            <a:pPr>
              <a:defRPr/>
            </a:pPr>
            <a:fld id="{398835D8-AEE9-4916-B3A9-4AE314E74361}" type="slidenum">
              <a:rPr lang="ja-JP" altLang="en-US"/>
              <a:pPr>
                <a:defRPr/>
              </a:pPr>
              <a:t>‹#›</a:t>
            </a:fld>
            <a:endParaRPr lang="ja-JP" alt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marL="914400" indent="-914400" algn="ctr" rtl="0" eaLnBrk="0" fontAlgn="base" hangingPunct="0">
        <a:spcBef>
          <a:spcPct val="0"/>
        </a:spcBef>
        <a:spcAft>
          <a:spcPct val="0"/>
        </a:spcAft>
        <a:defRPr sz="4400">
          <a:solidFill>
            <a:schemeClr val="tx1"/>
          </a:solidFill>
          <a:latin typeface="+mj-lt"/>
          <a:ea typeface="+mj-ea"/>
          <a:cs typeface="+mj-cs"/>
          <a:sym typeface="Calibri" pitchFamily="34" charset="0"/>
        </a:defRPr>
      </a:lvl1pPr>
      <a:lvl2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2pPr>
      <a:lvl3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3pPr>
      <a:lvl4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4pPr>
      <a:lvl5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5pPr>
      <a:lvl6pPr marL="13716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6pPr>
      <a:lvl7pPr marL="18288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7pPr>
      <a:lvl8pPr marL="22860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8pPr>
      <a:lvl9pPr marL="27432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sym typeface="Calibri" pitchFamily="34" charset="0"/>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ea typeface="+mn-ea"/>
          <a:sym typeface="Calibri" pitchFamily="34" charset="0"/>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ea typeface="+mn-ea"/>
          <a:sym typeface="Calibri" pitchFamily="34" charset="0"/>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mn-ea"/>
          <a:sym typeface="Calibri" pitchFamily="34" charset="0"/>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mn-ea"/>
          <a:sym typeface="Calibri" pitchFamily="34" charset="0"/>
        </a:defRPr>
      </a:lvl5pPr>
      <a:lvl6pPr marL="25146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6pPr>
      <a:lvl7pPr marL="29718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7pPr>
      <a:lvl8pPr marL="34290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8pPr>
      <a:lvl9pPr marL="38862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pref.osaka.lg.jp/iryo/zaitaku/ikotaiseikakuho.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42"/>
          <p:cNvSpPr txBox="1">
            <a:spLocks noChangeArrowheads="1"/>
          </p:cNvSpPr>
          <p:nvPr/>
        </p:nvSpPr>
        <p:spPr bwMode="auto">
          <a:xfrm>
            <a:off x="0" y="418754"/>
            <a:ext cx="9144000" cy="5711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gn="l" eaLnBrk="0" fontAlgn="base" hangingPunct="0">
              <a:lnSpc>
                <a:spcPct val="95000"/>
              </a:lnSpc>
              <a:spcBef>
                <a:spcPct val="20000"/>
              </a:spcBef>
              <a:spcAft>
                <a:spcPct val="10000"/>
              </a:spcAft>
              <a:buClr>
                <a:srgbClr val="A30B1A"/>
              </a:buClr>
              <a:buFont typeface="Wingdings" pitchFamily="2" charset="2"/>
              <a:buChar char="n"/>
              <a:defRPr kumimoji="1" sz="2400">
                <a:solidFill>
                  <a:srgbClr val="000000"/>
                </a:solidFill>
                <a:latin typeface="Arial" charset="0"/>
                <a:ea typeface="ＭＳ Ｐゴシック" charset="-128"/>
                <a:cs typeface="Arial" charset="0"/>
              </a:defRPr>
            </a:lvl1pPr>
            <a:lvl2pPr marL="742950" indent="-285750" algn="l" eaLnBrk="0" fontAlgn="base" hangingPunct="0">
              <a:lnSpc>
                <a:spcPct val="95000"/>
              </a:lnSpc>
              <a:spcBef>
                <a:spcPct val="20000"/>
              </a:spcBef>
              <a:spcAft>
                <a:spcPct val="10000"/>
              </a:spcAft>
              <a:buClr>
                <a:srgbClr val="87867E"/>
              </a:buClr>
              <a:buFont typeface="Wingdings" pitchFamily="2" charset="2"/>
              <a:buChar char="n"/>
              <a:defRPr kumimoji="1" sz="2000">
                <a:solidFill>
                  <a:srgbClr val="000000"/>
                </a:solidFill>
                <a:latin typeface="Arial" charset="0"/>
                <a:ea typeface="ＭＳ Ｐゴシック" charset="-128"/>
                <a:cs typeface="Arial" charset="0"/>
              </a:defRPr>
            </a:lvl2pPr>
            <a:lvl3pPr marL="1143000" indent="-228600" algn="l" eaLnBrk="0" fontAlgn="base" hangingPunct="0">
              <a:lnSpc>
                <a:spcPct val="95000"/>
              </a:lnSpc>
              <a:spcBef>
                <a:spcPct val="20000"/>
              </a:spcBef>
              <a:spcAft>
                <a:spcPct val="10000"/>
              </a:spcAft>
              <a:buClr>
                <a:srgbClr val="87867E"/>
              </a:buClr>
              <a:buSzPct val="100000"/>
              <a:buChar char="•"/>
              <a:defRPr kumimoji="1">
                <a:solidFill>
                  <a:srgbClr val="000000"/>
                </a:solidFill>
                <a:latin typeface="Arial" charset="0"/>
                <a:ea typeface="ＭＳ Ｐゴシック" charset="-128"/>
                <a:cs typeface="Arial" charset="0"/>
              </a:defRPr>
            </a:lvl3pPr>
            <a:lvl4pPr marL="1600200" indent="-228600" algn="l" eaLnBrk="0" fontAlgn="base" hangingPunct="0">
              <a:lnSpc>
                <a:spcPct val="95000"/>
              </a:lnSpc>
              <a:spcBef>
                <a:spcPct val="20000"/>
              </a:spcBef>
              <a:spcAft>
                <a:spcPct val="10000"/>
              </a:spcAft>
              <a:buClr>
                <a:srgbClr val="87867E"/>
              </a:buClr>
              <a:buSzPct val="100000"/>
              <a:buChar char="•"/>
              <a:defRPr kumimoji="1" sz="1600">
                <a:solidFill>
                  <a:srgbClr val="000000"/>
                </a:solidFill>
                <a:latin typeface="Arial" charset="0"/>
                <a:ea typeface="ＭＳ Ｐゴシック" charset="-128"/>
                <a:cs typeface="Arial" charset="0"/>
              </a:defRPr>
            </a:lvl4pPr>
            <a:lvl5pPr marL="2057400" indent="-228600" algn="l" eaLnBrk="0" fontAlgn="base" hangingPunct="0">
              <a:buBlip>
                <a:blip r:embed="rId3"/>
              </a:buBlip>
              <a:defRPr kumimoji="1" sz="2000">
                <a:solidFill>
                  <a:srgbClr val="000000"/>
                </a:solidFill>
                <a:latin typeface="Arial" charset="0"/>
                <a:ea typeface="ＭＳ Ｐゴシック" charset="-128"/>
                <a:cs typeface="Arial" charset="0"/>
              </a:defRPr>
            </a:lvl5pPr>
            <a:lvl6pPr marL="25146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6pPr>
            <a:lvl7pPr marL="29718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7pPr>
            <a:lvl8pPr marL="34290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8pPr>
            <a:lvl9pPr marL="3886200" indent="-228600" eaLnBrk="0" fontAlgn="base" hangingPunct="0">
              <a:spcBef>
                <a:spcPct val="0"/>
              </a:spcBef>
              <a:spcAft>
                <a:spcPct val="0"/>
              </a:spcAft>
              <a:buBlip>
                <a:blip r:embed="rId3"/>
              </a:buBlip>
              <a:defRPr kumimoji="1" sz="2000">
                <a:solidFill>
                  <a:srgbClr val="000000"/>
                </a:solidFill>
                <a:latin typeface="Arial" charset="0"/>
                <a:ea typeface="ＭＳ Ｐゴシック" charset="-128"/>
                <a:cs typeface="Arial" charset="0"/>
              </a:defRPr>
            </a:lvl9pPr>
          </a:lstStyle>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１．事業目的</a:t>
            </a:r>
            <a:endParaRPr lang="en-US" altLang="ja-JP" sz="15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入退院支援機能の充実により地域の医療連携体制を構築することで、急変時対応に係る病院機能を強化</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ts val="1000"/>
              </a:lnSpc>
              <a:spcBef>
                <a:spcPct val="0"/>
              </a:spcBef>
              <a:spcAft>
                <a:spcPct val="0"/>
              </a:spcAft>
              <a:buClrTx/>
              <a:buNone/>
              <a:defRPr/>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２．補助対象事業者</a:t>
            </a:r>
            <a:endParaRPr lang="en-US" altLang="ja-JP" sz="15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府内に所在する医療法第</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に定める病院（地域医療支援病院及び在宅療養後方支援病院を除く）</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但し、下記ウ）を補助要件とする病院は、北河内及び中河内医療圏域に所在する病院に限る</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（圏域毎の補助制限あり）</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但し、下記エ）を補助要件とする病院は、豊能、三島及び中河内医療圏域に所在する病院に限る</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（圏域毎の補助制限あり）</a:t>
            </a:r>
            <a:endParaRPr lang="en-US" altLang="ja-JP" sz="11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ts val="1000"/>
              </a:lnSpc>
              <a:spcBef>
                <a:spcPct val="0"/>
              </a:spcBef>
              <a:spcAft>
                <a:spcPct val="0"/>
              </a:spcAft>
              <a:buClrTx/>
              <a:buNone/>
              <a:defRPr/>
            </a:pP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３．補助対象事業</a:t>
            </a:r>
            <a:endParaRPr lang="en-US" altLang="ja-JP" sz="15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在宅療養患者の病状変化時の受入れ体制の確保に努める医療機関に対し、人件費の一部を補助する</a:t>
            </a:r>
          </a:p>
          <a:p>
            <a:pPr eaLnBrk="1" fontAlgn="ctr" hangingPunct="1">
              <a:lnSpc>
                <a:spcPts val="1000"/>
              </a:lnSpc>
              <a:spcBef>
                <a:spcPct val="0"/>
              </a:spcBef>
              <a:spcAft>
                <a:spcPct val="0"/>
              </a:spcAft>
              <a:buClrTx/>
              <a:buNone/>
              <a:defRPr/>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４．補助基準額</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（予算総額：</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10,000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千円（計５か所）の範囲内）</a:t>
            </a:r>
            <a:endParaRPr lang="en-US" altLang="ja-JP" sz="1400"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4,000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千円（上限）／</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か所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病院あたり、</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回限りの補助（過去に本補助金を交付された病院は対象外）</a:t>
            </a:r>
          </a:p>
          <a:p>
            <a:pPr eaLnBrk="1" fontAlgn="ctr" hangingPunct="1">
              <a:lnSpc>
                <a:spcPts val="1000"/>
              </a:lnSpc>
              <a:spcBef>
                <a:spcPct val="0"/>
              </a:spcBef>
              <a:spcAft>
                <a:spcPct val="0"/>
              </a:spcAft>
              <a:buClrTx/>
              <a:buNone/>
              <a:defRPr/>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５．補助率</a:t>
            </a:r>
            <a:endParaRPr lang="en-US" altLang="ja-JP" sz="1500" b="1" u="sng"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（最大</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2,000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千円の補助</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病院あたり）</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ts val="1000"/>
              </a:lnSpc>
              <a:spcBef>
                <a:spcPct val="0"/>
              </a:spcBef>
              <a:spcAft>
                <a:spcPct val="0"/>
              </a:spcAft>
              <a:buClrTx/>
              <a:buNone/>
              <a:defRPr/>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６．対象となる経費</a:t>
            </a:r>
            <a:endParaRPr lang="en-US" altLang="ja-JP" sz="15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地域連携に必要な看護師、社会福祉士、事務職員等の新たな配置（院内の配置換え含む）に必要な人件費</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ts val="1000"/>
              </a:lnSpc>
              <a:spcBef>
                <a:spcPct val="0"/>
              </a:spcBef>
              <a:spcAft>
                <a:spcPct val="0"/>
              </a:spcAft>
              <a:buClrTx/>
              <a:buNone/>
              <a:defRPr/>
            </a:pP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７．補助要件</a:t>
            </a:r>
            <a:endParaRPr lang="en-US" altLang="ja-JP" sz="1500" b="1"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令和７年４月１日から令和８年３月</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日までの間に以下のいずれか</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err="1">
                <a:latin typeface="メイリオ" panose="020B0604030504040204" pitchFamily="50" charset="-128"/>
                <a:ea typeface="メイリオ" panose="020B0604030504040204" pitchFamily="50" charset="-128"/>
                <a:cs typeface="メイリオ" panose="020B0604030504040204" pitchFamily="50" charset="-128"/>
              </a:rPr>
              <a:t>つの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基準を充足すること</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（要件ア）からエ）は、年度中に</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新たに</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充足すること）</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ts val="500"/>
              </a:lnSpc>
              <a:spcBef>
                <a:spcPct val="0"/>
              </a:spcBef>
              <a:spcAft>
                <a:spcPct val="0"/>
              </a:spcAft>
              <a:buClrTx/>
              <a:buNone/>
              <a:defRPr/>
            </a:pP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ア）入退院支援加算の施設基準を充足（</a:t>
            </a: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近畿厚生局の「届出受理通知」で要件を確認）</a:t>
            </a:r>
            <a:endParaRPr lang="en-US" altLang="ja-JP"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a:p>
            <a:pPr eaLnBrk="1" fontAlgn="ctr" hangingPunct="1">
              <a:lnSpc>
                <a:spcPct val="100000"/>
              </a:lnSpc>
              <a:spcBef>
                <a:spcPct val="0"/>
              </a:spcBef>
              <a:spcAft>
                <a:spcPct val="0"/>
              </a:spcAft>
              <a:buClrTx/>
              <a:buNone/>
              <a:defRPr/>
            </a:pP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イ）入退院支援加算１の算定</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近畿厚生局の「届出受理通知」で要件を確認）</a:t>
            </a: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ウ）在宅療養後方支援病院（</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床以上）の施設基準を充足</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エ）在宅療養支援病院（</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床未満）の施設基準を充足</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オ）病院（</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床以上）において、予め連携する医療機関からの受入れ実績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回以上</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年</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eaLnBrk="1" fontAlgn="ctr" hangingPunct="1">
              <a:lnSpc>
                <a:spcPct val="100000"/>
              </a:lnSpc>
              <a:spcBef>
                <a:spcPct val="0"/>
              </a:spcBef>
              <a:spcAft>
                <a:spcPct val="0"/>
              </a:spcAft>
              <a:buClrTx/>
              <a:buNone/>
              <a:defRPr/>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カ）病院（</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床未満）において、予め連携する医療機関からの受入れ実績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回以上</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年</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Rectangle 2"/>
          <p:cNvSpPr>
            <a:spLocks noChangeArrowheads="1"/>
          </p:cNvSpPr>
          <p:nvPr/>
        </p:nvSpPr>
        <p:spPr bwMode="auto">
          <a:xfrm>
            <a:off x="141748" y="33620"/>
            <a:ext cx="9144000" cy="298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3980" tIns="10796" rIns="53980" bIns="10796" anchor="ctr">
            <a:spAutoFit/>
          </a:bodyPr>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kumimoji="0" lang="zh-TW" altLang="en-US" sz="1800" dirty="0">
                <a:solidFill>
                  <a:srgbClr val="000000"/>
                </a:solidFill>
                <a:latin typeface="HGP創英角ｺﾞｼｯｸUB" panose="020B0900000000000000" pitchFamily="50" charset="-128"/>
                <a:ea typeface="HGP創英角ｺﾞｼｯｸUB" panose="020B0900000000000000" pitchFamily="50" charset="-128"/>
                <a:sym typeface="メイリオ" pitchFamily="50" charset="-128"/>
              </a:rPr>
              <a:t>在宅医療移行体制確保事業</a:t>
            </a:r>
            <a:r>
              <a:rPr kumimoji="0" lang="ja-JP" altLang="en-US" sz="1800" dirty="0">
                <a:solidFill>
                  <a:srgbClr val="000000"/>
                </a:solidFill>
                <a:latin typeface="HGP創英角ｺﾞｼｯｸUB" panose="020B0900000000000000" pitchFamily="50" charset="-128"/>
                <a:ea typeface="HGP創英角ｺﾞｼｯｸUB" panose="020B0900000000000000" pitchFamily="50" charset="-128"/>
                <a:sym typeface="メイリオ" pitchFamily="50" charset="-128"/>
              </a:rPr>
              <a:t>（入退院支援に携わる看護師等配置補助）</a:t>
            </a:r>
            <a:endParaRPr kumimoji="0" lang="en-US" altLang="ja-JP" sz="1800" dirty="0">
              <a:solidFill>
                <a:srgbClr val="000000"/>
              </a:solidFill>
              <a:latin typeface="HGP創英角ｺﾞｼｯｸUB" panose="020B0900000000000000" pitchFamily="50" charset="-128"/>
              <a:ea typeface="HGP創英角ｺﾞｼｯｸUB" panose="020B0900000000000000" pitchFamily="50" charset="-128"/>
              <a:sym typeface="メイリオ" pitchFamily="50" charset="-128"/>
            </a:endParaRPr>
          </a:p>
        </p:txBody>
      </p:sp>
      <p:sp>
        <p:nvSpPr>
          <p:cNvPr id="6" name="直線コネクタ 23"/>
          <p:cNvSpPr>
            <a:spLocks noChangeShapeType="1"/>
          </p:cNvSpPr>
          <p:nvPr/>
        </p:nvSpPr>
        <p:spPr bwMode="auto">
          <a:xfrm>
            <a:off x="0" y="404790"/>
            <a:ext cx="9144000" cy="0"/>
          </a:xfrm>
          <a:prstGeom prst="line">
            <a:avLst/>
          </a:prstGeom>
          <a:noFill/>
          <a:ln w="38100" cmpd="dbl">
            <a:solidFill>
              <a:srgbClr val="538CD5"/>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9" name="正方形/長方形 8"/>
          <p:cNvSpPr/>
          <p:nvPr/>
        </p:nvSpPr>
        <p:spPr>
          <a:xfrm>
            <a:off x="969748" y="6142237"/>
            <a:ext cx="5019450" cy="615553"/>
          </a:xfrm>
          <a:prstGeom prst="rect">
            <a:avLst/>
          </a:prstGeom>
        </p:spPr>
        <p:txBody>
          <a:bodyPr wrap="square">
            <a:spAutoFit/>
          </a:bodyPr>
          <a:lstStyle/>
          <a:p>
            <a:r>
              <a:rPr lang="ja-JP" altLang="en-US" sz="1200" dirty="0">
                <a:solidFill>
                  <a:srgbClr val="FF0000"/>
                </a:solidFill>
                <a:latin typeface="メイリオ" pitchFamily="50" charset="-128"/>
                <a:ea typeface="メイリオ" pitchFamily="50" charset="-128"/>
                <a:cs typeface="メイリオ" pitchFamily="50" charset="-128"/>
                <a:sym typeface="メイリオ" pitchFamily="50" charset="-128"/>
              </a:rPr>
              <a:t>令和７年１０月３１日〆切</a:t>
            </a:r>
            <a:r>
              <a:rPr lang="en-US" altLang="ja-JP" sz="1200" dirty="0">
                <a:solidFill>
                  <a:srgbClr val="FF0000"/>
                </a:solidFill>
                <a:latin typeface="メイリオ" pitchFamily="50" charset="-128"/>
                <a:ea typeface="メイリオ" pitchFamily="50" charset="-128"/>
                <a:cs typeface="メイリオ" pitchFamily="50" charset="-128"/>
                <a:sym typeface="メイリオ" pitchFamily="50" charset="-128"/>
              </a:rPr>
              <a:t>【</a:t>
            </a:r>
            <a:r>
              <a:rPr lang="ja-JP" altLang="en-US" sz="1200" dirty="0">
                <a:solidFill>
                  <a:srgbClr val="FF0000"/>
                </a:solidFill>
                <a:latin typeface="メイリオ" pitchFamily="50" charset="-128"/>
                <a:ea typeface="メイリオ" pitchFamily="50" charset="-128"/>
                <a:cs typeface="メイリオ" pitchFamily="50" charset="-128"/>
                <a:sym typeface="メイリオ" pitchFamily="50" charset="-128"/>
              </a:rPr>
              <a:t>二次募集</a:t>
            </a:r>
            <a:r>
              <a:rPr lang="en-US" altLang="ja-JP" sz="1200" dirty="0">
                <a:solidFill>
                  <a:srgbClr val="FF0000"/>
                </a:solidFill>
                <a:latin typeface="メイリオ" pitchFamily="50" charset="-128"/>
                <a:ea typeface="メイリオ" pitchFamily="50" charset="-128"/>
                <a:cs typeface="メイリオ" pitchFamily="50" charset="-128"/>
                <a:sym typeface="メイリオ" pitchFamily="50" charset="-128"/>
              </a:rPr>
              <a:t>】</a:t>
            </a:r>
          </a:p>
          <a:p>
            <a:r>
              <a:rPr lang="en-US" altLang="ja-JP" sz="1200" dirty="0">
                <a:latin typeface="メイリオ" pitchFamily="50" charset="-128"/>
                <a:ea typeface="メイリオ" pitchFamily="50" charset="-128"/>
                <a:cs typeface="メイリオ" pitchFamily="50" charset="-128"/>
                <a:sym typeface="メイリオ" pitchFamily="50" charset="-128"/>
              </a:rPr>
              <a:t>※</a:t>
            </a:r>
            <a:r>
              <a:rPr lang="ja-JP" altLang="en-US" sz="1200" dirty="0">
                <a:latin typeface="メイリオ" pitchFamily="50" charset="-128"/>
                <a:ea typeface="メイリオ" pitchFamily="50" charset="-128"/>
                <a:cs typeface="メイリオ" pitchFamily="50" charset="-128"/>
                <a:sym typeface="メイリオ" pitchFamily="50" charset="-128"/>
              </a:rPr>
              <a:t>提出書類等を下記ホームページに掲載しています。</a:t>
            </a:r>
            <a:endParaRPr lang="en-US" altLang="ja-JP" sz="1200" dirty="0">
              <a:latin typeface="メイリオ" pitchFamily="50" charset="-128"/>
              <a:ea typeface="メイリオ" pitchFamily="50" charset="-128"/>
              <a:cs typeface="メイリオ" pitchFamily="50" charset="-128"/>
              <a:sym typeface="メイリオ" pitchFamily="50" charset="-128"/>
            </a:endParaRPr>
          </a:p>
          <a:p>
            <a:r>
              <a:rPr lang="en-US" altLang="ja-JP" sz="1000" u="sng" dirty="0">
                <a:latin typeface="メイリオ" pitchFamily="50" charset="-128"/>
                <a:ea typeface="メイリオ" pitchFamily="50" charset="-128"/>
                <a:cs typeface="メイリオ" pitchFamily="50" charset="-128"/>
                <a:sym typeface="メイリオ" pitchFamily="50" charset="-128"/>
                <a:hlinkClick r:id="rId4"/>
              </a:rPr>
              <a:t>http://www.pref.osaka.lg.jp/iryo/zaitaku/ikotaiseikakuho.html</a:t>
            </a:r>
            <a:endParaRPr lang="en-US" altLang="ja-JP" sz="1000" u="sng" dirty="0">
              <a:latin typeface="メイリオ" pitchFamily="50" charset="-128"/>
              <a:ea typeface="メイリオ" pitchFamily="50" charset="-128"/>
              <a:cs typeface="メイリオ" pitchFamily="50" charset="-128"/>
              <a:sym typeface="メイリオ" pitchFamily="50" charset="-128"/>
            </a:endParaRPr>
          </a:p>
        </p:txBody>
      </p:sp>
      <p:sp>
        <p:nvSpPr>
          <p:cNvPr id="10" name="Text Box 6"/>
          <p:cNvSpPr txBox="1">
            <a:spLocks noChangeArrowheads="1"/>
          </p:cNvSpPr>
          <p:nvPr/>
        </p:nvSpPr>
        <p:spPr bwMode="auto">
          <a:xfrm>
            <a:off x="141748" y="6087982"/>
            <a:ext cx="828000" cy="724064"/>
          </a:xfrm>
          <a:prstGeom prst="rect">
            <a:avLst/>
          </a:prstGeom>
          <a:solidFill>
            <a:srgbClr val="343D9C"/>
          </a:solidFill>
          <a:ln w="9525">
            <a:solidFill>
              <a:srgbClr val="000000"/>
            </a:solidFill>
            <a:miter lim="800000"/>
            <a:headEnd/>
            <a:tailEnd/>
          </a:ln>
        </p:spPr>
        <p:txBody>
          <a:bodyPr wrap="none" lIns="90170" tIns="46990" rIns="90170" bIns="46990" anchor="ctr" anchorCtr="1"/>
          <a:lstStyle>
            <a:lvl1pPr eaLnBrk="0" hangingPunct="0">
              <a:spcBef>
                <a:spcPct val="20000"/>
              </a:spcBef>
              <a:buChar char="•"/>
              <a:defRPr sz="32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1pPr>
            <a:lvl2pPr marL="742950" indent="-285750" eaLnBrk="0" hangingPunct="0">
              <a:spcBef>
                <a:spcPct val="20000"/>
              </a:spcBef>
              <a:buChar char="–"/>
              <a:defRPr sz="28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3pPr>
            <a:lvl4pPr marL="16002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4pPr>
            <a:lvl5pPr marL="20574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9pPr>
          </a:lstStyle>
          <a:p>
            <a:pPr algn="ctr" eaLnBrk="1" hangingPunct="1">
              <a:spcBef>
                <a:spcPct val="0"/>
              </a:spcBef>
              <a:buFont typeface="Arial" panose="020B0604020202020204" pitchFamily="34"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募集</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panose="020B0604020202020204" pitchFamily="34"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期間</a:t>
            </a:r>
          </a:p>
        </p:txBody>
      </p:sp>
      <p:grpSp>
        <p:nvGrpSpPr>
          <p:cNvPr id="3" name="グループ化 2">
            <a:extLst>
              <a:ext uri="{FF2B5EF4-FFF2-40B4-BE49-F238E27FC236}">
                <a16:creationId xmlns:a16="http://schemas.microsoft.com/office/drawing/2014/main" id="{48E852D8-BCE7-452D-8C08-8720CF5F8256}"/>
              </a:ext>
            </a:extLst>
          </p:cNvPr>
          <p:cNvGrpSpPr/>
          <p:nvPr/>
        </p:nvGrpSpPr>
        <p:grpSpPr>
          <a:xfrm>
            <a:off x="5040018" y="6014136"/>
            <a:ext cx="4103982" cy="909689"/>
            <a:chOff x="5040033" y="5914691"/>
            <a:chExt cx="4103982" cy="909689"/>
          </a:xfrm>
        </p:grpSpPr>
        <p:sp>
          <p:nvSpPr>
            <p:cNvPr id="12" name="Text Box 6"/>
            <p:cNvSpPr txBox="1">
              <a:spLocks noChangeArrowheads="1"/>
            </p:cNvSpPr>
            <p:nvPr/>
          </p:nvSpPr>
          <p:spPr bwMode="auto">
            <a:xfrm>
              <a:off x="5040033" y="5992737"/>
              <a:ext cx="828058" cy="724064"/>
            </a:xfrm>
            <a:prstGeom prst="rect">
              <a:avLst/>
            </a:prstGeom>
            <a:solidFill>
              <a:srgbClr val="343D9C"/>
            </a:solidFill>
            <a:ln>
              <a:noFill/>
            </a:ln>
          </p:spPr>
          <p:txBody>
            <a:bodyPr wrap="none" lIns="90170" tIns="46990" rIns="90170" bIns="46990" anchor="ctr" anchorCtr="1"/>
            <a:lstStyle>
              <a:lvl1pPr eaLnBrk="0" hangingPunct="0">
                <a:spcBef>
                  <a:spcPct val="20000"/>
                </a:spcBef>
                <a:buChar char="•"/>
                <a:defRPr sz="32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1pPr>
              <a:lvl2pPr marL="742950" indent="-285750" eaLnBrk="0" hangingPunct="0">
                <a:spcBef>
                  <a:spcPct val="20000"/>
                </a:spcBef>
                <a:buChar char="–"/>
                <a:defRPr sz="28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3pPr>
              <a:lvl4pPr marL="16002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4pPr>
              <a:lvl5pPr marL="20574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9pPr>
            </a:lstStyle>
            <a:p>
              <a:pPr algn="ctr" eaLnBrk="1" hangingPunct="1">
                <a:spcBef>
                  <a:spcPct val="0"/>
                </a:spcBef>
                <a:buFont typeface="Arial" panose="020B0604020202020204" pitchFamily="34"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問合</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eaLnBrk="1" hangingPunct="1">
                <a:spcBef>
                  <a:spcPct val="0"/>
                </a:spcBef>
                <a:buFont typeface="Arial" panose="020B0604020202020204" pitchFamily="34" charset="0"/>
                <a:buNone/>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せ先</a:t>
              </a:r>
            </a:p>
          </p:txBody>
        </p:sp>
        <p:sp>
          <p:nvSpPr>
            <p:cNvPr id="13" name="Rectangle 12" descr="縦線 (反転)"/>
            <p:cNvSpPr>
              <a:spLocks noChangeArrowheads="1"/>
            </p:cNvSpPr>
            <p:nvPr/>
          </p:nvSpPr>
          <p:spPr bwMode="auto">
            <a:xfrm>
              <a:off x="5868105" y="5914691"/>
              <a:ext cx="3275910" cy="909689"/>
            </a:xfrm>
            <a:prstGeom prst="rect">
              <a:avLst/>
            </a:prstGeom>
            <a:noFill/>
            <a:ln>
              <a:noFill/>
            </a:ln>
            <a:effectLst/>
          </p:spPr>
          <p:txBody>
            <a:bodyPr lIns="90170" tIns="10795" rIns="90170" bIns="10795" anchor="ctr"/>
            <a:lstStyle>
              <a:lvl1pPr eaLnBrk="0" hangingPunct="0">
                <a:spcBef>
                  <a:spcPct val="20000"/>
                </a:spcBef>
                <a:buChar char="•"/>
                <a:defRPr sz="32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1pPr>
              <a:lvl2pPr marL="742950" indent="-285750" eaLnBrk="0" hangingPunct="0">
                <a:spcBef>
                  <a:spcPct val="20000"/>
                </a:spcBef>
                <a:buChar char="–"/>
                <a:defRPr sz="28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3pPr>
              <a:lvl4pPr marL="16002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4pPr>
              <a:lvl5pPr marL="2057400" indent="-228600" eaLnBrk="0" hangingPunct="0">
                <a:spcBef>
                  <a:spcPct val="20000"/>
                </a:spcBef>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50" charset="-128"/>
                  <a:sym typeface="Calibri" panose="020F0502020204030204" pitchFamily="34" charset="0"/>
                </a:defRPr>
              </a:lvl9pPr>
            </a:lstStyle>
            <a:p>
              <a:pPr eaLnBrk="1" hangingPunct="1">
                <a:spcBef>
                  <a:spcPct val="0"/>
                </a:spcBef>
                <a:buFont typeface="Arial" panose="020B0604020202020204" pitchFamily="34" charse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大阪府健康医療部保健医療室</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endParaRPr>
            </a:p>
            <a:p>
              <a:pPr eaLnBrk="1" hangingPunct="1">
                <a:spcBef>
                  <a:spcPct val="0"/>
                </a:spcBef>
                <a:buFont typeface="Arial" panose="020B0604020202020204" pitchFamily="34" charse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保健医療企画課在宅医療推進グループ</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endParaRPr>
            </a:p>
            <a:p>
              <a:pPr eaLnBrk="1" hangingPunct="1">
                <a:spcBef>
                  <a:spcPct val="0"/>
                </a:spcBef>
                <a:buFont typeface="Arial" panose="020B0604020202020204" pitchFamily="34" charset="0"/>
                <a:buNone/>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電話：</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06-6944-6025(</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直通）</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endParaRPr>
            </a:p>
            <a:p>
              <a:pPr eaLnBrk="1" hangingPunct="1">
                <a:spcBef>
                  <a:spcPct val="0"/>
                </a:spcBef>
                <a:buFont typeface="Arial" panose="020B0604020202020204" pitchFamily="34" charset="0"/>
                <a:buNone/>
              </a:pPr>
              <a:r>
                <a:rPr lang="en-US" altLang="ja-JP" sz="1200" dirty="0" err="1">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rPr>
                <a:t>E-mail:zaitakuiryo@gbox.pref.osaka.lg.jp</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sym typeface="メイリオ" panose="020B0604030504040204" pitchFamily="50" charset="-128"/>
              </a:endParaRPr>
            </a:p>
          </p:txBody>
        </p:sp>
      </p:grpSp>
    </p:spTree>
    <p:extLst>
      <p:ext uri="{BB962C8B-B14F-4D97-AF65-F5344CB8AC3E}">
        <p14:creationId xmlns:p14="http://schemas.microsoft.com/office/powerpoint/2010/main" val="1939946847"/>
      </p:ext>
    </p:extLst>
  </p:cSld>
  <p:clrMapOvr>
    <a:masterClrMapping/>
  </p:clrMapOvr>
</p:sld>
</file>

<file path=ppt/theme/theme1.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テーマ">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343D9C"/>
        </a:solidFill>
        <a:ln>
          <a:headEnd type="none" w="med" len="med"/>
          <a:tailEnd type="none" w="med" len="med"/>
        </a:ln>
      </a:spPr>
      <a:bodyPr wrap="none" rtlCol="0" anchor="ctr"/>
      <a:lstStyle>
        <a:defPPr algn="ctr" fontAlgn="ctr">
          <a:defRPr kumimoji="1" sz="1200" b="1" dirty="0">
            <a:solidFill>
              <a:srgbClr val="FFFFFF"/>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0">
          <a:schemeClr val="accent2"/>
        </a:lnRef>
        <a:fillRef idx="3">
          <a:schemeClr val="accent2"/>
        </a:fillRef>
        <a:effectRef idx="3">
          <a:schemeClr val="accent2"/>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alt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0</Pages>
  <Words>549</Words>
  <Characters>0</Characters>
  <Application>Microsoft Office PowerPoint</Application>
  <DocSecurity>0</DocSecurity>
  <PresentationFormat>画面に合わせる (4:3)</PresentationFormat>
  <Lines>0</Lines>
  <Paragraphs>44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HGP創英角ｺﾞｼｯｸUB</vt:lpstr>
      <vt:lpstr>メイリオ</vt:lpstr>
      <vt:lpstr>Arial</vt:lpstr>
      <vt:lpstr>Calibri</vt:lpstr>
      <vt:lpstr>Wingdings</vt:lpstr>
      <vt:lpstr>Office ​​テーマ</vt:lpstr>
      <vt:lpstr>PowerPoint プレゼンテーション</vt:lpstr>
    </vt:vector>
  </TitlesOfParts>
  <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2024-03-11T01:23:20Z</dcterms:created>
  <dcterms:modified xsi:type="dcterms:W3CDTF">2025-09-09T06:11:23Z</dcterms:modified>
</cp:coreProperties>
</file>