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984" r:id="rId1"/>
  </p:sldMasterIdLst>
  <p:notesMasterIdLst>
    <p:notesMasterId r:id="rId4"/>
  </p:notesMasterIdLst>
  <p:handoutMasterIdLst>
    <p:handoutMasterId r:id="rId5"/>
  </p:handoutMasterIdLst>
  <p:sldIdLst>
    <p:sldId id="426" r:id="rId2"/>
    <p:sldId id="425" r:id="rId3"/>
  </p:sldIdLst>
  <p:sldSz cx="9144000" cy="6858000" type="screen4x3"/>
  <p:notesSz cx="6807200" cy="99393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343D9C"/>
    <a:srgbClr val="C0C0C0"/>
    <a:srgbClr val="B2B2B2"/>
    <a:srgbClr val="777777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36A7006-4810-4108-93E5-76571862635C}" type="datetime1">
              <a:rPr lang="ja-JP" altLang="en-US"/>
              <a:pPr>
                <a:defRPr/>
              </a:pPr>
              <a:t>2024/6/17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053927F-1AB2-467B-8339-CB98EEA7A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3249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9" tIns="45698" rIns="91399" bIns="45698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9" tIns="45698" rIns="91399" bIns="45698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9683EE-31DC-4992-82E5-A70802EBE9F2}" type="datetime1">
              <a:rPr lang="ja-JP" altLang="en-US"/>
              <a:pPr>
                <a:defRPr/>
              </a:pPr>
              <a:t>2024/6/17</a:t>
            </a:fld>
            <a:endParaRPr lang="ja-JP" altLang="en-US" sz="1200"/>
          </a:p>
        </p:txBody>
      </p:sp>
      <p:sp>
        <p:nvSpPr>
          <p:cNvPr id="20484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ノート プレースホルダー 4"/>
          <p:cNvSpPr>
            <a:spLocks noGrp="1" noRot="1" noChangeAspect="1" noChangeArrowheads="1"/>
          </p:cNvSpPr>
          <p:nvPr/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9" tIns="45698" rIns="91399" bIns="45698"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マスター テキストの書式設定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>
                <a:ea typeface="ＭＳ Ｐゴシック" pitchFamily="50" charset="-128"/>
              </a:rPr>
              <a:t>2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>
                <a:ea typeface="ＭＳ Ｐゴシック" pitchFamily="50" charset="-128"/>
              </a:rPr>
              <a:t>3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>
                <a:ea typeface="ＭＳ Ｐゴシック" pitchFamily="50" charset="-128"/>
              </a:rPr>
              <a:t>4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>
                <a:ea typeface="ＭＳ Ｐゴシック" pitchFamily="50" charset="-128"/>
              </a:rPr>
              <a:t>5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9" tIns="45698" rIns="91399" bIns="45698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9" tIns="45698" rIns="91399" bIns="45698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7F9D57B-C2B2-4784-8D52-08A00F79AEBB}" type="slidenum">
              <a:rPr lang="ja-JP" altLang="en-US"/>
              <a:pPr>
                <a:defRPr/>
              </a:pPr>
              <a:t>‹#›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17194492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1030F-9A2E-4D0D-96EE-8E6BBA6A53D5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BF55D-278D-4712-8DF1-030BA23F18FC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3C87-8C17-40B6-B1F5-F57A014E4DFF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828CD-04D0-4481-908E-ED7443EBC140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2C41-1DC7-4FE6-B66D-4A3BFED626F3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135A7-63E1-426E-8694-04F47C5B9E74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0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69EAB-ECDC-435C-93EB-535EBE3E6AB8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89ACA-A6EF-4BF4-A455-2A84F438D6CD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3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D63F7-7948-4651-8C37-8F41AB69E2C6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C0D40-F2DC-4617-84B1-60AF796C4112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8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0BB43-5B27-4D90-B4D0-F82B3D4D3132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D7B95-4488-4767-895A-51ACF4286683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8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9C40F-7D05-42FD-89F5-5CFD257791F4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B6B1-DEA3-4A52-AFBF-A1741D3148DF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6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E7F1D-9342-46ED-8757-0E7ED7E16B5C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7CA7-8BB1-4A92-A4B8-371C3EE40108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7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6B8CF-0630-437C-A1DE-985A2F3B1B74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9D35-6110-4F98-BACF-76816407AF00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8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0CF8-12E1-41CA-A47F-C02579CAED72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241C-3811-4A15-BC3C-CDF9E214B84A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FD830-AAC2-43C2-8351-58763FCA4094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FD0D3-33AD-49DA-A5A6-14ACA44C1325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6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2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3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4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5 </a:t>
            </a:r>
            <a:r>
              <a:rPr lang="zh-CN" altLang="ja-JP">
                <a:sym typeface="Calibri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1FAD99-D60C-42AE-9464-5C5E0B4894E3}" type="datetime1">
              <a:rPr lang="ja-JP" altLang="en-US"/>
              <a:pPr>
                <a:defRPr/>
              </a:pPr>
              <a:t>2024/6/17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kumimoji="0"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5463" y="63817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 sz="1800">
                <a:solidFill>
                  <a:srgbClr val="89898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fld id="{398835D8-AEE9-4916-B3A9-4AE314E74361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2712" y="105467"/>
            <a:ext cx="8918575" cy="29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980" tIns="10796" rIns="53980" bIns="10796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ja-JP" altLang="en-US" sz="1800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  <a:sym typeface="メイリオ" pitchFamily="50" charset="-128"/>
              </a:rPr>
              <a:t>在宅医療普及促進事業</a:t>
            </a:r>
            <a:endParaRPr kumimoji="0" lang="en-US" altLang="ja-JP" sz="1800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  <a:sym typeface="メイリオ" pitchFamily="50" charset="-128"/>
            </a:endParaRPr>
          </a:p>
        </p:txBody>
      </p:sp>
      <p:sp>
        <p:nvSpPr>
          <p:cNvPr id="6" name="直線コネクタ 2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38100" cmpd="dbl">
            <a:solidFill>
              <a:srgbClr val="538CD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テキスト ボックス 42"/>
          <p:cNvSpPr txBox="1">
            <a:spLocks noChangeArrowheads="1"/>
          </p:cNvSpPr>
          <p:nvPr/>
        </p:nvSpPr>
        <p:spPr bwMode="auto">
          <a:xfrm>
            <a:off x="89695" y="650904"/>
            <a:ext cx="9108315" cy="61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A30B1A"/>
              </a:buClr>
              <a:buFont typeface="Wingdings" pitchFamily="2" charset="2"/>
              <a:buChar char="n"/>
              <a:defRPr kumimoji="1" sz="24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1pPr>
            <a:lvl2pPr marL="742950" indent="-285750" algn="l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Font typeface="Wingdings" pitchFamily="2" charset="2"/>
              <a:buChar char="n"/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1143000" indent="-228600" algn="l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100000"/>
              <a:buChar char="•"/>
              <a:defRPr kumimoji="1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600200" indent="-228600" algn="l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100000"/>
              <a:buChar char="•"/>
              <a:defRPr kumimoji="1" sz="16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2057400" indent="-228600" algn="l" eaLnBrk="0" fontAlgn="base" hangingPunct="0"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１．事業目的</a:t>
            </a:r>
            <a:endParaRPr lang="en-US" altLang="ja-JP" sz="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在宅医療に携わる医療従事者等の理解促進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⇒患者や家族が、医療従事者から適切な情報提供（説明）を受け、在宅医療の選択肢を知り、意思決定できる状態をめざす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２．補助対象事業者</a:t>
            </a:r>
            <a:endParaRPr lang="en-US" altLang="ja-JP" sz="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大阪府医師会、大阪府内の郡市区医師会、大阪府内に所在する医療法第１条の５に定める病院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第８次大阪府医療計画で設定した在宅医療に必要な連携を担う拠点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３．補助対象事業</a:t>
            </a:r>
            <a:endParaRPr lang="en-US" altLang="ja-JP" sz="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在宅医療に携わる医療従事者等を対象に、在宅医療の理解促進研修を行う事業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>
              <a:lnSpc>
                <a:spcPct val="50000"/>
              </a:lnSpc>
              <a:buNone/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（例） ●在宅医療に関する各職種の考え方、対応、連携の仕方（研修、討論型）　　　　　　　　　　　　　　　　　　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>
              <a:lnSpc>
                <a:spcPct val="50000"/>
              </a:lnSpc>
              <a:buNone/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　●患者・家族の意思決定支援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ＡＣＰ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について（研修）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>
              <a:lnSpc>
                <a:spcPct val="50000"/>
              </a:lnSpc>
              <a:buNone/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     ●在宅療養患者の急変予防と対応（研修）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>
              <a:lnSpc>
                <a:spcPct val="50000"/>
              </a:lnSpc>
              <a:buNone/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     ●在宅医療における看取りについて（研修）　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>
              <a:lnSpc>
                <a:spcPts val="500"/>
              </a:lnSpc>
              <a:buNone/>
              <a:defRPr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４．補助基準額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（予算総額：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9,600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千円の範囲内）</a:t>
            </a:r>
            <a:endParaRPr lang="en-US" altLang="ja-JP" sz="3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千円（上限）／１か所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応募事業者多数の場合は、補助額を調整する可能性があります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５．補助率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１０／１０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６．対象となる経費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・報償費（講師、研修協力者等謝金）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・旅費　（講師、研修協力者等旅費）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・消耗需用費（印刷製本費、消耗品費、図書購入費）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・役務費（通信運搬費、雑役務費）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・委託料（運営事務局等）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・使用料及び賃借料（会場借上料等）　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．事業実施期間</a:t>
            </a:r>
            <a:endParaRPr lang="en-US" altLang="ja-JP" sz="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事業計画書等提出の上、令和６年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日から令和７年３月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事業実施期間内に事業完了（検収等）が必要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 ．募集期間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令和６年８月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日〆切　提出書類はホームページに掲載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https://www.pref.osaka.lg.jp/o100020/iryo/zaitaku/fukyusokushin.html</a:t>
            </a:r>
          </a:p>
          <a:p>
            <a:pPr eaLnBrk="1" fontAlgn="ctr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0" name="Picture 51" descr="0503_9494_0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614" y="3533149"/>
            <a:ext cx="1100755" cy="428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5189389" y="5359334"/>
            <a:ext cx="286775" cy="9191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wordArtVertRtl" wrap="none" lIns="0" tIns="46990" rIns="0" bIns="46990"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charset="-128"/>
                <a:sym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r>
              <a:rPr kumimoji="0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地域住民</a:t>
            </a:r>
          </a:p>
        </p:txBody>
      </p:sp>
      <p:grpSp>
        <p:nvGrpSpPr>
          <p:cNvPr id="39" name="グループ化 38"/>
          <p:cNvGrpSpPr/>
          <p:nvPr/>
        </p:nvGrpSpPr>
        <p:grpSpPr>
          <a:xfrm>
            <a:off x="5709962" y="4163868"/>
            <a:ext cx="904626" cy="372487"/>
            <a:chOff x="7808232" y="3594652"/>
            <a:chExt cx="904626" cy="372487"/>
          </a:xfrm>
        </p:grpSpPr>
        <p:pic>
          <p:nvPicPr>
            <p:cNvPr id="43" name="Picture 52" descr="0503_9494_00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5101" y="3594652"/>
              <a:ext cx="675838" cy="37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図 84" descr="介護士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8232" y="3604837"/>
              <a:ext cx="2190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図 42" descr="看護士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9020" y="3646579"/>
              <a:ext cx="223838" cy="2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正方形/長方形 53"/>
          <p:cNvSpPr/>
          <p:nvPr/>
        </p:nvSpPr>
        <p:spPr bwMode="auto">
          <a:xfrm>
            <a:off x="7349597" y="4322148"/>
            <a:ext cx="1260000" cy="216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訪問介護事業所</a:t>
            </a:r>
            <a:endParaRPr lang="en-US" altLang="ja-JP" sz="10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7349597" y="4083849"/>
            <a:ext cx="1260000" cy="216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訪問看護ステーション</a:t>
            </a:r>
          </a:p>
        </p:txBody>
      </p:sp>
      <p:pic>
        <p:nvPicPr>
          <p:cNvPr id="56" name="Picture 19" descr="010401bldgl08s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816" y="5692205"/>
            <a:ext cx="892569" cy="50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864" y="5692415"/>
            <a:ext cx="811323" cy="47499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458" y="5685185"/>
            <a:ext cx="641224" cy="479194"/>
          </a:xfrm>
          <a:prstGeom prst="rect">
            <a:avLst/>
          </a:prstGeom>
        </p:spPr>
      </p:pic>
      <p:sp>
        <p:nvSpPr>
          <p:cNvPr id="59" name="右矢印 14"/>
          <p:cNvSpPr/>
          <p:nvPr/>
        </p:nvSpPr>
        <p:spPr bwMode="gray">
          <a:xfrm rot="5946812" flipV="1">
            <a:off x="8181099" y="5526856"/>
            <a:ext cx="343476" cy="234151"/>
          </a:xfrm>
          <a:custGeom>
            <a:avLst/>
            <a:gdLst>
              <a:gd name="connsiteX0" fmla="*/ 0 w 1368152"/>
              <a:gd name="connsiteY0" fmla="*/ 198022 h 792088"/>
              <a:gd name="connsiteX1" fmla="*/ 972108 w 1368152"/>
              <a:gd name="connsiteY1" fmla="*/ 198022 h 792088"/>
              <a:gd name="connsiteX2" fmla="*/ 972108 w 1368152"/>
              <a:gd name="connsiteY2" fmla="*/ 0 h 792088"/>
              <a:gd name="connsiteX3" fmla="*/ 1368152 w 1368152"/>
              <a:gd name="connsiteY3" fmla="*/ 396044 h 792088"/>
              <a:gd name="connsiteX4" fmla="*/ 972108 w 1368152"/>
              <a:gd name="connsiteY4" fmla="*/ 792088 h 792088"/>
              <a:gd name="connsiteX5" fmla="*/ 972108 w 1368152"/>
              <a:gd name="connsiteY5" fmla="*/ 594066 h 792088"/>
              <a:gd name="connsiteX6" fmla="*/ 0 w 1368152"/>
              <a:gd name="connsiteY6" fmla="*/ 594066 h 792088"/>
              <a:gd name="connsiteX7" fmla="*/ 0 w 1368152"/>
              <a:gd name="connsiteY7" fmla="*/ 198022 h 792088"/>
              <a:gd name="connsiteX0" fmla="*/ 0 w 1912154"/>
              <a:gd name="connsiteY0" fmla="*/ 198022 h 792088"/>
              <a:gd name="connsiteX1" fmla="*/ 972108 w 1912154"/>
              <a:gd name="connsiteY1" fmla="*/ 198022 h 792088"/>
              <a:gd name="connsiteX2" fmla="*/ 972108 w 1912154"/>
              <a:gd name="connsiteY2" fmla="*/ 0 h 792088"/>
              <a:gd name="connsiteX3" fmla="*/ 1912154 w 1912154"/>
              <a:gd name="connsiteY3" fmla="*/ 221734 h 792088"/>
              <a:gd name="connsiteX4" fmla="*/ 972108 w 1912154"/>
              <a:gd name="connsiteY4" fmla="*/ 792088 h 792088"/>
              <a:gd name="connsiteX5" fmla="*/ 972108 w 1912154"/>
              <a:gd name="connsiteY5" fmla="*/ 594066 h 792088"/>
              <a:gd name="connsiteX6" fmla="*/ 0 w 1912154"/>
              <a:gd name="connsiteY6" fmla="*/ 594066 h 792088"/>
              <a:gd name="connsiteX7" fmla="*/ 0 w 1912154"/>
              <a:gd name="connsiteY7" fmla="*/ 198022 h 792088"/>
              <a:gd name="connsiteX0" fmla="*/ 0 w 2174379"/>
              <a:gd name="connsiteY0" fmla="*/ 411623 h 792088"/>
              <a:gd name="connsiteX1" fmla="*/ 1234333 w 2174379"/>
              <a:gd name="connsiteY1" fmla="*/ 198022 h 792088"/>
              <a:gd name="connsiteX2" fmla="*/ 1234333 w 2174379"/>
              <a:gd name="connsiteY2" fmla="*/ 0 h 792088"/>
              <a:gd name="connsiteX3" fmla="*/ 2174379 w 2174379"/>
              <a:gd name="connsiteY3" fmla="*/ 221734 h 792088"/>
              <a:gd name="connsiteX4" fmla="*/ 1234333 w 2174379"/>
              <a:gd name="connsiteY4" fmla="*/ 792088 h 792088"/>
              <a:gd name="connsiteX5" fmla="*/ 1234333 w 2174379"/>
              <a:gd name="connsiteY5" fmla="*/ 594066 h 792088"/>
              <a:gd name="connsiteX6" fmla="*/ 262225 w 2174379"/>
              <a:gd name="connsiteY6" fmla="*/ 594066 h 792088"/>
              <a:gd name="connsiteX7" fmla="*/ 0 w 2174379"/>
              <a:gd name="connsiteY7" fmla="*/ 411623 h 792088"/>
              <a:gd name="connsiteX0" fmla="*/ 0 w 2174379"/>
              <a:gd name="connsiteY0" fmla="*/ 411623 h 792088"/>
              <a:gd name="connsiteX1" fmla="*/ 1234333 w 2174379"/>
              <a:gd name="connsiteY1" fmla="*/ 198022 h 792088"/>
              <a:gd name="connsiteX2" fmla="*/ 1234333 w 2174379"/>
              <a:gd name="connsiteY2" fmla="*/ 0 h 792088"/>
              <a:gd name="connsiteX3" fmla="*/ 2174379 w 2174379"/>
              <a:gd name="connsiteY3" fmla="*/ 221734 h 792088"/>
              <a:gd name="connsiteX4" fmla="*/ 1234333 w 2174379"/>
              <a:gd name="connsiteY4" fmla="*/ 792088 h 792088"/>
              <a:gd name="connsiteX5" fmla="*/ 1234333 w 2174379"/>
              <a:gd name="connsiteY5" fmla="*/ 594066 h 792088"/>
              <a:gd name="connsiteX6" fmla="*/ 262225 w 2174379"/>
              <a:gd name="connsiteY6" fmla="*/ 594066 h 792088"/>
              <a:gd name="connsiteX7" fmla="*/ 0 w 2174379"/>
              <a:gd name="connsiteY7" fmla="*/ 411623 h 792088"/>
              <a:gd name="connsiteX0" fmla="*/ 0 w 2174379"/>
              <a:gd name="connsiteY0" fmla="*/ 411623 h 835046"/>
              <a:gd name="connsiteX1" fmla="*/ 1234333 w 2174379"/>
              <a:gd name="connsiteY1" fmla="*/ 198022 h 835046"/>
              <a:gd name="connsiteX2" fmla="*/ 1234333 w 2174379"/>
              <a:gd name="connsiteY2" fmla="*/ 0 h 835046"/>
              <a:gd name="connsiteX3" fmla="*/ 2174379 w 2174379"/>
              <a:gd name="connsiteY3" fmla="*/ 221734 h 835046"/>
              <a:gd name="connsiteX4" fmla="*/ 1234333 w 2174379"/>
              <a:gd name="connsiteY4" fmla="*/ 792088 h 835046"/>
              <a:gd name="connsiteX5" fmla="*/ 1234333 w 2174379"/>
              <a:gd name="connsiteY5" fmla="*/ 594066 h 835046"/>
              <a:gd name="connsiteX6" fmla="*/ 115082 w 2174379"/>
              <a:gd name="connsiteY6" fmla="*/ 835046 h 835046"/>
              <a:gd name="connsiteX7" fmla="*/ 0 w 2174379"/>
              <a:gd name="connsiteY7" fmla="*/ 411623 h 835046"/>
              <a:gd name="connsiteX0" fmla="*/ 0 w 2174379"/>
              <a:gd name="connsiteY0" fmla="*/ 411623 h 792088"/>
              <a:gd name="connsiteX1" fmla="*/ 1234333 w 2174379"/>
              <a:gd name="connsiteY1" fmla="*/ 198022 h 792088"/>
              <a:gd name="connsiteX2" fmla="*/ 1234333 w 2174379"/>
              <a:gd name="connsiteY2" fmla="*/ 0 h 792088"/>
              <a:gd name="connsiteX3" fmla="*/ 2174379 w 2174379"/>
              <a:gd name="connsiteY3" fmla="*/ 221734 h 792088"/>
              <a:gd name="connsiteX4" fmla="*/ 1234333 w 2174379"/>
              <a:gd name="connsiteY4" fmla="*/ 792088 h 792088"/>
              <a:gd name="connsiteX5" fmla="*/ 1234333 w 2174379"/>
              <a:gd name="connsiteY5" fmla="*/ 594066 h 792088"/>
              <a:gd name="connsiteX6" fmla="*/ 0 w 2174379"/>
              <a:gd name="connsiteY6" fmla="*/ 411623 h 792088"/>
              <a:gd name="connsiteX0" fmla="*/ 0 w 2406650"/>
              <a:gd name="connsiteY0" fmla="*/ 537493 h 792088"/>
              <a:gd name="connsiteX1" fmla="*/ 1466604 w 2406650"/>
              <a:gd name="connsiteY1" fmla="*/ 198022 h 792088"/>
              <a:gd name="connsiteX2" fmla="*/ 1466604 w 2406650"/>
              <a:gd name="connsiteY2" fmla="*/ 0 h 792088"/>
              <a:gd name="connsiteX3" fmla="*/ 2406650 w 2406650"/>
              <a:gd name="connsiteY3" fmla="*/ 221734 h 792088"/>
              <a:gd name="connsiteX4" fmla="*/ 1466604 w 2406650"/>
              <a:gd name="connsiteY4" fmla="*/ 792088 h 792088"/>
              <a:gd name="connsiteX5" fmla="*/ 1466604 w 2406650"/>
              <a:gd name="connsiteY5" fmla="*/ 594066 h 792088"/>
              <a:gd name="connsiteX6" fmla="*/ 0 w 2406650"/>
              <a:gd name="connsiteY6" fmla="*/ 537493 h 792088"/>
              <a:gd name="connsiteX0" fmla="*/ 0 w 2406650"/>
              <a:gd name="connsiteY0" fmla="*/ 537493 h 792088"/>
              <a:gd name="connsiteX1" fmla="*/ 1466604 w 2406650"/>
              <a:gd name="connsiteY1" fmla="*/ 198022 h 792088"/>
              <a:gd name="connsiteX2" fmla="*/ 1466604 w 2406650"/>
              <a:gd name="connsiteY2" fmla="*/ 0 h 792088"/>
              <a:gd name="connsiteX3" fmla="*/ 2406650 w 2406650"/>
              <a:gd name="connsiteY3" fmla="*/ 221734 h 792088"/>
              <a:gd name="connsiteX4" fmla="*/ 1466604 w 2406650"/>
              <a:gd name="connsiteY4" fmla="*/ 792088 h 792088"/>
              <a:gd name="connsiteX5" fmla="*/ 1466604 w 2406650"/>
              <a:gd name="connsiteY5" fmla="*/ 594066 h 792088"/>
              <a:gd name="connsiteX6" fmla="*/ 0 w 2406650"/>
              <a:gd name="connsiteY6" fmla="*/ 537493 h 792088"/>
              <a:gd name="connsiteX0" fmla="*/ 0 w 2406650"/>
              <a:gd name="connsiteY0" fmla="*/ 537493 h 792088"/>
              <a:gd name="connsiteX1" fmla="*/ 1466604 w 2406650"/>
              <a:gd name="connsiteY1" fmla="*/ 198022 h 792088"/>
              <a:gd name="connsiteX2" fmla="*/ 1466604 w 2406650"/>
              <a:gd name="connsiteY2" fmla="*/ 0 h 792088"/>
              <a:gd name="connsiteX3" fmla="*/ 2406650 w 2406650"/>
              <a:gd name="connsiteY3" fmla="*/ 221734 h 792088"/>
              <a:gd name="connsiteX4" fmla="*/ 1466604 w 2406650"/>
              <a:gd name="connsiteY4" fmla="*/ 792088 h 792088"/>
              <a:gd name="connsiteX5" fmla="*/ 1466604 w 2406650"/>
              <a:gd name="connsiteY5" fmla="*/ 594066 h 792088"/>
              <a:gd name="connsiteX6" fmla="*/ 0 w 2406650"/>
              <a:gd name="connsiteY6" fmla="*/ 537493 h 792088"/>
              <a:gd name="connsiteX0" fmla="*/ 0 w 2406650"/>
              <a:gd name="connsiteY0" fmla="*/ 537493 h 792088"/>
              <a:gd name="connsiteX1" fmla="*/ 1466604 w 2406650"/>
              <a:gd name="connsiteY1" fmla="*/ 198022 h 792088"/>
              <a:gd name="connsiteX2" fmla="*/ 1466604 w 2406650"/>
              <a:gd name="connsiteY2" fmla="*/ 0 h 792088"/>
              <a:gd name="connsiteX3" fmla="*/ 2406650 w 2406650"/>
              <a:gd name="connsiteY3" fmla="*/ 221734 h 792088"/>
              <a:gd name="connsiteX4" fmla="*/ 1466604 w 2406650"/>
              <a:gd name="connsiteY4" fmla="*/ 792088 h 792088"/>
              <a:gd name="connsiteX5" fmla="*/ 1466604 w 2406650"/>
              <a:gd name="connsiteY5" fmla="*/ 594066 h 792088"/>
              <a:gd name="connsiteX6" fmla="*/ 0 w 2406650"/>
              <a:gd name="connsiteY6" fmla="*/ 537493 h 792088"/>
              <a:gd name="connsiteX0" fmla="*/ 0 w 2406650"/>
              <a:gd name="connsiteY0" fmla="*/ 537493 h 792088"/>
              <a:gd name="connsiteX1" fmla="*/ 1466604 w 2406650"/>
              <a:gd name="connsiteY1" fmla="*/ 198022 h 792088"/>
              <a:gd name="connsiteX2" fmla="*/ 1466604 w 2406650"/>
              <a:gd name="connsiteY2" fmla="*/ 0 h 792088"/>
              <a:gd name="connsiteX3" fmla="*/ 2406650 w 2406650"/>
              <a:gd name="connsiteY3" fmla="*/ 221734 h 792088"/>
              <a:gd name="connsiteX4" fmla="*/ 1466604 w 2406650"/>
              <a:gd name="connsiteY4" fmla="*/ 792088 h 792088"/>
              <a:gd name="connsiteX5" fmla="*/ 1466604 w 2406650"/>
              <a:gd name="connsiteY5" fmla="*/ 594066 h 792088"/>
              <a:gd name="connsiteX6" fmla="*/ 0 w 2406650"/>
              <a:gd name="connsiteY6" fmla="*/ 537493 h 792088"/>
              <a:gd name="connsiteX0" fmla="*/ 0 w 2274590"/>
              <a:gd name="connsiteY0" fmla="*/ 568675 h 823270"/>
              <a:gd name="connsiteX1" fmla="*/ 1466604 w 2274590"/>
              <a:gd name="connsiteY1" fmla="*/ 229204 h 823270"/>
              <a:gd name="connsiteX2" fmla="*/ 1466604 w 2274590"/>
              <a:gd name="connsiteY2" fmla="*/ 31182 h 823270"/>
              <a:gd name="connsiteX3" fmla="*/ 2274590 w 2274590"/>
              <a:gd name="connsiteY3" fmla="*/ 0 h 823270"/>
              <a:gd name="connsiteX4" fmla="*/ 1466604 w 2274590"/>
              <a:gd name="connsiteY4" fmla="*/ 823270 h 823270"/>
              <a:gd name="connsiteX5" fmla="*/ 1466604 w 2274590"/>
              <a:gd name="connsiteY5" fmla="*/ 625248 h 823270"/>
              <a:gd name="connsiteX6" fmla="*/ 0 w 2274590"/>
              <a:gd name="connsiteY6" fmla="*/ 568675 h 823270"/>
              <a:gd name="connsiteX0" fmla="*/ 0 w 2274590"/>
              <a:gd name="connsiteY0" fmla="*/ 680502 h 935097"/>
              <a:gd name="connsiteX1" fmla="*/ 1466604 w 2274590"/>
              <a:gd name="connsiteY1" fmla="*/ 341031 h 935097"/>
              <a:gd name="connsiteX2" fmla="*/ 1249364 w 2274590"/>
              <a:gd name="connsiteY2" fmla="*/ 0 h 935097"/>
              <a:gd name="connsiteX3" fmla="*/ 2274590 w 2274590"/>
              <a:gd name="connsiteY3" fmla="*/ 111827 h 935097"/>
              <a:gd name="connsiteX4" fmla="*/ 1466604 w 2274590"/>
              <a:gd name="connsiteY4" fmla="*/ 935097 h 935097"/>
              <a:gd name="connsiteX5" fmla="*/ 1466604 w 2274590"/>
              <a:gd name="connsiteY5" fmla="*/ 737075 h 935097"/>
              <a:gd name="connsiteX6" fmla="*/ 0 w 2274590"/>
              <a:gd name="connsiteY6" fmla="*/ 680502 h 935097"/>
              <a:gd name="connsiteX0" fmla="*/ 0 w 2274590"/>
              <a:gd name="connsiteY0" fmla="*/ 680502 h 935097"/>
              <a:gd name="connsiteX1" fmla="*/ 1402615 w 2274590"/>
              <a:gd name="connsiteY1" fmla="*/ 315211 h 935097"/>
              <a:gd name="connsiteX2" fmla="*/ 1249364 w 2274590"/>
              <a:gd name="connsiteY2" fmla="*/ 0 h 935097"/>
              <a:gd name="connsiteX3" fmla="*/ 2274590 w 2274590"/>
              <a:gd name="connsiteY3" fmla="*/ 111827 h 935097"/>
              <a:gd name="connsiteX4" fmla="*/ 1466604 w 2274590"/>
              <a:gd name="connsiteY4" fmla="*/ 935097 h 935097"/>
              <a:gd name="connsiteX5" fmla="*/ 1466604 w 2274590"/>
              <a:gd name="connsiteY5" fmla="*/ 737075 h 935097"/>
              <a:gd name="connsiteX6" fmla="*/ 0 w 2274590"/>
              <a:gd name="connsiteY6" fmla="*/ 680502 h 935097"/>
              <a:gd name="connsiteX0" fmla="*/ 0 w 2274590"/>
              <a:gd name="connsiteY0" fmla="*/ 680502 h 935097"/>
              <a:gd name="connsiteX1" fmla="*/ 1402615 w 2274590"/>
              <a:gd name="connsiteY1" fmla="*/ 315211 h 935097"/>
              <a:gd name="connsiteX2" fmla="*/ 1249364 w 2274590"/>
              <a:gd name="connsiteY2" fmla="*/ 0 h 935097"/>
              <a:gd name="connsiteX3" fmla="*/ 2274590 w 2274590"/>
              <a:gd name="connsiteY3" fmla="*/ 111827 h 935097"/>
              <a:gd name="connsiteX4" fmla="*/ 1466604 w 2274590"/>
              <a:gd name="connsiteY4" fmla="*/ 935097 h 935097"/>
              <a:gd name="connsiteX5" fmla="*/ 1466604 w 2274590"/>
              <a:gd name="connsiteY5" fmla="*/ 737075 h 935097"/>
              <a:gd name="connsiteX6" fmla="*/ 0 w 2274590"/>
              <a:gd name="connsiteY6" fmla="*/ 680502 h 93509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466604 w 2274590"/>
              <a:gd name="connsiteY5" fmla="*/ 737075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02615 w 2274590"/>
              <a:gd name="connsiteY1" fmla="*/ 31521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42345 w 2274590"/>
              <a:gd name="connsiteY1" fmla="*/ 353927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42345 w 2274590"/>
              <a:gd name="connsiteY1" fmla="*/ 353927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381997 w 2274590"/>
              <a:gd name="connsiteY1" fmla="*/ 208891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23781 w 2274590"/>
              <a:gd name="connsiteY1" fmla="*/ 291992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80502 h 1028547"/>
              <a:gd name="connsiteX1" fmla="*/ 1412418 w 2274590"/>
              <a:gd name="connsiteY1" fmla="*/ 329149 h 1028547"/>
              <a:gd name="connsiteX2" fmla="*/ 1249364 w 2274590"/>
              <a:gd name="connsiteY2" fmla="*/ 0 h 1028547"/>
              <a:gd name="connsiteX3" fmla="*/ 2274590 w 2274590"/>
              <a:gd name="connsiteY3" fmla="*/ 111827 h 1028547"/>
              <a:gd name="connsiteX4" fmla="*/ 1623990 w 2274590"/>
              <a:gd name="connsiteY4" fmla="*/ 1028547 h 1028547"/>
              <a:gd name="connsiteX5" fmla="*/ 1532180 w 2274590"/>
              <a:gd name="connsiteY5" fmla="*/ 599294 h 1028547"/>
              <a:gd name="connsiteX6" fmla="*/ 0 w 2274590"/>
              <a:gd name="connsiteY6" fmla="*/ 680502 h 1028547"/>
              <a:gd name="connsiteX0" fmla="*/ 0 w 2274590"/>
              <a:gd name="connsiteY0" fmla="*/ 622701 h 970746"/>
              <a:gd name="connsiteX1" fmla="*/ 1412418 w 2274590"/>
              <a:gd name="connsiteY1" fmla="*/ 271348 h 970746"/>
              <a:gd name="connsiteX2" fmla="*/ 1244189 w 2274590"/>
              <a:gd name="connsiteY2" fmla="*/ 0 h 970746"/>
              <a:gd name="connsiteX3" fmla="*/ 2274590 w 2274590"/>
              <a:gd name="connsiteY3" fmla="*/ 54026 h 970746"/>
              <a:gd name="connsiteX4" fmla="*/ 1623990 w 2274590"/>
              <a:gd name="connsiteY4" fmla="*/ 970746 h 970746"/>
              <a:gd name="connsiteX5" fmla="*/ 1532180 w 2274590"/>
              <a:gd name="connsiteY5" fmla="*/ 541493 h 970746"/>
              <a:gd name="connsiteX6" fmla="*/ 0 w 2274590"/>
              <a:gd name="connsiteY6" fmla="*/ 622701 h 970746"/>
              <a:gd name="connsiteX0" fmla="*/ 0 w 2274590"/>
              <a:gd name="connsiteY0" fmla="*/ 622701 h 795262"/>
              <a:gd name="connsiteX1" fmla="*/ 1412418 w 2274590"/>
              <a:gd name="connsiteY1" fmla="*/ 271348 h 795262"/>
              <a:gd name="connsiteX2" fmla="*/ 1244189 w 2274590"/>
              <a:gd name="connsiteY2" fmla="*/ 0 h 795262"/>
              <a:gd name="connsiteX3" fmla="*/ 2274590 w 2274590"/>
              <a:gd name="connsiteY3" fmla="*/ 54026 h 795262"/>
              <a:gd name="connsiteX4" fmla="*/ 1571390 w 2274590"/>
              <a:gd name="connsiteY4" fmla="*/ 795262 h 795262"/>
              <a:gd name="connsiteX5" fmla="*/ 1532180 w 2274590"/>
              <a:gd name="connsiteY5" fmla="*/ 541493 h 795262"/>
              <a:gd name="connsiteX6" fmla="*/ 0 w 2274590"/>
              <a:gd name="connsiteY6" fmla="*/ 622701 h 795262"/>
              <a:gd name="connsiteX0" fmla="*/ 0 w 2067618"/>
              <a:gd name="connsiteY0" fmla="*/ 622701 h 795262"/>
              <a:gd name="connsiteX1" fmla="*/ 1412418 w 2067618"/>
              <a:gd name="connsiteY1" fmla="*/ 271348 h 795262"/>
              <a:gd name="connsiteX2" fmla="*/ 1244189 w 2067618"/>
              <a:gd name="connsiteY2" fmla="*/ 0 h 795262"/>
              <a:gd name="connsiteX3" fmla="*/ 2067618 w 2067618"/>
              <a:gd name="connsiteY3" fmla="*/ 132939 h 795262"/>
              <a:gd name="connsiteX4" fmla="*/ 1571390 w 2067618"/>
              <a:gd name="connsiteY4" fmla="*/ 795262 h 795262"/>
              <a:gd name="connsiteX5" fmla="*/ 1532180 w 2067618"/>
              <a:gd name="connsiteY5" fmla="*/ 541493 h 795262"/>
              <a:gd name="connsiteX6" fmla="*/ 0 w 2067618"/>
              <a:gd name="connsiteY6" fmla="*/ 622701 h 795262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32180 w 2067618"/>
              <a:gd name="connsiteY5" fmla="*/ 541493 h 846901"/>
              <a:gd name="connsiteX6" fmla="*/ 0 w 2067618"/>
              <a:gd name="connsiteY6" fmla="*/ 622701 h 846901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47157 w 2067618"/>
              <a:gd name="connsiteY5" fmla="*/ 497629 h 846901"/>
              <a:gd name="connsiteX6" fmla="*/ 0 w 2067618"/>
              <a:gd name="connsiteY6" fmla="*/ 622701 h 846901"/>
              <a:gd name="connsiteX0" fmla="*/ 0 w 2067618"/>
              <a:gd name="connsiteY0" fmla="*/ 622701 h 847911"/>
              <a:gd name="connsiteX1" fmla="*/ 1412418 w 2067618"/>
              <a:gd name="connsiteY1" fmla="*/ 271348 h 847911"/>
              <a:gd name="connsiteX2" fmla="*/ 1244189 w 2067618"/>
              <a:gd name="connsiteY2" fmla="*/ 0 h 847911"/>
              <a:gd name="connsiteX3" fmla="*/ 2067618 w 2067618"/>
              <a:gd name="connsiteY3" fmla="*/ 132939 h 847911"/>
              <a:gd name="connsiteX4" fmla="*/ 1699368 w 2067618"/>
              <a:gd name="connsiteY4" fmla="*/ 846901 h 847911"/>
              <a:gd name="connsiteX5" fmla="*/ 1547157 w 2067618"/>
              <a:gd name="connsiteY5" fmla="*/ 497629 h 847911"/>
              <a:gd name="connsiteX6" fmla="*/ 0 w 2067618"/>
              <a:gd name="connsiteY6" fmla="*/ 622701 h 847911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47157 w 2067618"/>
              <a:gd name="connsiteY5" fmla="*/ 497629 h 846901"/>
              <a:gd name="connsiteX6" fmla="*/ 0 w 2067618"/>
              <a:gd name="connsiteY6" fmla="*/ 622701 h 846901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47157 w 2067618"/>
              <a:gd name="connsiteY5" fmla="*/ 497629 h 846901"/>
              <a:gd name="connsiteX6" fmla="*/ 0 w 2067618"/>
              <a:gd name="connsiteY6" fmla="*/ 622701 h 846901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47157 w 2067618"/>
              <a:gd name="connsiteY5" fmla="*/ 497629 h 846901"/>
              <a:gd name="connsiteX6" fmla="*/ 0 w 2067618"/>
              <a:gd name="connsiteY6" fmla="*/ 622701 h 846901"/>
              <a:gd name="connsiteX0" fmla="*/ 0 w 2067618"/>
              <a:gd name="connsiteY0" fmla="*/ 622701 h 846901"/>
              <a:gd name="connsiteX1" fmla="*/ 1412418 w 2067618"/>
              <a:gd name="connsiteY1" fmla="*/ 271348 h 846901"/>
              <a:gd name="connsiteX2" fmla="*/ 1244189 w 2067618"/>
              <a:gd name="connsiteY2" fmla="*/ 0 h 846901"/>
              <a:gd name="connsiteX3" fmla="*/ 2067618 w 2067618"/>
              <a:gd name="connsiteY3" fmla="*/ 132939 h 846901"/>
              <a:gd name="connsiteX4" fmla="*/ 1699368 w 2067618"/>
              <a:gd name="connsiteY4" fmla="*/ 846901 h 846901"/>
              <a:gd name="connsiteX5" fmla="*/ 1547157 w 2067618"/>
              <a:gd name="connsiteY5" fmla="*/ 497629 h 846901"/>
              <a:gd name="connsiteX6" fmla="*/ 0 w 2067618"/>
              <a:gd name="connsiteY6" fmla="*/ 622701 h 846901"/>
              <a:gd name="connsiteX0" fmla="*/ 0 w 2067618"/>
              <a:gd name="connsiteY0" fmla="*/ 586665 h 810865"/>
              <a:gd name="connsiteX1" fmla="*/ 1412418 w 2067618"/>
              <a:gd name="connsiteY1" fmla="*/ 235312 h 810865"/>
              <a:gd name="connsiteX2" fmla="*/ 861241 w 2067618"/>
              <a:gd name="connsiteY2" fmla="*/ 0 h 810865"/>
              <a:gd name="connsiteX3" fmla="*/ 2067618 w 2067618"/>
              <a:gd name="connsiteY3" fmla="*/ 96903 h 810865"/>
              <a:gd name="connsiteX4" fmla="*/ 1699368 w 2067618"/>
              <a:gd name="connsiteY4" fmla="*/ 810865 h 810865"/>
              <a:gd name="connsiteX5" fmla="*/ 1547157 w 2067618"/>
              <a:gd name="connsiteY5" fmla="*/ 461593 h 810865"/>
              <a:gd name="connsiteX6" fmla="*/ 0 w 2067618"/>
              <a:gd name="connsiteY6" fmla="*/ 586665 h 810865"/>
              <a:gd name="connsiteX0" fmla="*/ 0 w 2067618"/>
              <a:gd name="connsiteY0" fmla="*/ 586665 h 810865"/>
              <a:gd name="connsiteX1" fmla="*/ 1139377 w 2067618"/>
              <a:gd name="connsiteY1" fmla="*/ 356529 h 810865"/>
              <a:gd name="connsiteX2" fmla="*/ 861241 w 2067618"/>
              <a:gd name="connsiteY2" fmla="*/ 0 h 810865"/>
              <a:gd name="connsiteX3" fmla="*/ 2067618 w 2067618"/>
              <a:gd name="connsiteY3" fmla="*/ 96903 h 810865"/>
              <a:gd name="connsiteX4" fmla="*/ 1699368 w 2067618"/>
              <a:gd name="connsiteY4" fmla="*/ 810865 h 810865"/>
              <a:gd name="connsiteX5" fmla="*/ 1547157 w 2067618"/>
              <a:gd name="connsiteY5" fmla="*/ 461593 h 810865"/>
              <a:gd name="connsiteX6" fmla="*/ 0 w 2067618"/>
              <a:gd name="connsiteY6" fmla="*/ 586665 h 810865"/>
              <a:gd name="connsiteX0" fmla="*/ 0 w 2067618"/>
              <a:gd name="connsiteY0" fmla="*/ 586665 h 810865"/>
              <a:gd name="connsiteX1" fmla="*/ 1139377 w 2067618"/>
              <a:gd name="connsiteY1" fmla="*/ 356529 h 810865"/>
              <a:gd name="connsiteX2" fmla="*/ 861241 w 2067618"/>
              <a:gd name="connsiteY2" fmla="*/ 0 h 810865"/>
              <a:gd name="connsiteX3" fmla="*/ 2067618 w 2067618"/>
              <a:gd name="connsiteY3" fmla="*/ 96903 h 810865"/>
              <a:gd name="connsiteX4" fmla="*/ 1699368 w 2067618"/>
              <a:gd name="connsiteY4" fmla="*/ 810865 h 810865"/>
              <a:gd name="connsiteX5" fmla="*/ 1343280 w 2067618"/>
              <a:gd name="connsiteY5" fmla="*/ 550829 h 810865"/>
              <a:gd name="connsiteX6" fmla="*/ 0 w 2067618"/>
              <a:gd name="connsiteY6" fmla="*/ 586665 h 810865"/>
              <a:gd name="connsiteX0" fmla="*/ 0 w 2067618"/>
              <a:gd name="connsiteY0" fmla="*/ 586665 h 919733"/>
              <a:gd name="connsiteX1" fmla="*/ 1139377 w 2067618"/>
              <a:gd name="connsiteY1" fmla="*/ 356529 h 919733"/>
              <a:gd name="connsiteX2" fmla="*/ 861241 w 2067618"/>
              <a:gd name="connsiteY2" fmla="*/ 0 h 919733"/>
              <a:gd name="connsiteX3" fmla="*/ 2067618 w 2067618"/>
              <a:gd name="connsiteY3" fmla="*/ 96903 h 919733"/>
              <a:gd name="connsiteX4" fmla="*/ 1580125 w 2067618"/>
              <a:gd name="connsiteY4" fmla="*/ 919733 h 919733"/>
              <a:gd name="connsiteX5" fmla="*/ 1343280 w 2067618"/>
              <a:gd name="connsiteY5" fmla="*/ 550829 h 919733"/>
              <a:gd name="connsiteX6" fmla="*/ 0 w 2067618"/>
              <a:gd name="connsiteY6" fmla="*/ 586665 h 919733"/>
              <a:gd name="connsiteX0" fmla="*/ 0 w 2067618"/>
              <a:gd name="connsiteY0" fmla="*/ 586665 h 911984"/>
              <a:gd name="connsiteX1" fmla="*/ 1139377 w 2067618"/>
              <a:gd name="connsiteY1" fmla="*/ 356529 h 911984"/>
              <a:gd name="connsiteX2" fmla="*/ 861241 w 2067618"/>
              <a:gd name="connsiteY2" fmla="*/ 0 h 911984"/>
              <a:gd name="connsiteX3" fmla="*/ 2067618 w 2067618"/>
              <a:gd name="connsiteY3" fmla="*/ 96903 h 911984"/>
              <a:gd name="connsiteX4" fmla="*/ 1549678 w 2067618"/>
              <a:gd name="connsiteY4" fmla="*/ 911984 h 911984"/>
              <a:gd name="connsiteX5" fmla="*/ 1343280 w 2067618"/>
              <a:gd name="connsiteY5" fmla="*/ 550829 h 911984"/>
              <a:gd name="connsiteX6" fmla="*/ 0 w 2067618"/>
              <a:gd name="connsiteY6" fmla="*/ 586665 h 911984"/>
              <a:gd name="connsiteX0" fmla="*/ 0 w 1897309"/>
              <a:gd name="connsiteY0" fmla="*/ 586665 h 911984"/>
              <a:gd name="connsiteX1" fmla="*/ 1139377 w 1897309"/>
              <a:gd name="connsiteY1" fmla="*/ 356529 h 911984"/>
              <a:gd name="connsiteX2" fmla="*/ 861241 w 1897309"/>
              <a:gd name="connsiteY2" fmla="*/ 0 h 911984"/>
              <a:gd name="connsiteX3" fmla="*/ 1897309 w 1897309"/>
              <a:gd name="connsiteY3" fmla="*/ 91702 h 911984"/>
              <a:gd name="connsiteX4" fmla="*/ 1549678 w 1897309"/>
              <a:gd name="connsiteY4" fmla="*/ 911984 h 911984"/>
              <a:gd name="connsiteX5" fmla="*/ 1343280 w 1897309"/>
              <a:gd name="connsiteY5" fmla="*/ 550829 h 911984"/>
              <a:gd name="connsiteX6" fmla="*/ 0 w 1897309"/>
              <a:gd name="connsiteY6" fmla="*/ 586665 h 911984"/>
              <a:gd name="connsiteX0" fmla="*/ 0 w 1897309"/>
              <a:gd name="connsiteY0" fmla="*/ 586665 h 773657"/>
              <a:gd name="connsiteX1" fmla="*/ 1139377 w 1897309"/>
              <a:gd name="connsiteY1" fmla="*/ 356529 h 773657"/>
              <a:gd name="connsiteX2" fmla="*/ 861241 w 1897309"/>
              <a:gd name="connsiteY2" fmla="*/ 0 h 773657"/>
              <a:gd name="connsiteX3" fmla="*/ 1897309 w 1897309"/>
              <a:gd name="connsiteY3" fmla="*/ 91702 h 773657"/>
              <a:gd name="connsiteX4" fmla="*/ 1485715 w 1897309"/>
              <a:gd name="connsiteY4" fmla="*/ 773657 h 773657"/>
              <a:gd name="connsiteX5" fmla="*/ 1343280 w 1897309"/>
              <a:gd name="connsiteY5" fmla="*/ 550829 h 773657"/>
              <a:gd name="connsiteX6" fmla="*/ 0 w 1897309"/>
              <a:gd name="connsiteY6" fmla="*/ 586665 h 773657"/>
              <a:gd name="connsiteX0" fmla="*/ 0 w 1897309"/>
              <a:gd name="connsiteY0" fmla="*/ 502004 h 688996"/>
              <a:gd name="connsiteX1" fmla="*/ 1139377 w 1897309"/>
              <a:gd name="connsiteY1" fmla="*/ 271868 h 688996"/>
              <a:gd name="connsiteX2" fmla="*/ 954118 w 1897309"/>
              <a:gd name="connsiteY2" fmla="*/ 0 h 688996"/>
              <a:gd name="connsiteX3" fmla="*/ 1897309 w 1897309"/>
              <a:gd name="connsiteY3" fmla="*/ 7041 h 688996"/>
              <a:gd name="connsiteX4" fmla="*/ 1485715 w 1897309"/>
              <a:gd name="connsiteY4" fmla="*/ 688996 h 688996"/>
              <a:gd name="connsiteX5" fmla="*/ 1343280 w 1897309"/>
              <a:gd name="connsiteY5" fmla="*/ 466168 h 688996"/>
              <a:gd name="connsiteX6" fmla="*/ 0 w 1897309"/>
              <a:gd name="connsiteY6" fmla="*/ 502004 h 688996"/>
              <a:gd name="connsiteX0" fmla="*/ 0 w 1897309"/>
              <a:gd name="connsiteY0" fmla="*/ 502004 h 688996"/>
              <a:gd name="connsiteX1" fmla="*/ 1206981 w 1897309"/>
              <a:gd name="connsiteY1" fmla="*/ 290981 h 688996"/>
              <a:gd name="connsiteX2" fmla="*/ 954118 w 1897309"/>
              <a:gd name="connsiteY2" fmla="*/ 0 h 688996"/>
              <a:gd name="connsiteX3" fmla="*/ 1897309 w 1897309"/>
              <a:gd name="connsiteY3" fmla="*/ 7041 h 688996"/>
              <a:gd name="connsiteX4" fmla="*/ 1485715 w 1897309"/>
              <a:gd name="connsiteY4" fmla="*/ 688996 h 688996"/>
              <a:gd name="connsiteX5" fmla="*/ 1343280 w 1897309"/>
              <a:gd name="connsiteY5" fmla="*/ 466168 h 688996"/>
              <a:gd name="connsiteX6" fmla="*/ 0 w 1897309"/>
              <a:gd name="connsiteY6" fmla="*/ 502004 h 688996"/>
              <a:gd name="connsiteX0" fmla="*/ 0 w 1897309"/>
              <a:gd name="connsiteY0" fmla="*/ 502004 h 688996"/>
              <a:gd name="connsiteX1" fmla="*/ 1147126 w 1897309"/>
              <a:gd name="connsiteY1" fmla="*/ 241422 h 688996"/>
              <a:gd name="connsiteX2" fmla="*/ 954118 w 1897309"/>
              <a:gd name="connsiteY2" fmla="*/ 0 h 688996"/>
              <a:gd name="connsiteX3" fmla="*/ 1897309 w 1897309"/>
              <a:gd name="connsiteY3" fmla="*/ 7041 h 688996"/>
              <a:gd name="connsiteX4" fmla="*/ 1485715 w 1897309"/>
              <a:gd name="connsiteY4" fmla="*/ 688996 h 688996"/>
              <a:gd name="connsiteX5" fmla="*/ 1343280 w 1897309"/>
              <a:gd name="connsiteY5" fmla="*/ 466168 h 688996"/>
              <a:gd name="connsiteX6" fmla="*/ 0 w 1897309"/>
              <a:gd name="connsiteY6" fmla="*/ 502004 h 688996"/>
              <a:gd name="connsiteX0" fmla="*/ 0 w 1897309"/>
              <a:gd name="connsiteY0" fmla="*/ 502004 h 688996"/>
              <a:gd name="connsiteX1" fmla="*/ 1147126 w 1897309"/>
              <a:gd name="connsiteY1" fmla="*/ 241422 h 688996"/>
              <a:gd name="connsiteX2" fmla="*/ 954118 w 1897309"/>
              <a:gd name="connsiteY2" fmla="*/ 0 h 688996"/>
              <a:gd name="connsiteX3" fmla="*/ 1897309 w 1897309"/>
              <a:gd name="connsiteY3" fmla="*/ 7041 h 688996"/>
              <a:gd name="connsiteX4" fmla="*/ 1485715 w 1897309"/>
              <a:gd name="connsiteY4" fmla="*/ 688996 h 688996"/>
              <a:gd name="connsiteX5" fmla="*/ 1333997 w 1897309"/>
              <a:gd name="connsiteY5" fmla="*/ 435200 h 688996"/>
              <a:gd name="connsiteX6" fmla="*/ 0 w 1897309"/>
              <a:gd name="connsiteY6" fmla="*/ 502004 h 688996"/>
              <a:gd name="connsiteX0" fmla="*/ 0 w 1897309"/>
              <a:gd name="connsiteY0" fmla="*/ 502004 h 764868"/>
              <a:gd name="connsiteX1" fmla="*/ 1147126 w 1897309"/>
              <a:gd name="connsiteY1" fmla="*/ 241422 h 764868"/>
              <a:gd name="connsiteX2" fmla="*/ 954118 w 1897309"/>
              <a:gd name="connsiteY2" fmla="*/ 0 h 764868"/>
              <a:gd name="connsiteX3" fmla="*/ 1897309 w 1897309"/>
              <a:gd name="connsiteY3" fmla="*/ 7041 h 764868"/>
              <a:gd name="connsiteX4" fmla="*/ 1514082 w 1897309"/>
              <a:gd name="connsiteY4" fmla="*/ 764868 h 764868"/>
              <a:gd name="connsiteX5" fmla="*/ 1333997 w 1897309"/>
              <a:gd name="connsiteY5" fmla="*/ 435200 h 764868"/>
              <a:gd name="connsiteX6" fmla="*/ 0 w 1897309"/>
              <a:gd name="connsiteY6" fmla="*/ 502004 h 764868"/>
              <a:gd name="connsiteX0" fmla="*/ 0 w 1769824"/>
              <a:gd name="connsiteY0" fmla="*/ 502004 h 764868"/>
              <a:gd name="connsiteX1" fmla="*/ 1147126 w 1769824"/>
              <a:gd name="connsiteY1" fmla="*/ 241422 h 764868"/>
              <a:gd name="connsiteX2" fmla="*/ 954118 w 1769824"/>
              <a:gd name="connsiteY2" fmla="*/ 0 h 764868"/>
              <a:gd name="connsiteX3" fmla="*/ 1769824 w 1769824"/>
              <a:gd name="connsiteY3" fmla="*/ 50879 h 764868"/>
              <a:gd name="connsiteX4" fmla="*/ 1514082 w 1769824"/>
              <a:gd name="connsiteY4" fmla="*/ 764868 h 764868"/>
              <a:gd name="connsiteX5" fmla="*/ 1333997 w 1769824"/>
              <a:gd name="connsiteY5" fmla="*/ 435200 h 764868"/>
              <a:gd name="connsiteX6" fmla="*/ 0 w 1769824"/>
              <a:gd name="connsiteY6" fmla="*/ 502004 h 764868"/>
              <a:gd name="connsiteX0" fmla="*/ 0 w 1769824"/>
              <a:gd name="connsiteY0" fmla="*/ 502004 h 671445"/>
              <a:gd name="connsiteX1" fmla="*/ 1147126 w 1769824"/>
              <a:gd name="connsiteY1" fmla="*/ 241422 h 671445"/>
              <a:gd name="connsiteX2" fmla="*/ 954118 w 1769824"/>
              <a:gd name="connsiteY2" fmla="*/ 0 h 671445"/>
              <a:gd name="connsiteX3" fmla="*/ 1769824 w 1769824"/>
              <a:gd name="connsiteY3" fmla="*/ 50879 h 671445"/>
              <a:gd name="connsiteX4" fmla="*/ 1469204 w 1769824"/>
              <a:gd name="connsiteY4" fmla="*/ 671445 h 671445"/>
              <a:gd name="connsiteX5" fmla="*/ 1333997 w 1769824"/>
              <a:gd name="connsiteY5" fmla="*/ 435200 h 671445"/>
              <a:gd name="connsiteX6" fmla="*/ 0 w 1769824"/>
              <a:gd name="connsiteY6" fmla="*/ 502004 h 671445"/>
              <a:gd name="connsiteX0" fmla="*/ 0 w 1774479"/>
              <a:gd name="connsiteY0" fmla="*/ 502004 h 671445"/>
              <a:gd name="connsiteX1" fmla="*/ 1147126 w 1774479"/>
              <a:gd name="connsiteY1" fmla="*/ 241422 h 671445"/>
              <a:gd name="connsiteX2" fmla="*/ 954118 w 1774479"/>
              <a:gd name="connsiteY2" fmla="*/ 0 h 671445"/>
              <a:gd name="connsiteX3" fmla="*/ 1774479 w 1774479"/>
              <a:gd name="connsiteY3" fmla="*/ 10109 h 671445"/>
              <a:gd name="connsiteX4" fmla="*/ 1469204 w 1774479"/>
              <a:gd name="connsiteY4" fmla="*/ 671445 h 671445"/>
              <a:gd name="connsiteX5" fmla="*/ 1333997 w 1774479"/>
              <a:gd name="connsiteY5" fmla="*/ 435200 h 671445"/>
              <a:gd name="connsiteX6" fmla="*/ 0 w 1774479"/>
              <a:gd name="connsiteY6" fmla="*/ 502004 h 671445"/>
              <a:gd name="connsiteX0" fmla="*/ 0 w 1774479"/>
              <a:gd name="connsiteY0" fmla="*/ 491895 h 661336"/>
              <a:gd name="connsiteX1" fmla="*/ 1147126 w 1774479"/>
              <a:gd name="connsiteY1" fmla="*/ 231313 h 661336"/>
              <a:gd name="connsiteX2" fmla="*/ 1011399 w 1774479"/>
              <a:gd name="connsiteY2" fmla="*/ 12096 h 661336"/>
              <a:gd name="connsiteX3" fmla="*/ 1774479 w 1774479"/>
              <a:gd name="connsiteY3" fmla="*/ 0 h 661336"/>
              <a:gd name="connsiteX4" fmla="*/ 1469204 w 1774479"/>
              <a:gd name="connsiteY4" fmla="*/ 661336 h 661336"/>
              <a:gd name="connsiteX5" fmla="*/ 1333997 w 1774479"/>
              <a:gd name="connsiteY5" fmla="*/ 425091 h 661336"/>
              <a:gd name="connsiteX6" fmla="*/ 0 w 1774479"/>
              <a:gd name="connsiteY6" fmla="*/ 491895 h 661336"/>
              <a:gd name="connsiteX0" fmla="*/ 0 w 1774479"/>
              <a:gd name="connsiteY0" fmla="*/ 491895 h 643996"/>
              <a:gd name="connsiteX1" fmla="*/ 1147126 w 1774479"/>
              <a:gd name="connsiteY1" fmla="*/ 231313 h 643996"/>
              <a:gd name="connsiteX2" fmla="*/ 1011399 w 1774479"/>
              <a:gd name="connsiteY2" fmla="*/ 12096 h 643996"/>
              <a:gd name="connsiteX3" fmla="*/ 1774479 w 1774479"/>
              <a:gd name="connsiteY3" fmla="*/ 0 h 643996"/>
              <a:gd name="connsiteX4" fmla="*/ 1453213 w 1774479"/>
              <a:gd name="connsiteY4" fmla="*/ 626754 h 643996"/>
              <a:gd name="connsiteX5" fmla="*/ 1333997 w 1774479"/>
              <a:gd name="connsiteY5" fmla="*/ 425091 h 643996"/>
              <a:gd name="connsiteX6" fmla="*/ 0 w 1774479"/>
              <a:gd name="connsiteY6" fmla="*/ 491895 h 643996"/>
              <a:gd name="connsiteX0" fmla="*/ 0 w 1774479"/>
              <a:gd name="connsiteY0" fmla="*/ 491895 h 666479"/>
              <a:gd name="connsiteX1" fmla="*/ 1147126 w 1774479"/>
              <a:gd name="connsiteY1" fmla="*/ 231313 h 666479"/>
              <a:gd name="connsiteX2" fmla="*/ 1011399 w 1774479"/>
              <a:gd name="connsiteY2" fmla="*/ 12096 h 666479"/>
              <a:gd name="connsiteX3" fmla="*/ 1774479 w 1774479"/>
              <a:gd name="connsiteY3" fmla="*/ 0 h 666479"/>
              <a:gd name="connsiteX4" fmla="*/ 1453213 w 1774479"/>
              <a:gd name="connsiteY4" fmla="*/ 626754 h 666479"/>
              <a:gd name="connsiteX5" fmla="*/ 1198764 w 1774479"/>
              <a:gd name="connsiteY5" fmla="*/ 499376 h 666479"/>
              <a:gd name="connsiteX6" fmla="*/ 0 w 1774479"/>
              <a:gd name="connsiteY6" fmla="*/ 491895 h 666479"/>
              <a:gd name="connsiteX0" fmla="*/ 0 w 1774479"/>
              <a:gd name="connsiteY0" fmla="*/ 491895 h 666479"/>
              <a:gd name="connsiteX1" fmla="*/ 1052662 w 1774479"/>
              <a:gd name="connsiteY1" fmla="*/ 310253 h 666479"/>
              <a:gd name="connsiteX2" fmla="*/ 1011399 w 1774479"/>
              <a:gd name="connsiteY2" fmla="*/ 12096 h 666479"/>
              <a:gd name="connsiteX3" fmla="*/ 1774479 w 1774479"/>
              <a:gd name="connsiteY3" fmla="*/ 0 h 666479"/>
              <a:gd name="connsiteX4" fmla="*/ 1453213 w 1774479"/>
              <a:gd name="connsiteY4" fmla="*/ 626754 h 666479"/>
              <a:gd name="connsiteX5" fmla="*/ 1198764 w 1774479"/>
              <a:gd name="connsiteY5" fmla="*/ 499376 h 666479"/>
              <a:gd name="connsiteX6" fmla="*/ 0 w 1774479"/>
              <a:gd name="connsiteY6" fmla="*/ 491895 h 666479"/>
              <a:gd name="connsiteX0" fmla="*/ 0 w 1774479"/>
              <a:gd name="connsiteY0" fmla="*/ 513914 h 688498"/>
              <a:gd name="connsiteX1" fmla="*/ 1052662 w 1774479"/>
              <a:gd name="connsiteY1" fmla="*/ 332272 h 688498"/>
              <a:gd name="connsiteX2" fmla="*/ 787423 w 1774479"/>
              <a:gd name="connsiteY2" fmla="*/ 0 h 688498"/>
              <a:gd name="connsiteX3" fmla="*/ 1774479 w 1774479"/>
              <a:gd name="connsiteY3" fmla="*/ 22019 h 688498"/>
              <a:gd name="connsiteX4" fmla="*/ 1453213 w 1774479"/>
              <a:gd name="connsiteY4" fmla="*/ 648773 h 688498"/>
              <a:gd name="connsiteX5" fmla="*/ 1198764 w 1774479"/>
              <a:gd name="connsiteY5" fmla="*/ 521395 h 688498"/>
              <a:gd name="connsiteX6" fmla="*/ 0 w 1774479"/>
              <a:gd name="connsiteY6" fmla="*/ 513914 h 688498"/>
              <a:gd name="connsiteX0" fmla="*/ 0 w 1774479"/>
              <a:gd name="connsiteY0" fmla="*/ 513914 h 769523"/>
              <a:gd name="connsiteX1" fmla="*/ 1052662 w 1774479"/>
              <a:gd name="connsiteY1" fmla="*/ 332272 h 769523"/>
              <a:gd name="connsiteX2" fmla="*/ 787423 w 1774479"/>
              <a:gd name="connsiteY2" fmla="*/ 0 h 769523"/>
              <a:gd name="connsiteX3" fmla="*/ 1774479 w 1774479"/>
              <a:gd name="connsiteY3" fmla="*/ 22019 h 769523"/>
              <a:gd name="connsiteX4" fmla="*/ 1388156 w 1774479"/>
              <a:gd name="connsiteY4" fmla="*/ 769523 h 769523"/>
              <a:gd name="connsiteX5" fmla="*/ 1198764 w 1774479"/>
              <a:gd name="connsiteY5" fmla="*/ 521395 h 769523"/>
              <a:gd name="connsiteX6" fmla="*/ 0 w 1774479"/>
              <a:gd name="connsiteY6" fmla="*/ 513914 h 769523"/>
              <a:gd name="connsiteX0" fmla="*/ 0 w 1633577"/>
              <a:gd name="connsiteY0" fmla="*/ 513914 h 769523"/>
              <a:gd name="connsiteX1" fmla="*/ 1052662 w 1633577"/>
              <a:gd name="connsiteY1" fmla="*/ 332272 h 769523"/>
              <a:gd name="connsiteX2" fmla="*/ 787423 w 1633577"/>
              <a:gd name="connsiteY2" fmla="*/ 0 h 769523"/>
              <a:gd name="connsiteX3" fmla="*/ 1633577 w 1633577"/>
              <a:gd name="connsiteY3" fmla="*/ 58628 h 769523"/>
              <a:gd name="connsiteX4" fmla="*/ 1388156 w 1633577"/>
              <a:gd name="connsiteY4" fmla="*/ 769523 h 769523"/>
              <a:gd name="connsiteX5" fmla="*/ 1198764 w 1633577"/>
              <a:gd name="connsiteY5" fmla="*/ 521395 h 769523"/>
              <a:gd name="connsiteX6" fmla="*/ 0 w 1633577"/>
              <a:gd name="connsiteY6" fmla="*/ 513914 h 769523"/>
              <a:gd name="connsiteX0" fmla="*/ 0 w 1633577"/>
              <a:gd name="connsiteY0" fmla="*/ 455286 h 710895"/>
              <a:gd name="connsiteX1" fmla="*/ 1052662 w 1633577"/>
              <a:gd name="connsiteY1" fmla="*/ 273644 h 710895"/>
              <a:gd name="connsiteX2" fmla="*/ 862748 w 1633577"/>
              <a:gd name="connsiteY2" fmla="*/ 42544 h 710895"/>
              <a:gd name="connsiteX3" fmla="*/ 1633577 w 1633577"/>
              <a:gd name="connsiteY3" fmla="*/ 0 h 710895"/>
              <a:gd name="connsiteX4" fmla="*/ 1388156 w 1633577"/>
              <a:gd name="connsiteY4" fmla="*/ 710895 h 710895"/>
              <a:gd name="connsiteX5" fmla="*/ 1198764 w 1633577"/>
              <a:gd name="connsiteY5" fmla="*/ 462767 h 710895"/>
              <a:gd name="connsiteX6" fmla="*/ 0 w 1633577"/>
              <a:gd name="connsiteY6" fmla="*/ 455286 h 710895"/>
              <a:gd name="connsiteX0" fmla="*/ 0 w 1633577"/>
              <a:gd name="connsiteY0" fmla="*/ 455286 h 646385"/>
              <a:gd name="connsiteX1" fmla="*/ 1052662 w 1633577"/>
              <a:gd name="connsiteY1" fmla="*/ 273644 h 646385"/>
              <a:gd name="connsiteX2" fmla="*/ 862748 w 1633577"/>
              <a:gd name="connsiteY2" fmla="*/ 42544 h 646385"/>
              <a:gd name="connsiteX3" fmla="*/ 1633577 w 1633577"/>
              <a:gd name="connsiteY3" fmla="*/ 0 h 646385"/>
              <a:gd name="connsiteX4" fmla="*/ 1396945 w 1633577"/>
              <a:gd name="connsiteY4" fmla="*/ 646385 h 646385"/>
              <a:gd name="connsiteX5" fmla="*/ 1198764 w 1633577"/>
              <a:gd name="connsiteY5" fmla="*/ 462767 h 646385"/>
              <a:gd name="connsiteX6" fmla="*/ 0 w 1633577"/>
              <a:gd name="connsiteY6" fmla="*/ 455286 h 646385"/>
              <a:gd name="connsiteX0" fmla="*/ 0 w 1633577"/>
              <a:gd name="connsiteY0" fmla="*/ 455286 h 670124"/>
              <a:gd name="connsiteX1" fmla="*/ 1052662 w 1633577"/>
              <a:gd name="connsiteY1" fmla="*/ 273644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198764 w 1633577"/>
              <a:gd name="connsiteY5" fmla="*/ 462767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1052662 w 1633577"/>
              <a:gd name="connsiteY1" fmla="*/ 273644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84412 w 1633577"/>
              <a:gd name="connsiteY5" fmla="*/ 560846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976815 w 1633577"/>
              <a:gd name="connsiteY1" fmla="*/ 189503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84412 w 1633577"/>
              <a:gd name="connsiteY5" fmla="*/ 560846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976815 w 1633577"/>
              <a:gd name="connsiteY1" fmla="*/ 189503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1029441 w 1633577"/>
              <a:gd name="connsiteY1" fmla="*/ 252479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1029441 w 1633577"/>
              <a:gd name="connsiteY1" fmla="*/ 252479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992805 w 1633577"/>
              <a:gd name="connsiteY1" fmla="*/ 224086 h 670124"/>
              <a:gd name="connsiteX2" fmla="*/ 862748 w 1633577"/>
              <a:gd name="connsiteY2" fmla="*/ 42544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992805 w 1633577"/>
              <a:gd name="connsiteY1" fmla="*/ 224086 h 670124"/>
              <a:gd name="connsiteX2" fmla="*/ 788957 w 1633577"/>
              <a:gd name="connsiteY2" fmla="*/ 2787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633577"/>
              <a:gd name="connsiteY0" fmla="*/ 455286 h 670124"/>
              <a:gd name="connsiteX1" fmla="*/ 992805 w 1633577"/>
              <a:gd name="connsiteY1" fmla="*/ 224086 h 670124"/>
              <a:gd name="connsiteX2" fmla="*/ 815270 w 1633577"/>
              <a:gd name="connsiteY2" fmla="*/ 34275 h 670124"/>
              <a:gd name="connsiteX3" fmla="*/ 1633577 w 1633577"/>
              <a:gd name="connsiteY3" fmla="*/ 0 h 670124"/>
              <a:gd name="connsiteX4" fmla="*/ 1392810 w 1633577"/>
              <a:gd name="connsiteY4" fmla="*/ 670124 h 670124"/>
              <a:gd name="connsiteX5" fmla="*/ 1201858 w 1633577"/>
              <a:gd name="connsiteY5" fmla="*/ 473091 h 670124"/>
              <a:gd name="connsiteX6" fmla="*/ 0 w 1633577"/>
              <a:gd name="connsiteY6" fmla="*/ 455286 h 670124"/>
              <a:gd name="connsiteX0" fmla="*/ 0 w 1520549"/>
              <a:gd name="connsiteY0" fmla="*/ 438282 h 653120"/>
              <a:gd name="connsiteX1" fmla="*/ 992805 w 1520549"/>
              <a:gd name="connsiteY1" fmla="*/ 207082 h 653120"/>
              <a:gd name="connsiteX2" fmla="*/ 815270 w 1520549"/>
              <a:gd name="connsiteY2" fmla="*/ 17271 h 653120"/>
              <a:gd name="connsiteX3" fmla="*/ 1520549 w 1520549"/>
              <a:gd name="connsiteY3" fmla="*/ 0 h 653120"/>
              <a:gd name="connsiteX4" fmla="*/ 1392810 w 1520549"/>
              <a:gd name="connsiteY4" fmla="*/ 653120 h 653120"/>
              <a:gd name="connsiteX5" fmla="*/ 1201858 w 1520549"/>
              <a:gd name="connsiteY5" fmla="*/ 456087 h 653120"/>
              <a:gd name="connsiteX6" fmla="*/ 0 w 1520549"/>
              <a:gd name="connsiteY6" fmla="*/ 438282 h 653120"/>
              <a:gd name="connsiteX0" fmla="*/ 0 w 1526737"/>
              <a:gd name="connsiteY0" fmla="*/ 417637 h 653120"/>
              <a:gd name="connsiteX1" fmla="*/ 998993 w 1526737"/>
              <a:gd name="connsiteY1" fmla="*/ 207082 h 653120"/>
              <a:gd name="connsiteX2" fmla="*/ 821458 w 1526737"/>
              <a:gd name="connsiteY2" fmla="*/ 17271 h 653120"/>
              <a:gd name="connsiteX3" fmla="*/ 1526737 w 1526737"/>
              <a:gd name="connsiteY3" fmla="*/ 0 h 653120"/>
              <a:gd name="connsiteX4" fmla="*/ 1398998 w 1526737"/>
              <a:gd name="connsiteY4" fmla="*/ 653120 h 653120"/>
              <a:gd name="connsiteX5" fmla="*/ 1208046 w 1526737"/>
              <a:gd name="connsiteY5" fmla="*/ 456087 h 653120"/>
              <a:gd name="connsiteX6" fmla="*/ 6188 w 1526737"/>
              <a:gd name="connsiteY6" fmla="*/ 438282 h 653120"/>
              <a:gd name="connsiteX0" fmla="*/ 46527 w 1520611"/>
              <a:gd name="connsiteY0" fmla="*/ 368105 h 653120"/>
              <a:gd name="connsiteX1" fmla="*/ 992867 w 1520611"/>
              <a:gd name="connsiteY1" fmla="*/ 207082 h 653120"/>
              <a:gd name="connsiteX2" fmla="*/ 815332 w 1520611"/>
              <a:gd name="connsiteY2" fmla="*/ 17271 h 653120"/>
              <a:gd name="connsiteX3" fmla="*/ 1520611 w 1520611"/>
              <a:gd name="connsiteY3" fmla="*/ 0 h 653120"/>
              <a:gd name="connsiteX4" fmla="*/ 1392872 w 1520611"/>
              <a:gd name="connsiteY4" fmla="*/ 653120 h 653120"/>
              <a:gd name="connsiteX5" fmla="*/ 1201920 w 1520611"/>
              <a:gd name="connsiteY5" fmla="*/ 456087 h 653120"/>
              <a:gd name="connsiteX6" fmla="*/ 62 w 1520611"/>
              <a:gd name="connsiteY6" fmla="*/ 438282 h 653120"/>
              <a:gd name="connsiteX7" fmla="*/ 46527 w 1520611"/>
              <a:gd name="connsiteY7" fmla="*/ 368105 h 653120"/>
              <a:gd name="connsiteX0" fmla="*/ 0 w 1474084"/>
              <a:gd name="connsiteY0" fmla="*/ 368105 h 766422"/>
              <a:gd name="connsiteX1" fmla="*/ 946340 w 1474084"/>
              <a:gd name="connsiteY1" fmla="*/ 207082 h 766422"/>
              <a:gd name="connsiteX2" fmla="*/ 768805 w 1474084"/>
              <a:gd name="connsiteY2" fmla="*/ 17271 h 766422"/>
              <a:gd name="connsiteX3" fmla="*/ 1474084 w 1474084"/>
              <a:gd name="connsiteY3" fmla="*/ 0 h 766422"/>
              <a:gd name="connsiteX4" fmla="*/ 1346345 w 1474084"/>
              <a:gd name="connsiteY4" fmla="*/ 653120 h 766422"/>
              <a:gd name="connsiteX5" fmla="*/ 1155393 w 1474084"/>
              <a:gd name="connsiteY5" fmla="*/ 456087 h 766422"/>
              <a:gd name="connsiteX6" fmla="*/ 104186 w 1474084"/>
              <a:gd name="connsiteY6" fmla="*/ 640626 h 766422"/>
              <a:gd name="connsiteX7" fmla="*/ 0 w 1474084"/>
              <a:gd name="connsiteY7" fmla="*/ 368105 h 766422"/>
              <a:gd name="connsiteX0" fmla="*/ 0 w 1372965"/>
              <a:gd name="connsiteY0" fmla="*/ 517796 h 766422"/>
              <a:gd name="connsiteX1" fmla="*/ 845221 w 1372965"/>
              <a:gd name="connsiteY1" fmla="*/ 207082 h 766422"/>
              <a:gd name="connsiteX2" fmla="*/ 667686 w 1372965"/>
              <a:gd name="connsiteY2" fmla="*/ 17271 h 766422"/>
              <a:gd name="connsiteX3" fmla="*/ 1372965 w 1372965"/>
              <a:gd name="connsiteY3" fmla="*/ 0 h 766422"/>
              <a:gd name="connsiteX4" fmla="*/ 1245226 w 1372965"/>
              <a:gd name="connsiteY4" fmla="*/ 653120 h 766422"/>
              <a:gd name="connsiteX5" fmla="*/ 1054274 w 1372965"/>
              <a:gd name="connsiteY5" fmla="*/ 456087 h 766422"/>
              <a:gd name="connsiteX6" fmla="*/ 3067 w 1372965"/>
              <a:gd name="connsiteY6" fmla="*/ 640626 h 766422"/>
              <a:gd name="connsiteX7" fmla="*/ 0 w 1372965"/>
              <a:gd name="connsiteY7" fmla="*/ 517796 h 766422"/>
              <a:gd name="connsiteX0" fmla="*/ 77471 w 1450436"/>
              <a:gd name="connsiteY0" fmla="*/ 517796 h 731671"/>
              <a:gd name="connsiteX1" fmla="*/ 922692 w 1450436"/>
              <a:gd name="connsiteY1" fmla="*/ 207082 h 731671"/>
              <a:gd name="connsiteX2" fmla="*/ 745157 w 1450436"/>
              <a:gd name="connsiteY2" fmla="*/ 17271 h 731671"/>
              <a:gd name="connsiteX3" fmla="*/ 1450436 w 1450436"/>
              <a:gd name="connsiteY3" fmla="*/ 0 h 731671"/>
              <a:gd name="connsiteX4" fmla="*/ 1322697 w 1450436"/>
              <a:gd name="connsiteY4" fmla="*/ 653120 h 731671"/>
              <a:gd name="connsiteX5" fmla="*/ 1131745 w 1450436"/>
              <a:gd name="connsiteY5" fmla="*/ 456087 h 731671"/>
              <a:gd name="connsiteX6" fmla="*/ 38 w 1450436"/>
              <a:gd name="connsiteY6" fmla="*/ 597255 h 731671"/>
              <a:gd name="connsiteX7" fmla="*/ 77471 w 1450436"/>
              <a:gd name="connsiteY7" fmla="*/ 517796 h 731671"/>
              <a:gd name="connsiteX0" fmla="*/ 0 w 1372965"/>
              <a:gd name="connsiteY0" fmla="*/ 517796 h 653120"/>
              <a:gd name="connsiteX1" fmla="*/ 845221 w 1372965"/>
              <a:gd name="connsiteY1" fmla="*/ 207082 h 653120"/>
              <a:gd name="connsiteX2" fmla="*/ 667686 w 1372965"/>
              <a:gd name="connsiteY2" fmla="*/ 17271 h 653120"/>
              <a:gd name="connsiteX3" fmla="*/ 1372965 w 1372965"/>
              <a:gd name="connsiteY3" fmla="*/ 0 h 653120"/>
              <a:gd name="connsiteX4" fmla="*/ 1245226 w 1372965"/>
              <a:gd name="connsiteY4" fmla="*/ 653120 h 653120"/>
              <a:gd name="connsiteX5" fmla="*/ 1054274 w 1372965"/>
              <a:gd name="connsiteY5" fmla="*/ 456087 h 653120"/>
              <a:gd name="connsiteX6" fmla="*/ 0 w 1372965"/>
              <a:gd name="connsiteY6" fmla="*/ 517796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8632"/>
              <a:gd name="connsiteX1" fmla="*/ 992311 w 1520055"/>
              <a:gd name="connsiteY1" fmla="*/ 207082 h 658632"/>
              <a:gd name="connsiteX2" fmla="*/ 814776 w 1520055"/>
              <a:gd name="connsiteY2" fmla="*/ 17271 h 658632"/>
              <a:gd name="connsiteX3" fmla="*/ 1520055 w 1520055"/>
              <a:gd name="connsiteY3" fmla="*/ 0 h 658632"/>
              <a:gd name="connsiteX4" fmla="*/ 1392316 w 1520055"/>
              <a:gd name="connsiteY4" fmla="*/ 653120 h 658632"/>
              <a:gd name="connsiteX5" fmla="*/ 1201364 w 1520055"/>
              <a:gd name="connsiteY5" fmla="*/ 456087 h 658632"/>
              <a:gd name="connsiteX6" fmla="*/ 0 w 1520055"/>
              <a:gd name="connsiteY6" fmla="*/ 533760 h 658632"/>
              <a:gd name="connsiteX0" fmla="*/ 0 w 1520055"/>
              <a:gd name="connsiteY0" fmla="*/ 533760 h 658632"/>
              <a:gd name="connsiteX1" fmla="*/ 992311 w 1520055"/>
              <a:gd name="connsiteY1" fmla="*/ 207082 h 658632"/>
              <a:gd name="connsiteX2" fmla="*/ 814776 w 1520055"/>
              <a:gd name="connsiteY2" fmla="*/ 17271 h 658632"/>
              <a:gd name="connsiteX3" fmla="*/ 1520055 w 1520055"/>
              <a:gd name="connsiteY3" fmla="*/ 0 h 658632"/>
              <a:gd name="connsiteX4" fmla="*/ 1392316 w 1520055"/>
              <a:gd name="connsiteY4" fmla="*/ 653120 h 658632"/>
              <a:gd name="connsiteX5" fmla="*/ 1201364 w 1520055"/>
              <a:gd name="connsiteY5" fmla="*/ 456087 h 658632"/>
              <a:gd name="connsiteX6" fmla="*/ 0 w 1520055"/>
              <a:gd name="connsiteY6" fmla="*/ 533760 h 658632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520055"/>
              <a:gd name="connsiteY0" fmla="*/ 533760 h 653120"/>
              <a:gd name="connsiteX1" fmla="*/ 992311 w 1520055"/>
              <a:gd name="connsiteY1" fmla="*/ 207082 h 653120"/>
              <a:gd name="connsiteX2" fmla="*/ 814776 w 1520055"/>
              <a:gd name="connsiteY2" fmla="*/ 17271 h 653120"/>
              <a:gd name="connsiteX3" fmla="*/ 1520055 w 1520055"/>
              <a:gd name="connsiteY3" fmla="*/ 0 h 653120"/>
              <a:gd name="connsiteX4" fmla="*/ 1392316 w 1520055"/>
              <a:gd name="connsiteY4" fmla="*/ 653120 h 653120"/>
              <a:gd name="connsiteX5" fmla="*/ 1201364 w 1520055"/>
              <a:gd name="connsiteY5" fmla="*/ 456087 h 653120"/>
              <a:gd name="connsiteX6" fmla="*/ 0 w 1520055"/>
              <a:gd name="connsiteY6" fmla="*/ 533760 h 653120"/>
              <a:gd name="connsiteX0" fmla="*/ 0 w 1269740"/>
              <a:gd name="connsiteY0" fmla="*/ 486855 h 653120"/>
              <a:gd name="connsiteX1" fmla="*/ 741996 w 1269740"/>
              <a:gd name="connsiteY1" fmla="*/ 207082 h 653120"/>
              <a:gd name="connsiteX2" fmla="*/ 564461 w 1269740"/>
              <a:gd name="connsiteY2" fmla="*/ 17271 h 653120"/>
              <a:gd name="connsiteX3" fmla="*/ 1269740 w 1269740"/>
              <a:gd name="connsiteY3" fmla="*/ 0 h 653120"/>
              <a:gd name="connsiteX4" fmla="*/ 1142001 w 1269740"/>
              <a:gd name="connsiteY4" fmla="*/ 653120 h 653120"/>
              <a:gd name="connsiteX5" fmla="*/ 951049 w 1269740"/>
              <a:gd name="connsiteY5" fmla="*/ 456087 h 653120"/>
              <a:gd name="connsiteX6" fmla="*/ 0 w 1269740"/>
              <a:gd name="connsiteY6" fmla="*/ 486855 h 653120"/>
              <a:gd name="connsiteX0" fmla="*/ 0 w 1269740"/>
              <a:gd name="connsiteY0" fmla="*/ 486855 h 653120"/>
              <a:gd name="connsiteX1" fmla="*/ 741996 w 1269740"/>
              <a:gd name="connsiteY1" fmla="*/ 207082 h 653120"/>
              <a:gd name="connsiteX2" fmla="*/ 564461 w 1269740"/>
              <a:gd name="connsiteY2" fmla="*/ 17271 h 653120"/>
              <a:gd name="connsiteX3" fmla="*/ 1269740 w 1269740"/>
              <a:gd name="connsiteY3" fmla="*/ 0 h 653120"/>
              <a:gd name="connsiteX4" fmla="*/ 1142001 w 1269740"/>
              <a:gd name="connsiteY4" fmla="*/ 653120 h 653120"/>
              <a:gd name="connsiteX5" fmla="*/ 951049 w 1269740"/>
              <a:gd name="connsiteY5" fmla="*/ 456087 h 653120"/>
              <a:gd name="connsiteX6" fmla="*/ 0 w 1269740"/>
              <a:gd name="connsiteY6" fmla="*/ 486855 h 653120"/>
              <a:gd name="connsiteX0" fmla="*/ 0 w 1269740"/>
              <a:gd name="connsiteY0" fmla="*/ 486855 h 653120"/>
              <a:gd name="connsiteX1" fmla="*/ 785340 w 1269740"/>
              <a:gd name="connsiteY1" fmla="*/ 239090 h 653120"/>
              <a:gd name="connsiteX2" fmla="*/ 564461 w 1269740"/>
              <a:gd name="connsiteY2" fmla="*/ 17271 h 653120"/>
              <a:gd name="connsiteX3" fmla="*/ 1269740 w 1269740"/>
              <a:gd name="connsiteY3" fmla="*/ 0 h 653120"/>
              <a:gd name="connsiteX4" fmla="*/ 1142001 w 1269740"/>
              <a:gd name="connsiteY4" fmla="*/ 653120 h 653120"/>
              <a:gd name="connsiteX5" fmla="*/ 951049 w 1269740"/>
              <a:gd name="connsiteY5" fmla="*/ 456087 h 653120"/>
              <a:gd name="connsiteX6" fmla="*/ 0 w 1269740"/>
              <a:gd name="connsiteY6" fmla="*/ 486855 h 653120"/>
              <a:gd name="connsiteX0" fmla="*/ 0 w 1269740"/>
              <a:gd name="connsiteY0" fmla="*/ 486855 h 653120"/>
              <a:gd name="connsiteX1" fmla="*/ 738902 w 1269740"/>
              <a:gd name="connsiteY1" fmla="*/ 196759 h 653120"/>
              <a:gd name="connsiteX2" fmla="*/ 564461 w 1269740"/>
              <a:gd name="connsiteY2" fmla="*/ 17271 h 653120"/>
              <a:gd name="connsiteX3" fmla="*/ 1269740 w 1269740"/>
              <a:gd name="connsiteY3" fmla="*/ 0 h 653120"/>
              <a:gd name="connsiteX4" fmla="*/ 1142001 w 1269740"/>
              <a:gd name="connsiteY4" fmla="*/ 653120 h 653120"/>
              <a:gd name="connsiteX5" fmla="*/ 951049 w 1269740"/>
              <a:gd name="connsiteY5" fmla="*/ 456087 h 653120"/>
              <a:gd name="connsiteX6" fmla="*/ 0 w 1269740"/>
              <a:gd name="connsiteY6" fmla="*/ 486855 h 653120"/>
              <a:gd name="connsiteX0" fmla="*/ 0 w 1492208"/>
              <a:gd name="connsiteY0" fmla="*/ 626663 h 792928"/>
              <a:gd name="connsiteX1" fmla="*/ 738902 w 1492208"/>
              <a:gd name="connsiteY1" fmla="*/ 336567 h 792928"/>
              <a:gd name="connsiteX2" fmla="*/ 564461 w 1492208"/>
              <a:gd name="connsiteY2" fmla="*/ 157079 h 792928"/>
              <a:gd name="connsiteX3" fmla="*/ 1492208 w 1492208"/>
              <a:gd name="connsiteY3" fmla="*/ 0 h 792928"/>
              <a:gd name="connsiteX4" fmla="*/ 1142001 w 1492208"/>
              <a:gd name="connsiteY4" fmla="*/ 792928 h 792928"/>
              <a:gd name="connsiteX5" fmla="*/ 951049 w 1492208"/>
              <a:gd name="connsiteY5" fmla="*/ 595895 h 792928"/>
              <a:gd name="connsiteX6" fmla="*/ 0 w 1492208"/>
              <a:gd name="connsiteY6" fmla="*/ 626663 h 792928"/>
              <a:gd name="connsiteX0" fmla="*/ 0 w 1453492"/>
              <a:gd name="connsiteY0" fmla="*/ 586933 h 753198"/>
              <a:gd name="connsiteX1" fmla="*/ 738902 w 1453492"/>
              <a:gd name="connsiteY1" fmla="*/ 296837 h 753198"/>
              <a:gd name="connsiteX2" fmla="*/ 564461 w 1453492"/>
              <a:gd name="connsiteY2" fmla="*/ 117349 h 753198"/>
              <a:gd name="connsiteX3" fmla="*/ 1453492 w 1453492"/>
              <a:gd name="connsiteY3" fmla="*/ 0 h 753198"/>
              <a:gd name="connsiteX4" fmla="*/ 1142001 w 1453492"/>
              <a:gd name="connsiteY4" fmla="*/ 753198 h 753198"/>
              <a:gd name="connsiteX5" fmla="*/ 951049 w 1453492"/>
              <a:gd name="connsiteY5" fmla="*/ 556165 h 753198"/>
              <a:gd name="connsiteX6" fmla="*/ 0 w 1453492"/>
              <a:gd name="connsiteY6" fmla="*/ 586933 h 753198"/>
              <a:gd name="connsiteX0" fmla="*/ 0 w 1453492"/>
              <a:gd name="connsiteY0" fmla="*/ 586933 h 711388"/>
              <a:gd name="connsiteX1" fmla="*/ 738902 w 1453492"/>
              <a:gd name="connsiteY1" fmla="*/ 296837 h 711388"/>
              <a:gd name="connsiteX2" fmla="*/ 564461 w 1453492"/>
              <a:gd name="connsiteY2" fmla="*/ 117349 h 711388"/>
              <a:gd name="connsiteX3" fmla="*/ 1453492 w 1453492"/>
              <a:gd name="connsiteY3" fmla="*/ 0 h 711388"/>
              <a:gd name="connsiteX4" fmla="*/ 1112594 w 1453492"/>
              <a:gd name="connsiteY4" fmla="*/ 711388 h 711388"/>
              <a:gd name="connsiteX5" fmla="*/ 951049 w 1453492"/>
              <a:gd name="connsiteY5" fmla="*/ 556165 h 711388"/>
              <a:gd name="connsiteX6" fmla="*/ 0 w 1453492"/>
              <a:gd name="connsiteY6" fmla="*/ 586933 h 711388"/>
              <a:gd name="connsiteX0" fmla="*/ 0 w 1453492"/>
              <a:gd name="connsiteY0" fmla="*/ 586933 h 711388"/>
              <a:gd name="connsiteX1" fmla="*/ 738902 w 1453492"/>
              <a:gd name="connsiteY1" fmla="*/ 296837 h 711388"/>
              <a:gd name="connsiteX2" fmla="*/ 638253 w 1453492"/>
              <a:gd name="connsiteY2" fmla="*/ 157105 h 711388"/>
              <a:gd name="connsiteX3" fmla="*/ 1453492 w 1453492"/>
              <a:gd name="connsiteY3" fmla="*/ 0 h 711388"/>
              <a:gd name="connsiteX4" fmla="*/ 1112594 w 1453492"/>
              <a:gd name="connsiteY4" fmla="*/ 711388 h 711388"/>
              <a:gd name="connsiteX5" fmla="*/ 951049 w 1453492"/>
              <a:gd name="connsiteY5" fmla="*/ 556165 h 711388"/>
              <a:gd name="connsiteX6" fmla="*/ 0 w 1453492"/>
              <a:gd name="connsiteY6" fmla="*/ 586933 h 711388"/>
              <a:gd name="connsiteX0" fmla="*/ 0 w 1453492"/>
              <a:gd name="connsiteY0" fmla="*/ 586933 h 711388"/>
              <a:gd name="connsiteX1" fmla="*/ 738902 w 1453492"/>
              <a:gd name="connsiteY1" fmla="*/ 296837 h 711388"/>
              <a:gd name="connsiteX2" fmla="*/ 577878 w 1453492"/>
              <a:gd name="connsiteY2" fmla="*/ 124577 h 711388"/>
              <a:gd name="connsiteX3" fmla="*/ 1453492 w 1453492"/>
              <a:gd name="connsiteY3" fmla="*/ 0 h 711388"/>
              <a:gd name="connsiteX4" fmla="*/ 1112594 w 1453492"/>
              <a:gd name="connsiteY4" fmla="*/ 711388 h 711388"/>
              <a:gd name="connsiteX5" fmla="*/ 951049 w 1453492"/>
              <a:gd name="connsiteY5" fmla="*/ 556165 h 711388"/>
              <a:gd name="connsiteX6" fmla="*/ 0 w 1453492"/>
              <a:gd name="connsiteY6" fmla="*/ 586933 h 711388"/>
              <a:gd name="connsiteX0" fmla="*/ 0 w 1352840"/>
              <a:gd name="connsiteY0" fmla="*/ 528639 h 653094"/>
              <a:gd name="connsiteX1" fmla="*/ 738902 w 1352840"/>
              <a:gd name="connsiteY1" fmla="*/ 238543 h 653094"/>
              <a:gd name="connsiteX2" fmla="*/ 577878 w 1352840"/>
              <a:gd name="connsiteY2" fmla="*/ 66283 h 653094"/>
              <a:gd name="connsiteX3" fmla="*/ 1352840 w 1352840"/>
              <a:gd name="connsiteY3" fmla="*/ 0 h 653094"/>
              <a:gd name="connsiteX4" fmla="*/ 1112594 w 1352840"/>
              <a:gd name="connsiteY4" fmla="*/ 653094 h 653094"/>
              <a:gd name="connsiteX5" fmla="*/ 951049 w 1352840"/>
              <a:gd name="connsiteY5" fmla="*/ 497871 h 653094"/>
              <a:gd name="connsiteX6" fmla="*/ 0 w 1352840"/>
              <a:gd name="connsiteY6" fmla="*/ 528639 h 653094"/>
              <a:gd name="connsiteX0" fmla="*/ 0 w 1352840"/>
              <a:gd name="connsiteY0" fmla="*/ 528639 h 653094"/>
              <a:gd name="connsiteX1" fmla="*/ 808558 w 1352840"/>
              <a:gd name="connsiteY1" fmla="*/ 302039 h 653094"/>
              <a:gd name="connsiteX2" fmla="*/ 577878 w 1352840"/>
              <a:gd name="connsiteY2" fmla="*/ 66283 h 653094"/>
              <a:gd name="connsiteX3" fmla="*/ 1352840 w 1352840"/>
              <a:gd name="connsiteY3" fmla="*/ 0 h 653094"/>
              <a:gd name="connsiteX4" fmla="*/ 1112594 w 1352840"/>
              <a:gd name="connsiteY4" fmla="*/ 653094 h 653094"/>
              <a:gd name="connsiteX5" fmla="*/ 951049 w 1352840"/>
              <a:gd name="connsiteY5" fmla="*/ 497871 h 653094"/>
              <a:gd name="connsiteX6" fmla="*/ 0 w 1352840"/>
              <a:gd name="connsiteY6" fmla="*/ 528639 h 653094"/>
              <a:gd name="connsiteX0" fmla="*/ 0 w 1352840"/>
              <a:gd name="connsiteY0" fmla="*/ 528639 h 653094"/>
              <a:gd name="connsiteX1" fmla="*/ 762120 w 1352840"/>
              <a:gd name="connsiteY1" fmla="*/ 259707 h 653094"/>
              <a:gd name="connsiteX2" fmla="*/ 577878 w 1352840"/>
              <a:gd name="connsiteY2" fmla="*/ 66283 h 653094"/>
              <a:gd name="connsiteX3" fmla="*/ 1352840 w 1352840"/>
              <a:gd name="connsiteY3" fmla="*/ 0 h 653094"/>
              <a:gd name="connsiteX4" fmla="*/ 1112594 w 1352840"/>
              <a:gd name="connsiteY4" fmla="*/ 653094 h 653094"/>
              <a:gd name="connsiteX5" fmla="*/ 951049 w 1352840"/>
              <a:gd name="connsiteY5" fmla="*/ 497871 h 653094"/>
              <a:gd name="connsiteX6" fmla="*/ 0 w 1352840"/>
              <a:gd name="connsiteY6" fmla="*/ 528639 h 653094"/>
              <a:gd name="connsiteX0" fmla="*/ 0 w 1352840"/>
              <a:gd name="connsiteY0" fmla="*/ 528639 h 653094"/>
              <a:gd name="connsiteX1" fmla="*/ 762120 w 1352840"/>
              <a:gd name="connsiteY1" fmla="*/ 259707 h 653094"/>
              <a:gd name="connsiteX2" fmla="*/ 577878 w 1352840"/>
              <a:gd name="connsiteY2" fmla="*/ 66283 h 653094"/>
              <a:gd name="connsiteX3" fmla="*/ 1352840 w 1352840"/>
              <a:gd name="connsiteY3" fmla="*/ 0 h 653094"/>
              <a:gd name="connsiteX4" fmla="*/ 1112594 w 1352840"/>
              <a:gd name="connsiteY4" fmla="*/ 653094 h 653094"/>
              <a:gd name="connsiteX5" fmla="*/ 951049 w 1352840"/>
              <a:gd name="connsiteY5" fmla="*/ 497871 h 653094"/>
              <a:gd name="connsiteX6" fmla="*/ 0 w 1352840"/>
              <a:gd name="connsiteY6" fmla="*/ 528639 h 65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2840" h="653094">
                <a:moveTo>
                  <a:pt x="0" y="528639"/>
                </a:moveTo>
                <a:cubicBezTo>
                  <a:pt x="625123" y="382140"/>
                  <a:pt x="671168" y="330468"/>
                  <a:pt x="762120" y="259707"/>
                </a:cubicBezTo>
                <a:lnTo>
                  <a:pt x="577878" y="66283"/>
                </a:lnTo>
                <a:lnTo>
                  <a:pt x="1352840" y="0"/>
                </a:lnTo>
                <a:lnTo>
                  <a:pt x="1112594" y="653094"/>
                </a:lnTo>
                <a:lnTo>
                  <a:pt x="951049" y="497871"/>
                </a:lnTo>
                <a:cubicBezTo>
                  <a:pt x="954590" y="485173"/>
                  <a:pt x="742885" y="717910"/>
                  <a:pt x="0" y="528639"/>
                </a:cubicBezTo>
                <a:close/>
              </a:path>
            </a:pathLst>
          </a:custGeom>
          <a:gradFill flip="none" rotWithShape="1">
            <a:gsLst>
              <a:gs pos="0">
                <a:srgbClr val="1782DB"/>
              </a:gs>
              <a:gs pos="100000">
                <a:srgbClr val="0B406B"/>
              </a:gs>
            </a:gsLst>
            <a:lin ang="5400000" scaled="1"/>
            <a:tileRect/>
          </a:gradFill>
          <a:ln w="28575">
            <a:solidFill>
              <a:srgbClr val="105D9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defRPr/>
            </a:pPr>
            <a:endParaRPr lang="ja-JP" altLang="en-US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ホームベース 59"/>
          <p:cNvSpPr/>
          <p:nvPr/>
        </p:nvSpPr>
        <p:spPr bwMode="gray">
          <a:xfrm>
            <a:off x="5189389" y="4808077"/>
            <a:ext cx="3373430" cy="559216"/>
          </a:xfrm>
          <a:prstGeom prst="homePlate">
            <a:avLst>
              <a:gd name="adj" fmla="val 0"/>
            </a:avLst>
          </a:prstGeom>
          <a:gradFill flip="none" rotWithShape="1">
            <a:gsLst>
              <a:gs pos="0">
                <a:srgbClr val="1782DB"/>
              </a:gs>
              <a:gs pos="100000">
                <a:srgbClr val="0B406B"/>
              </a:gs>
            </a:gsLst>
            <a:lin ang="5400000" scaled="1"/>
            <a:tileRect/>
          </a:gradFill>
          <a:ln>
            <a:solidFill>
              <a:srgbClr val="105D9C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ctr">
              <a:defRPr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医師・多職種から本人・家族へ</a:t>
            </a:r>
            <a:endParaRPr lang="en-US" altLang="ja-JP"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ctr">
              <a:defRPr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在宅移行の意思決定支援</a:t>
            </a:r>
          </a:p>
          <a:p>
            <a:pPr algn="ctr" fontAlgn="ctr">
              <a:defRPr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（医療従事者との接点を通じ、在宅医療の理解促進）</a:t>
            </a:r>
          </a:p>
        </p:txBody>
      </p:sp>
      <p:sp>
        <p:nvSpPr>
          <p:cNvPr id="61" name="ホームベース 60"/>
          <p:cNvSpPr/>
          <p:nvPr/>
        </p:nvSpPr>
        <p:spPr bwMode="auto">
          <a:xfrm>
            <a:off x="5186388" y="2862616"/>
            <a:ext cx="3354697" cy="445694"/>
          </a:xfrm>
          <a:prstGeom prst="homePlate">
            <a:avLst>
              <a:gd name="adj" fmla="val 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ctr">
              <a:defRPr/>
            </a:pPr>
            <a:r>
              <a:rPr kumimoji="0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府内各地域で医療従事者向けに専門知識の提供</a:t>
            </a:r>
            <a:endParaRPr kumimoji="0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ctr">
              <a:defRPr/>
            </a:pPr>
            <a:r>
              <a:rPr kumimoji="0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（シンポジウム、研修の実施等）</a:t>
            </a:r>
          </a:p>
        </p:txBody>
      </p:sp>
      <p:sp>
        <p:nvSpPr>
          <p:cNvPr id="62" name="Text Box 50"/>
          <p:cNvSpPr txBox="1">
            <a:spLocks noChangeArrowheads="1"/>
          </p:cNvSpPr>
          <p:nvPr/>
        </p:nvSpPr>
        <p:spPr bwMode="auto">
          <a:xfrm>
            <a:off x="5186388" y="3418602"/>
            <a:ext cx="347976" cy="1112836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1"/>
              </a:gs>
            </a:gsLst>
            <a:lin ang="16200000" scaled="1"/>
            <a:tileRect/>
          </a:gra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wordArtVertRtl" wrap="none" anchor="ctr" anchorCtr="1"/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fontAlgn="ctr" hangingPunct="1">
              <a:lnSpc>
                <a:spcPts val="1200"/>
              </a:lnSpc>
              <a:defRPr/>
            </a:pPr>
            <a:r>
              <a:rPr lang="ja-JP" altLang="en-US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医療従事者</a:t>
            </a:r>
          </a:p>
        </p:txBody>
      </p:sp>
      <p:sp>
        <p:nvSpPr>
          <p:cNvPr id="63" name="円/楕円 62"/>
          <p:cNvSpPr/>
          <p:nvPr/>
        </p:nvSpPr>
        <p:spPr bwMode="auto">
          <a:xfrm>
            <a:off x="5233717" y="6237070"/>
            <a:ext cx="3469778" cy="464351"/>
          </a:xfrm>
          <a:prstGeom prst="ellipse">
            <a:avLst/>
          </a:prstGeom>
          <a:solidFill>
            <a:srgbClr val="339933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ctr">
              <a:defRPr/>
            </a:pPr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在宅医療の選択肢を知り、意思決定できる状態へ</a:t>
            </a:r>
            <a:endParaRPr lang="en-US" altLang="ja-JP" sz="11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349597" y="3845549"/>
            <a:ext cx="1260000" cy="216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歯科・薬局</a:t>
            </a:r>
          </a:p>
        </p:txBody>
      </p:sp>
      <p:sp>
        <p:nvSpPr>
          <p:cNvPr id="65" name="下矢印 64"/>
          <p:cNvSpPr/>
          <p:nvPr/>
        </p:nvSpPr>
        <p:spPr bwMode="gray">
          <a:xfrm>
            <a:off x="5785193" y="4600839"/>
            <a:ext cx="2278498" cy="180012"/>
          </a:xfrm>
          <a:prstGeom prst="downArrow">
            <a:avLst>
              <a:gd name="adj1" fmla="val 50000"/>
              <a:gd name="adj2" fmla="val 100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kern="0" dirty="0">
              <a:solidFill>
                <a:sysClr val="windowText" lastClr="000000"/>
              </a:solidFill>
              <a:latin typeface="Calibri"/>
              <a:ea typeface="ＭＳ Ｐゴシック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577973" y="2564940"/>
            <a:ext cx="35053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事業概要（イメージ）図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7349597" y="3607249"/>
            <a:ext cx="1260000" cy="216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診療所</a:t>
            </a:r>
            <a:endParaRPr lang="en-US" altLang="ja-JP" sz="10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349597" y="3368949"/>
            <a:ext cx="1260000" cy="216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</a:p>
        </p:txBody>
      </p:sp>
      <p:sp>
        <p:nvSpPr>
          <p:cNvPr id="3" name="楕円 2"/>
          <p:cNvSpPr/>
          <p:nvPr/>
        </p:nvSpPr>
        <p:spPr bwMode="gray">
          <a:xfrm>
            <a:off x="6343211" y="3518397"/>
            <a:ext cx="1127130" cy="1072354"/>
          </a:xfrm>
          <a:prstGeom prst="ellipse">
            <a:avLst/>
          </a:prstGeom>
          <a:gradFill>
            <a:gsLst>
              <a:gs pos="100000">
                <a:srgbClr val="8EA3C7">
                  <a:alpha val="33000"/>
                </a:srgbClr>
              </a:gs>
              <a:gs pos="0">
                <a:srgbClr val="FFFF00"/>
              </a:gs>
              <a:gs pos="100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shape">
              <a:fillToRect l="50000" t="50000" r="50000" b="50000"/>
            </a:path>
          </a:gra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9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医療機関等の連携や</a:t>
            </a:r>
            <a:endParaRPr kumimoji="1" lang="en-US" altLang="ja-JP" sz="900" kern="0" dirty="0">
              <a:solidFill>
                <a:sysClr val="windowText" lastClr="000000"/>
              </a:solidFill>
              <a:latin typeface="Calibri"/>
              <a:ea typeface="ＭＳ Ｐゴシック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9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多職種連携</a:t>
            </a:r>
            <a:endParaRPr kumimoji="1" lang="en-US" altLang="ja-JP" sz="900" kern="0" dirty="0">
              <a:solidFill>
                <a:sysClr val="windowText" lastClr="000000"/>
              </a:solidFill>
              <a:latin typeface="Calibri"/>
              <a:ea typeface="ＭＳ Ｐゴシック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357A9E7-5871-4B02-8282-F5C4BD22A926}"/>
              </a:ext>
            </a:extLst>
          </p:cNvPr>
          <p:cNvSpPr/>
          <p:nvPr/>
        </p:nvSpPr>
        <p:spPr>
          <a:xfrm>
            <a:off x="5537603" y="620805"/>
            <a:ext cx="36760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令和６</a:t>
            </a:r>
            <a:r>
              <a:rPr lang="zh-TW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年度大阪府地域医療介護総合確保基金事業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580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12" descr="縦線 (反転)"/>
          <p:cNvSpPr>
            <a:spLocks noChangeArrowheads="1"/>
          </p:cNvSpPr>
          <p:nvPr/>
        </p:nvSpPr>
        <p:spPr bwMode="auto">
          <a:xfrm>
            <a:off x="49333" y="175522"/>
            <a:ext cx="7058025" cy="38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令和６年度募集・交付事務の流れ（予定）</a:t>
            </a: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5685" y="1022559"/>
            <a:ext cx="8856615" cy="360026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補助金交付事務の流れ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95706" y="2554453"/>
            <a:ext cx="830862" cy="251619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８月末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0" y="692810"/>
            <a:ext cx="9145466" cy="0"/>
          </a:xfrm>
          <a:prstGeom prst="line">
            <a:avLst/>
          </a:prstGeom>
          <a:ln w="7937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2" descr="縦線 (反転)"/>
          <p:cNvSpPr>
            <a:spLocks noChangeArrowheads="1"/>
          </p:cNvSpPr>
          <p:nvPr/>
        </p:nvSpPr>
        <p:spPr bwMode="auto">
          <a:xfrm>
            <a:off x="1627937" y="2553925"/>
            <a:ext cx="2440028" cy="278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（事業者募集〆・交付申請書の提出）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1445" y="4286501"/>
            <a:ext cx="8856615" cy="378306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留意事項　</a:t>
            </a:r>
            <a:endParaRPr lang="ja-JP" altLang="en-US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12" descr="縦線 (反転)"/>
          <p:cNvSpPr>
            <a:spLocks noChangeArrowheads="1"/>
          </p:cNvSpPr>
          <p:nvPr/>
        </p:nvSpPr>
        <p:spPr bwMode="auto">
          <a:xfrm>
            <a:off x="108699" y="4873514"/>
            <a:ext cx="4504177" cy="1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・補助の対象は、本年度（令和６年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日～令和７年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日）の間に実施された事業です。（令和７年３月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日までに事業を完了してください。）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lvl="0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・当該年度で予算額を超える事業計画があった場合、予算額の範囲で按分などの調整を行います。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lvl="0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en-US" altLang="ja-JP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・補助対象となった研修については、他の医療機関に広げるため、実績報告書等の一部を府のホームページに掲載</a:t>
            </a:r>
            <a:r>
              <a:rPr lang="ja-JP" altLang="en-US"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することがありますのでご了解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願います。</a:t>
            </a:r>
            <a:endParaRPr lang="en-US" altLang="ja-JP" sz="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37235" y="5029550"/>
            <a:ext cx="4248294" cy="1764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補助の対象となるのは、在宅医療に携わる医療従事者等を対象として、在宅医療の理解促進研修などの経費となります。（対象から逸脱した経費は補助対象外となります。）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　 対象外の例）・研修の名称、内容が在宅医療でないもの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　　　　　　　　　　 ・参加者に医療従事者が含まれないもの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・地区医師会については、府医師会が実施する研修補助事業（死亡診断等）と内容が重ならないようにしてください。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95706" y="1647302"/>
            <a:ext cx="830862" cy="251619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月下旬</a:t>
            </a:r>
          </a:p>
        </p:txBody>
      </p:sp>
      <p:sp>
        <p:nvSpPr>
          <p:cNvPr id="26" name="Rectangle 12" descr="縦線 (反転)"/>
          <p:cNvSpPr>
            <a:spLocks noChangeArrowheads="1"/>
          </p:cNvSpPr>
          <p:nvPr/>
        </p:nvSpPr>
        <p:spPr bwMode="auto">
          <a:xfrm>
            <a:off x="1627939" y="1657076"/>
            <a:ext cx="2432005" cy="2720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（事業者募集開始）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42111" y="2053787"/>
            <a:ext cx="3108164" cy="25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補助金交付申請書および事業計画書の提出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943108" y="2919333"/>
            <a:ext cx="3058605" cy="25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補助金交付申請書および事業計画書の提出締切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4915269" y="3032568"/>
            <a:ext cx="866552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</a:p>
        </p:txBody>
      </p:sp>
      <p:sp>
        <p:nvSpPr>
          <p:cNvPr id="34" name="Rectangle 12" descr="縦線 (反転)"/>
          <p:cNvSpPr>
            <a:spLocks noChangeArrowheads="1"/>
          </p:cNvSpPr>
          <p:nvPr/>
        </p:nvSpPr>
        <p:spPr bwMode="auto">
          <a:xfrm>
            <a:off x="5854143" y="3032153"/>
            <a:ext cx="1786932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（実績報告書）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093727" y="3370622"/>
            <a:ext cx="2862040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実績報告書（事業終了後随時）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694478" y="3465817"/>
            <a:ext cx="866552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１０月下旬</a:t>
            </a:r>
          </a:p>
        </p:txBody>
      </p:sp>
      <p:sp>
        <p:nvSpPr>
          <p:cNvPr id="44" name="Rectangle 12" descr="縦線 (反転)"/>
          <p:cNvSpPr>
            <a:spLocks noChangeArrowheads="1"/>
          </p:cNvSpPr>
          <p:nvPr/>
        </p:nvSpPr>
        <p:spPr bwMode="auto">
          <a:xfrm>
            <a:off x="1636518" y="3447115"/>
            <a:ext cx="2413757" cy="2699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（交付決定）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42111" y="3830524"/>
            <a:ext cx="2862040" cy="278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補助金交付決定</a:t>
            </a:r>
            <a:endParaRPr lang="en-US" altLang="ja-JP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4912254" y="2116690"/>
            <a:ext cx="866552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～３月末</a:t>
            </a:r>
          </a:p>
        </p:txBody>
      </p:sp>
      <p:sp>
        <p:nvSpPr>
          <p:cNvPr id="42" name="Rectangle 12" descr="縦線 (反転)"/>
          <p:cNvSpPr>
            <a:spLocks noChangeArrowheads="1"/>
          </p:cNvSpPr>
          <p:nvPr/>
        </p:nvSpPr>
        <p:spPr bwMode="auto">
          <a:xfrm>
            <a:off x="5892697" y="2108286"/>
            <a:ext cx="1786932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（事業終了）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191154" y="2494723"/>
            <a:ext cx="3636103" cy="278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大阪府が事業の完了検査を実施（事業終了後随時）</a:t>
            </a:r>
            <a:endParaRPr lang="en-US" altLang="ja-JP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93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gradFill>
          <a:gsLst>
            <a:gs pos="417">
              <a:srgbClr val="466D9E"/>
            </a:gs>
            <a:gs pos="7000">
              <a:srgbClr val="1F497D">
                <a:lumMod val="60000"/>
                <a:lumOff val="40000"/>
              </a:srgbClr>
            </a:gs>
            <a:gs pos="15000">
              <a:srgbClr val="41638D"/>
            </a:gs>
            <a:gs pos="90000">
              <a:srgbClr val="1F497D">
                <a:lumMod val="75000"/>
              </a:srgbClr>
            </a:gs>
            <a:gs pos="50000">
              <a:srgbClr val="1F497D">
                <a:lumMod val="60000"/>
                <a:lumOff val="40000"/>
              </a:srgbClr>
            </a:gs>
          </a:gsLst>
          <a:lin ang="19800000" scaled="0"/>
        </a:gradFill>
        <a:ln w="28575" cap="flat" cmpd="sng" algn="ctr">
          <a:noFill/>
          <a:prstDash val="solid"/>
        </a:ln>
        <a:effectLst/>
      </a:spPr>
      <a:bodyPr rtlCol="0" anchor="ctr"/>
      <a:lstStyle>
        <a:defPPr algn="ctr" fontAlgn="auto">
          <a:spcBef>
            <a:spcPts val="0"/>
          </a:spcBef>
          <a:spcAft>
            <a:spcPts val="0"/>
          </a:spcAft>
          <a:defRPr kumimoji="1" kern="0" dirty="0">
            <a:solidFill>
              <a:sysClr val="windowText" lastClr="000000"/>
            </a:solidFill>
            <a:latin typeface="Calibri"/>
            <a:ea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871</Words>
  <Characters>0</Characters>
  <Application>Microsoft Office PowerPoint</Application>
  <DocSecurity>0</DocSecurity>
  <PresentationFormat>画面に合わせる (4:3)</PresentationFormat>
  <Lines>0</Lines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Meiryo UI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2022-06-29T00:49:33Z</dcterms:created>
  <dcterms:modified xsi:type="dcterms:W3CDTF">2024-06-17T06:55:03Z</dcterms:modified>
</cp:coreProperties>
</file>