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652" r:id="rId1"/>
    <p:sldMasterId id="2147485297" r:id="rId2"/>
  </p:sldMasterIdLst>
  <p:notesMasterIdLst>
    <p:notesMasterId r:id="rId5"/>
  </p:notesMasterIdLst>
  <p:handoutMasterIdLst>
    <p:handoutMasterId r:id="rId6"/>
  </p:handoutMasterIdLst>
  <p:sldIdLst>
    <p:sldId id="1429" r:id="rId3"/>
    <p:sldId id="1433" r:id="rId4"/>
  </p:sldIdLst>
  <p:sldSz cx="9906000" cy="6858000" type="A4"/>
  <p:notesSz cx="6807200" cy="9939338"/>
  <p:custDataLst>
    <p:tags r:id="rId7"/>
  </p:custDataLst>
  <p:defaultTextStyle>
    <a:defPPr>
      <a:defRPr lang="ja-JP"/>
    </a:defPPr>
    <a:lvl1pPr algn="l" rtl="0" eaLnBrk="0" fontAlgn="base" hangingPunct="0">
      <a:spcBef>
        <a:spcPct val="0"/>
      </a:spcBef>
      <a:spcAft>
        <a:spcPct val="0"/>
      </a:spcAft>
      <a:defRPr kumimoji="1" sz="1600" kern="1200">
        <a:solidFill>
          <a:schemeClr val="tx1"/>
        </a:solidFill>
        <a:latin typeface="Arial" charset="0"/>
        <a:ea typeface="ＭＳ Ｐゴシック" charset="-128"/>
        <a:cs typeface="+mn-cs"/>
      </a:defRPr>
    </a:lvl1pPr>
    <a:lvl2pPr marL="457200" algn="l" rtl="0" eaLnBrk="0" fontAlgn="base" hangingPunct="0">
      <a:spcBef>
        <a:spcPct val="0"/>
      </a:spcBef>
      <a:spcAft>
        <a:spcPct val="0"/>
      </a:spcAft>
      <a:defRPr kumimoji="1" sz="1600" kern="1200">
        <a:solidFill>
          <a:schemeClr val="tx1"/>
        </a:solidFill>
        <a:latin typeface="Arial" charset="0"/>
        <a:ea typeface="ＭＳ Ｐゴシック" charset="-128"/>
        <a:cs typeface="+mn-cs"/>
      </a:defRPr>
    </a:lvl2pPr>
    <a:lvl3pPr marL="914400" algn="l" rtl="0" eaLnBrk="0" fontAlgn="base" hangingPunct="0">
      <a:spcBef>
        <a:spcPct val="0"/>
      </a:spcBef>
      <a:spcAft>
        <a:spcPct val="0"/>
      </a:spcAft>
      <a:defRPr kumimoji="1" sz="1600" kern="1200">
        <a:solidFill>
          <a:schemeClr val="tx1"/>
        </a:solidFill>
        <a:latin typeface="Arial" charset="0"/>
        <a:ea typeface="ＭＳ Ｐゴシック" charset="-128"/>
        <a:cs typeface="+mn-cs"/>
      </a:defRPr>
    </a:lvl3pPr>
    <a:lvl4pPr marL="1371600" algn="l" rtl="0" eaLnBrk="0" fontAlgn="base" hangingPunct="0">
      <a:spcBef>
        <a:spcPct val="0"/>
      </a:spcBef>
      <a:spcAft>
        <a:spcPct val="0"/>
      </a:spcAft>
      <a:defRPr kumimoji="1" sz="1600" kern="1200">
        <a:solidFill>
          <a:schemeClr val="tx1"/>
        </a:solidFill>
        <a:latin typeface="Arial" charset="0"/>
        <a:ea typeface="ＭＳ Ｐゴシック" charset="-128"/>
        <a:cs typeface="+mn-cs"/>
      </a:defRPr>
    </a:lvl4pPr>
    <a:lvl5pPr marL="1828800" algn="l" rtl="0" eaLnBrk="0" fontAlgn="base" hangingPunct="0">
      <a:spcBef>
        <a:spcPct val="0"/>
      </a:spcBef>
      <a:spcAft>
        <a:spcPct val="0"/>
      </a:spcAft>
      <a:defRPr kumimoji="1" sz="1600" kern="1200">
        <a:solidFill>
          <a:schemeClr val="tx1"/>
        </a:solidFill>
        <a:latin typeface="Arial" charset="0"/>
        <a:ea typeface="ＭＳ Ｐゴシック" charset="-128"/>
        <a:cs typeface="+mn-cs"/>
      </a:defRPr>
    </a:lvl5pPr>
    <a:lvl6pPr marL="2286000" algn="l" defTabSz="914400" rtl="0" eaLnBrk="1" latinLnBrk="0" hangingPunct="1">
      <a:defRPr kumimoji="1" sz="1600" kern="1200">
        <a:solidFill>
          <a:schemeClr val="tx1"/>
        </a:solidFill>
        <a:latin typeface="Arial" charset="0"/>
        <a:ea typeface="ＭＳ Ｐゴシック" charset="-128"/>
        <a:cs typeface="+mn-cs"/>
      </a:defRPr>
    </a:lvl6pPr>
    <a:lvl7pPr marL="2743200" algn="l" defTabSz="914400" rtl="0" eaLnBrk="1" latinLnBrk="0" hangingPunct="1">
      <a:defRPr kumimoji="1" sz="1600" kern="1200">
        <a:solidFill>
          <a:schemeClr val="tx1"/>
        </a:solidFill>
        <a:latin typeface="Arial" charset="0"/>
        <a:ea typeface="ＭＳ Ｐゴシック" charset="-128"/>
        <a:cs typeface="+mn-cs"/>
      </a:defRPr>
    </a:lvl7pPr>
    <a:lvl8pPr marL="3200400" algn="l" defTabSz="914400" rtl="0" eaLnBrk="1" latinLnBrk="0" hangingPunct="1">
      <a:defRPr kumimoji="1" sz="1600" kern="1200">
        <a:solidFill>
          <a:schemeClr val="tx1"/>
        </a:solidFill>
        <a:latin typeface="Arial" charset="0"/>
        <a:ea typeface="ＭＳ Ｐゴシック" charset="-128"/>
        <a:cs typeface="+mn-cs"/>
      </a:defRPr>
    </a:lvl8pPr>
    <a:lvl9pPr marL="3657600" algn="l" defTabSz="914400" rtl="0" eaLnBrk="1" latinLnBrk="0" hangingPunct="1">
      <a:defRPr kumimoji="1" sz="16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271">
          <p15:clr>
            <a:srgbClr val="A4A3A4"/>
          </p15:clr>
        </p15:guide>
        <p15:guide id="2" pos="3120">
          <p15:clr>
            <a:srgbClr val="A4A3A4"/>
          </p15:clr>
        </p15:guide>
        <p15:guide id="3" pos="330">
          <p15:clr>
            <a:srgbClr val="A4A3A4"/>
          </p15:clr>
        </p15:guide>
        <p15:guide id="4" pos="5915">
          <p15:clr>
            <a:srgbClr val="A4A3A4"/>
          </p15:clr>
        </p15:guide>
        <p15:guide id="5" pos="2160">
          <p15:clr>
            <a:srgbClr val="A4A3A4"/>
          </p15:clr>
        </p15:guide>
        <p15:guide id="6" pos="538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33"/>
    <a:srgbClr val="FF99FF"/>
    <a:srgbClr val="FF66CC"/>
    <a:srgbClr val="00CC00"/>
    <a:srgbClr val="E2D0F4"/>
    <a:srgbClr val="C9F7D2"/>
    <a:srgbClr val="F8F8F8"/>
    <a:srgbClr val="66FF99"/>
    <a:srgbClr val="2D2D8A"/>
    <a:srgbClr val="FDC3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5194" autoAdjust="0"/>
  </p:normalViewPr>
  <p:slideViewPr>
    <p:cSldViewPr snapToGrid="0">
      <p:cViewPr varScale="1">
        <p:scale>
          <a:sx n="64" d="100"/>
          <a:sy n="64" d="100"/>
        </p:scale>
        <p:origin x="1668" y="32"/>
      </p:cViewPr>
      <p:guideLst>
        <p:guide orient="horz" pos="3271"/>
        <p:guide pos="3120"/>
        <p:guide pos="330"/>
        <p:guide pos="5915"/>
        <p:guide pos="2160"/>
        <p:guide pos="538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tags" Target="tags/tag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heme" Target="theme/theme1.xml"/><Relationship Id="rId5" Type="http://schemas.openxmlformats.org/officeDocument/2006/relationships/notesMaster" Target="notesMasters/notesMaster1.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1" y="2"/>
            <a:ext cx="2950376" cy="497367"/>
          </a:xfrm>
          <a:prstGeom prst="rect">
            <a:avLst/>
          </a:prstGeom>
          <a:noFill/>
          <a:ln w="9525">
            <a:noFill/>
            <a:miter lim="800000"/>
            <a:headEnd/>
            <a:tailEnd/>
          </a:ln>
          <a:effectLst/>
        </p:spPr>
        <p:txBody>
          <a:bodyPr vert="horz" wrap="square" lIns="92210" tIns="46105" rIns="92210" bIns="46105" numCol="1" anchor="t" anchorCtr="0" compatLnSpc="1">
            <a:prstTxWarp prst="textNoShape">
              <a:avLst/>
            </a:prstTxWarp>
          </a:bodyPr>
          <a:lstStyle>
            <a:lvl1pPr eaLnBrk="1" hangingPunct="1">
              <a:defRPr sz="1300">
                <a:latin typeface="Arial" pitchFamily="34" charset="0"/>
                <a:ea typeface="ＭＳ Ｐゴシック" pitchFamily="50" charset="-128"/>
              </a:defRPr>
            </a:lvl1pPr>
          </a:lstStyle>
          <a:p>
            <a:pPr>
              <a:defRPr/>
            </a:pPr>
            <a:endParaRPr lang="en-US" altLang="ja-JP" dirty="0"/>
          </a:p>
        </p:txBody>
      </p:sp>
      <p:sp>
        <p:nvSpPr>
          <p:cNvPr id="28675" name="Rectangle 3"/>
          <p:cNvSpPr>
            <a:spLocks noGrp="1" noChangeArrowheads="1"/>
          </p:cNvSpPr>
          <p:nvPr>
            <p:ph type="dt" sz="quarter" idx="1"/>
          </p:nvPr>
        </p:nvSpPr>
        <p:spPr bwMode="auto">
          <a:xfrm>
            <a:off x="3856826" y="2"/>
            <a:ext cx="2950376" cy="497367"/>
          </a:xfrm>
          <a:prstGeom prst="rect">
            <a:avLst/>
          </a:prstGeom>
          <a:noFill/>
          <a:ln w="9525">
            <a:noFill/>
            <a:miter lim="800000"/>
            <a:headEnd/>
            <a:tailEnd/>
          </a:ln>
          <a:effectLst/>
        </p:spPr>
        <p:txBody>
          <a:bodyPr vert="horz" wrap="square" lIns="92210" tIns="46105" rIns="92210" bIns="46105" numCol="1" anchor="t" anchorCtr="0" compatLnSpc="1">
            <a:prstTxWarp prst="textNoShape">
              <a:avLst/>
            </a:prstTxWarp>
          </a:bodyPr>
          <a:lstStyle>
            <a:lvl1pPr algn="r" eaLnBrk="1" hangingPunct="1">
              <a:defRPr sz="1300">
                <a:latin typeface="Arial" pitchFamily="34" charset="0"/>
                <a:ea typeface="ＭＳ Ｐゴシック" pitchFamily="50" charset="-128"/>
              </a:defRPr>
            </a:lvl1pPr>
          </a:lstStyle>
          <a:p>
            <a:pPr>
              <a:defRPr/>
            </a:pPr>
            <a:endParaRPr lang="en-US" altLang="ja-JP" dirty="0"/>
          </a:p>
        </p:txBody>
      </p:sp>
      <p:sp>
        <p:nvSpPr>
          <p:cNvPr id="28676" name="Rectangle 4"/>
          <p:cNvSpPr>
            <a:spLocks noGrp="1" noChangeArrowheads="1"/>
          </p:cNvSpPr>
          <p:nvPr>
            <p:ph type="ftr" sz="quarter" idx="2"/>
          </p:nvPr>
        </p:nvSpPr>
        <p:spPr bwMode="auto">
          <a:xfrm>
            <a:off x="1" y="9441973"/>
            <a:ext cx="2950376" cy="497367"/>
          </a:xfrm>
          <a:prstGeom prst="rect">
            <a:avLst/>
          </a:prstGeom>
          <a:noFill/>
          <a:ln w="9525">
            <a:noFill/>
            <a:miter lim="800000"/>
            <a:headEnd/>
            <a:tailEnd/>
          </a:ln>
          <a:effectLst/>
        </p:spPr>
        <p:txBody>
          <a:bodyPr vert="horz" wrap="square" lIns="92210" tIns="46105" rIns="92210" bIns="46105" numCol="1" anchor="b" anchorCtr="0" compatLnSpc="1">
            <a:prstTxWarp prst="textNoShape">
              <a:avLst/>
            </a:prstTxWarp>
          </a:bodyPr>
          <a:lstStyle>
            <a:lvl1pPr eaLnBrk="1" hangingPunct="1">
              <a:defRPr sz="1300">
                <a:latin typeface="Arial" pitchFamily="34" charset="0"/>
                <a:ea typeface="ＭＳ Ｐゴシック" pitchFamily="50" charset="-128"/>
              </a:defRPr>
            </a:lvl1pPr>
          </a:lstStyle>
          <a:p>
            <a:pPr>
              <a:defRPr/>
            </a:pPr>
            <a:endParaRPr lang="en-US" altLang="ja-JP" dirty="0"/>
          </a:p>
        </p:txBody>
      </p:sp>
      <p:sp>
        <p:nvSpPr>
          <p:cNvPr id="28677" name="Rectangle 5"/>
          <p:cNvSpPr>
            <a:spLocks noGrp="1" noChangeArrowheads="1"/>
          </p:cNvSpPr>
          <p:nvPr>
            <p:ph type="sldNum" sz="quarter" idx="3"/>
          </p:nvPr>
        </p:nvSpPr>
        <p:spPr bwMode="auto">
          <a:xfrm>
            <a:off x="3856826" y="9441973"/>
            <a:ext cx="2950376" cy="497367"/>
          </a:xfrm>
          <a:prstGeom prst="rect">
            <a:avLst/>
          </a:prstGeom>
          <a:noFill/>
          <a:ln w="9525">
            <a:noFill/>
            <a:miter lim="800000"/>
            <a:headEnd/>
            <a:tailEnd/>
          </a:ln>
          <a:effectLst/>
        </p:spPr>
        <p:txBody>
          <a:bodyPr vert="horz" wrap="square" lIns="92210" tIns="46105" rIns="92210" bIns="46105" numCol="1" anchor="b" anchorCtr="0" compatLnSpc="1">
            <a:prstTxWarp prst="textNoShape">
              <a:avLst/>
            </a:prstTxWarp>
          </a:bodyPr>
          <a:lstStyle>
            <a:lvl1pPr algn="r" eaLnBrk="1" hangingPunct="1">
              <a:defRPr sz="1300"/>
            </a:lvl1pPr>
          </a:lstStyle>
          <a:p>
            <a:fld id="{B4CB456E-8CE6-4E89-B92E-A3EDB1D5E982}" type="slidenum">
              <a:rPr lang="en-US" altLang="ja-JP"/>
              <a:pPr/>
              <a:t>‹#›</a:t>
            </a:fld>
            <a:endParaRPr lang="en-US" altLang="ja-JP" dirty="0"/>
          </a:p>
        </p:txBody>
      </p:sp>
    </p:spTree>
    <p:extLst>
      <p:ext uri="{BB962C8B-B14F-4D97-AF65-F5344CB8AC3E}">
        <p14:creationId xmlns:p14="http://schemas.microsoft.com/office/powerpoint/2010/main" val="27984014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1" y="2"/>
            <a:ext cx="2950376" cy="497367"/>
          </a:xfrm>
          <a:prstGeom prst="rect">
            <a:avLst/>
          </a:prstGeom>
          <a:noFill/>
          <a:ln w="9525">
            <a:noFill/>
            <a:miter lim="800000"/>
            <a:headEnd/>
            <a:tailEnd/>
          </a:ln>
          <a:effectLst/>
        </p:spPr>
        <p:txBody>
          <a:bodyPr vert="horz" wrap="square" lIns="92210" tIns="46105" rIns="92210" bIns="46105" numCol="1" anchor="t" anchorCtr="0" compatLnSpc="1">
            <a:prstTxWarp prst="textNoShape">
              <a:avLst/>
            </a:prstTxWarp>
          </a:bodyPr>
          <a:lstStyle>
            <a:lvl1pPr eaLnBrk="1" hangingPunct="1">
              <a:defRPr sz="1300">
                <a:latin typeface="Arial" pitchFamily="34" charset="0"/>
                <a:ea typeface="ＭＳ Ｐゴシック" pitchFamily="50" charset="-128"/>
              </a:defRPr>
            </a:lvl1pPr>
          </a:lstStyle>
          <a:p>
            <a:pPr>
              <a:defRPr/>
            </a:pPr>
            <a:endParaRPr lang="en-US" altLang="ja-JP" dirty="0"/>
          </a:p>
        </p:txBody>
      </p:sp>
      <p:sp>
        <p:nvSpPr>
          <p:cNvPr id="17411" name="Rectangle 3"/>
          <p:cNvSpPr>
            <a:spLocks noGrp="1" noChangeArrowheads="1"/>
          </p:cNvSpPr>
          <p:nvPr>
            <p:ph type="dt" idx="1"/>
          </p:nvPr>
        </p:nvSpPr>
        <p:spPr bwMode="auto">
          <a:xfrm>
            <a:off x="3855221" y="2"/>
            <a:ext cx="2950374" cy="497367"/>
          </a:xfrm>
          <a:prstGeom prst="rect">
            <a:avLst/>
          </a:prstGeom>
          <a:noFill/>
          <a:ln w="9525">
            <a:noFill/>
            <a:miter lim="800000"/>
            <a:headEnd/>
            <a:tailEnd/>
          </a:ln>
          <a:effectLst/>
        </p:spPr>
        <p:txBody>
          <a:bodyPr vert="horz" wrap="square" lIns="92210" tIns="46105" rIns="92210" bIns="46105" numCol="1" anchor="t" anchorCtr="0" compatLnSpc="1">
            <a:prstTxWarp prst="textNoShape">
              <a:avLst/>
            </a:prstTxWarp>
          </a:bodyPr>
          <a:lstStyle>
            <a:lvl1pPr algn="r" eaLnBrk="1" hangingPunct="1">
              <a:defRPr sz="1300">
                <a:latin typeface="Arial" pitchFamily="34" charset="0"/>
                <a:ea typeface="ＭＳ Ｐゴシック" pitchFamily="50" charset="-128"/>
              </a:defRPr>
            </a:lvl1pPr>
          </a:lstStyle>
          <a:p>
            <a:pPr>
              <a:defRPr/>
            </a:pPr>
            <a:endParaRPr lang="en-US" altLang="ja-JP" dirty="0"/>
          </a:p>
        </p:txBody>
      </p:sp>
      <p:sp>
        <p:nvSpPr>
          <p:cNvPr id="18436" name="Rectangle 4"/>
          <p:cNvSpPr>
            <a:spLocks noGrp="1" noRot="1" noChangeAspect="1" noChangeArrowheads="1" noTextEdit="1"/>
          </p:cNvSpPr>
          <p:nvPr>
            <p:ph type="sldImg" idx="2"/>
          </p:nvPr>
        </p:nvSpPr>
        <p:spPr bwMode="auto">
          <a:xfrm>
            <a:off x="712788" y="744538"/>
            <a:ext cx="5381625" cy="3727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3" name="Rectangle 5"/>
          <p:cNvSpPr>
            <a:spLocks noGrp="1" noChangeArrowheads="1"/>
          </p:cNvSpPr>
          <p:nvPr>
            <p:ph type="body" sz="quarter" idx="3"/>
          </p:nvPr>
        </p:nvSpPr>
        <p:spPr bwMode="auto">
          <a:xfrm>
            <a:off x="680241" y="4720986"/>
            <a:ext cx="5446723" cy="4473102"/>
          </a:xfrm>
          <a:prstGeom prst="rect">
            <a:avLst/>
          </a:prstGeom>
          <a:noFill/>
          <a:ln w="9525">
            <a:noFill/>
            <a:miter lim="800000"/>
            <a:headEnd/>
            <a:tailEnd/>
          </a:ln>
          <a:effectLst/>
        </p:spPr>
        <p:txBody>
          <a:bodyPr vert="horz" wrap="square" lIns="92210" tIns="46105" rIns="92210" bIns="46105" numCol="1" anchor="t" anchorCtr="0" compatLnSpc="1">
            <a:prstTxWarp prst="textNoShape">
              <a:avLst/>
            </a:prstTxWarp>
          </a:bodyPr>
          <a:lstStyle/>
          <a:p>
            <a:pPr lvl="0"/>
            <a:r>
              <a:rPr lang="ja-JP" altLang="en-US" noProof="0"/>
              <a:t>マスタ テキストの書式設定</a:t>
            </a:r>
          </a:p>
          <a:p>
            <a:pPr lvl="0"/>
            <a:r>
              <a:rPr lang="ja-JP" altLang="en-US" noProof="0"/>
              <a:t>第 </a:t>
            </a:r>
            <a:r>
              <a:rPr lang="en-US" altLang="ja-JP" noProof="0"/>
              <a:t>2 </a:t>
            </a:r>
            <a:r>
              <a:rPr lang="ja-JP" altLang="en-US" noProof="0"/>
              <a:t>レベル</a:t>
            </a:r>
          </a:p>
          <a:p>
            <a:pPr lvl="0"/>
            <a:r>
              <a:rPr lang="ja-JP" altLang="en-US" noProof="0"/>
              <a:t>第 </a:t>
            </a:r>
            <a:r>
              <a:rPr lang="en-US" altLang="ja-JP" noProof="0"/>
              <a:t>3 </a:t>
            </a:r>
            <a:r>
              <a:rPr lang="ja-JP" altLang="en-US" noProof="0"/>
              <a:t>レベル</a:t>
            </a:r>
          </a:p>
          <a:p>
            <a:pPr lvl="0"/>
            <a:r>
              <a:rPr lang="ja-JP" altLang="en-US" noProof="0"/>
              <a:t>第 </a:t>
            </a:r>
            <a:r>
              <a:rPr lang="en-US" altLang="ja-JP" noProof="0"/>
              <a:t>4 </a:t>
            </a:r>
            <a:r>
              <a:rPr lang="ja-JP" altLang="en-US" noProof="0"/>
              <a:t>レベル</a:t>
            </a:r>
          </a:p>
          <a:p>
            <a:pPr lvl="0"/>
            <a:r>
              <a:rPr lang="ja-JP" altLang="en-US" noProof="0"/>
              <a:t>第 </a:t>
            </a:r>
            <a:r>
              <a:rPr lang="en-US" altLang="ja-JP" noProof="0"/>
              <a:t>5 </a:t>
            </a:r>
            <a:r>
              <a:rPr lang="ja-JP" altLang="en-US" noProof="0"/>
              <a:t>レベル</a:t>
            </a:r>
          </a:p>
        </p:txBody>
      </p:sp>
      <p:sp>
        <p:nvSpPr>
          <p:cNvPr id="17414" name="Rectangle 6"/>
          <p:cNvSpPr>
            <a:spLocks noGrp="1" noChangeArrowheads="1"/>
          </p:cNvSpPr>
          <p:nvPr>
            <p:ph type="ftr" sz="quarter" idx="4"/>
          </p:nvPr>
        </p:nvSpPr>
        <p:spPr bwMode="auto">
          <a:xfrm>
            <a:off x="1" y="9440372"/>
            <a:ext cx="2950376" cy="497366"/>
          </a:xfrm>
          <a:prstGeom prst="rect">
            <a:avLst/>
          </a:prstGeom>
          <a:noFill/>
          <a:ln w="9525">
            <a:noFill/>
            <a:miter lim="800000"/>
            <a:headEnd/>
            <a:tailEnd/>
          </a:ln>
          <a:effectLst/>
        </p:spPr>
        <p:txBody>
          <a:bodyPr vert="horz" wrap="square" lIns="92210" tIns="46105" rIns="92210" bIns="46105" numCol="1" anchor="b" anchorCtr="0" compatLnSpc="1">
            <a:prstTxWarp prst="textNoShape">
              <a:avLst/>
            </a:prstTxWarp>
          </a:bodyPr>
          <a:lstStyle>
            <a:lvl1pPr eaLnBrk="1" hangingPunct="1">
              <a:defRPr sz="1300">
                <a:latin typeface="Arial" pitchFamily="34" charset="0"/>
                <a:ea typeface="ＭＳ Ｐゴシック" pitchFamily="50" charset="-128"/>
              </a:defRPr>
            </a:lvl1pPr>
          </a:lstStyle>
          <a:p>
            <a:pPr>
              <a:defRPr/>
            </a:pPr>
            <a:endParaRPr lang="en-US" altLang="ja-JP" dirty="0"/>
          </a:p>
        </p:txBody>
      </p:sp>
      <p:sp>
        <p:nvSpPr>
          <p:cNvPr id="17415" name="Rectangle 7"/>
          <p:cNvSpPr>
            <a:spLocks noGrp="1" noChangeArrowheads="1"/>
          </p:cNvSpPr>
          <p:nvPr>
            <p:ph type="sldNum" sz="quarter" idx="5"/>
          </p:nvPr>
        </p:nvSpPr>
        <p:spPr bwMode="auto">
          <a:xfrm>
            <a:off x="3855221" y="9440372"/>
            <a:ext cx="2950374" cy="497366"/>
          </a:xfrm>
          <a:prstGeom prst="rect">
            <a:avLst/>
          </a:prstGeom>
          <a:noFill/>
          <a:ln w="9525">
            <a:noFill/>
            <a:miter lim="800000"/>
            <a:headEnd/>
            <a:tailEnd/>
          </a:ln>
          <a:effectLst/>
        </p:spPr>
        <p:txBody>
          <a:bodyPr vert="horz" wrap="square" lIns="92210" tIns="46105" rIns="92210" bIns="46105" numCol="1" anchor="b" anchorCtr="0" compatLnSpc="1">
            <a:prstTxWarp prst="textNoShape">
              <a:avLst/>
            </a:prstTxWarp>
          </a:bodyPr>
          <a:lstStyle>
            <a:lvl1pPr algn="r" eaLnBrk="1" hangingPunct="1">
              <a:defRPr sz="1300"/>
            </a:lvl1pPr>
          </a:lstStyle>
          <a:p>
            <a:fld id="{82446F27-2866-4135-9234-040745EA97D1}" type="slidenum">
              <a:rPr lang="en-US" altLang="ja-JP"/>
              <a:pPr/>
              <a:t>‹#›</a:t>
            </a:fld>
            <a:endParaRPr lang="en-US" altLang="ja-JP" dirty="0"/>
          </a:p>
        </p:txBody>
      </p:sp>
    </p:spTree>
    <p:extLst>
      <p:ext uri="{BB962C8B-B14F-4D97-AF65-F5344CB8AC3E}">
        <p14:creationId xmlns:p14="http://schemas.microsoft.com/office/powerpoint/2010/main" val="31678537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pitchFamily="34" charset="0"/>
        <a:ea typeface="ＭＳ Ｐ明朝" pitchFamily="18" charset="-128"/>
        <a:cs typeface="+mn-cs"/>
      </a:defRPr>
    </a:lvl1pPr>
    <a:lvl2pPr marL="742950" indent="-285750" algn="l" rtl="0" eaLnBrk="0" fontAlgn="base" hangingPunct="0">
      <a:spcBef>
        <a:spcPct val="30000"/>
      </a:spcBef>
      <a:spcAft>
        <a:spcPct val="0"/>
      </a:spcAft>
      <a:defRPr kumimoji="1" sz="1200" kern="1200">
        <a:solidFill>
          <a:schemeClr val="tx1"/>
        </a:solidFill>
        <a:latin typeface="Arial" pitchFamily="34" charset="0"/>
        <a:ea typeface="ＭＳ Ｐ明朝" pitchFamily="18" charset="-128"/>
        <a:cs typeface="+mn-cs"/>
      </a:defRPr>
    </a:lvl2pPr>
    <a:lvl3pPr marL="1143000" indent="-228600" algn="l" rtl="0" eaLnBrk="0" fontAlgn="base" hangingPunct="0">
      <a:spcBef>
        <a:spcPct val="30000"/>
      </a:spcBef>
      <a:spcAft>
        <a:spcPct val="0"/>
      </a:spcAft>
      <a:defRPr kumimoji="1" sz="1200" kern="1200">
        <a:solidFill>
          <a:schemeClr val="tx1"/>
        </a:solidFill>
        <a:latin typeface="Arial" pitchFamily="34" charset="0"/>
        <a:ea typeface="ＭＳ Ｐ明朝" pitchFamily="18" charset="-128"/>
        <a:cs typeface="+mn-cs"/>
      </a:defRPr>
    </a:lvl3pPr>
    <a:lvl4pPr marL="1600200" indent="-228600" algn="l" rtl="0" eaLnBrk="0" fontAlgn="base" hangingPunct="0">
      <a:spcBef>
        <a:spcPct val="30000"/>
      </a:spcBef>
      <a:spcAft>
        <a:spcPct val="0"/>
      </a:spcAft>
      <a:defRPr kumimoji="1" sz="1200" kern="1200">
        <a:solidFill>
          <a:schemeClr val="tx1"/>
        </a:solidFill>
        <a:latin typeface="Arial" pitchFamily="34" charset="0"/>
        <a:ea typeface="ＭＳ Ｐ明朝" pitchFamily="18" charset="-128"/>
        <a:cs typeface="+mn-cs"/>
      </a:defRPr>
    </a:lvl4pPr>
    <a:lvl5pPr marL="2057400" indent="-228600" algn="l" rtl="0" eaLnBrk="0" fontAlgn="base" hangingPunct="0">
      <a:spcBef>
        <a:spcPct val="30000"/>
      </a:spcBef>
      <a:spcAft>
        <a:spcPct val="0"/>
      </a:spcAft>
      <a:defRPr kumimoji="1" sz="1200" kern="1200">
        <a:solidFill>
          <a:schemeClr val="tx1"/>
        </a:solidFill>
        <a:latin typeface="Arial" pitchFamily="34"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2446F27-2866-4135-9234-040745EA97D1}" type="slidenum">
              <a:rPr lang="en-US" altLang="ja-JP" smtClean="0"/>
              <a:pPr/>
              <a:t>1</a:t>
            </a:fld>
            <a:endParaRPr lang="en-US" altLang="ja-JP" dirty="0"/>
          </a:p>
        </p:txBody>
      </p:sp>
    </p:spTree>
    <p:extLst>
      <p:ext uri="{BB962C8B-B14F-4D97-AF65-F5344CB8AC3E}">
        <p14:creationId xmlns:p14="http://schemas.microsoft.com/office/powerpoint/2010/main" val="40620563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Text Placeholder 6"/>
          <p:cNvSpPr>
            <a:spLocks noGrp="1"/>
          </p:cNvSpPr>
          <p:nvPr>
            <p:ph type="body" sz="quarter" idx="10"/>
          </p:nvPr>
        </p:nvSpPr>
        <p:spPr>
          <a:xfrm>
            <a:off x="1228344" y="203832"/>
            <a:ext cx="6532968" cy="632880"/>
          </a:xfrm>
          <a:prstGeom prst="rect">
            <a:avLst/>
          </a:prstGeom>
        </p:spPr>
        <p:txBody>
          <a:bodyPr tIns="0" anchor="ctr" anchorCtr="0"/>
          <a:lstStyle>
            <a:lvl1pPr marL="0" indent="0">
              <a:buNone/>
              <a:defRPr sz="3200" b="1" i="0" baseline="0">
                <a:solidFill>
                  <a:srgbClr val="000000"/>
                </a:solidFill>
                <a:latin typeface="ＭＳ Ｐゴシック" panose="020B0600070205080204" pitchFamily="50" charset="-128"/>
                <a:ea typeface="ＭＳ Ｐゴシック" panose="020B0600070205080204" pitchFamily="50" charset="-128"/>
              </a:defRPr>
            </a:lvl1pPr>
            <a:lvl2pPr marL="0" indent="0">
              <a:buNone/>
              <a:defRPr sz="3200" b="1" i="0" baseline="0">
                <a:latin typeface="Arial" pitchFamily="34" charset="0"/>
              </a:defRPr>
            </a:lvl2pPr>
            <a:lvl3pPr marL="0" indent="0">
              <a:buNone/>
              <a:defRPr sz="3200" b="1" i="0" baseline="0">
                <a:latin typeface="Arial" pitchFamily="34" charset="0"/>
              </a:defRPr>
            </a:lvl3pPr>
            <a:lvl4pPr marL="0" indent="0">
              <a:buNone/>
              <a:defRPr sz="3200" b="1" i="0" baseline="0">
                <a:latin typeface="Arial" pitchFamily="34" charset="0"/>
              </a:defRPr>
            </a:lvl4pPr>
            <a:lvl5pPr marL="0" indent="0">
              <a:buNone/>
              <a:defRPr sz="3200" b="1" i="0" baseline="0">
                <a:latin typeface="Arial" pitchFamily="34" charset="0"/>
              </a:defRPr>
            </a:lvl5pPr>
          </a:lstStyle>
          <a:p>
            <a:pPr lvl="0"/>
            <a:r>
              <a:rPr lang="ja-JP" altLang="en-US" noProof="0"/>
              <a:t>マスター テキストの書式設定</a:t>
            </a:r>
          </a:p>
        </p:txBody>
      </p:sp>
    </p:spTree>
    <p:extLst>
      <p:ext uri="{BB962C8B-B14F-4D97-AF65-F5344CB8AC3E}">
        <p14:creationId xmlns:p14="http://schemas.microsoft.com/office/powerpoint/2010/main" val="39026066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88423" y="693737"/>
            <a:ext cx="2803525" cy="2735263"/>
          </a:xfrm>
        </p:spPr>
        <p:txBody>
          <a:bodyPr/>
          <a:lstStyle>
            <a:lvl1pPr algn="ctr">
              <a:defRPr sz="2800" b="0">
                <a:solidFill>
                  <a:schemeClr val="tx1"/>
                </a:solidFill>
                <a:latin typeface="HGP創英角ｺﾞｼｯｸUB" pitchFamily="50" charset="-128"/>
                <a:ea typeface="HGP創英角ｺﾞｼｯｸUB" pitchFamily="50" charset="-128"/>
              </a:defRPr>
            </a:lvl1pPr>
          </a:lstStyle>
          <a:p>
            <a:r>
              <a:rPr lang="ja-JP" altLang="en-US" dirty="0"/>
              <a:t>マスタ タイトルの書式設定</a:t>
            </a:r>
            <a:endParaRPr lang="en-US" altLang="ja-JP" dirty="0"/>
          </a:p>
        </p:txBody>
      </p:sp>
      <p:sp>
        <p:nvSpPr>
          <p:cNvPr id="3075" name="Rectangle 3"/>
          <p:cNvSpPr>
            <a:spLocks noGrp="1" noChangeArrowheads="1"/>
          </p:cNvSpPr>
          <p:nvPr>
            <p:ph type="subTitle" idx="1"/>
          </p:nvPr>
        </p:nvSpPr>
        <p:spPr>
          <a:xfrm>
            <a:off x="547688" y="4106863"/>
            <a:ext cx="3390900" cy="723900"/>
          </a:xfrm>
        </p:spPr>
        <p:txBody>
          <a:bodyPr/>
          <a:lstStyle>
            <a:lvl1pPr marL="0" indent="0">
              <a:buFont typeface="Wingdings" pitchFamily="2" charset="2"/>
              <a:buNone/>
              <a:defRPr sz="1800">
                <a:solidFill>
                  <a:srgbClr val="CF142B"/>
                </a:solidFill>
                <a:latin typeface="HGP創英角ｺﾞｼｯｸUB" pitchFamily="50" charset="-128"/>
                <a:ea typeface="HGP創英角ｺﾞｼｯｸUB" pitchFamily="50" charset="-128"/>
              </a:defRPr>
            </a:lvl1pPr>
          </a:lstStyle>
          <a:p>
            <a:r>
              <a:rPr lang="en-US" altLang="ja-JP" dirty="0"/>
              <a:t>MS P</a:t>
            </a:r>
            <a:r>
              <a:rPr lang="ja-JP" altLang="en-US" dirty="0"/>
              <a:t>ゴシック　～</a:t>
            </a:r>
            <a:r>
              <a:rPr lang="en-US" altLang="ja-JP" dirty="0"/>
              <a:t>18pt</a:t>
            </a:r>
          </a:p>
        </p:txBody>
      </p:sp>
      <p:sp>
        <p:nvSpPr>
          <p:cNvPr id="6" name="Date Placeholder 18"/>
          <p:cNvSpPr>
            <a:spLocks noGrp="1"/>
          </p:cNvSpPr>
          <p:nvPr>
            <p:ph type="dt" sz="half" idx="10"/>
          </p:nvPr>
        </p:nvSpPr>
        <p:spPr/>
        <p:txBody>
          <a:bodyPr/>
          <a:lstStyle>
            <a:lvl1pPr>
              <a:defRPr sz="700"/>
            </a:lvl1pPr>
          </a:lstStyle>
          <a:p>
            <a:pPr>
              <a:defRPr/>
            </a:pPr>
            <a:endParaRPr lang="en-GB" altLang="ja-JP" dirty="0"/>
          </a:p>
        </p:txBody>
      </p:sp>
      <p:sp>
        <p:nvSpPr>
          <p:cNvPr id="7" name="Slide Number Placeholder 19"/>
          <p:cNvSpPr>
            <a:spLocks noGrp="1"/>
          </p:cNvSpPr>
          <p:nvPr>
            <p:ph type="sldNum" sz="quarter" idx="11"/>
          </p:nvPr>
        </p:nvSpPr>
        <p:spPr/>
        <p:txBody>
          <a:bodyPr/>
          <a:lstStyle>
            <a:lvl1pPr>
              <a:defRPr/>
            </a:lvl1pPr>
          </a:lstStyle>
          <a:p>
            <a:fld id="{753EE478-6089-4F90-8FA5-AC0C168FE2C5}" type="slidenum">
              <a:rPr lang="en-GB" altLang="ja-JP"/>
              <a:pPr/>
              <a:t>‹#›</a:t>
            </a:fld>
            <a:endParaRPr lang="en-GB" altLang="ja-JP" dirty="0"/>
          </a:p>
        </p:txBody>
      </p:sp>
      <p:sp>
        <p:nvSpPr>
          <p:cNvPr id="8" name="フッター プレースホルダー 1"/>
          <p:cNvSpPr>
            <a:spLocks noGrp="1"/>
          </p:cNvSpPr>
          <p:nvPr>
            <p:ph type="ftr" sz="quarter" idx="12"/>
          </p:nvPr>
        </p:nvSpPr>
        <p:spPr/>
        <p:txBody>
          <a:bodyPr/>
          <a:lstStyle>
            <a:lvl1pPr>
              <a:defRPr/>
            </a:lvl1pPr>
          </a:lstStyle>
          <a:p>
            <a:pPr>
              <a:defRPr/>
            </a:pPr>
            <a:r>
              <a:rPr lang="en-US" altLang="ja-JP" dirty="0"/>
              <a:t>Copyright 2020 RICOH JAPAN Corporation All Rights Reserved</a:t>
            </a:r>
          </a:p>
        </p:txBody>
      </p:sp>
    </p:spTree>
    <p:extLst>
      <p:ext uri="{BB962C8B-B14F-4D97-AF65-F5344CB8AC3E}">
        <p14:creationId xmlns:p14="http://schemas.microsoft.com/office/powerpoint/2010/main" val="407410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cxnSp>
        <p:nvCxnSpPr>
          <p:cNvPr id="4" name="直線コネクタ 4"/>
          <p:cNvCxnSpPr>
            <a:cxnSpLocks noChangeShapeType="1"/>
          </p:cNvCxnSpPr>
          <p:nvPr userDrawn="1"/>
        </p:nvCxnSpPr>
        <p:spPr bwMode="auto">
          <a:xfrm>
            <a:off x="360363" y="908050"/>
            <a:ext cx="9201150" cy="0"/>
          </a:xfrm>
          <a:prstGeom prst="line">
            <a:avLst/>
          </a:prstGeom>
          <a:noFill/>
          <a:ln w="25400" algn="ctr">
            <a:solidFill>
              <a:schemeClr val="accent6"/>
            </a:solidFill>
            <a:round/>
            <a:headEnd/>
            <a:tailEnd/>
          </a:ln>
          <a:extLst>
            <a:ext uri="{909E8E84-426E-40DD-AFC4-6F175D3DCCD1}">
              <a14:hiddenFill xmlns:a14="http://schemas.microsoft.com/office/drawing/2010/main">
                <a:noFill/>
              </a14:hiddenFill>
            </a:ext>
          </a:extLst>
        </p:spPr>
      </p:cxnSp>
      <p:sp>
        <p:nvSpPr>
          <p:cNvPr id="2" name="タイトル 1"/>
          <p:cNvSpPr>
            <a:spLocks noGrp="1"/>
          </p:cNvSpPr>
          <p:nvPr>
            <p:ph type="title"/>
          </p:nvPr>
        </p:nvSpPr>
        <p:spPr>
          <a:xfrm>
            <a:off x="848544" y="333375"/>
            <a:ext cx="6143625" cy="431329"/>
          </a:xfrm>
        </p:spPr>
        <p:txBody>
          <a:bodyPr/>
          <a:lstStyle>
            <a:lvl1pPr>
              <a:defRPr sz="2800" b="1">
                <a:latin typeface="ＭＳ Ｐゴシック" panose="020B0600070205080204" pitchFamily="50" charset="-128"/>
                <a:ea typeface="ＭＳ Ｐゴシック" panose="020B0600070205080204" pitchFamily="50" charset="-128"/>
              </a:defRPr>
            </a:lvl1pPr>
          </a:lstStyle>
          <a:p>
            <a:r>
              <a:rPr lang="ja-JP" altLang="en-US"/>
              <a:t>マスタ タイトルの書式設定</a:t>
            </a:r>
          </a:p>
        </p:txBody>
      </p:sp>
      <p:sp>
        <p:nvSpPr>
          <p:cNvPr id="6" name="Slide Number Placeholder 19"/>
          <p:cNvSpPr>
            <a:spLocks noGrp="1"/>
          </p:cNvSpPr>
          <p:nvPr>
            <p:ph type="sldNum" sz="quarter" idx="10"/>
          </p:nvPr>
        </p:nvSpPr>
        <p:spPr/>
        <p:txBody>
          <a:bodyPr/>
          <a:lstStyle>
            <a:lvl1pPr>
              <a:defRPr/>
            </a:lvl1pPr>
          </a:lstStyle>
          <a:p>
            <a:fld id="{412C861A-24EC-42D9-9EA8-4A9C4C235CDC}" type="slidenum">
              <a:rPr lang="en-GB" altLang="ja-JP"/>
              <a:pPr/>
              <a:t>‹#›</a:t>
            </a:fld>
            <a:endParaRPr lang="en-GB" altLang="ja-JP" dirty="0"/>
          </a:p>
        </p:txBody>
      </p:sp>
      <p:sp>
        <p:nvSpPr>
          <p:cNvPr id="8" name="正方形/長方形 7">
            <a:extLst>
              <a:ext uri="{FF2B5EF4-FFF2-40B4-BE49-F238E27FC236}">
                <a16:creationId xmlns:a16="http://schemas.microsoft.com/office/drawing/2014/main" id="{DD0B4896-A0C8-4070-B7C6-A2958D90ACF3}"/>
              </a:ext>
            </a:extLst>
          </p:cNvPr>
          <p:cNvSpPr/>
          <p:nvPr userDrawn="1"/>
        </p:nvSpPr>
        <p:spPr>
          <a:xfrm>
            <a:off x="447675" y="430608"/>
            <a:ext cx="274297" cy="245668"/>
          </a:xfrm>
          <a:prstGeom prst="rect">
            <a:avLst/>
          </a:prstGeom>
          <a:solidFill>
            <a:schemeClr val="accent6"/>
          </a:solidFill>
          <a:ln>
            <a:solidFill>
              <a:schemeClr val="accent6"/>
            </a:solidFill>
          </a:ln>
          <a:effectLst>
            <a:outerShdw blurRad="50800" dist="38100" dir="2700000" algn="tl" rotWithShape="0">
              <a:prstClr val="black">
                <a:alpha val="40000"/>
              </a:prstClr>
            </a:outerShdw>
          </a:effectLst>
          <a:scene3d>
            <a:camera prst="orthographicFront">
              <a:rot lat="0" lon="0" rev="0"/>
            </a:camera>
            <a:lightRig rig="threePt" dir="t">
              <a:rot lat="0" lon="0" rev="1200000"/>
            </a:lightRig>
          </a:scene3d>
          <a:sp3d/>
        </p:spPr>
        <p:style>
          <a:lnRef idx="0">
            <a:schemeClr val="accent6"/>
          </a:lnRef>
          <a:fillRef idx="3">
            <a:schemeClr val="accent6"/>
          </a:fillRef>
          <a:effectRef idx="3">
            <a:schemeClr val="accent6"/>
          </a:effectRef>
          <a:fontRef idx="minor">
            <a:schemeClr val="lt1"/>
          </a:fontRef>
        </p:style>
        <p:txBody>
          <a:bodyPr lIns="36000" rIns="36000" rtlCol="0" anchor="ctr"/>
          <a:lstStyle/>
          <a:p>
            <a:pPr indent="174625" algn="ctr"/>
            <a:endParaRPr kumimoji="1" lang="ja-JP" altLang="en-US" sz="18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0153523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cxnSp>
        <p:nvCxnSpPr>
          <p:cNvPr id="3" name="直線コネクタ 4"/>
          <p:cNvCxnSpPr>
            <a:cxnSpLocks noChangeShapeType="1"/>
          </p:cNvCxnSpPr>
          <p:nvPr/>
        </p:nvCxnSpPr>
        <p:spPr bwMode="auto">
          <a:xfrm>
            <a:off x="504825" y="1212850"/>
            <a:ext cx="8913813" cy="0"/>
          </a:xfrm>
          <a:prstGeom prst="line">
            <a:avLst/>
          </a:prstGeom>
          <a:noFill/>
          <a:ln w="25400" algn="ctr">
            <a:solidFill>
              <a:schemeClr val="accent6"/>
            </a:solidFill>
            <a:round/>
            <a:headEnd/>
            <a:tailEnd/>
          </a:ln>
          <a:extLst>
            <a:ext uri="{909E8E84-426E-40DD-AFC4-6F175D3DCCD1}">
              <a14:hiddenFill xmlns:a14="http://schemas.microsoft.com/office/drawing/2010/main">
                <a:noFill/>
              </a14:hiddenFill>
            </a:ext>
          </a:extLst>
        </p:spPr>
      </p:cxnSp>
      <p:sp>
        <p:nvSpPr>
          <p:cNvPr id="5" name="Slide Number Placeholder 19"/>
          <p:cNvSpPr>
            <a:spLocks noGrp="1"/>
          </p:cNvSpPr>
          <p:nvPr>
            <p:ph type="sldNum" sz="quarter" idx="10"/>
          </p:nvPr>
        </p:nvSpPr>
        <p:spPr/>
        <p:txBody>
          <a:bodyPr/>
          <a:lstStyle>
            <a:lvl1pPr>
              <a:defRPr/>
            </a:lvl1pPr>
          </a:lstStyle>
          <a:p>
            <a:fld id="{8EF21160-AE62-447B-8B65-F682D6EFC51A}" type="slidenum">
              <a:rPr lang="en-GB" altLang="ja-JP"/>
              <a:pPr/>
              <a:t>‹#›</a:t>
            </a:fld>
            <a:endParaRPr lang="en-GB" altLang="ja-JP" dirty="0"/>
          </a:p>
        </p:txBody>
      </p:sp>
      <p:sp>
        <p:nvSpPr>
          <p:cNvPr id="6" name="フッター プレースホルダ 2"/>
          <p:cNvSpPr>
            <a:spLocks noGrp="1"/>
          </p:cNvSpPr>
          <p:nvPr userDrawn="1">
            <p:ph type="ftr" sz="quarter" idx="11"/>
          </p:nvPr>
        </p:nvSpPr>
        <p:spPr/>
        <p:txBody>
          <a:bodyPr/>
          <a:lstStyle>
            <a:lvl1pPr>
              <a:defRPr sz="700"/>
            </a:lvl1pPr>
          </a:lstStyle>
          <a:p>
            <a:pPr>
              <a:defRPr/>
            </a:pPr>
            <a:r>
              <a:rPr lang="en-US" altLang="ja-JP" dirty="0"/>
              <a:t>Copyright 2020 RICOH JAPAN Corporation All Rights Reserved</a:t>
            </a:r>
          </a:p>
        </p:txBody>
      </p:sp>
    </p:spTree>
    <p:extLst>
      <p:ext uri="{BB962C8B-B14F-4D97-AF65-F5344CB8AC3E}">
        <p14:creationId xmlns:p14="http://schemas.microsoft.com/office/powerpoint/2010/main" val="2997929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ub and Bullets">
    <p:spTree>
      <p:nvGrpSpPr>
        <p:cNvPr id="1" name=""/>
        <p:cNvGrpSpPr/>
        <p:nvPr/>
      </p:nvGrpSpPr>
      <p:grpSpPr>
        <a:xfrm>
          <a:off x="0" y="0"/>
          <a:ext cx="0" cy="0"/>
          <a:chOff x="0" y="0"/>
          <a:chExt cx="0" cy="0"/>
        </a:xfrm>
      </p:grpSpPr>
      <p:sp>
        <p:nvSpPr>
          <p:cNvPr id="7" name="Text Placeholder 9"/>
          <p:cNvSpPr>
            <a:spLocks noGrp="1"/>
          </p:cNvSpPr>
          <p:nvPr>
            <p:ph type="body" sz="quarter" idx="20"/>
          </p:nvPr>
        </p:nvSpPr>
        <p:spPr>
          <a:xfrm>
            <a:off x="404152" y="992823"/>
            <a:ext cx="9151011" cy="495300"/>
          </a:xfrm>
          <a:prstGeom prst="rect">
            <a:avLst/>
          </a:prstGeom>
        </p:spPr>
        <p:txBody>
          <a:bodyPr/>
          <a:lstStyle>
            <a:lvl1pPr marL="0" indent="0">
              <a:buNone/>
              <a:defRPr sz="2400" b="1" baseline="0">
                <a:solidFill>
                  <a:schemeClr val="tx1"/>
                </a:solidFill>
                <a:latin typeface="ＭＳ Ｐゴシック" panose="020B0600070205080204" pitchFamily="50" charset="-128"/>
                <a:ea typeface="ＭＳ Ｐゴシック" panose="020B0600070205080204" pitchFamily="50" charset="-128"/>
                <a:cs typeface="Arial" pitchFamily="34" charset="0"/>
              </a:defRPr>
            </a:lvl1pPr>
            <a:lvl2pPr marL="0" indent="0">
              <a:buNone/>
              <a:defRPr sz="2400" b="1">
                <a:solidFill>
                  <a:schemeClr val="tx1"/>
                </a:solidFill>
                <a:latin typeface="Arial" pitchFamily="34" charset="0"/>
                <a:cs typeface="Arial" pitchFamily="34" charset="0"/>
              </a:defRPr>
            </a:lvl2pPr>
            <a:lvl3pPr marL="0" indent="0">
              <a:buNone/>
              <a:defRPr sz="2400" b="1">
                <a:solidFill>
                  <a:schemeClr val="tx1"/>
                </a:solidFill>
                <a:latin typeface="Arial" pitchFamily="34" charset="0"/>
                <a:cs typeface="Arial" pitchFamily="34" charset="0"/>
              </a:defRPr>
            </a:lvl3pPr>
            <a:lvl4pPr marL="0" indent="0">
              <a:buNone/>
              <a:defRPr sz="2400" b="1">
                <a:solidFill>
                  <a:schemeClr val="tx1"/>
                </a:solidFill>
                <a:latin typeface="Arial" pitchFamily="34" charset="0"/>
                <a:cs typeface="Arial" pitchFamily="34" charset="0"/>
              </a:defRPr>
            </a:lvl4pPr>
            <a:lvl5pPr marL="0" indent="0">
              <a:buNone/>
              <a:defRPr sz="2400" b="1">
                <a:solidFill>
                  <a:schemeClr val="tx1"/>
                </a:solidFill>
                <a:latin typeface="Arial" pitchFamily="34" charset="0"/>
                <a:cs typeface="Arial" pitchFamily="34" charset="0"/>
              </a:defRPr>
            </a:lvl5pPr>
          </a:lstStyle>
          <a:p>
            <a:pPr lvl="0"/>
            <a:r>
              <a:rPr lang="ja-JP" altLang="en-US"/>
              <a:t>マスター テキストの書式設定</a:t>
            </a:r>
          </a:p>
        </p:txBody>
      </p:sp>
      <p:sp>
        <p:nvSpPr>
          <p:cNvPr id="9" name="Text Placeholder 2"/>
          <p:cNvSpPr>
            <a:spLocks noGrp="1"/>
          </p:cNvSpPr>
          <p:nvPr>
            <p:ph type="body" sz="quarter" idx="22"/>
          </p:nvPr>
        </p:nvSpPr>
        <p:spPr>
          <a:xfrm>
            <a:off x="404153" y="1694688"/>
            <a:ext cx="9151011" cy="4669600"/>
          </a:xfrm>
          <a:prstGeom prst="rect">
            <a:avLst/>
          </a:prstGeom>
        </p:spPr>
        <p:txBody>
          <a:bodyPr/>
          <a:lstStyle>
            <a:lvl1pPr marL="342900" indent="-342900">
              <a:buClr>
                <a:srgbClr val="C00000"/>
              </a:buClr>
              <a:buFont typeface="Wingdings" pitchFamily="2" charset="2"/>
              <a:buChar char="§"/>
              <a:defRPr sz="2800">
                <a:latin typeface="ＭＳ Ｐゴシック" panose="020B0600070205080204" pitchFamily="50" charset="-128"/>
                <a:ea typeface="ＭＳ Ｐゴシック" panose="020B0600070205080204" pitchFamily="50" charset="-128"/>
              </a:defRPr>
            </a:lvl1pPr>
            <a:lvl2pPr marL="742950" indent="-377825">
              <a:defRPr sz="2000">
                <a:latin typeface="ＭＳ Ｐゴシック" panose="020B0600070205080204" pitchFamily="50" charset="-128"/>
                <a:ea typeface="ＭＳ Ｐゴシック" panose="020B0600070205080204" pitchFamily="50" charset="-128"/>
              </a:defRPr>
            </a:lvl2pPr>
            <a:lvl3pPr marL="1036638" indent="-274638">
              <a:buClr>
                <a:srgbClr val="C00000"/>
              </a:buClr>
              <a:defRPr sz="1800">
                <a:latin typeface="ＭＳ Ｐゴシック" panose="020B0600070205080204" pitchFamily="50" charset="-128"/>
                <a:ea typeface="ＭＳ Ｐゴシック" panose="020B0600070205080204" pitchFamily="50" charset="-128"/>
              </a:defRPr>
            </a:lvl3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p:txBody>
      </p:sp>
      <p:sp>
        <p:nvSpPr>
          <p:cNvPr id="5" name="Text Placeholder 6"/>
          <p:cNvSpPr>
            <a:spLocks noGrp="1"/>
          </p:cNvSpPr>
          <p:nvPr>
            <p:ph type="body" sz="quarter" idx="10"/>
          </p:nvPr>
        </p:nvSpPr>
        <p:spPr>
          <a:xfrm>
            <a:off x="1228344" y="203832"/>
            <a:ext cx="6532968" cy="632880"/>
          </a:xfrm>
          <a:prstGeom prst="rect">
            <a:avLst/>
          </a:prstGeom>
        </p:spPr>
        <p:txBody>
          <a:bodyPr tIns="0" anchor="ctr" anchorCtr="0"/>
          <a:lstStyle>
            <a:lvl1pPr marL="0" marR="0" indent="0" defTabSz="914400" eaLnBrk="1" fontAlgn="auto" latinLnBrk="0" hangingPunct="1">
              <a:lnSpc>
                <a:spcPct val="100000"/>
              </a:lnSpc>
              <a:spcBef>
                <a:spcPts val="0"/>
              </a:spcBef>
              <a:spcAft>
                <a:spcPts val="0"/>
              </a:spcAft>
              <a:buClrTx/>
              <a:buSzTx/>
              <a:buFontTx/>
              <a:buNone/>
              <a:tabLst/>
              <a:defRPr sz="3200" b="1" i="0" baseline="0">
                <a:solidFill>
                  <a:srgbClr val="000000"/>
                </a:solidFill>
                <a:latin typeface="ＭＳ Ｐゴシック" panose="020B0600070205080204" pitchFamily="50" charset="-128"/>
                <a:ea typeface="ＭＳ Ｐゴシック" panose="020B0600070205080204" pitchFamily="50" charset="-128"/>
              </a:defRPr>
            </a:lvl1pPr>
            <a:lvl2pPr marL="0" indent="0">
              <a:buNone/>
              <a:defRPr sz="3200" b="1" i="0" baseline="0">
                <a:latin typeface="Arial" pitchFamily="34" charset="0"/>
              </a:defRPr>
            </a:lvl2pPr>
            <a:lvl3pPr marL="0" indent="0">
              <a:buNone/>
              <a:defRPr sz="3200" b="1" i="0" baseline="0">
                <a:latin typeface="Arial" pitchFamily="34" charset="0"/>
              </a:defRPr>
            </a:lvl3pPr>
            <a:lvl4pPr marL="0" indent="0">
              <a:buNone/>
              <a:defRPr sz="3200" b="1" i="0" baseline="0">
                <a:latin typeface="Arial" pitchFamily="34" charset="0"/>
              </a:defRPr>
            </a:lvl4pPr>
            <a:lvl5pPr marL="0" indent="0">
              <a:buNone/>
              <a:defRPr sz="3200" b="1" i="0" baseline="0">
                <a:latin typeface="Arial" pitchFamily="34" charset="0"/>
              </a:defRPr>
            </a:lvl5pPr>
          </a:lstStyle>
          <a:p>
            <a:pPr lvl="0"/>
            <a:r>
              <a:rPr lang="ja-JP" altLang="en-US" noProof="0"/>
              <a:t>マスター テキストの書式設定</a:t>
            </a:r>
          </a:p>
        </p:txBody>
      </p:sp>
    </p:spTree>
    <p:extLst>
      <p:ext uri="{BB962C8B-B14F-4D97-AF65-F5344CB8AC3E}">
        <p14:creationId xmlns:p14="http://schemas.microsoft.com/office/powerpoint/2010/main" val="3103381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8" name="Text Placeholder 9"/>
          <p:cNvSpPr>
            <a:spLocks noGrp="1"/>
          </p:cNvSpPr>
          <p:nvPr>
            <p:ph type="body" sz="quarter" idx="14"/>
          </p:nvPr>
        </p:nvSpPr>
        <p:spPr>
          <a:xfrm>
            <a:off x="536732" y="1592580"/>
            <a:ext cx="6305788" cy="2004060"/>
          </a:xfrm>
          <a:prstGeom prst="rect">
            <a:avLst/>
          </a:prstGeom>
        </p:spPr>
        <p:txBody>
          <a:bodyPr/>
          <a:lstStyle>
            <a:lvl1pPr marL="0" indent="0">
              <a:buNone/>
              <a:defRPr sz="2800" baseline="0">
                <a:solidFill>
                  <a:schemeClr val="bg1"/>
                </a:solidFill>
                <a:latin typeface="ＭＳ Ｐゴシック" panose="020B0600070205080204" pitchFamily="50" charset="-128"/>
                <a:ea typeface="ＭＳ Ｐゴシック" panose="020B0600070205080204" pitchFamily="50" charset="-128"/>
              </a:defRPr>
            </a:lvl1pPr>
            <a:lvl2pPr marL="0" indent="0">
              <a:buNone/>
              <a:defRPr sz="2800" baseline="0">
                <a:latin typeface="Arial" pitchFamily="34" charset="0"/>
              </a:defRPr>
            </a:lvl2pPr>
            <a:lvl3pPr marL="0" indent="0">
              <a:buNone/>
              <a:defRPr sz="2800" baseline="0">
                <a:latin typeface="Arial" pitchFamily="34" charset="0"/>
              </a:defRPr>
            </a:lvl3pPr>
            <a:lvl4pPr marL="0" indent="0">
              <a:buNone/>
              <a:defRPr sz="2800" baseline="0">
                <a:latin typeface="Arial" pitchFamily="34" charset="0"/>
              </a:defRPr>
            </a:lvl4pPr>
            <a:lvl5pPr marL="0" indent="0">
              <a:buNone/>
              <a:defRPr sz="2800" baseline="0">
                <a:latin typeface="Arial" pitchFamily="34" charset="0"/>
              </a:defRPr>
            </a:lvl5pPr>
          </a:lstStyle>
          <a:p>
            <a:pPr lvl="0"/>
            <a:r>
              <a:rPr lang="ja-JP" altLang="en-US"/>
              <a:t>マスター テキストの書式設定</a:t>
            </a:r>
          </a:p>
        </p:txBody>
      </p:sp>
      <p:sp>
        <p:nvSpPr>
          <p:cNvPr id="9" name="Text Placeholder 7"/>
          <p:cNvSpPr>
            <a:spLocks noGrp="1"/>
          </p:cNvSpPr>
          <p:nvPr>
            <p:ph type="body" sz="quarter" idx="18"/>
          </p:nvPr>
        </p:nvSpPr>
        <p:spPr>
          <a:xfrm>
            <a:off x="398191" y="3854450"/>
            <a:ext cx="6645343" cy="412750"/>
          </a:xfrm>
          <a:prstGeom prst="rect">
            <a:avLst/>
          </a:prstGeom>
        </p:spPr>
        <p:txBody>
          <a:bodyPr/>
          <a:lstStyle>
            <a:lvl1pPr>
              <a:buNone/>
              <a:defRPr sz="1600" b="1" i="0" baseline="0">
                <a:solidFill>
                  <a:schemeClr val="tx1"/>
                </a:solidFill>
                <a:latin typeface="ＭＳ Ｐゴシック" panose="020B0600070205080204" pitchFamily="50" charset="-128"/>
                <a:ea typeface="ＭＳ Ｐゴシック" panose="020B0600070205080204" pitchFamily="50" charset="-128"/>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ja-JP" altLang="en-US"/>
              <a:t>マスター テキストの書式設定</a:t>
            </a:r>
          </a:p>
        </p:txBody>
      </p:sp>
      <p:sp>
        <p:nvSpPr>
          <p:cNvPr id="10" name="Text Placeholder 11"/>
          <p:cNvSpPr>
            <a:spLocks noGrp="1"/>
          </p:cNvSpPr>
          <p:nvPr>
            <p:ph type="body" sz="quarter" idx="19"/>
          </p:nvPr>
        </p:nvSpPr>
        <p:spPr>
          <a:xfrm>
            <a:off x="397975" y="4359278"/>
            <a:ext cx="6645557" cy="479425"/>
          </a:xfrm>
          <a:prstGeom prst="rect">
            <a:avLst/>
          </a:prstGeom>
        </p:spPr>
        <p:txBody>
          <a:bodyPr/>
          <a:lstStyle>
            <a:lvl1pPr>
              <a:buNone/>
              <a:defRPr sz="1600" baseline="0">
                <a:solidFill>
                  <a:schemeClr val="tx1"/>
                </a:solidFill>
                <a:latin typeface="ＭＳ Ｐゴシック" panose="020B0600070205080204" pitchFamily="50" charset="-128"/>
                <a:ea typeface="ＭＳ Ｐゴシック" panose="020B0600070205080204" pitchFamily="50" charset="-128"/>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ja-JP" altLang="en-US"/>
              <a:t>マスター テキストの書式設定</a:t>
            </a:r>
          </a:p>
        </p:txBody>
      </p:sp>
      <p:sp>
        <p:nvSpPr>
          <p:cNvPr id="11" name="Text Placeholder 6"/>
          <p:cNvSpPr>
            <a:spLocks noGrp="1"/>
          </p:cNvSpPr>
          <p:nvPr>
            <p:ph type="body" sz="quarter" idx="10"/>
          </p:nvPr>
        </p:nvSpPr>
        <p:spPr>
          <a:xfrm>
            <a:off x="1228344" y="203832"/>
            <a:ext cx="6532968" cy="632880"/>
          </a:xfrm>
          <a:prstGeom prst="rect">
            <a:avLst/>
          </a:prstGeom>
        </p:spPr>
        <p:txBody>
          <a:bodyPr tIns="0" anchor="ctr" anchorCtr="0"/>
          <a:lstStyle>
            <a:lvl1pPr marL="0" marR="0" indent="0" algn="l" defTabSz="914400" rtl="0" eaLnBrk="1" fontAlgn="auto" latinLnBrk="0" hangingPunct="1">
              <a:lnSpc>
                <a:spcPct val="100000"/>
              </a:lnSpc>
              <a:spcBef>
                <a:spcPts val="0"/>
              </a:spcBef>
              <a:spcAft>
                <a:spcPts val="0"/>
              </a:spcAft>
              <a:buClrTx/>
              <a:buSzTx/>
              <a:buFontTx/>
              <a:buNone/>
              <a:tabLst/>
              <a:defRPr sz="3200" b="1" i="0" baseline="0">
                <a:solidFill>
                  <a:srgbClr val="000000"/>
                </a:solidFill>
                <a:latin typeface="ＭＳ Ｐゴシック" panose="020B0600070205080204" pitchFamily="50" charset="-128"/>
                <a:ea typeface="ＭＳ Ｐゴシック" panose="020B0600070205080204" pitchFamily="50" charset="-128"/>
              </a:defRPr>
            </a:lvl1pPr>
            <a:lvl2pPr marL="0" indent="0">
              <a:buNone/>
              <a:defRPr sz="3200" b="1" i="0" baseline="0">
                <a:latin typeface="Arial" pitchFamily="34" charset="0"/>
              </a:defRPr>
            </a:lvl2pPr>
            <a:lvl3pPr marL="0" indent="0">
              <a:buNone/>
              <a:defRPr sz="3200" b="1" i="0" baseline="0">
                <a:latin typeface="Arial" pitchFamily="34" charset="0"/>
              </a:defRPr>
            </a:lvl3pPr>
            <a:lvl4pPr marL="0" indent="0">
              <a:buNone/>
              <a:defRPr sz="3200" b="1" i="0" baseline="0">
                <a:latin typeface="Arial" pitchFamily="34" charset="0"/>
              </a:defRPr>
            </a:lvl4pPr>
            <a:lvl5pPr marL="0" indent="0">
              <a:buNone/>
              <a:defRPr sz="3200" b="1" i="0" baseline="0">
                <a:latin typeface="Arial" pitchFamily="34" charset="0"/>
              </a:defRPr>
            </a:lvl5pPr>
          </a:lstStyle>
          <a:p>
            <a:pPr lvl="0"/>
            <a:r>
              <a:rPr lang="ja-JP" altLang="en-US" noProof="0"/>
              <a:t>マスター テキストの書式設定</a:t>
            </a:r>
          </a:p>
        </p:txBody>
      </p:sp>
    </p:spTree>
    <p:extLst>
      <p:ext uri="{BB962C8B-B14F-4D97-AF65-F5344CB8AC3E}">
        <p14:creationId xmlns:p14="http://schemas.microsoft.com/office/powerpoint/2010/main" val="4123067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11" name="図プレースホルダー 12"/>
          <p:cNvSpPr>
            <a:spLocks noGrp="1"/>
          </p:cNvSpPr>
          <p:nvPr>
            <p:ph type="pic" sz="quarter" idx="13"/>
          </p:nvPr>
        </p:nvSpPr>
        <p:spPr>
          <a:xfrm>
            <a:off x="394495" y="1477964"/>
            <a:ext cx="7231552" cy="3223577"/>
          </a:xfrm>
          <a:prstGeom prst="roundRect">
            <a:avLst>
              <a:gd name="adj" fmla="val 3978"/>
            </a:avLst>
          </a:prstGeom>
        </p:spPr>
        <p:txBody>
          <a:bodyPr rtlCol="0">
            <a:normAutofit/>
          </a:bodyPr>
          <a:lstStyle>
            <a:lvl1pPr marL="0" indent="0">
              <a:buNone/>
              <a:defRPr sz="2800" baseline="0">
                <a:solidFill>
                  <a:srgbClr val="000000"/>
                </a:solidFill>
                <a:latin typeface="ＭＳ Ｐゴシック" panose="020B0600070205080204" pitchFamily="50" charset="-128"/>
                <a:ea typeface="ＭＳ Ｐゴシック" panose="020B0600070205080204" pitchFamily="50" charset="-128"/>
              </a:defRPr>
            </a:lvl1pPr>
          </a:lstStyle>
          <a:p>
            <a:pPr lvl="0"/>
            <a:r>
              <a:rPr lang="ja-JP" altLang="en-US" noProof="0"/>
              <a:t>アイコンをクリックして図を追加</a:t>
            </a:r>
          </a:p>
        </p:txBody>
      </p:sp>
      <p:sp>
        <p:nvSpPr>
          <p:cNvPr id="4" name="Text Placeholder 6"/>
          <p:cNvSpPr>
            <a:spLocks noGrp="1"/>
          </p:cNvSpPr>
          <p:nvPr>
            <p:ph type="body" sz="quarter" idx="10"/>
          </p:nvPr>
        </p:nvSpPr>
        <p:spPr>
          <a:xfrm>
            <a:off x="1228344" y="203832"/>
            <a:ext cx="6532968" cy="632880"/>
          </a:xfrm>
          <a:prstGeom prst="rect">
            <a:avLst/>
          </a:prstGeom>
        </p:spPr>
        <p:txBody>
          <a:bodyPr tIns="0" anchor="ctr" anchorCtr="0"/>
          <a:lstStyle>
            <a:lvl1pPr marL="0" marR="0" indent="0" algn="l" defTabSz="914400" rtl="0" eaLnBrk="1" fontAlgn="auto" latinLnBrk="0" hangingPunct="1">
              <a:lnSpc>
                <a:spcPct val="100000"/>
              </a:lnSpc>
              <a:spcBef>
                <a:spcPts val="0"/>
              </a:spcBef>
              <a:spcAft>
                <a:spcPts val="0"/>
              </a:spcAft>
              <a:buClrTx/>
              <a:buSzTx/>
              <a:buFontTx/>
              <a:buNone/>
              <a:tabLst/>
              <a:defRPr sz="3200" b="1" i="0" baseline="0">
                <a:solidFill>
                  <a:srgbClr val="000000"/>
                </a:solidFill>
                <a:latin typeface="ＭＳ Ｐゴシック" panose="020B0600070205080204" pitchFamily="50" charset="-128"/>
                <a:ea typeface="ＭＳ Ｐゴシック" panose="020B0600070205080204" pitchFamily="50" charset="-128"/>
              </a:defRPr>
            </a:lvl1pPr>
            <a:lvl2pPr marL="0" indent="0">
              <a:buNone/>
              <a:defRPr sz="3200" b="1" i="0" baseline="0">
                <a:latin typeface="Arial" pitchFamily="34" charset="0"/>
              </a:defRPr>
            </a:lvl2pPr>
            <a:lvl3pPr marL="0" indent="0">
              <a:buNone/>
              <a:defRPr sz="3200" b="1" i="0" baseline="0">
                <a:latin typeface="Arial" pitchFamily="34" charset="0"/>
              </a:defRPr>
            </a:lvl3pPr>
            <a:lvl4pPr marL="0" indent="0">
              <a:buNone/>
              <a:defRPr sz="3200" b="1" i="0" baseline="0">
                <a:latin typeface="Arial" pitchFamily="34" charset="0"/>
              </a:defRPr>
            </a:lvl4pPr>
            <a:lvl5pPr marL="0" indent="0">
              <a:buNone/>
              <a:defRPr sz="3200" b="1" i="0" baseline="0">
                <a:latin typeface="Arial" pitchFamily="34" charset="0"/>
              </a:defRPr>
            </a:lvl5pPr>
          </a:lstStyle>
          <a:p>
            <a:pPr lvl="0"/>
            <a:r>
              <a:rPr lang="ja-JP" altLang="en-US" noProof="0"/>
              <a:t>マスター テキストの書式設定</a:t>
            </a:r>
          </a:p>
        </p:txBody>
      </p:sp>
    </p:spTree>
    <p:extLst>
      <p:ext uri="{BB962C8B-B14F-4D97-AF65-F5344CB8AC3E}">
        <p14:creationId xmlns:p14="http://schemas.microsoft.com/office/powerpoint/2010/main" val="2336753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7" name="図プレースホルダー 12"/>
          <p:cNvSpPr>
            <a:spLocks noGrp="1"/>
          </p:cNvSpPr>
          <p:nvPr>
            <p:ph type="pic" sz="quarter" idx="13"/>
          </p:nvPr>
        </p:nvSpPr>
        <p:spPr>
          <a:xfrm>
            <a:off x="392809" y="1477964"/>
            <a:ext cx="7233239" cy="3223577"/>
          </a:xfrm>
          <a:prstGeom prst="roundRect">
            <a:avLst>
              <a:gd name="adj" fmla="val 3978"/>
            </a:avLst>
          </a:prstGeom>
        </p:spPr>
        <p:txBody>
          <a:bodyPr rtlCol="0">
            <a:normAutofit/>
          </a:bodyPr>
          <a:lstStyle>
            <a:lvl1pPr marL="0" indent="0">
              <a:buNone/>
              <a:defRPr sz="2800" baseline="0">
                <a:solidFill>
                  <a:srgbClr val="000000"/>
                </a:solidFill>
                <a:latin typeface="ＭＳ Ｐゴシック" panose="020B0600070205080204" pitchFamily="50" charset="-128"/>
                <a:ea typeface="ＭＳ Ｐゴシック" panose="020B0600070205080204" pitchFamily="50" charset="-128"/>
              </a:defRPr>
            </a:lvl1pPr>
          </a:lstStyle>
          <a:p>
            <a:pPr lvl="0"/>
            <a:r>
              <a:rPr lang="ja-JP" altLang="en-US" noProof="0"/>
              <a:t>アイコンをクリックして図を追加</a:t>
            </a:r>
          </a:p>
        </p:txBody>
      </p:sp>
      <p:sp>
        <p:nvSpPr>
          <p:cNvPr id="8" name="Text Placeholder 7"/>
          <p:cNvSpPr>
            <a:spLocks noGrp="1"/>
          </p:cNvSpPr>
          <p:nvPr>
            <p:ph type="body" sz="quarter" idx="18"/>
          </p:nvPr>
        </p:nvSpPr>
        <p:spPr>
          <a:xfrm>
            <a:off x="392880" y="4815840"/>
            <a:ext cx="7216941" cy="412750"/>
          </a:xfrm>
          <a:prstGeom prst="rect">
            <a:avLst/>
          </a:prstGeom>
        </p:spPr>
        <p:txBody>
          <a:bodyPr/>
          <a:lstStyle>
            <a:lvl1pPr>
              <a:buNone/>
              <a:defRPr sz="1600" b="1" i="0" baseline="0">
                <a:solidFill>
                  <a:schemeClr val="tx1"/>
                </a:solidFill>
                <a:latin typeface="ＭＳ Ｐゴシック" panose="020B0600070205080204" pitchFamily="50" charset="-128"/>
                <a:ea typeface="ＭＳ Ｐゴシック" panose="020B0600070205080204" pitchFamily="50" charset="-128"/>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ja-JP" altLang="en-US"/>
              <a:t>マスター テキストの書式設定</a:t>
            </a:r>
          </a:p>
        </p:txBody>
      </p:sp>
      <p:sp>
        <p:nvSpPr>
          <p:cNvPr id="9" name="Text Placeholder 11"/>
          <p:cNvSpPr>
            <a:spLocks noGrp="1"/>
          </p:cNvSpPr>
          <p:nvPr>
            <p:ph type="body" sz="quarter" idx="19"/>
          </p:nvPr>
        </p:nvSpPr>
        <p:spPr>
          <a:xfrm>
            <a:off x="392811" y="5320668"/>
            <a:ext cx="7225126" cy="479425"/>
          </a:xfrm>
          <a:prstGeom prst="rect">
            <a:avLst/>
          </a:prstGeom>
        </p:spPr>
        <p:txBody>
          <a:bodyPr/>
          <a:lstStyle>
            <a:lvl1pPr>
              <a:buNone/>
              <a:defRPr sz="1600" baseline="0">
                <a:solidFill>
                  <a:schemeClr val="tx1"/>
                </a:solidFill>
                <a:latin typeface="ＭＳ Ｐゴシック" panose="020B0600070205080204" pitchFamily="50" charset="-128"/>
                <a:ea typeface="ＭＳ Ｐゴシック" panose="020B0600070205080204" pitchFamily="50" charset="-128"/>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ja-JP" altLang="en-US"/>
              <a:t>マスター テキストの書式設定</a:t>
            </a:r>
          </a:p>
        </p:txBody>
      </p:sp>
      <p:sp>
        <p:nvSpPr>
          <p:cNvPr id="6" name="Text Placeholder 6"/>
          <p:cNvSpPr>
            <a:spLocks noGrp="1"/>
          </p:cNvSpPr>
          <p:nvPr>
            <p:ph type="body" sz="quarter" idx="10"/>
          </p:nvPr>
        </p:nvSpPr>
        <p:spPr>
          <a:xfrm>
            <a:off x="1228344" y="203832"/>
            <a:ext cx="6532968" cy="632880"/>
          </a:xfrm>
          <a:prstGeom prst="rect">
            <a:avLst/>
          </a:prstGeom>
        </p:spPr>
        <p:txBody>
          <a:bodyPr tIns="0" anchor="ctr" anchorCtr="0"/>
          <a:lstStyle>
            <a:lvl1pPr marL="0" marR="0" indent="0" defTabSz="914400" eaLnBrk="1" fontAlgn="auto" latinLnBrk="0" hangingPunct="1">
              <a:lnSpc>
                <a:spcPct val="100000"/>
              </a:lnSpc>
              <a:spcBef>
                <a:spcPts val="0"/>
              </a:spcBef>
              <a:spcAft>
                <a:spcPts val="0"/>
              </a:spcAft>
              <a:buClrTx/>
              <a:buSzTx/>
              <a:buFontTx/>
              <a:buNone/>
              <a:tabLst/>
              <a:defRPr sz="3200" b="1" i="0" baseline="0">
                <a:solidFill>
                  <a:srgbClr val="000000"/>
                </a:solidFill>
                <a:latin typeface="ＭＳ Ｐゴシック" panose="020B0600070205080204" pitchFamily="50" charset="-128"/>
                <a:ea typeface="ＭＳ Ｐゴシック" panose="020B0600070205080204" pitchFamily="50" charset="-128"/>
              </a:defRPr>
            </a:lvl1pPr>
            <a:lvl2pPr marL="0" indent="0">
              <a:buNone/>
              <a:defRPr sz="3200" b="1" i="0" baseline="0">
                <a:latin typeface="Arial" pitchFamily="34" charset="0"/>
              </a:defRPr>
            </a:lvl2pPr>
            <a:lvl3pPr marL="0" indent="0">
              <a:buNone/>
              <a:defRPr sz="3200" b="1" i="0" baseline="0">
                <a:latin typeface="Arial" pitchFamily="34" charset="0"/>
              </a:defRPr>
            </a:lvl3pPr>
            <a:lvl4pPr marL="0" indent="0">
              <a:buNone/>
              <a:defRPr sz="3200" b="1" i="0" baseline="0">
                <a:latin typeface="Arial" pitchFamily="34" charset="0"/>
              </a:defRPr>
            </a:lvl4pPr>
            <a:lvl5pPr marL="0" indent="0">
              <a:buNone/>
              <a:defRPr sz="3200" b="1" i="0" baseline="0">
                <a:latin typeface="Arial" pitchFamily="34" charset="0"/>
              </a:defRPr>
            </a:lvl5pPr>
          </a:lstStyle>
          <a:p>
            <a:pPr lvl="0"/>
            <a:r>
              <a:rPr lang="ja-JP" altLang="en-US" noProof="0"/>
              <a:t>マスター テキストの書式設定</a:t>
            </a:r>
          </a:p>
        </p:txBody>
      </p:sp>
    </p:spTree>
    <p:extLst>
      <p:ext uri="{BB962C8B-B14F-4D97-AF65-F5344CB8AC3E}">
        <p14:creationId xmlns:p14="http://schemas.microsoft.com/office/powerpoint/2010/main" val="427347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10" name="図プレースホルダー 12"/>
          <p:cNvSpPr>
            <a:spLocks noGrp="1"/>
          </p:cNvSpPr>
          <p:nvPr>
            <p:ph type="pic" sz="quarter" idx="13"/>
          </p:nvPr>
        </p:nvSpPr>
        <p:spPr>
          <a:xfrm>
            <a:off x="388001" y="1477966"/>
            <a:ext cx="4328716" cy="2376487"/>
          </a:xfrm>
          <a:prstGeom prst="roundRect">
            <a:avLst>
              <a:gd name="adj" fmla="val 3978"/>
            </a:avLst>
          </a:prstGeom>
        </p:spPr>
        <p:txBody>
          <a:bodyPr rtlCol="0">
            <a:normAutofit/>
          </a:bodyPr>
          <a:lstStyle>
            <a:lvl1pPr marL="0" indent="0">
              <a:buNone/>
              <a:defRPr sz="2800" baseline="0">
                <a:solidFill>
                  <a:srgbClr val="000000"/>
                </a:solidFill>
                <a:latin typeface="ＭＳ Ｐゴシック" panose="020B0600070205080204" pitchFamily="50" charset="-128"/>
                <a:ea typeface="ＭＳ Ｐゴシック" panose="020B0600070205080204" pitchFamily="50" charset="-128"/>
              </a:defRPr>
            </a:lvl1pPr>
          </a:lstStyle>
          <a:p>
            <a:pPr lvl="0"/>
            <a:r>
              <a:rPr lang="ja-JP" altLang="en-US" noProof="0"/>
              <a:t>アイコンをクリックして図を追加</a:t>
            </a:r>
          </a:p>
        </p:txBody>
      </p:sp>
      <p:sp>
        <p:nvSpPr>
          <p:cNvPr id="11" name="図プレースホルダー 12"/>
          <p:cNvSpPr>
            <a:spLocks noGrp="1"/>
          </p:cNvSpPr>
          <p:nvPr>
            <p:ph type="pic" sz="quarter" idx="16"/>
          </p:nvPr>
        </p:nvSpPr>
        <p:spPr>
          <a:xfrm>
            <a:off x="5199029" y="1477966"/>
            <a:ext cx="4335251" cy="2376487"/>
          </a:xfrm>
          <a:prstGeom prst="roundRect">
            <a:avLst>
              <a:gd name="adj" fmla="val 3978"/>
            </a:avLst>
          </a:prstGeom>
        </p:spPr>
        <p:txBody>
          <a:bodyPr rtlCol="0">
            <a:normAutofit/>
          </a:bodyPr>
          <a:lstStyle>
            <a:lvl1pPr marL="0" indent="0">
              <a:buNone/>
              <a:defRPr sz="2800" baseline="0">
                <a:solidFill>
                  <a:srgbClr val="000000"/>
                </a:solidFill>
                <a:latin typeface="ＭＳ Ｐゴシック" panose="020B0600070205080204" pitchFamily="50" charset="-128"/>
                <a:ea typeface="ＭＳ Ｐゴシック" panose="020B0600070205080204" pitchFamily="50" charset="-128"/>
              </a:defRPr>
            </a:lvl1pPr>
          </a:lstStyle>
          <a:p>
            <a:pPr lvl="0"/>
            <a:r>
              <a:rPr lang="ja-JP" altLang="en-US" noProof="0"/>
              <a:t>アイコンをクリックして図を追加</a:t>
            </a:r>
          </a:p>
        </p:txBody>
      </p:sp>
      <p:sp>
        <p:nvSpPr>
          <p:cNvPr id="13" name="図プレースホルダー 12"/>
          <p:cNvSpPr>
            <a:spLocks noGrp="1"/>
          </p:cNvSpPr>
          <p:nvPr>
            <p:ph type="pic" sz="quarter" idx="18"/>
          </p:nvPr>
        </p:nvSpPr>
        <p:spPr>
          <a:xfrm>
            <a:off x="2841784" y="3644804"/>
            <a:ext cx="4373086" cy="2376487"/>
          </a:xfrm>
          <a:prstGeom prst="roundRect">
            <a:avLst>
              <a:gd name="adj" fmla="val 3978"/>
            </a:avLst>
          </a:prstGeom>
        </p:spPr>
        <p:txBody>
          <a:bodyPr rtlCol="0">
            <a:normAutofit/>
          </a:bodyPr>
          <a:lstStyle>
            <a:lvl1pPr marL="0" indent="0">
              <a:buNone/>
              <a:defRPr sz="2800" baseline="0">
                <a:solidFill>
                  <a:srgbClr val="000000"/>
                </a:solidFill>
                <a:latin typeface="ＭＳ Ｐゴシック" panose="020B0600070205080204" pitchFamily="50" charset="-128"/>
                <a:ea typeface="ＭＳ Ｐゴシック" panose="020B0600070205080204" pitchFamily="50" charset="-128"/>
              </a:defRPr>
            </a:lvl1pPr>
          </a:lstStyle>
          <a:p>
            <a:pPr lvl="0"/>
            <a:r>
              <a:rPr lang="ja-JP" altLang="en-US" noProof="0"/>
              <a:t>アイコンをクリックして図を追加</a:t>
            </a:r>
          </a:p>
        </p:txBody>
      </p:sp>
      <p:sp>
        <p:nvSpPr>
          <p:cNvPr id="14" name="Text Placeholder 16"/>
          <p:cNvSpPr>
            <a:spLocks noGrp="1"/>
          </p:cNvSpPr>
          <p:nvPr>
            <p:ph type="body" sz="quarter" idx="19"/>
          </p:nvPr>
        </p:nvSpPr>
        <p:spPr>
          <a:xfrm>
            <a:off x="529517" y="3983991"/>
            <a:ext cx="2078196" cy="984250"/>
          </a:xfrm>
          <a:prstGeom prst="rect">
            <a:avLst/>
          </a:prstGeom>
        </p:spPr>
        <p:txBody>
          <a:bodyPr/>
          <a:lstStyle>
            <a:lvl1pPr marL="0" indent="0">
              <a:buNone/>
              <a:defRPr sz="1600" b="1" i="0" baseline="0">
                <a:solidFill>
                  <a:srgbClr val="000000"/>
                </a:solidFill>
                <a:latin typeface="ＭＳ Ｐゴシック" panose="020B0600070205080204" pitchFamily="50" charset="-128"/>
                <a:ea typeface="ＭＳ Ｐゴシック" panose="020B0600070205080204" pitchFamily="50" charset="-128"/>
              </a:defRPr>
            </a:lvl1pPr>
            <a:lvl2pPr marL="0" indent="0">
              <a:buNone/>
              <a:defRPr sz="1600" b="1" i="0" baseline="0">
                <a:solidFill>
                  <a:srgbClr val="000000"/>
                </a:solidFill>
                <a:latin typeface="Arial" pitchFamily="34" charset="0"/>
              </a:defRPr>
            </a:lvl2pPr>
            <a:lvl3pPr marL="0" indent="0">
              <a:buNone/>
              <a:defRPr sz="1600" b="1" i="0" baseline="0">
                <a:solidFill>
                  <a:srgbClr val="000000"/>
                </a:solidFill>
                <a:latin typeface="Arial" pitchFamily="34" charset="0"/>
              </a:defRPr>
            </a:lvl3pPr>
            <a:lvl4pPr marL="0" indent="0">
              <a:buNone/>
              <a:defRPr sz="1600" b="1" i="0" baseline="0">
                <a:solidFill>
                  <a:srgbClr val="000000"/>
                </a:solidFill>
                <a:latin typeface="Arial" pitchFamily="34" charset="0"/>
              </a:defRPr>
            </a:lvl4pPr>
            <a:lvl5pPr marL="0" indent="0">
              <a:buNone/>
              <a:defRPr sz="1600" b="1" i="0" baseline="0">
                <a:solidFill>
                  <a:srgbClr val="000000"/>
                </a:solidFill>
                <a:latin typeface="Arial" pitchFamily="34" charset="0"/>
              </a:defRPr>
            </a:lvl5pPr>
          </a:lstStyle>
          <a:p>
            <a:pPr lvl="0"/>
            <a:r>
              <a:rPr lang="ja-JP" altLang="en-US"/>
              <a:t>マスター テキストの書式設定</a:t>
            </a:r>
          </a:p>
        </p:txBody>
      </p:sp>
      <p:sp>
        <p:nvSpPr>
          <p:cNvPr id="15" name="Text Placeholder 16"/>
          <p:cNvSpPr>
            <a:spLocks noGrp="1"/>
          </p:cNvSpPr>
          <p:nvPr>
            <p:ph type="body" sz="quarter" idx="20"/>
          </p:nvPr>
        </p:nvSpPr>
        <p:spPr>
          <a:xfrm>
            <a:off x="7399577" y="3983991"/>
            <a:ext cx="2040361" cy="984250"/>
          </a:xfrm>
          <a:prstGeom prst="rect">
            <a:avLst/>
          </a:prstGeom>
        </p:spPr>
        <p:txBody>
          <a:bodyPr/>
          <a:lstStyle>
            <a:lvl1pPr marL="0" indent="0">
              <a:buNone/>
              <a:defRPr sz="1600" b="1" i="0" baseline="0">
                <a:solidFill>
                  <a:srgbClr val="000000"/>
                </a:solidFill>
                <a:latin typeface="ＭＳ Ｐゴシック" panose="020B0600070205080204" pitchFamily="50" charset="-128"/>
                <a:ea typeface="ＭＳ Ｐゴシック" panose="020B0600070205080204" pitchFamily="50" charset="-128"/>
              </a:defRPr>
            </a:lvl1pPr>
            <a:lvl2pPr marL="0" indent="0">
              <a:buNone/>
              <a:defRPr sz="1600" b="1" i="0" baseline="0">
                <a:solidFill>
                  <a:srgbClr val="000000"/>
                </a:solidFill>
                <a:latin typeface="Arial" pitchFamily="34" charset="0"/>
              </a:defRPr>
            </a:lvl2pPr>
            <a:lvl3pPr marL="0" indent="0">
              <a:buNone/>
              <a:defRPr sz="1600" b="1" i="0" baseline="0">
                <a:solidFill>
                  <a:srgbClr val="000000"/>
                </a:solidFill>
                <a:latin typeface="Arial" pitchFamily="34" charset="0"/>
              </a:defRPr>
            </a:lvl3pPr>
            <a:lvl4pPr marL="0" indent="0">
              <a:buNone/>
              <a:defRPr sz="1600" b="1" i="0" baseline="0">
                <a:solidFill>
                  <a:srgbClr val="000000"/>
                </a:solidFill>
                <a:latin typeface="Arial" pitchFamily="34" charset="0"/>
              </a:defRPr>
            </a:lvl4pPr>
            <a:lvl5pPr marL="0" indent="0">
              <a:buNone/>
              <a:defRPr sz="1600" b="1" i="0" baseline="0">
                <a:solidFill>
                  <a:srgbClr val="000000"/>
                </a:solidFill>
                <a:latin typeface="Arial" pitchFamily="34" charset="0"/>
              </a:defRPr>
            </a:lvl5pPr>
          </a:lstStyle>
          <a:p>
            <a:pPr lvl="0"/>
            <a:r>
              <a:rPr lang="ja-JP" altLang="en-US"/>
              <a:t>マスター テキストの書式設定</a:t>
            </a:r>
          </a:p>
        </p:txBody>
      </p:sp>
      <p:sp>
        <p:nvSpPr>
          <p:cNvPr id="16" name="Text Placeholder 16"/>
          <p:cNvSpPr>
            <a:spLocks noGrp="1"/>
          </p:cNvSpPr>
          <p:nvPr>
            <p:ph type="body" sz="quarter" idx="21"/>
          </p:nvPr>
        </p:nvSpPr>
        <p:spPr>
          <a:xfrm>
            <a:off x="2283541" y="6002215"/>
            <a:ext cx="5338921" cy="296986"/>
          </a:xfrm>
          <a:prstGeom prst="rect">
            <a:avLst/>
          </a:prstGeom>
        </p:spPr>
        <p:txBody>
          <a:bodyPr/>
          <a:lstStyle>
            <a:lvl1pPr marL="0" indent="0" algn="ctr">
              <a:buNone/>
              <a:defRPr sz="1600" b="1" i="0" baseline="0">
                <a:solidFill>
                  <a:srgbClr val="000000"/>
                </a:solidFill>
                <a:latin typeface="ＭＳ Ｐゴシック" panose="020B0600070205080204" pitchFamily="50" charset="-128"/>
                <a:ea typeface="ＭＳ Ｐゴシック" panose="020B0600070205080204" pitchFamily="50" charset="-128"/>
              </a:defRPr>
            </a:lvl1pPr>
            <a:lvl2pPr marL="0" indent="0">
              <a:buNone/>
              <a:defRPr sz="1600" b="1" i="0" baseline="0">
                <a:solidFill>
                  <a:srgbClr val="000000"/>
                </a:solidFill>
                <a:latin typeface="Arial" pitchFamily="34" charset="0"/>
              </a:defRPr>
            </a:lvl2pPr>
            <a:lvl3pPr marL="0" indent="0">
              <a:buNone/>
              <a:defRPr sz="1600" b="1" i="0" baseline="0">
                <a:solidFill>
                  <a:srgbClr val="000000"/>
                </a:solidFill>
                <a:latin typeface="Arial" pitchFamily="34" charset="0"/>
              </a:defRPr>
            </a:lvl3pPr>
            <a:lvl4pPr marL="0" indent="0">
              <a:buNone/>
              <a:defRPr sz="1600" b="1" i="0" baseline="0">
                <a:solidFill>
                  <a:srgbClr val="000000"/>
                </a:solidFill>
                <a:latin typeface="Arial" pitchFamily="34" charset="0"/>
              </a:defRPr>
            </a:lvl4pPr>
            <a:lvl5pPr marL="0" indent="0">
              <a:buNone/>
              <a:defRPr sz="1600" b="1" i="0" baseline="0">
                <a:solidFill>
                  <a:srgbClr val="000000"/>
                </a:solidFill>
                <a:latin typeface="Arial" pitchFamily="34" charset="0"/>
              </a:defRPr>
            </a:lvl5pPr>
          </a:lstStyle>
          <a:p>
            <a:pPr lvl="0"/>
            <a:r>
              <a:rPr lang="ja-JP" altLang="en-US"/>
              <a:t>マスター テキストの書式設定</a:t>
            </a:r>
          </a:p>
        </p:txBody>
      </p:sp>
      <p:sp>
        <p:nvSpPr>
          <p:cNvPr id="9" name="Text Placeholder 6"/>
          <p:cNvSpPr>
            <a:spLocks noGrp="1"/>
          </p:cNvSpPr>
          <p:nvPr>
            <p:ph type="body" sz="quarter" idx="10"/>
          </p:nvPr>
        </p:nvSpPr>
        <p:spPr>
          <a:xfrm>
            <a:off x="1228344" y="203832"/>
            <a:ext cx="6532968" cy="632880"/>
          </a:xfrm>
          <a:prstGeom prst="rect">
            <a:avLst/>
          </a:prstGeom>
        </p:spPr>
        <p:txBody>
          <a:bodyPr tIns="0" anchor="ctr" anchorCtr="0"/>
          <a:lstStyle>
            <a:lvl1pPr marL="0" marR="0" indent="0" defTabSz="914400" eaLnBrk="1" fontAlgn="auto" latinLnBrk="0" hangingPunct="1">
              <a:lnSpc>
                <a:spcPct val="100000"/>
              </a:lnSpc>
              <a:spcBef>
                <a:spcPts val="0"/>
              </a:spcBef>
              <a:spcAft>
                <a:spcPts val="0"/>
              </a:spcAft>
              <a:buClrTx/>
              <a:buSzTx/>
              <a:buFontTx/>
              <a:buNone/>
              <a:tabLst/>
              <a:defRPr sz="3200" b="1" i="0" baseline="0">
                <a:solidFill>
                  <a:srgbClr val="000000"/>
                </a:solidFill>
                <a:latin typeface="ＭＳ Ｐゴシック" panose="020B0600070205080204" pitchFamily="50" charset="-128"/>
                <a:ea typeface="ＭＳ Ｐゴシック" panose="020B0600070205080204" pitchFamily="50" charset="-128"/>
              </a:defRPr>
            </a:lvl1pPr>
            <a:lvl2pPr marL="0" indent="0">
              <a:buNone/>
              <a:defRPr sz="3200" b="1" i="0" baseline="0">
                <a:latin typeface="Arial" pitchFamily="34" charset="0"/>
              </a:defRPr>
            </a:lvl2pPr>
            <a:lvl3pPr marL="0" indent="0">
              <a:buNone/>
              <a:defRPr sz="3200" b="1" i="0" baseline="0">
                <a:latin typeface="Arial" pitchFamily="34" charset="0"/>
              </a:defRPr>
            </a:lvl3pPr>
            <a:lvl4pPr marL="0" indent="0">
              <a:buNone/>
              <a:defRPr sz="3200" b="1" i="0" baseline="0">
                <a:latin typeface="Arial" pitchFamily="34" charset="0"/>
              </a:defRPr>
            </a:lvl4pPr>
            <a:lvl5pPr marL="0" indent="0">
              <a:buNone/>
              <a:defRPr sz="3200" b="1" i="0" baseline="0">
                <a:latin typeface="Arial" pitchFamily="34" charset="0"/>
              </a:defRPr>
            </a:lvl5pPr>
          </a:lstStyle>
          <a:p>
            <a:pPr lvl="0"/>
            <a:r>
              <a:rPr lang="ja-JP" altLang="en-US" noProof="0"/>
              <a:t>マスター テキストの書式設定</a:t>
            </a:r>
          </a:p>
        </p:txBody>
      </p:sp>
    </p:spTree>
    <p:extLst>
      <p:ext uri="{BB962C8B-B14F-4D97-AF65-F5344CB8AC3E}">
        <p14:creationId xmlns:p14="http://schemas.microsoft.com/office/powerpoint/2010/main" val="1354843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17" name="図プレースホルダー 12"/>
          <p:cNvSpPr>
            <a:spLocks noGrp="1"/>
          </p:cNvSpPr>
          <p:nvPr>
            <p:ph type="pic" sz="quarter" idx="13"/>
          </p:nvPr>
        </p:nvSpPr>
        <p:spPr>
          <a:xfrm>
            <a:off x="397675" y="1477963"/>
            <a:ext cx="4326039" cy="2399556"/>
          </a:xfrm>
          <a:prstGeom prst="roundRect">
            <a:avLst>
              <a:gd name="adj" fmla="val 3978"/>
            </a:avLst>
          </a:prstGeom>
        </p:spPr>
        <p:txBody>
          <a:bodyPr rtlCol="0">
            <a:normAutofit/>
          </a:bodyPr>
          <a:lstStyle>
            <a:lvl1pPr marL="0" indent="0">
              <a:buNone/>
              <a:defRPr sz="2800" baseline="0">
                <a:solidFill>
                  <a:srgbClr val="000000"/>
                </a:solidFill>
                <a:latin typeface="ＭＳ Ｐゴシック" panose="020B0600070205080204" pitchFamily="50" charset="-128"/>
                <a:ea typeface="ＭＳ Ｐゴシック" panose="020B0600070205080204" pitchFamily="50" charset="-128"/>
              </a:defRPr>
            </a:lvl1pPr>
          </a:lstStyle>
          <a:p>
            <a:pPr lvl="0"/>
            <a:r>
              <a:rPr lang="ja-JP" altLang="en-US" noProof="0"/>
              <a:t>アイコンをクリックして図を追加</a:t>
            </a:r>
          </a:p>
        </p:txBody>
      </p:sp>
      <p:sp>
        <p:nvSpPr>
          <p:cNvPr id="8" name="Content Placeholder 9"/>
          <p:cNvSpPr>
            <a:spLocks noGrp="1"/>
          </p:cNvSpPr>
          <p:nvPr>
            <p:ph sz="quarter" idx="16"/>
          </p:nvPr>
        </p:nvSpPr>
        <p:spPr>
          <a:xfrm>
            <a:off x="4969955" y="1477963"/>
            <a:ext cx="4564327" cy="4830762"/>
          </a:xfrm>
          <a:prstGeom prst="rect">
            <a:avLst/>
          </a:prstGeom>
        </p:spPr>
        <p:txBody>
          <a:bodyPr/>
          <a:lstStyle>
            <a:lvl1pPr marL="342900" indent="-342900">
              <a:spcAft>
                <a:spcPts val="600"/>
              </a:spcAft>
              <a:buClr>
                <a:srgbClr val="CF142B"/>
              </a:buClr>
              <a:buFont typeface="Wingdings" pitchFamily="2" charset="2"/>
              <a:buChar char="§"/>
              <a:defRPr sz="2800">
                <a:latin typeface="ＭＳ Ｐゴシック" panose="020B0600070205080204" pitchFamily="50" charset="-128"/>
                <a:ea typeface="ＭＳ Ｐゴシック" panose="020B0600070205080204" pitchFamily="50" charset="-128"/>
              </a:defRPr>
            </a:lvl1pPr>
            <a:lvl2pPr marL="742950" indent="-285750">
              <a:spcAft>
                <a:spcPts val="600"/>
              </a:spcAft>
              <a:buClrTx/>
              <a:buFont typeface="Arial" pitchFamily="34" charset="0"/>
              <a:buChar char="–"/>
              <a:defRPr sz="2000">
                <a:latin typeface="ＭＳ Ｐゴシック" panose="020B0600070205080204" pitchFamily="50" charset="-128"/>
                <a:ea typeface="ＭＳ Ｐゴシック" panose="020B0600070205080204" pitchFamily="50" charset="-128"/>
              </a:defRPr>
            </a:lvl2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6"/>
          <p:cNvSpPr>
            <a:spLocks noGrp="1"/>
          </p:cNvSpPr>
          <p:nvPr>
            <p:ph type="body" sz="quarter" idx="10"/>
          </p:nvPr>
        </p:nvSpPr>
        <p:spPr>
          <a:xfrm>
            <a:off x="1228344" y="203832"/>
            <a:ext cx="6532968" cy="632880"/>
          </a:xfrm>
          <a:prstGeom prst="rect">
            <a:avLst/>
          </a:prstGeom>
        </p:spPr>
        <p:txBody>
          <a:bodyPr tIns="0" anchor="ctr" anchorCtr="0"/>
          <a:lstStyle>
            <a:lvl1pPr marL="0" marR="0" indent="0" defTabSz="914400" eaLnBrk="1" fontAlgn="auto" latinLnBrk="0" hangingPunct="1">
              <a:lnSpc>
                <a:spcPct val="100000"/>
              </a:lnSpc>
              <a:spcBef>
                <a:spcPts val="0"/>
              </a:spcBef>
              <a:spcAft>
                <a:spcPts val="0"/>
              </a:spcAft>
              <a:buClrTx/>
              <a:buSzTx/>
              <a:buFontTx/>
              <a:buNone/>
              <a:tabLst/>
              <a:defRPr sz="3200" b="1" i="0" baseline="0">
                <a:solidFill>
                  <a:srgbClr val="000000"/>
                </a:solidFill>
                <a:latin typeface="ＭＳ Ｐゴシック" panose="020B0600070205080204" pitchFamily="50" charset="-128"/>
                <a:ea typeface="ＭＳ Ｐゴシック" panose="020B0600070205080204" pitchFamily="50" charset="-128"/>
              </a:defRPr>
            </a:lvl1pPr>
            <a:lvl2pPr marL="0" indent="0">
              <a:buNone/>
              <a:defRPr sz="3200" b="1" i="0" baseline="0">
                <a:latin typeface="Arial" pitchFamily="34" charset="0"/>
              </a:defRPr>
            </a:lvl2pPr>
            <a:lvl3pPr marL="0" indent="0">
              <a:buNone/>
              <a:defRPr sz="3200" b="1" i="0" baseline="0">
                <a:latin typeface="Arial" pitchFamily="34" charset="0"/>
              </a:defRPr>
            </a:lvl3pPr>
            <a:lvl4pPr marL="0" indent="0">
              <a:buNone/>
              <a:defRPr sz="3200" b="1" i="0" baseline="0">
                <a:latin typeface="Arial" pitchFamily="34" charset="0"/>
              </a:defRPr>
            </a:lvl4pPr>
            <a:lvl5pPr marL="0" indent="0">
              <a:buNone/>
              <a:defRPr sz="3200" b="1" i="0" baseline="0">
                <a:latin typeface="Arial" pitchFamily="34" charset="0"/>
              </a:defRPr>
            </a:lvl5pPr>
          </a:lstStyle>
          <a:p>
            <a:pPr lvl="0"/>
            <a:r>
              <a:rPr lang="ja-JP" altLang="en-US" noProof="0"/>
              <a:t>マスター テキストの書式設定</a:t>
            </a:r>
          </a:p>
        </p:txBody>
      </p:sp>
    </p:spTree>
    <p:extLst>
      <p:ext uri="{BB962C8B-B14F-4D97-AF65-F5344CB8AC3E}">
        <p14:creationId xmlns:p14="http://schemas.microsoft.com/office/powerpoint/2010/main" val="2299535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2176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3_タイトルとコンテンツ">
    <p:spTree>
      <p:nvGrpSpPr>
        <p:cNvPr id="1" name=""/>
        <p:cNvGrpSpPr/>
        <p:nvPr/>
      </p:nvGrpSpPr>
      <p:grpSpPr>
        <a:xfrm>
          <a:off x="0" y="0"/>
          <a:ext cx="0" cy="0"/>
          <a:chOff x="0" y="0"/>
          <a:chExt cx="0" cy="0"/>
        </a:xfrm>
      </p:grpSpPr>
      <p:sp>
        <p:nvSpPr>
          <p:cNvPr id="5" name="Text Placeholder 6"/>
          <p:cNvSpPr>
            <a:spLocks noGrp="1"/>
          </p:cNvSpPr>
          <p:nvPr>
            <p:ph type="body" sz="quarter" idx="11"/>
          </p:nvPr>
        </p:nvSpPr>
        <p:spPr>
          <a:xfrm>
            <a:off x="1091327" y="54696"/>
            <a:ext cx="6142037" cy="547734"/>
          </a:xfrm>
          <a:prstGeom prst="rect">
            <a:avLst/>
          </a:prstGeom>
        </p:spPr>
        <p:txBody>
          <a:bodyPr/>
          <a:lstStyle>
            <a:lvl1pPr marL="0" indent="0">
              <a:buNone/>
              <a:defRPr sz="2517" b="1" i="0" baseline="0">
                <a:solidFill>
                  <a:srgbClr val="000000"/>
                </a:solidFill>
                <a:latin typeface="Arial" pitchFamily="34" charset="0"/>
              </a:defRPr>
            </a:lvl1pPr>
            <a:lvl2pPr marL="0" indent="0">
              <a:buNone/>
              <a:defRPr sz="2517" b="1" i="0" baseline="0">
                <a:latin typeface="Arial" pitchFamily="34" charset="0"/>
              </a:defRPr>
            </a:lvl2pPr>
            <a:lvl3pPr marL="0" indent="0">
              <a:buNone/>
              <a:defRPr sz="2517" b="1" i="0" baseline="0">
                <a:latin typeface="Arial" pitchFamily="34" charset="0"/>
              </a:defRPr>
            </a:lvl3pPr>
            <a:lvl4pPr marL="0" indent="0">
              <a:buNone/>
              <a:defRPr sz="2517" b="1" i="0" baseline="0">
                <a:latin typeface="Arial" pitchFamily="34" charset="0"/>
              </a:defRPr>
            </a:lvl4pPr>
            <a:lvl5pPr marL="0" indent="0">
              <a:buNone/>
              <a:defRPr sz="2517" b="1" i="0" baseline="0">
                <a:latin typeface="Arial" pitchFamily="34" charset="0"/>
              </a:defRPr>
            </a:lvl5pPr>
          </a:lstStyle>
          <a:p>
            <a:pPr lvl="0"/>
            <a:r>
              <a:rPr lang="ja-JP" altLang="en-US"/>
              <a:t>マスタ テキストの書式設定</a:t>
            </a:r>
          </a:p>
        </p:txBody>
      </p:sp>
    </p:spTree>
    <p:extLst>
      <p:ext uri="{BB962C8B-B14F-4D97-AF65-F5344CB8AC3E}">
        <p14:creationId xmlns:p14="http://schemas.microsoft.com/office/powerpoint/2010/main" val="2686486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TextBox 11"/>
          <p:cNvSpPr txBox="1">
            <a:spLocks noChangeArrowheads="1"/>
          </p:cNvSpPr>
          <p:nvPr/>
        </p:nvSpPr>
        <p:spPr bwMode="auto">
          <a:xfrm>
            <a:off x="7415883" y="74740"/>
            <a:ext cx="230981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1600">
                <a:solidFill>
                  <a:schemeClr val="tx1"/>
                </a:solidFill>
                <a:latin typeface="Arial" charset="0"/>
                <a:ea typeface="ＭＳ Ｐゴシック" charset="-128"/>
              </a:defRPr>
            </a:lvl1pPr>
            <a:lvl2pPr marL="742950" indent="-285750">
              <a:defRPr kumimoji="1" sz="1600">
                <a:solidFill>
                  <a:schemeClr val="tx1"/>
                </a:solidFill>
                <a:latin typeface="Arial" charset="0"/>
                <a:ea typeface="ＭＳ Ｐゴシック" charset="-128"/>
              </a:defRPr>
            </a:lvl2pPr>
            <a:lvl3pPr marL="1143000" indent="-228600">
              <a:defRPr kumimoji="1" sz="1600">
                <a:solidFill>
                  <a:schemeClr val="tx1"/>
                </a:solidFill>
                <a:latin typeface="Arial" charset="0"/>
                <a:ea typeface="ＭＳ Ｐゴシック" charset="-128"/>
              </a:defRPr>
            </a:lvl3pPr>
            <a:lvl4pPr marL="1600200" indent="-228600">
              <a:defRPr kumimoji="1" sz="1600">
                <a:solidFill>
                  <a:schemeClr val="tx1"/>
                </a:solidFill>
                <a:latin typeface="Arial" charset="0"/>
                <a:ea typeface="ＭＳ Ｐゴシック" charset="-128"/>
              </a:defRPr>
            </a:lvl4pPr>
            <a:lvl5pPr marL="2057400" indent="-22860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r" eaLnBrk="1" hangingPunct="1"/>
            <a:fld id="{42D7B315-7EF2-4581-8935-BF008E95AC7C}" type="slidenum">
              <a:rPr kumimoji="0" lang="en-GB" altLang="ja-JP" sz="2000">
                <a:solidFill>
                  <a:srgbClr val="717171"/>
                </a:solidFill>
              </a:rPr>
              <a:pPr algn="r" eaLnBrk="1" hangingPunct="1"/>
              <a:t>‹#›</a:t>
            </a:fld>
            <a:endParaRPr kumimoji="0" lang="en-GB" altLang="ja-JP" sz="1200" dirty="0">
              <a:solidFill>
                <a:srgbClr val="717171"/>
              </a:solidFill>
            </a:endParaRPr>
          </a:p>
        </p:txBody>
      </p:sp>
      <p:cxnSp>
        <p:nvCxnSpPr>
          <p:cNvPr id="9" name="直線コネクタ 4"/>
          <p:cNvCxnSpPr/>
          <p:nvPr/>
        </p:nvCxnSpPr>
        <p:spPr>
          <a:xfrm>
            <a:off x="409575" y="904875"/>
            <a:ext cx="9132888" cy="0"/>
          </a:xfrm>
          <a:prstGeom prst="line">
            <a:avLst/>
          </a:prstGeom>
          <a:ln>
            <a:solidFill>
              <a:srgbClr val="2D2D8A"/>
            </a:solidFill>
          </a:ln>
          <a:effectLst/>
        </p:spPr>
        <p:style>
          <a:lnRef idx="2">
            <a:schemeClr val="accent1"/>
          </a:lnRef>
          <a:fillRef idx="0">
            <a:schemeClr val="accent1"/>
          </a:fillRef>
          <a:effectRef idx="1">
            <a:schemeClr val="accent1"/>
          </a:effectRef>
          <a:fontRef idx="minor">
            <a:schemeClr val="tx1"/>
          </a:fontRef>
        </p:style>
      </p:cxnSp>
      <p:sp>
        <p:nvSpPr>
          <p:cNvPr id="11" name="正方形/長方形 10">
            <a:extLst>
              <a:ext uri="{FF2B5EF4-FFF2-40B4-BE49-F238E27FC236}">
                <a16:creationId xmlns:a16="http://schemas.microsoft.com/office/drawing/2014/main" id="{8E863BA9-73DE-4959-972D-66ED57FA4FCD}"/>
              </a:ext>
            </a:extLst>
          </p:cNvPr>
          <p:cNvSpPr/>
          <p:nvPr userDrawn="1"/>
        </p:nvSpPr>
        <p:spPr>
          <a:xfrm>
            <a:off x="447675" y="430608"/>
            <a:ext cx="274297" cy="245668"/>
          </a:xfrm>
          <a:prstGeom prst="rect">
            <a:avLst/>
          </a:prstGeom>
          <a:solidFill>
            <a:srgbClr val="2D2D8A"/>
          </a:solidFill>
          <a:ln>
            <a:solidFill>
              <a:srgbClr val="2D2D8A"/>
            </a:solidFill>
          </a:ln>
          <a:effectLst>
            <a:outerShdw blurRad="50800" dist="38100" dir="2700000" algn="tl" rotWithShape="0">
              <a:prstClr val="black">
                <a:alpha val="40000"/>
              </a:prstClr>
            </a:outerShdw>
          </a:effectLst>
          <a:scene3d>
            <a:camera prst="orthographicFront">
              <a:rot lat="0" lon="0" rev="0"/>
            </a:camera>
            <a:lightRig rig="threePt" dir="t">
              <a:rot lat="0" lon="0" rev="1200000"/>
            </a:lightRig>
          </a:scene3d>
          <a:sp3d/>
        </p:spPr>
        <p:txBody>
          <a:bodyPr lIns="36000" rIns="36000" rtlCol="0" anchor="ctr"/>
          <a:lstStyle/>
          <a:p>
            <a:pPr marL="0" marR="0" lvl="0" indent="174625" algn="ctr" defTabSz="914400" eaLnBrk="1" fontAlgn="auto" latinLnBrk="0" hangingPunct="1">
              <a:lnSpc>
                <a:spcPct val="100000"/>
              </a:lnSpc>
              <a:spcBef>
                <a:spcPts val="0"/>
              </a:spcBef>
              <a:spcAft>
                <a:spcPts val="0"/>
              </a:spcAft>
              <a:buClrTx/>
              <a:buSzTx/>
              <a:buFontTx/>
              <a:buNone/>
              <a:tabLst/>
              <a:defRPr/>
            </a:pPr>
            <a:endParaRPr kumimoji="0" lang="ja-JP" altLang="en-US" sz="1800" b="1"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Content Placeholder 4">
            <a:extLst>
              <a:ext uri="{FF2B5EF4-FFF2-40B4-BE49-F238E27FC236}">
                <a16:creationId xmlns:a16="http://schemas.microsoft.com/office/drawing/2014/main" id="{4DC76B66-FC2E-4CFF-ABEF-7B40757B13A1}"/>
              </a:ext>
            </a:extLst>
          </p:cNvPr>
          <p:cNvSpPr txBox="1">
            <a:spLocks/>
          </p:cNvSpPr>
          <p:nvPr userDrawn="1"/>
        </p:nvSpPr>
        <p:spPr>
          <a:xfrm>
            <a:off x="393511" y="1133475"/>
            <a:ext cx="9165015" cy="4879975"/>
          </a:xfrm>
          <a:prstGeom prst="rect">
            <a:avLst/>
          </a:prstGeom>
        </p:spPr>
        <p:txBody>
          <a:bodyPr/>
          <a:lstStyle>
            <a:lvl1pPr marL="342900" indent="-342900" algn="l" rtl="0" eaLnBrk="0" fontAlgn="base" hangingPunct="0">
              <a:spcBef>
                <a:spcPct val="20000"/>
              </a:spcBef>
              <a:spcAft>
                <a:spcPct val="0"/>
              </a:spcAft>
              <a:buClr>
                <a:srgbClr val="B00619"/>
              </a:buClr>
              <a:buFont typeface="Wingdings" pitchFamily="2" charset="2"/>
              <a:buChar char="§"/>
              <a:defRPr sz="2800" kern="1200">
                <a:solidFill>
                  <a:schemeClr val="tx1"/>
                </a:solidFill>
                <a:latin typeface="ＭＳ Ｐゴシック" panose="020B0600070205080204" pitchFamily="50" charset="-128"/>
                <a:ea typeface="ＭＳ Ｐゴシック" panose="020B0600070205080204" pitchFamily="50" charset="-128"/>
                <a:cs typeface="+mn-cs"/>
              </a:defRPr>
            </a:lvl1pPr>
            <a:lvl2pPr marL="742950" indent="-377825" algn="l" rtl="0" eaLnBrk="0" fontAlgn="base" hangingPunct="0">
              <a:spcBef>
                <a:spcPct val="20000"/>
              </a:spcBef>
              <a:spcAft>
                <a:spcPct val="0"/>
              </a:spcAft>
              <a:buFont typeface="Arial" charset="0"/>
              <a:buChar char="–"/>
              <a:defRPr sz="2000" kern="1200">
                <a:solidFill>
                  <a:schemeClr val="tx1"/>
                </a:solidFill>
                <a:latin typeface="ＭＳ Ｐゴシック" panose="020B0600070205080204" pitchFamily="50" charset="-128"/>
                <a:ea typeface="ＭＳ Ｐゴシック" panose="020B0600070205080204" pitchFamily="50" charset="-128"/>
                <a:cs typeface="+mn-cs"/>
              </a:defRPr>
            </a:lvl2pPr>
            <a:lvl3pPr marL="1050925" indent="-288925" algn="l" rtl="0" eaLnBrk="0" fontAlgn="base" hangingPunct="0">
              <a:spcBef>
                <a:spcPct val="20000"/>
              </a:spcBef>
              <a:spcAft>
                <a:spcPct val="0"/>
              </a:spcAft>
              <a:buClr>
                <a:srgbClr val="B00619"/>
              </a:buClr>
              <a:buFont typeface="Arial" pitchFamily="34" charset="0"/>
              <a:buChar char="•"/>
              <a:defRPr sz="1800" kern="1200">
                <a:solidFill>
                  <a:schemeClr val="tx1"/>
                </a:solidFill>
                <a:latin typeface="ＭＳ Ｐゴシック" panose="020B0600070205080204" pitchFamily="50" charset="-128"/>
                <a:ea typeface="ＭＳ Ｐゴシック" panose="020B0600070205080204" pitchFamily="50"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indent="-342900">
              <a:buClr>
                <a:srgbClr val="002060"/>
              </a:buClr>
              <a:buFont typeface="Wingdings" panose="05000000000000000000" pitchFamily="2" charset="2"/>
              <a:buChar char="n"/>
            </a:pPr>
            <a:r>
              <a:rPr kumimoji="0" lang="ja-JP" altLang="en-US" sz="3200" dirty="0">
                <a:latin typeface="Meiryo UI" panose="020B0604030504040204" pitchFamily="50" charset="-128"/>
                <a:ea typeface="Meiryo UI" panose="020B0604030504040204" pitchFamily="50" charset="-128"/>
              </a:rPr>
              <a:t>マスター テキストの書式設定</a:t>
            </a:r>
          </a:p>
          <a:p>
            <a:pPr marL="742950" lvl="1" indent="-377825">
              <a:buFont typeface="Wingdings" panose="05000000000000000000" pitchFamily="2" charset="2"/>
              <a:buChar char="Ø"/>
            </a:pPr>
            <a:r>
              <a:rPr kumimoji="0" lang="ja-JP" altLang="en-US" sz="2400" dirty="0">
                <a:latin typeface="Meiryo UI" panose="020B0604030504040204" pitchFamily="50" charset="-128"/>
                <a:ea typeface="Meiryo UI" panose="020B0604030504040204" pitchFamily="50" charset="-128"/>
              </a:rPr>
              <a:t>第 </a:t>
            </a:r>
            <a:r>
              <a:rPr kumimoji="0" lang="en-US" altLang="ja-JP" sz="2400" dirty="0">
                <a:latin typeface="Meiryo UI" panose="020B0604030504040204" pitchFamily="50" charset="-128"/>
                <a:ea typeface="Meiryo UI" panose="020B0604030504040204" pitchFamily="50" charset="-128"/>
              </a:rPr>
              <a:t>2 </a:t>
            </a:r>
            <a:r>
              <a:rPr kumimoji="0" lang="ja-JP" altLang="en-US" sz="2400" dirty="0">
                <a:latin typeface="Meiryo UI" panose="020B0604030504040204" pitchFamily="50" charset="-128"/>
                <a:ea typeface="Meiryo UI" panose="020B0604030504040204" pitchFamily="50" charset="-128"/>
              </a:rPr>
              <a:t>レベル</a:t>
            </a:r>
          </a:p>
          <a:p>
            <a:pPr marL="1050925" lvl="2" indent="-288925">
              <a:buClr>
                <a:srgbClr val="002060"/>
              </a:buClr>
              <a:buFont typeface="Arial" panose="020B0604020202020204" pitchFamily="34" charset="0"/>
              <a:buChar char="•"/>
            </a:pPr>
            <a:r>
              <a:rPr kumimoji="0" lang="ja-JP" altLang="en-US" sz="2000" dirty="0">
                <a:latin typeface="Meiryo UI" panose="020B0604030504040204" pitchFamily="50" charset="-128"/>
                <a:ea typeface="Meiryo UI" panose="020B0604030504040204" pitchFamily="50" charset="-128"/>
              </a:rPr>
              <a:t>第 </a:t>
            </a:r>
            <a:r>
              <a:rPr kumimoji="0" lang="en-US" altLang="ja-JP" sz="2000" dirty="0">
                <a:latin typeface="Meiryo UI" panose="020B0604030504040204" pitchFamily="50" charset="-128"/>
                <a:ea typeface="Meiryo UI" panose="020B0604030504040204" pitchFamily="50" charset="-128"/>
              </a:rPr>
              <a:t>3 </a:t>
            </a:r>
            <a:r>
              <a:rPr kumimoji="0" lang="ja-JP" altLang="en-US" sz="2000" dirty="0">
                <a:latin typeface="Meiryo UI" panose="020B0604030504040204" pitchFamily="50" charset="-128"/>
                <a:ea typeface="Meiryo UI" panose="020B0604030504040204" pitchFamily="50" charset="-128"/>
              </a:rPr>
              <a:t>レベル</a:t>
            </a:r>
          </a:p>
        </p:txBody>
      </p:sp>
    </p:spTree>
  </p:cSld>
  <p:clrMap bg1="lt1" tx1="dk1" bg2="lt2" tx2="dk2" accent1="accent1" accent2="accent2" accent3="accent3" accent4="accent4" accent5="accent5" accent6="accent6" hlink="hlink" folHlink="folHlink"/>
  <p:sldLayoutIdLst>
    <p:sldLayoutId id="2147485278" r:id="rId1"/>
    <p:sldLayoutId id="2147485279" r:id="rId2"/>
    <p:sldLayoutId id="2147485296" r:id="rId3"/>
    <p:sldLayoutId id="2147485280" r:id="rId4"/>
    <p:sldLayoutId id="2147485281" r:id="rId5"/>
    <p:sldLayoutId id="2147485282" r:id="rId6"/>
    <p:sldLayoutId id="2147485283" r:id="rId7"/>
    <p:sldLayoutId id="2147485285" r:id="rId8"/>
    <p:sldLayoutId id="2147485286" r:id="rId9"/>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209675" y="333375"/>
            <a:ext cx="614362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a:t>MS P</a:t>
            </a:r>
            <a:r>
              <a:rPr lang="ja-JP" altLang="en-US"/>
              <a:t>ゴシック ～</a:t>
            </a:r>
            <a:r>
              <a:rPr lang="en-US" altLang="ja-JP"/>
              <a:t>32pt Bold</a:t>
            </a:r>
          </a:p>
        </p:txBody>
      </p:sp>
      <p:sp>
        <p:nvSpPr>
          <p:cNvPr id="1027" name="Rectangle 3"/>
          <p:cNvSpPr>
            <a:spLocks noGrp="1" noChangeArrowheads="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第</a:t>
            </a:r>
            <a:r>
              <a:rPr lang="en-US" altLang="ja-JP"/>
              <a:t>1</a:t>
            </a:r>
            <a:r>
              <a:rPr lang="ja-JP" altLang="en-US"/>
              <a:t>レベル　フォントサイズ　</a:t>
            </a:r>
            <a:r>
              <a:rPr lang="en-US" altLang="ja-JP"/>
              <a:t>24</a:t>
            </a:r>
          </a:p>
          <a:p>
            <a:pPr lvl="1"/>
            <a:r>
              <a:rPr lang="ja-JP" altLang="en-US"/>
              <a:t>第</a:t>
            </a:r>
            <a:r>
              <a:rPr lang="en-US" altLang="ja-JP"/>
              <a:t>2</a:t>
            </a:r>
            <a:r>
              <a:rPr lang="ja-JP" altLang="en-US"/>
              <a:t>レベル　フォントサイズ　</a:t>
            </a:r>
            <a:r>
              <a:rPr lang="en-US" altLang="ja-JP"/>
              <a:t>20</a:t>
            </a:r>
          </a:p>
          <a:p>
            <a:pPr lvl="2"/>
            <a:r>
              <a:rPr lang="ja-JP" altLang="en-US"/>
              <a:t>第</a:t>
            </a:r>
            <a:r>
              <a:rPr lang="en-US" altLang="ja-JP"/>
              <a:t>3</a:t>
            </a:r>
            <a:r>
              <a:rPr lang="ja-JP" altLang="en-US"/>
              <a:t>レベル　フォントサイズ　</a:t>
            </a:r>
            <a:r>
              <a:rPr lang="en-US" altLang="ja-JP"/>
              <a:t>18</a:t>
            </a:r>
          </a:p>
          <a:p>
            <a:pPr lvl="3"/>
            <a:r>
              <a:rPr lang="ja-JP" altLang="en-US"/>
              <a:t>第</a:t>
            </a:r>
            <a:r>
              <a:rPr lang="en-US" altLang="ja-JP"/>
              <a:t>4</a:t>
            </a:r>
            <a:r>
              <a:rPr lang="ja-JP" altLang="en-US"/>
              <a:t>レベル　フォントサイズ　</a:t>
            </a:r>
            <a:r>
              <a:rPr lang="en-US" altLang="ja-JP"/>
              <a:t>16</a:t>
            </a:r>
          </a:p>
          <a:p>
            <a:pPr lvl="4"/>
            <a:r>
              <a:rPr lang="ja-JP" altLang="en-US"/>
              <a:t>第</a:t>
            </a:r>
            <a:r>
              <a:rPr lang="en-US" altLang="ja-JP"/>
              <a:t>5</a:t>
            </a:r>
            <a:r>
              <a:rPr lang="ja-JP" altLang="en-US"/>
              <a:t>レベル　フォントサイズ　</a:t>
            </a:r>
            <a:r>
              <a:rPr lang="en-US" altLang="ja-JP"/>
              <a:t>16</a:t>
            </a:r>
          </a:p>
          <a:p>
            <a:pPr lvl="2"/>
            <a:r>
              <a:rPr lang="ja-JP" altLang="en-US"/>
              <a:t>第</a:t>
            </a:r>
            <a:r>
              <a:rPr lang="en-US" altLang="ja-JP"/>
              <a:t>3</a:t>
            </a:r>
            <a:r>
              <a:rPr lang="ja-JP" altLang="en-US"/>
              <a:t>レベル　フォントサイズ　</a:t>
            </a:r>
            <a:r>
              <a:rPr lang="en-US" altLang="ja-JP"/>
              <a:t>18</a:t>
            </a:r>
          </a:p>
          <a:p>
            <a:pPr lvl="3"/>
            <a:r>
              <a:rPr lang="ja-JP" altLang="en-US"/>
              <a:t>第</a:t>
            </a:r>
            <a:r>
              <a:rPr lang="en-US" altLang="ja-JP"/>
              <a:t>4</a:t>
            </a:r>
            <a:r>
              <a:rPr lang="ja-JP" altLang="en-US"/>
              <a:t>レベル　フォントサイズ　</a:t>
            </a:r>
            <a:r>
              <a:rPr lang="en-US" altLang="ja-JP"/>
              <a:t>16</a:t>
            </a:r>
          </a:p>
          <a:p>
            <a:pPr lvl="4"/>
            <a:r>
              <a:rPr lang="ja-JP" altLang="en-US"/>
              <a:t>第</a:t>
            </a:r>
            <a:r>
              <a:rPr lang="en-US" altLang="ja-JP"/>
              <a:t>5</a:t>
            </a:r>
            <a:r>
              <a:rPr lang="ja-JP" altLang="en-US"/>
              <a:t>レベル　フォントサイズ　</a:t>
            </a:r>
            <a:r>
              <a:rPr lang="en-US" altLang="ja-JP"/>
              <a:t>16</a:t>
            </a:r>
          </a:p>
          <a:p>
            <a:pPr lvl="4"/>
            <a:r>
              <a:rPr lang="ja-JP" altLang="en-US"/>
              <a:t>第</a:t>
            </a:r>
            <a:r>
              <a:rPr lang="en-US" altLang="ja-JP"/>
              <a:t>5</a:t>
            </a:r>
            <a:r>
              <a:rPr lang="ja-JP" altLang="en-US"/>
              <a:t>レベル　フォントサイズ　</a:t>
            </a:r>
            <a:r>
              <a:rPr lang="en-US" altLang="ja-JP"/>
              <a:t>16</a:t>
            </a:r>
          </a:p>
          <a:p>
            <a:pPr lvl="4"/>
            <a:endParaRPr lang="en-US" altLang="ja-JP"/>
          </a:p>
          <a:p>
            <a:pPr lvl="0"/>
            <a:r>
              <a:rPr lang="ja-JP" altLang="en-US"/>
              <a:t>第</a:t>
            </a:r>
            <a:r>
              <a:rPr lang="en-US" altLang="ja-JP"/>
              <a:t>1</a:t>
            </a:r>
            <a:r>
              <a:rPr lang="ja-JP" altLang="en-US"/>
              <a:t>レベル　フォントサイズ　</a:t>
            </a:r>
            <a:r>
              <a:rPr lang="en-US" altLang="ja-JP"/>
              <a:t>24</a:t>
            </a:r>
          </a:p>
          <a:p>
            <a:pPr lvl="1"/>
            <a:r>
              <a:rPr lang="ja-JP" altLang="en-US"/>
              <a:t>第</a:t>
            </a:r>
            <a:r>
              <a:rPr lang="en-US" altLang="ja-JP"/>
              <a:t>2</a:t>
            </a:r>
            <a:r>
              <a:rPr lang="ja-JP" altLang="en-US"/>
              <a:t>レベル　フォントサイズ　</a:t>
            </a:r>
            <a:r>
              <a:rPr lang="en-US" altLang="ja-JP"/>
              <a:t>20</a:t>
            </a:r>
          </a:p>
        </p:txBody>
      </p:sp>
      <p:sp>
        <p:nvSpPr>
          <p:cNvPr id="12" name="Date Placeholder 18"/>
          <p:cNvSpPr>
            <a:spLocks noGrp="1"/>
          </p:cNvSpPr>
          <p:nvPr>
            <p:ph type="dt" sz="half" idx="2"/>
          </p:nvPr>
        </p:nvSpPr>
        <p:spPr>
          <a:xfrm>
            <a:off x="495300" y="6432550"/>
            <a:ext cx="2133600" cy="252413"/>
          </a:xfrm>
          <a:prstGeom prst="rect">
            <a:avLst/>
          </a:prstGeom>
        </p:spPr>
        <p:txBody>
          <a:bodyPr vert="horz" wrap="square" lIns="91440" tIns="45720" rIns="91440" bIns="45720" numCol="1" anchor="ctr" anchorCtr="0" compatLnSpc="1">
            <a:prstTxWarp prst="textNoShape">
              <a:avLst/>
            </a:prstTxWarp>
          </a:bodyPr>
          <a:lstStyle>
            <a:lvl1pPr eaLnBrk="1" hangingPunct="1">
              <a:defRPr kumimoji="0" sz="700">
                <a:solidFill>
                  <a:srgbClr val="717171"/>
                </a:solidFill>
                <a:latin typeface="Arial" pitchFamily="34" charset="0"/>
                <a:ea typeface="ＭＳ Ｐゴシック" pitchFamily="50" charset="-128"/>
              </a:defRPr>
            </a:lvl1pPr>
          </a:lstStyle>
          <a:p>
            <a:pPr>
              <a:defRPr/>
            </a:pPr>
            <a:endParaRPr lang="en-GB" altLang="ja-JP" dirty="0"/>
          </a:p>
        </p:txBody>
      </p:sp>
      <p:sp>
        <p:nvSpPr>
          <p:cNvPr id="13" name="Slide Number Placeholder 19"/>
          <p:cNvSpPr>
            <a:spLocks noGrp="1"/>
          </p:cNvSpPr>
          <p:nvPr>
            <p:ph type="sldNum" sz="quarter" idx="4"/>
          </p:nvPr>
        </p:nvSpPr>
        <p:spPr>
          <a:xfrm>
            <a:off x="7277100" y="6432550"/>
            <a:ext cx="2133600" cy="252413"/>
          </a:xfrm>
          <a:prstGeom prst="rect">
            <a:avLst/>
          </a:prstGeom>
        </p:spPr>
        <p:txBody>
          <a:bodyPr vert="horz" wrap="square" lIns="91440" tIns="45720" rIns="91440" bIns="45720" numCol="1" anchor="ctr" anchorCtr="0" compatLnSpc="1">
            <a:prstTxWarp prst="textNoShape">
              <a:avLst/>
            </a:prstTxWarp>
          </a:bodyPr>
          <a:lstStyle>
            <a:lvl1pPr algn="r" eaLnBrk="1" hangingPunct="1">
              <a:defRPr kumimoji="0" sz="700">
                <a:solidFill>
                  <a:srgbClr val="717171"/>
                </a:solidFill>
              </a:defRPr>
            </a:lvl1pPr>
          </a:lstStyle>
          <a:p>
            <a:fld id="{EE3627E4-B8B4-47D9-8084-E75B8FF5075F}" type="slidenum">
              <a:rPr lang="en-GB" altLang="ja-JP"/>
              <a:pPr/>
              <a:t>‹#›</a:t>
            </a:fld>
            <a:endParaRPr lang="en-GB" altLang="ja-JP" dirty="0"/>
          </a:p>
        </p:txBody>
      </p:sp>
      <p:sp>
        <p:nvSpPr>
          <p:cNvPr id="14" name="フッター プレースホルダ 2"/>
          <p:cNvSpPr>
            <a:spLocks noGrp="1"/>
          </p:cNvSpPr>
          <p:nvPr>
            <p:ph type="ftr" sz="quarter" idx="3"/>
          </p:nvPr>
        </p:nvSpPr>
        <p:spPr>
          <a:xfrm>
            <a:off x="3503613" y="6432550"/>
            <a:ext cx="2897187" cy="252413"/>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kumimoji="0" sz="700">
                <a:solidFill>
                  <a:srgbClr val="717171"/>
                </a:solidFill>
                <a:latin typeface="Arial" pitchFamily="34" charset="0"/>
                <a:ea typeface="ＭＳ Ｐゴシック" pitchFamily="50" charset="-128"/>
              </a:defRPr>
            </a:lvl1pPr>
          </a:lstStyle>
          <a:p>
            <a:pPr>
              <a:defRPr/>
            </a:pPr>
            <a:r>
              <a:rPr lang="en-US" altLang="ja-JP" dirty="0"/>
              <a:t>Copyright 2020 RICOH JAPAN Corporation All Rights Reserved</a:t>
            </a:r>
          </a:p>
        </p:txBody>
      </p:sp>
    </p:spTree>
    <p:extLst>
      <p:ext uri="{BB962C8B-B14F-4D97-AF65-F5344CB8AC3E}">
        <p14:creationId xmlns:p14="http://schemas.microsoft.com/office/powerpoint/2010/main" val="329109175"/>
      </p:ext>
    </p:extLst>
  </p:cSld>
  <p:clrMap bg1="lt1" tx1="dk1" bg2="lt2" tx2="dk2" accent1="accent1" accent2="accent2" accent3="accent3" accent4="accent4" accent5="accent5" accent6="accent6" hlink="hlink" folHlink="folHlink"/>
  <p:sldLayoutIdLst>
    <p:sldLayoutId id="2147485298" r:id="rId1"/>
    <p:sldLayoutId id="2147485299" r:id="rId2"/>
    <p:sldLayoutId id="2147485300" r:id="rId3"/>
  </p:sldLayoutIdLst>
  <p:hf hdr="0" dt="0"/>
  <p:txStyles>
    <p:titleStyle>
      <a:lvl1pPr algn="l" rtl="0" eaLnBrk="0" fontAlgn="base" hangingPunct="0">
        <a:spcBef>
          <a:spcPct val="0"/>
        </a:spcBef>
        <a:spcAft>
          <a:spcPct val="0"/>
        </a:spcAft>
        <a:defRPr sz="2400">
          <a:solidFill>
            <a:schemeClr val="tx1"/>
          </a:solidFill>
          <a:latin typeface="+mj-lt"/>
          <a:ea typeface="+mj-ea"/>
          <a:cs typeface="+mj-cs"/>
        </a:defRPr>
      </a:lvl1pPr>
      <a:lvl2pPr algn="l" rtl="0" eaLnBrk="0" fontAlgn="base" hangingPunct="0">
        <a:spcBef>
          <a:spcPct val="0"/>
        </a:spcBef>
        <a:spcAft>
          <a:spcPct val="0"/>
        </a:spcAft>
        <a:defRPr sz="24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sz="24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sz="24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sz="24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sz="3200" b="1">
          <a:solidFill>
            <a:schemeClr val="tx1"/>
          </a:solidFill>
          <a:latin typeface="ＭＳ Ｐゴシック" pitchFamily="50" charset="-128"/>
          <a:ea typeface="ＭＳ Ｐゴシック" pitchFamily="50" charset="-128"/>
        </a:defRPr>
      </a:lvl6pPr>
      <a:lvl7pPr marL="914400" algn="l" rtl="0" fontAlgn="base">
        <a:spcBef>
          <a:spcPct val="0"/>
        </a:spcBef>
        <a:spcAft>
          <a:spcPct val="0"/>
        </a:spcAft>
        <a:defRPr sz="3200" b="1">
          <a:solidFill>
            <a:schemeClr val="tx1"/>
          </a:solidFill>
          <a:latin typeface="ＭＳ Ｐゴシック" pitchFamily="50" charset="-128"/>
          <a:ea typeface="ＭＳ Ｐゴシック" pitchFamily="50" charset="-128"/>
        </a:defRPr>
      </a:lvl7pPr>
      <a:lvl8pPr marL="1371600" algn="l" rtl="0" fontAlgn="base">
        <a:spcBef>
          <a:spcPct val="0"/>
        </a:spcBef>
        <a:spcAft>
          <a:spcPct val="0"/>
        </a:spcAft>
        <a:defRPr sz="3200" b="1">
          <a:solidFill>
            <a:schemeClr val="tx1"/>
          </a:solidFill>
          <a:latin typeface="ＭＳ Ｐゴシック" pitchFamily="50" charset="-128"/>
          <a:ea typeface="ＭＳ Ｐゴシック" pitchFamily="50" charset="-128"/>
        </a:defRPr>
      </a:lvl8pPr>
      <a:lvl9pPr marL="1828800" algn="l" rtl="0" fontAlgn="base">
        <a:spcBef>
          <a:spcPct val="0"/>
        </a:spcBef>
        <a:spcAft>
          <a:spcPct val="0"/>
        </a:spcAft>
        <a:defRPr sz="3200" b="1">
          <a:solidFill>
            <a:schemeClr val="tx1"/>
          </a:solidFill>
          <a:latin typeface="ＭＳ Ｐゴシック" pitchFamily="50" charset="-128"/>
          <a:ea typeface="ＭＳ Ｐゴシック" pitchFamily="50" charset="-128"/>
        </a:defRPr>
      </a:lvl9pPr>
    </p:titleStyle>
    <p:bodyStyle>
      <a:lvl1pPr marL="342900" indent="-342900" algn="l" defTabSz="457200" rtl="0" eaLnBrk="0" fontAlgn="base" hangingPunct="0">
        <a:spcBef>
          <a:spcPct val="20000"/>
        </a:spcBef>
        <a:spcAft>
          <a:spcPct val="0"/>
        </a:spcAft>
        <a:buClr>
          <a:srgbClr val="E6001F"/>
        </a:buClr>
        <a:buFont typeface="Wingdings" pitchFamily="2" charset="2"/>
        <a:buChar char="n"/>
        <a:defRPr sz="2400">
          <a:solidFill>
            <a:schemeClr val="tx1"/>
          </a:solidFill>
          <a:latin typeface="+mn-lt"/>
          <a:ea typeface="+mn-ea"/>
          <a:cs typeface="+mn-cs"/>
        </a:defRPr>
      </a:lvl1pPr>
      <a:lvl2pPr marL="742950" indent="-285750" algn="l" defTabSz="457200" rtl="0" eaLnBrk="0" fontAlgn="base" hangingPunct="0">
        <a:spcBef>
          <a:spcPct val="20000"/>
        </a:spcBef>
        <a:spcAft>
          <a:spcPts val="600"/>
        </a:spcAft>
        <a:buClr>
          <a:srgbClr val="DC0904"/>
        </a:buClr>
        <a:buFont typeface="Wingdings" pitchFamily="2" charset="2"/>
        <a:buChar char="l"/>
        <a:defRPr kumimoji="1" sz="2000">
          <a:solidFill>
            <a:schemeClr val="tx1"/>
          </a:solidFill>
          <a:latin typeface="+mn-lt"/>
          <a:ea typeface="+mn-ea"/>
          <a:cs typeface="Arial" pitchFamily="34" charset="0"/>
        </a:defRPr>
      </a:lvl2pPr>
      <a:lvl3pPr marL="1143000" indent="-228600" algn="l" rtl="0" eaLnBrk="0" fontAlgn="base" hangingPunct="0">
        <a:spcBef>
          <a:spcPct val="20000"/>
        </a:spcBef>
        <a:spcAft>
          <a:spcPct val="0"/>
        </a:spcAft>
        <a:buClr>
          <a:srgbClr val="000099"/>
        </a:buClr>
        <a:buFont typeface="Wingdings" pitchFamily="2" charset="2"/>
        <a:buChar char="n"/>
        <a:defRPr kumimoji="1" sz="2400">
          <a:solidFill>
            <a:schemeClr val="tx1"/>
          </a:solidFill>
          <a:latin typeface="+mn-lt"/>
          <a:ea typeface="+mn-ea"/>
          <a:cs typeface="Arial" pitchFamily="34" charset="0"/>
        </a:defRPr>
      </a:lvl3pPr>
      <a:lvl4pPr marL="1600200" indent="-228600" algn="l" rtl="0" eaLnBrk="0" fontAlgn="base" hangingPunct="0">
        <a:spcBef>
          <a:spcPct val="20000"/>
        </a:spcBef>
        <a:spcAft>
          <a:spcPct val="0"/>
        </a:spcAft>
        <a:buClr>
          <a:srgbClr val="000099"/>
        </a:buClr>
        <a:buFont typeface="Wingdings" pitchFamily="2" charset="2"/>
        <a:buChar char="l"/>
        <a:defRPr kumimoji="1" sz="1600">
          <a:solidFill>
            <a:schemeClr val="tx1"/>
          </a:solidFill>
          <a:latin typeface="+mn-lt"/>
          <a:ea typeface="+mn-ea"/>
          <a:cs typeface="Arial" pitchFamily="34" charset="0"/>
        </a:defRPr>
      </a:lvl4pPr>
      <a:lvl5pPr marL="2057400" indent="-228600" algn="l" rtl="0" eaLnBrk="0" fontAlgn="base" hangingPunct="0">
        <a:spcBef>
          <a:spcPct val="20000"/>
        </a:spcBef>
        <a:spcAft>
          <a:spcPct val="0"/>
        </a:spcAft>
        <a:buClr>
          <a:srgbClr val="808080"/>
        </a:buClr>
        <a:buFont typeface="Wingdings" pitchFamily="2" charset="2"/>
        <a:buChar char="Ø"/>
        <a:defRPr kumimoji="1" sz="1600">
          <a:solidFill>
            <a:schemeClr val="tx1"/>
          </a:solidFill>
          <a:latin typeface="+mn-lt"/>
          <a:ea typeface="+mn-ea"/>
          <a:cs typeface="Arial" pitchFamily="34" charset="0"/>
        </a:defRPr>
      </a:lvl5pPr>
      <a:lvl6pPr marL="2514600" indent="-228600" algn="l" rtl="0" fontAlgn="base">
        <a:spcBef>
          <a:spcPct val="20000"/>
        </a:spcBef>
        <a:spcAft>
          <a:spcPct val="0"/>
        </a:spcAft>
        <a:buClr>
          <a:srgbClr val="808080"/>
        </a:buClr>
        <a:buFont typeface="Wingdings" pitchFamily="2" charset="2"/>
        <a:buChar char="Ø"/>
        <a:defRPr kumimoji="1" sz="1600">
          <a:solidFill>
            <a:schemeClr val="tx1"/>
          </a:solidFill>
          <a:latin typeface="+mn-lt"/>
          <a:ea typeface="+mn-ea"/>
          <a:cs typeface="Arial" pitchFamily="34" charset="0"/>
        </a:defRPr>
      </a:lvl6pPr>
      <a:lvl7pPr marL="2971800" indent="-228600" algn="l" rtl="0" fontAlgn="base">
        <a:spcBef>
          <a:spcPct val="20000"/>
        </a:spcBef>
        <a:spcAft>
          <a:spcPct val="0"/>
        </a:spcAft>
        <a:buClr>
          <a:srgbClr val="808080"/>
        </a:buClr>
        <a:buFont typeface="Wingdings" pitchFamily="2" charset="2"/>
        <a:buChar char="Ø"/>
        <a:defRPr kumimoji="1" sz="1600">
          <a:solidFill>
            <a:schemeClr val="tx1"/>
          </a:solidFill>
          <a:latin typeface="+mn-lt"/>
          <a:ea typeface="+mn-ea"/>
          <a:cs typeface="Arial" pitchFamily="34" charset="0"/>
        </a:defRPr>
      </a:lvl7pPr>
      <a:lvl8pPr marL="3429000" indent="-228600" algn="l" rtl="0" fontAlgn="base">
        <a:spcBef>
          <a:spcPct val="20000"/>
        </a:spcBef>
        <a:spcAft>
          <a:spcPct val="0"/>
        </a:spcAft>
        <a:buClr>
          <a:srgbClr val="808080"/>
        </a:buClr>
        <a:buFont typeface="Wingdings" pitchFamily="2" charset="2"/>
        <a:buChar char="Ø"/>
        <a:defRPr kumimoji="1" sz="1600">
          <a:solidFill>
            <a:schemeClr val="tx1"/>
          </a:solidFill>
          <a:latin typeface="+mn-lt"/>
          <a:ea typeface="+mn-ea"/>
          <a:cs typeface="Arial" pitchFamily="34" charset="0"/>
        </a:defRPr>
      </a:lvl8pPr>
      <a:lvl9pPr marL="3886200" indent="-228600" algn="l" rtl="0" fontAlgn="base">
        <a:spcBef>
          <a:spcPct val="20000"/>
        </a:spcBef>
        <a:spcAft>
          <a:spcPct val="0"/>
        </a:spcAft>
        <a:buClr>
          <a:srgbClr val="808080"/>
        </a:buClr>
        <a:buFont typeface="Wingdings" pitchFamily="2" charset="2"/>
        <a:buChar char="Ø"/>
        <a:defRPr kumimoji="1" sz="1600">
          <a:solidFill>
            <a:schemeClr val="tx1"/>
          </a:solidFill>
          <a:latin typeface="+mn-lt"/>
          <a:ea typeface="+mn-ea"/>
          <a:cs typeface="Arial" pitchFamily="34" charset="0"/>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pref.osaka.lg.jp/iryo/zaitaku/chiikiict.html" TargetMode="External"/><Relationship Id="rId2" Type="http://schemas.openxmlformats.org/officeDocument/2006/relationships/notesSlide" Target="../notesSlides/notesSlide1.xml"/><Relationship Id="rId1" Type="http://schemas.openxmlformats.org/officeDocument/2006/relationships/slideLayout" Target="../slideLayouts/slideLayout1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正方形/長方形 32">
            <a:extLst>
              <a:ext uri="{FF2B5EF4-FFF2-40B4-BE49-F238E27FC236}">
                <a16:creationId xmlns:a16="http://schemas.microsoft.com/office/drawing/2014/main" id="{11AE32FA-19E9-A5EF-D0A7-B3CA2B4520EB}"/>
              </a:ext>
            </a:extLst>
          </p:cNvPr>
          <p:cNvSpPr/>
          <p:nvPr/>
        </p:nvSpPr>
        <p:spPr bwMode="auto">
          <a:xfrm>
            <a:off x="180603" y="1761486"/>
            <a:ext cx="4480172" cy="2662450"/>
          </a:xfrm>
          <a:prstGeom prst="rect">
            <a:avLst/>
          </a:prstGeom>
          <a:noFill/>
          <a:ln>
            <a:solidFill>
              <a:schemeClr val="accent1"/>
            </a:solidFill>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ja-JP" altLang="en-US" sz="1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endParaRPr>
          </a:p>
        </p:txBody>
      </p:sp>
      <p:sp>
        <p:nvSpPr>
          <p:cNvPr id="2" name="タイトル 1">
            <a:extLst>
              <a:ext uri="{FF2B5EF4-FFF2-40B4-BE49-F238E27FC236}">
                <a16:creationId xmlns:a16="http://schemas.microsoft.com/office/drawing/2014/main" id="{2384CAF9-4758-71B8-FCA4-BA079E86794A}"/>
              </a:ext>
            </a:extLst>
          </p:cNvPr>
          <p:cNvSpPr>
            <a:spLocks noGrp="1"/>
          </p:cNvSpPr>
          <p:nvPr>
            <p:ph type="title"/>
          </p:nvPr>
        </p:nvSpPr>
        <p:spPr/>
        <p:txBody>
          <a:bodyPr/>
          <a:lstStyle/>
          <a:p>
            <a:r>
              <a:rPr kumimoji="1" lang="ja-JP" altLang="en-US" dirty="0"/>
              <a:t>地域医療機関</a:t>
            </a:r>
            <a:r>
              <a:rPr kumimoji="1" lang="en-US" altLang="ja-JP" dirty="0"/>
              <a:t>ICT</a:t>
            </a:r>
            <a:r>
              <a:rPr kumimoji="1" lang="ja-JP" altLang="en-US" dirty="0"/>
              <a:t>連携整備事業</a:t>
            </a:r>
          </a:p>
        </p:txBody>
      </p:sp>
      <p:sp>
        <p:nvSpPr>
          <p:cNvPr id="12" name="テキスト ボックス 11">
            <a:extLst>
              <a:ext uri="{FF2B5EF4-FFF2-40B4-BE49-F238E27FC236}">
                <a16:creationId xmlns:a16="http://schemas.microsoft.com/office/drawing/2014/main" id="{781D5167-1DBF-828D-E5B7-81B863B16A4A}"/>
              </a:ext>
            </a:extLst>
          </p:cNvPr>
          <p:cNvSpPr txBox="1"/>
          <p:nvPr/>
        </p:nvSpPr>
        <p:spPr>
          <a:xfrm>
            <a:off x="234777" y="5643564"/>
            <a:ext cx="4272169" cy="938719"/>
          </a:xfrm>
          <a:prstGeom prst="rect">
            <a:avLst/>
          </a:prstGeom>
          <a:noFill/>
        </p:spPr>
        <p:txBody>
          <a:bodyPr wrap="square">
            <a:spAutoFit/>
          </a:bodyPr>
          <a:lstStyle/>
          <a:p>
            <a:r>
              <a:rPr lang="en-US" altLang="ja-JP" sz="1100" dirty="0">
                <a:latin typeface="Meiryo UI" panose="020B0604030504040204" pitchFamily="50" charset="-128"/>
                <a:ea typeface="Meiryo UI" panose="020B0604030504040204" pitchFamily="50" charset="-128"/>
              </a:rPr>
              <a:t>A</a:t>
            </a:r>
            <a:r>
              <a:rPr lang="ja-JP" altLang="en-US" sz="1100" dirty="0">
                <a:latin typeface="Meiryo UI" panose="020B0604030504040204" pitchFamily="50" charset="-128"/>
                <a:ea typeface="Meiryo UI" panose="020B0604030504040204" pitchFamily="50" charset="-128"/>
              </a:rPr>
              <a:t>：参加施設が情報を共有</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参照するための導入経費</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(NW</a:t>
            </a:r>
            <a:r>
              <a:rPr lang="ja-JP" altLang="en-US" sz="1100" dirty="0">
                <a:latin typeface="Meiryo UI" panose="020B0604030504040204" pitchFamily="50" charset="-128"/>
                <a:ea typeface="Meiryo UI" panose="020B0604030504040204" pitchFamily="50" charset="-128"/>
              </a:rPr>
              <a:t>機器、既存システムとの接続連携費・改修費</a:t>
            </a:r>
            <a:r>
              <a:rPr lang="en-US" altLang="ja-JP" sz="1100" dirty="0">
                <a:latin typeface="Meiryo UI" panose="020B0604030504040204" pitchFamily="50" charset="-128"/>
                <a:ea typeface="Meiryo UI" panose="020B0604030504040204" pitchFamily="50" charset="-128"/>
              </a:rPr>
              <a:t>)</a:t>
            </a:r>
          </a:p>
          <a:p>
            <a:r>
              <a:rPr lang="en-US" altLang="ja-JP" sz="1100" dirty="0">
                <a:latin typeface="Meiryo UI" panose="020B0604030504040204" pitchFamily="50" charset="-128"/>
                <a:ea typeface="Meiryo UI" panose="020B0604030504040204" pitchFamily="50" charset="-128"/>
              </a:rPr>
              <a:t>B</a:t>
            </a:r>
            <a:r>
              <a:rPr lang="ja-JP" altLang="en-US" sz="1100" dirty="0">
                <a:latin typeface="Meiryo UI" panose="020B0604030504040204" pitchFamily="50" charset="-128"/>
                <a:ea typeface="Meiryo UI" panose="020B0604030504040204" pitchFamily="50" charset="-128"/>
              </a:rPr>
              <a:t>：地域医療患者情報を集約するクラウド等の構築費</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(NW</a:t>
            </a:r>
            <a:r>
              <a:rPr lang="ja-JP" altLang="en-US" sz="1100" dirty="0">
                <a:latin typeface="Meiryo UI" panose="020B0604030504040204" pitchFamily="50" charset="-128"/>
                <a:ea typeface="Meiryo UI" panose="020B0604030504040204" pitchFamily="50" charset="-128"/>
              </a:rPr>
              <a:t>機器、クラウド等の構築・改修費・連携費</a:t>
            </a:r>
            <a:r>
              <a:rPr lang="en-US" altLang="ja-JP" sz="1100" dirty="0">
                <a:latin typeface="Meiryo UI" panose="020B0604030504040204" pitchFamily="50" charset="-128"/>
                <a:ea typeface="Meiryo UI" panose="020B0604030504040204" pitchFamily="50" charset="-128"/>
              </a:rPr>
              <a:t>)</a:t>
            </a:r>
          </a:p>
          <a:p>
            <a:endParaRPr lang="en-US" altLang="ja-JP" sz="1100" dirty="0">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2015677F-E4A3-C672-E19B-974442AC2C00}"/>
              </a:ext>
            </a:extLst>
          </p:cNvPr>
          <p:cNvSpPr txBox="1"/>
          <p:nvPr/>
        </p:nvSpPr>
        <p:spPr>
          <a:xfrm>
            <a:off x="4730245" y="1860786"/>
            <a:ext cx="4952558" cy="738664"/>
          </a:xfrm>
          <a:prstGeom prst="rect">
            <a:avLst/>
          </a:prstGeom>
          <a:noFill/>
        </p:spPr>
        <p:txBody>
          <a:bodyPr wrap="square">
            <a:spAutoFit/>
          </a:bodyPr>
          <a:lstStyle/>
          <a:p>
            <a:r>
              <a:rPr lang="ja-JP" altLang="en-US" sz="14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情報</a:t>
            </a:r>
            <a:r>
              <a:rPr kumimoji="1" lang="ja-JP" altLang="en-US" sz="14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連携システム</a:t>
            </a:r>
            <a:r>
              <a:rPr kumimoji="1" lang="en-US" altLang="ja-JP" sz="1400" u="sng" baseline="-25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u="sng" baseline="-25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１</a:t>
            </a:r>
            <a:r>
              <a:rPr kumimoji="1" lang="ja-JP" altLang="en-US" sz="14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を導入し</a:t>
            </a:r>
            <a:r>
              <a:rPr lang="ja-JP" altLang="en-US" sz="1400" b="1" u="sng" dirty="0">
                <a:latin typeface="Meiryo UI" panose="020B0604030504040204" pitchFamily="50" charset="-128"/>
                <a:ea typeface="Meiryo UI" panose="020B0604030504040204" pitchFamily="50" charset="-128"/>
              </a:rPr>
              <a:t>二次医療圏単位</a:t>
            </a:r>
            <a:r>
              <a:rPr lang="ja-JP" altLang="en-US" sz="1400" u="sng" dirty="0">
                <a:latin typeface="Meiryo UI" panose="020B0604030504040204" pitchFamily="50" charset="-128"/>
                <a:ea typeface="Meiryo UI" panose="020B0604030504040204" pitchFamily="50" charset="-128"/>
              </a:rPr>
              <a:t>における</a:t>
            </a:r>
            <a:endParaRPr lang="en-US" altLang="ja-JP" sz="1400" u="sng" dirty="0">
              <a:latin typeface="Meiryo UI" panose="020B0604030504040204" pitchFamily="50" charset="-128"/>
              <a:ea typeface="Meiryo UI" panose="020B0604030504040204" pitchFamily="50" charset="-128"/>
            </a:endParaRPr>
          </a:p>
          <a:p>
            <a:r>
              <a:rPr lang="ja-JP" altLang="en-US" sz="1400" u="sng" dirty="0">
                <a:latin typeface="Meiryo UI" panose="020B0604030504040204" pitchFamily="50" charset="-128"/>
                <a:ea typeface="Meiryo UI" panose="020B0604030504040204" pitchFamily="50" charset="-128"/>
              </a:rPr>
              <a:t>地域医療情報連携ネットワーク（以下、「地連</a:t>
            </a:r>
            <a:r>
              <a:rPr lang="en-US" altLang="ja-JP" sz="1400" u="sng" dirty="0">
                <a:latin typeface="Meiryo UI" panose="020B0604030504040204" pitchFamily="50" charset="-128"/>
                <a:ea typeface="Meiryo UI" panose="020B0604030504040204" pitchFamily="50" charset="-128"/>
              </a:rPr>
              <a:t>NW</a:t>
            </a:r>
            <a:r>
              <a:rPr lang="ja-JP" altLang="en-US" sz="1400" u="sng" dirty="0">
                <a:latin typeface="Meiryo UI" panose="020B0604030504040204" pitchFamily="50" charset="-128"/>
                <a:ea typeface="Meiryo UI" panose="020B0604030504040204" pitchFamily="50" charset="-128"/>
              </a:rPr>
              <a:t>」という。</a:t>
            </a:r>
            <a:r>
              <a:rPr lang="en-US" altLang="ja-JP" sz="1400" u="sng" dirty="0">
                <a:latin typeface="Meiryo UI" panose="020B0604030504040204" pitchFamily="50" charset="-128"/>
                <a:ea typeface="Meiryo UI" panose="020B0604030504040204" pitchFamily="50" charset="-128"/>
              </a:rPr>
              <a:t>)</a:t>
            </a:r>
            <a:r>
              <a:rPr lang="ja-JP" altLang="en-US" sz="1400" u="sng" dirty="0">
                <a:latin typeface="Meiryo UI" panose="020B0604030504040204" pitchFamily="50" charset="-128"/>
                <a:ea typeface="Meiryo UI" panose="020B0604030504040204" pitchFamily="50" charset="-128"/>
              </a:rPr>
              <a:t>の構築をめざすこと。</a:t>
            </a:r>
            <a:endParaRPr lang="en-US" altLang="ja-JP" sz="1400" u="sng" dirty="0">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21913D11-B75F-7928-8319-2975C5951C54}"/>
              </a:ext>
            </a:extLst>
          </p:cNvPr>
          <p:cNvSpPr txBox="1"/>
          <p:nvPr/>
        </p:nvSpPr>
        <p:spPr>
          <a:xfrm>
            <a:off x="4624646" y="2674791"/>
            <a:ext cx="5294642" cy="2031325"/>
          </a:xfrm>
          <a:prstGeom prst="rect">
            <a:avLst/>
          </a:prstGeom>
          <a:noFill/>
        </p:spPr>
        <p:txBody>
          <a:bodyPr wrap="square">
            <a:spAutoFit/>
          </a:bodyPr>
          <a:lstStyle/>
          <a:p>
            <a:r>
              <a:rPr lang="ja-JP" altLang="en-US" sz="900" dirty="0">
                <a:latin typeface="Meiryo UI" panose="020B0604030504040204" pitchFamily="50" charset="-128"/>
                <a:ea typeface="Meiryo UI" panose="020B0604030504040204" pitchFamily="50" charset="-128"/>
              </a:rPr>
              <a:t>（ア）情報連携システム導入について、</a:t>
            </a:r>
            <a:r>
              <a:rPr lang="ja-JP" altLang="en-US" sz="900">
                <a:latin typeface="Meiryo UI" panose="020B0604030504040204" pitchFamily="50" charset="-128"/>
                <a:ea typeface="Meiryo UI" panose="020B0604030504040204" pitchFamily="50" charset="-128"/>
              </a:rPr>
              <a:t>圏域の保健医療協</a:t>
            </a:r>
            <a:r>
              <a:rPr lang="ja-JP" altLang="en-US" sz="900" dirty="0">
                <a:latin typeface="Meiryo UI" panose="020B0604030504040204" pitchFamily="50" charset="-128"/>
                <a:ea typeface="Meiryo UI" panose="020B0604030504040204" pitchFamily="50" charset="-128"/>
              </a:rPr>
              <a:t>議会等に対して計画を示すこと。</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なお、既に圏域内に地連</a:t>
            </a:r>
            <a:r>
              <a:rPr lang="en-US" altLang="ja-JP" sz="900" dirty="0">
                <a:latin typeface="Meiryo UI" panose="020B0604030504040204" pitchFamily="50" charset="-128"/>
                <a:ea typeface="Meiryo UI" panose="020B0604030504040204" pitchFamily="50" charset="-128"/>
              </a:rPr>
              <a:t>NW</a:t>
            </a:r>
            <a:r>
              <a:rPr lang="ja-JP" altLang="en-US" sz="900" dirty="0">
                <a:latin typeface="Meiryo UI" panose="020B0604030504040204" pitchFamily="50" charset="-128"/>
                <a:ea typeface="Meiryo UI" panose="020B0604030504040204" pitchFamily="50" charset="-128"/>
              </a:rPr>
              <a:t>が整備されている場合、当該</a:t>
            </a:r>
            <a:r>
              <a:rPr lang="en-US" altLang="ja-JP" sz="900" dirty="0">
                <a:latin typeface="Meiryo UI" panose="020B0604030504040204" pitchFamily="50" charset="-128"/>
                <a:ea typeface="Meiryo UI" panose="020B0604030504040204" pitchFamily="50" charset="-128"/>
              </a:rPr>
              <a:t>NW</a:t>
            </a:r>
            <a:r>
              <a:rPr lang="ja-JP" altLang="en-US" sz="900" dirty="0">
                <a:latin typeface="Meiryo UI" panose="020B0604030504040204" pitchFamily="50" charset="-128"/>
                <a:ea typeface="Meiryo UI" panose="020B0604030504040204" pitchFamily="50" charset="-128"/>
              </a:rPr>
              <a:t>と連携させることで、二次医療圏単位で</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原則一つの</a:t>
            </a:r>
            <a:r>
              <a:rPr lang="en-US" altLang="ja-JP" sz="900" dirty="0">
                <a:latin typeface="Meiryo UI" panose="020B0604030504040204" pitchFamily="50" charset="-128"/>
                <a:ea typeface="Meiryo UI" panose="020B0604030504040204" pitchFamily="50" charset="-128"/>
              </a:rPr>
              <a:t>NW</a:t>
            </a:r>
            <a:r>
              <a:rPr lang="ja-JP" altLang="en-US" sz="900" dirty="0">
                <a:latin typeface="Meiryo UI" panose="020B0604030504040204" pitchFamily="50" charset="-128"/>
                <a:ea typeface="Meiryo UI" panose="020B0604030504040204" pitchFamily="50" charset="-128"/>
              </a:rPr>
              <a:t>を構築すること。</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イ）二次医療圏単位において参加施設が複数であること </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（ウ）参加施設が各自保有する医療情報等を相互に開示・参照できること　</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（エ）府が定める基準から年度ごとの患者同意数の目標値を設定し、新規患者を登録すること</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（オ）アクセス数を毎月把握し、複数月アクセス数がない施設をリストアップし、改善方法を検討、実施すること</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（カ）月に１度連携施設数と患者登録数の最新版をホームページ等外部から参照できる環境を用意すること</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（キ）参加する多くの施設から継続的な負担があること（会費収入等の自主財源があること）</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（ク）厚生労働省が定める標準規格でのデータ連携、メーカーやベンダーを問わず連携する仕組みを構築すること</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（ケ）電子カルテ未導入施設であっても、レセコン・</a:t>
            </a:r>
            <a:r>
              <a:rPr lang="en-US" altLang="ja-JP" sz="900" dirty="0">
                <a:latin typeface="Meiryo UI" panose="020B0604030504040204" pitchFamily="50" charset="-128"/>
                <a:ea typeface="Meiryo UI" panose="020B0604030504040204" pitchFamily="50" charset="-128"/>
              </a:rPr>
              <a:t>PACS</a:t>
            </a:r>
            <a:r>
              <a:rPr lang="ja-JP" altLang="en-US" sz="900" dirty="0">
                <a:latin typeface="Meiryo UI" panose="020B0604030504040204" pitchFamily="50" charset="-128"/>
                <a:ea typeface="Meiryo UI" panose="020B0604030504040204" pitchFamily="50" charset="-128"/>
              </a:rPr>
              <a:t>等の情報を共有可能な仕組みを構築すること</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（コ）病院や診療所等のみならず、薬局、介護施設等を含む多職種連携体制を構築すること</a:t>
            </a:r>
            <a:endParaRPr lang="en-US" altLang="ja-JP" sz="900" dirty="0">
              <a:latin typeface="Meiryo UI" panose="020B0604030504040204" pitchFamily="50" charset="-128"/>
              <a:ea typeface="Meiryo UI" panose="020B0604030504040204" pitchFamily="50" charset="-128"/>
            </a:endParaRPr>
          </a:p>
          <a:p>
            <a:pPr algn="l"/>
            <a:r>
              <a:rPr lang="ja-JP" altLang="en-US" sz="900" dirty="0">
                <a:latin typeface="Meiryo UI" panose="020B0604030504040204" pitchFamily="50" charset="-128"/>
                <a:ea typeface="Meiryo UI" panose="020B0604030504040204" pitchFamily="50" charset="-128"/>
              </a:rPr>
              <a:t>（サ）構築後から継続して毎年参加施設への活用状況・満足度の調査を行い大阪府に</a:t>
            </a:r>
            <a:r>
              <a:rPr lang="en-US" altLang="ja-JP" sz="900" dirty="0">
                <a:latin typeface="Meiryo UI" panose="020B0604030504040204" pitchFamily="50" charset="-128"/>
                <a:ea typeface="Meiryo UI" panose="020B0604030504040204" pitchFamily="50" charset="-128"/>
              </a:rPr>
              <a:t>2</a:t>
            </a:r>
            <a:r>
              <a:rPr lang="ja-JP" altLang="en-US" sz="900" dirty="0">
                <a:latin typeface="Meiryo UI" panose="020B0604030504040204" pitchFamily="50" charset="-128"/>
                <a:ea typeface="Meiryo UI" panose="020B0604030504040204" pitchFamily="50" charset="-128"/>
              </a:rPr>
              <a:t>月に報告すること</a:t>
            </a:r>
            <a:endParaRPr lang="en-US" altLang="ja-JP" sz="900" dirty="0">
              <a:latin typeface="Meiryo UI" panose="020B0604030504040204" pitchFamily="50" charset="-128"/>
              <a:ea typeface="Meiryo UI" panose="020B0604030504040204" pitchFamily="50" charset="-128"/>
            </a:endParaRPr>
          </a:p>
          <a:p>
            <a:endParaRPr lang="ja-JP" altLang="en-US" sz="900" dirty="0">
              <a:latin typeface="Meiryo UI" panose="020B0604030504040204" pitchFamily="50" charset="-128"/>
              <a:ea typeface="Meiryo UI" panose="020B0604030504040204" pitchFamily="50" charset="-128"/>
            </a:endParaRPr>
          </a:p>
        </p:txBody>
      </p:sp>
      <p:sp>
        <p:nvSpPr>
          <p:cNvPr id="25" name="テキスト ボックス 24">
            <a:extLst>
              <a:ext uri="{FF2B5EF4-FFF2-40B4-BE49-F238E27FC236}">
                <a16:creationId xmlns:a16="http://schemas.microsoft.com/office/drawing/2014/main" id="{707A7F3A-EA68-9A03-D517-ABDA02E56901}"/>
              </a:ext>
            </a:extLst>
          </p:cNvPr>
          <p:cNvSpPr txBox="1"/>
          <p:nvPr/>
        </p:nvSpPr>
        <p:spPr>
          <a:xfrm>
            <a:off x="4713751" y="4497366"/>
            <a:ext cx="5116432" cy="1061829"/>
          </a:xfrm>
          <a:prstGeom prst="rect">
            <a:avLst/>
          </a:prstGeom>
          <a:noFill/>
        </p:spPr>
        <p:txBody>
          <a:bodyPr wrap="square">
            <a:spAutoFit/>
          </a:bodyPr>
          <a:lstStyle/>
          <a:p>
            <a:r>
              <a:rPr lang="en-US" altLang="ja-JP" sz="900" b="0" i="0" dirty="0">
                <a:effectLst/>
                <a:latin typeface="Meiryo" panose="020B0604030504040204" pitchFamily="50" charset="-128"/>
                <a:ea typeface="Meiryo" panose="020B0604030504040204" pitchFamily="50" charset="-128"/>
              </a:rPr>
              <a:t>《</a:t>
            </a:r>
            <a:r>
              <a:rPr lang="ja-JP" altLang="en-US" sz="900" b="0" i="0" dirty="0">
                <a:effectLst/>
                <a:latin typeface="Meiryo" panose="020B0604030504040204" pitchFamily="50" charset="-128"/>
                <a:ea typeface="Meiryo" panose="020B0604030504040204" pitchFamily="50" charset="-128"/>
              </a:rPr>
              <a:t>留意事項</a:t>
            </a:r>
            <a:r>
              <a:rPr lang="en-US" altLang="ja-JP" sz="900" b="0" i="0" dirty="0">
                <a:effectLst/>
                <a:latin typeface="Meiryo" panose="020B0604030504040204" pitchFamily="50" charset="-128"/>
                <a:ea typeface="Meiryo" panose="020B0604030504040204" pitchFamily="50" charset="-128"/>
              </a:rPr>
              <a:t>》</a:t>
            </a:r>
          </a:p>
          <a:p>
            <a:r>
              <a:rPr lang="ja-JP" altLang="en-US" sz="900" dirty="0">
                <a:latin typeface="Meiryo" panose="020B0604030504040204" pitchFamily="50" charset="-128"/>
                <a:ea typeface="Meiryo" panose="020B0604030504040204" pitchFamily="50" charset="-128"/>
              </a:rPr>
              <a:t>　</a:t>
            </a:r>
            <a:r>
              <a:rPr lang="ja-JP" altLang="en-US" sz="900" u="sng" dirty="0">
                <a:latin typeface="Meiryo" panose="020B0604030504040204" pitchFamily="50" charset="-128"/>
                <a:ea typeface="Meiryo" panose="020B0604030504040204" pitchFamily="50" charset="-128"/>
              </a:rPr>
              <a:t>同一グループ施設内のみで構築するシステム等、二次医療圏単位での地域医療連携に寄与しないものは補助対象外とします。</a:t>
            </a:r>
            <a:br>
              <a:rPr lang="ja-JP" altLang="en-US" sz="900" dirty="0"/>
            </a:br>
            <a:r>
              <a:rPr lang="ja-JP" altLang="en-US" sz="900" b="0" i="0" dirty="0">
                <a:effectLst/>
                <a:latin typeface="Meiryo" panose="020B0604030504040204" pitchFamily="50" charset="-128"/>
                <a:ea typeface="Meiryo" panose="020B0604030504040204" pitchFamily="50" charset="-128"/>
              </a:rPr>
              <a:t>　本府では令和２年度に全ての二次医療圏において地連</a:t>
            </a:r>
            <a:r>
              <a:rPr lang="en-US" altLang="ja-JP" sz="900" b="0" i="0" dirty="0">
                <a:effectLst/>
                <a:latin typeface="Meiryo" panose="020B0604030504040204" pitchFamily="50" charset="-128"/>
                <a:ea typeface="Meiryo" panose="020B0604030504040204" pitchFamily="50" charset="-128"/>
              </a:rPr>
              <a:t>NW</a:t>
            </a:r>
            <a:r>
              <a:rPr lang="ja-JP" altLang="en-US" sz="900" b="0" i="0" dirty="0">
                <a:effectLst/>
                <a:latin typeface="Meiryo" panose="020B0604030504040204" pitchFamily="50" charset="-128"/>
                <a:ea typeface="Meiryo" panose="020B0604030504040204" pitchFamily="50" charset="-128"/>
              </a:rPr>
              <a:t>が構築されました。都道府県は、地連</a:t>
            </a:r>
            <a:r>
              <a:rPr lang="en-US" altLang="ja-JP" sz="900" b="0" i="0" dirty="0">
                <a:effectLst/>
                <a:latin typeface="Meiryo" panose="020B0604030504040204" pitchFamily="50" charset="-128"/>
                <a:ea typeface="Meiryo" panose="020B0604030504040204" pitchFamily="50" charset="-128"/>
              </a:rPr>
              <a:t>NW</a:t>
            </a:r>
            <a:r>
              <a:rPr lang="ja-JP" altLang="en-US" sz="900" b="0" i="0" dirty="0">
                <a:effectLst/>
                <a:latin typeface="Meiryo" panose="020B0604030504040204" pitchFamily="50" charset="-128"/>
                <a:ea typeface="Meiryo" panose="020B0604030504040204" pitchFamily="50" charset="-128"/>
              </a:rPr>
              <a:t>構想段階で機能が重複しないよう、必要な調整を行うこと（令和元年９月</a:t>
            </a:r>
            <a:r>
              <a:rPr lang="en-US" altLang="ja-JP" sz="900" b="0" i="0" dirty="0">
                <a:effectLst/>
                <a:latin typeface="Meiryo" panose="020B0604030504040204" pitchFamily="50" charset="-128"/>
                <a:ea typeface="Meiryo" panose="020B0604030504040204" pitchFamily="50" charset="-128"/>
              </a:rPr>
              <a:t>24</a:t>
            </a:r>
            <a:r>
              <a:rPr lang="ja-JP" altLang="en-US" sz="900" b="0" i="0" dirty="0">
                <a:effectLst/>
                <a:latin typeface="Meiryo" panose="020B0604030504040204" pitchFamily="50" charset="-128"/>
                <a:ea typeface="Meiryo" panose="020B0604030504040204" pitchFamily="50" charset="-128"/>
              </a:rPr>
              <a:t>日医政研発</a:t>
            </a:r>
            <a:r>
              <a:rPr lang="en-US" altLang="ja-JP" sz="900" b="0" i="0" dirty="0">
                <a:effectLst/>
                <a:latin typeface="Meiryo" panose="020B0604030504040204" pitchFamily="50" charset="-128"/>
                <a:ea typeface="Meiryo" panose="020B0604030504040204" pitchFamily="50" charset="-128"/>
              </a:rPr>
              <a:t>0924</a:t>
            </a:r>
            <a:r>
              <a:rPr lang="ja-JP" altLang="en-US" sz="900" b="0" i="0" dirty="0">
                <a:effectLst/>
                <a:latin typeface="Meiryo" panose="020B0604030504040204" pitchFamily="50" charset="-128"/>
                <a:ea typeface="Meiryo" panose="020B0604030504040204" pitchFamily="50" charset="-128"/>
              </a:rPr>
              <a:t>第１号）とされているため、令和６年度に本補助金を活用して新たな地連</a:t>
            </a:r>
            <a:r>
              <a:rPr lang="en-US" altLang="ja-JP" sz="900" b="0" i="0" dirty="0">
                <a:effectLst/>
                <a:latin typeface="Meiryo" panose="020B0604030504040204" pitchFamily="50" charset="-128"/>
                <a:ea typeface="Meiryo" panose="020B0604030504040204" pitchFamily="50" charset="-128"/>
              </a:rPr>
              <a:t>NW</a:t>
            </a:r>
            <a:r>
              <a:rPr lang="ja-JP" altLang="en-US" sz="900" b="0" i="0" dirty="0">
                <a:effectLst/>
                <a:latin typeface="Meiryo" panose="020B0604030504040204" pitchFamily="50" charset="-128"/>
                <a:ea typeface="Meiryo" panose="020B0604030504040204" pitchFamily="50" charset="-128"/>
              </a:rPr>
              <a:t>の構築を検討されている場合は、事前に下記までお問い合わせください。</a:t>
            </a:r>
            <a:endParaRPr lang="ja-JP" altLang="en-US" sz="900" dirty="0"/>
          </a:p>
        </p:txBody>
      </p:sp>
      <p:sp>
        <p:nvSpPr>
          <p:cNvPr id="32" name="Text Box 9">
            <a:extLst>
              <a:ext uri="{FF2B5EF4-FFF2-40B4-BE49-F238E27FC236}">
                <a16:creationId xmlns:a16="http://schemas.microsoft.com/office/drawing/2014/main" id="{1BB7404F-DC8F-EB69-AEDF-1B1ABBA607A1}"/>
              </a:ext>
            </a:extLst>
          </p:cNvPr>
          <p:cNvSpPr txBox="1">
            <a:spLocks noChangeArrowheads="1"/>
          </p:cNvSpPr>
          <p:nvPr/>
        </p:nvSpPr>
        <p:spPr bwMode="auto">
          <a:xfrm>
            <a:off x="171405" y="1598525"/>
            <a:ext cx="3365101" cy="338019"/>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Char char="•"/>
              <a:defRPr sz="32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1pPr>
            <a:lvl2pPr marL="742950" indent="-285750" eaLnBrk="0" hangingPunct="0">
              <a:spcBef>
                <a:spcPct val="20000"/>
              </a:spcBef>
              <a:buChar char="–"/>
              <a:defRPr sz="28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2pPr>
            <a:lvl3pPr marL="1143000" indent="-228600" eaLnBrk="0" hangingPunct="0">
              <a:spcBef>
                <a:spcPct val="20000"/>
              </a:spcBef>
              <a:buChar char="•"/>
              <a:defRPr sz="24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3pPr>
            <a:lvl4pPr marL="1600200" indent="-228600" eaLnBrk="0" hangingPunct="0">
              <a:spcBef>
                <a:spcPct val="20000"/>
              </a:spcBef>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4pPr>
            <a:lvl5pPr marL="2057400" indent="-228600" eaLnBrk="0" hangingPunct="0">
              <a:spcBef>
                <a:spcPct val="20000"/>
              </a:spcBef>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9pPr>
          </a:lstStyle>
          <a:p>
            <a:pPr algn="ctr">
              <a:buNone/>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情報連携</a:t>
            </a:r>
            <a:r>
              <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システムの連携イメージ</a:t>
            </a:r>
          </a:p>
        </p:txBody>
      </p:sp>
      <p:sp>
        <p:nvSpPr>
          <p:cNvPr id="34" name="Text Box 9">
            <a:extLst>
              <a:ext uri="{FF2B5EF4-FFF2-40B4-BE49-F238E27FC236}">
                <a16:creationId xmlns:a16="http://schemas.microsoft.com/office/drawing/2014/main" id="{1AD91179-05D6-1E36-28D9-7039FC4C2209}"/>
              </a:ext>
            </a:extLst>
          </p:cNvPr>
          <p:cNvSpPr txBox="1">
            <a:spLocks noChangeArrowheads="1"/>
          </p:cNvSpPr>
          <p:nvPr/>
        </p:nvSpPr>
        <p:spPr bwMode="auto">
          <a:xfrm>
            <a:off x="234777" y="5332487"/>
            <a:ext cx="3365101" cy="317721"/>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Char char="•"/>
              <a:defRPr sz="32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1pPr>
            <a:lvl2pPr marL="742950" indent="-285750" eaLnBrk="0" hangingPunct="0">
              <a:spcBef>
                <a:spcPct val="20000"/>
              </a:spcBef>
              <a:buChar char="–"/>
              <a:defRPr sz="28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2pPr>
            <a:lvl3pPr marL="1143000" indent="-228600" eaLnBrk="0" hangingPunct="0">
              <a:spcBef>
                <a:spcPct val="20000"/>
              </a:spcBef>
              <a:buChar char="•"/>
              <a:defRPr sz="24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3pPr>
            <a:lvl4pPr marL="1600200" indent="-228600" eaLnBrk="0" hangingPunct="0">
              <a:spcBef>
                <a:spcPct val="20000"/>
              </a:spcBef>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4pPr>
            <a:lvl5pPr marL="2057400" indent="-228600" eaLnBrk="0" hangingPunct="0">
              <a:spcBef>
                <a:spcPct val="20000"/>
              </a:spcBef>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9pPr>
          </a:lstStyle>
          <a:p>
            <a:pPr algn="ctr" eaLnBrk="1" hangingPunct="1">
              <a:spcBef>
                <a:spcPct val="0"/>
              </a:spcBef>
              <a:buFont typeface="Arial" panose="020B0604020202020204" pitchFamily="34" charset="0"/>
              <a:buNone/>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補助対象経費</a:t>
            </a:r>
          </a:p>
        </p:txBody>
      </p:sp>
      <p:sp>
        <p:nvSpPr>
          <p:cNvPr id="41" name="正方形/長方形 40">
            <a:extLst>
              <a:ext uri="{FF2B5EF4-FFF2-40B4-BE49-F238E27FC236}">
                <a16:creationId xmlns:a16="http://schemas.microsoft.com/office/drawing/2014/main" id="{CC3AA211-F69B-EF19-DDF2-FBC2DCB50887}"/>
              </a:ext>
            </a:extLst>
          </p:cNvPr>
          <p:cNvSpPr/>
          <p:nvPr/>
        </p:nvSpPr>
        <p:spPr>
          <a:xfrm>
            <a:off x="4896495" y="5542580"/>
            <a:ext cx="4380499" cy="577081"/>
          </a:xfrm>
          <a:prstGeom prst="rect">
            <a:avLst/>
          </a:prstGeom>
        </p:spPr>
        <p:txBody>
          <a:bodyPr wrap="square">
            <a:spAutoFit/>
          </a:bodyPr>
          <a:lstStyle/>
          <a:p>
            <a:r>
              <a:rPr lang="ja-JP" altLang="en-US" sz="1050" dirty="0">
                <a:latin typeface="Meiryo UI" panose="020B0604030504040204" pitchFamily="50" charset="-128"/>
                <a:ea typeface="Meiryo UI" panose="020B0604030504040204" pitchFamily="50" charset="-128"/>
                <a:cs typeface="メイリオ" panose="020B0604030504040204" pitchFamily="50" charset="-128"/>
                <a:sym typeface="メイリオ" panose="020B0604030504040204" pitchFamily="50" charset="-128"/>
              </a:rPr>
              <a:t>　　　　　　　　　　　　　　　令和６年</a:t>
            </a:r>
            <a:r>
              <a:rPr lang="en-US" altLang="ja-JP" sz="1050" dirty="0">
                <a:latin typeface="Meiryo UI" panose="020B0604030504040204" pitchFamily="50" charset="-128"/>
                <a:ea typeface="Meiryo UI" panose="020B0604030504040204" pitchFamily="50" charset="-128"/>
                <a:cs typeface="メイリオ" panose="020B0604030504040204" pitchFamily="50" charset="-128"/>
                <a:sym typeface="メイリオ" panose="020B0604030504040204" pitchFamily="50" charset="-128"/>
              </a:rPr>
              <a:t>12</a:t>
            </a:r>
            <a:r>
              <a:rPr lang="ja-JP" altLang="en-US" sz="1050" dirty="0">
                <a:latin typeface="Meiryo UI" panose="020B0604030504040204" pitchFamily="50" charset="-128"/>
                <a:ea typeface="Meiryo UI" panose="020B0604030504040204" pitchFamily="50" charset="-128"/>
                <a:cs typeface="メイリオ" panose="020B0604030504040204" pitchFamily="50" charset="-128"/>
                <a:sym typeface="メイリオ" panose="020B0604030504040204" pitchFamily="50" charset="-128"/>
              </a:rPr>
              <a:t>月</a:t>
            </a:r>
            <a:r>
              <a:rPr lang="en-US" altLang="ja-JP" sz="1050" dirty="0">
                <a:latin typeface="Meiryo UI" panose="020B0604030504040204" pitchFamily="50" charset="-128"/>
                <a:ea typeface="Meiryo UI" panose="020B0604030504040204" pitchFamily="50" charset="-128"/>
                <a:cs typeface="メイリオ" panose="020B0604030504040204" pitchFamily="50" charset="-128"/>
                <a:sym typeface="メイリオ" panose="020B0604030504040204" pitchFamily="50" charset="-128"/>
              </a:rPr>
              <a:t>26</a:t>
            </a:r>
            <a:r>
              <a:rPr lang="ja-JP" altLang="en-US" sz="1050" dirty="0">
                <a:latin typeface="Meiryo UI" panose="020B0604030504040204" pitchFamily="50" charset="-128"/>
                <a:ea typeface="Meiryo UI" panose="020B0604030504040204" pitchFamily="50" charset="-128"/>
                <a:cs typeface="メイリオ" panose="020B0604030504040204" pitchFamily="50" charset="-128"/>
                <a:sym typeface="メイリオ" panose="020B0604030504040204" pitchFamily="50" charset="-128"/>
              </a:rPr>
              <a:t>日まで</a:t>
            </a:r>
            <a:endParaRPr lang="en-US" altLang="ja-JP" sz="1050" dirty="0">
              <a:latin typeface="Meiryo UI" panose="020B0604030504040204" pitchFamily="50" charset="-128"/>
              <a:ea typeface="Meiryo UI" panose="020B0604030504040204" pitchFamily="50" charset="-128"/>
              <a:cs typeface="メイリオ" panose="020B0604030504040204" pitchFamily="50" charset="-128"/>
              <a:sym typeface="メイリオ" panose="020B0604030504040204" pitchFamily="50" charset="-128"/>
            </a:endParaRPr>
          </a:p>
          <a:p>
            <a:r>
              <a:rPr lang="ja-JP" altLang="en-US" sz="1050" dirty="0">
                <a:latin typeface="Meiryo UI" panose="020B0604030504040204" pitchFamily="50" charset="-128"/>
                <a:ea typeface="Meiryo UI" panose="020B0604030504040204" pitchFamily="50" charset="-128"/>
                <a:cs typeface="メイリオ" panose="020B0604030504040204" pitchFamily="50" charset="-128"/>
                <a:sym typeface="メイリオ" panose="020B0604030504040204" pitchFamily="50" charset="-128"/>
              </a:rPr>
              <a:t>　　　　　　　　　　　　　　　</a:t>
            </a:r>
            <a:r>
              <a:rPr lang="en-US" altLang="ja-JP" sz="1050" dirty="0">
                <a:latin typeface="Meiryo UI" panose="020B0604030504040204" pitchFamily="50" charset="-128"/>
                <a:ea typeface="Meiryo UI" panose="020B0604030504040204" pitchFamily="50" charset="-128"/>
                <a:cs typeface="メイリオ" panose="020B0604030504040204" pitchFamily="50" charset="-128"/>
                <a:sym typeface="メイリオ" panose="020B0604030504040204" pitchFamily="50" charset="-128"/>
              </a:rPr>
              <a:t>※</a:t>
            </a:r>
            <a:r>
              <a:rPr lang="ja-JP" altLang="en-US" sz="1050" dirty="0">
                <a:latin typeface="Meiryo UI" panose="020B0604030504040204" pitchFamily="50" charset="-128"/>
                <a:ea typeface="Meiryo UI" panose="020B0604030504040204" pitchFamily="50" charset="-128"/>
                <a:cs typeface="メイリオ" panose="020B0604030504040204" pitchFamily="50" charset="-128"/>
                <a:sym typeface="メイリオ" panose="020B0604030504040204" pitchFamily="50" charset="-128"/>
              </a:rPr>
              <a:t>提出書類等を下記ホームページに掲載しています。</a:t>
            </a:r>
            <a:endParaRPr lang="en-US" altLang="ja-JP" sz="1050" dirty="0">
              <a:latin typeface="Meiryo UI" panose="020B0604030504040204" pitchFamily="50" charset="-128"/>
              <a:ea typeface="Meiryo UI" panose="020B0604030504040204" pitchFamily="50" charset="-128"/>
              <a:cs typeface="メイリオ" panose="020B0604030504040204" pitchFamily="50" charset="-128"/>
              <a:sym typeface="メイリオ" panose="020B0604030504040204" pitchFamily="50" charset="-128"/>
            </a:endParaRPr>
          </a:p>
          <a:p>
            <a:r>
              <a:rPr lang="en-US" altLang="ja-JP" sz="1050" dirty="0">
                <a:latin typeface="Meiryo UI" panose="020B0604030504040204" pitchFamily="50" charset="-128"/>
                <a:ea typeface="Meiryo UI" panose="020B0604030504040204" pitchFamily="50" charset="-128"/>
                <a:cs typeface="メイリオ" panose="020B0604030504040204" pitchFamily="50" charset="-128"/>
                <a:sym typeface="メイリオ" panose="020B0604030504040204" pitchFamily="50" charset="-128"/>
                <a:hlinkClick r:id="rId3"/>
              </a:rPr>
              <a:t>http://www.pref.osaka.lg.jp/iryo/zaitaku/chiikiict.html</a:t>
            </a:r>
            <a:endParaRPr lang="en-US" altLang="ja-JP" sz="1050" u="sng" dirty="0">
              <a:latin typeface="Meiryo UI" panose="020B0604030504040204" pitchFamily="50" charset="-128"/>
              <a:ea typeface="Meiryo UI" panose="020B0604030504040204" pitchFamily="50" charset="-128"/>
              <a:cs typeface="メイリオ" panose="020B0604030504040204" pitchFamily="50" charset="-128"/>
              <a:sym typeface="メイリオ" panose="020B0604030504040204" pitchFamily="50" charset="-128"/>
            </a:endParaRPr>
          </a:p>
        </p:txBody>
      </p:sp>
      <p:sp>
        <p:nvSpPr>
          <p:cNvPr id="42" name="Text Box 6">
            <a:extLst>
              <a:ext uri="{FF2B5EF4-FFF2-40B4-BE49-F238E27FC236}">
                <a16:creationId xmlns:a16="http://schemas.microsoft.com/office/drawing/2014/main" id="{F52BAEEA-457C-7CE2-4242-E5CF740DCE26}"/>
              </a:ext>
            </a:extLst>
          </p:cNvPr>
          <p:cNvSpPr txBox="1">
            <a:spLocks noChangeArrowheads="1"/>
          </p:cNvSpPr>
          <p:nvPr/>
        </p:nvSpPr>
        <p:spPr bwMode="auto">
          <a:xfrm>
            <a:off x="4925513" y="5542580"/>
            <a:ext cx="1298625" cy="324000"/>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b" anchorCtr="1"/>
          <a:lstStyle>
            <a:lvl1pPr eaLnBrk="0" hangingPunct="0">
              <a:spcBef>
                <a:spcPct val="20000"/>
              </a:spcBef>
              <a:buChar char="•"/>
              <a:defRPr sz="32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1pPr>
            <a:lvl2pPr marL="742950" indent="-285750" eaLnBrk="0" hangingPunct="0">
              <a:spcBef>
                <a:spcPct val="20000"/>
              </a:spcBef>
              <a:buChar char="–"/>
              <a:defRPr sz="28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2pPr>
            <a:lvl3pPr marL="1143000" indent="-228600" eaLnBrk="0" hangingPunct="0">
              <a:spcBef>
                <a:spcPct val="20000"/>
              </a:spcBef>
              <a:buChar char="•"/>
              <a:defRPr sz="24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3pPr>
            <a:lvl4pPr marL="1600200" indent="-228600" eaLnBrk="0" hangingPunct="0">
              <a:spcBef>
                <a:spcPct val="20000"/>
              </a:spcBef>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4pPr>
            <a:lvl5pPr marL="2057400" indent="-228600" eaLnBrk="0" hangingPunct="0">
              <a:spcBef>
                <a:spcPct val="20000"/>
              </a:spcBef>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9pPr>
          </a:lstStyle>
          <a:p>
            <a:pPr algn="ctr" eaLnBrk="1" hangingPunct="1">
              <a:spcBef>
                <a:spcPct val="0"/>
              </a:spcBef>
              <a:buFont typeface="Arial" panose="020B0604020202020204" pitchFamily="34" charset="0"/>
              <a:buNone/>
            </a:pP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募集期間</a:t>
            </a:r>
          </a:p>
        </p:txBody>
      </p:sp>
      <p:sp>
        <p:nvSpPr>
          <p:cNvPr id="43" name="Text Box 6">
            <a:extLst>
              <a:ext uri="{FF2B5EF4-FFF2-40B4-BE49-F238E27FC236}">
                <a16:creationId xmlns:a16="http://schemas.microsoft.com/office/drawing/2014/main" id="{367A0B40-1697-93FA-DE20-CABC8695D719}"/>
              </a:ext>
            </a:extLst>
          </p:cNvPr>
          <p:cNvSpPr txBox="1">
            <a:spLocks noChangeArrowheads="1"/>
          </p:cNvSpPr>
          <p:nvPr/>
        </p:nvSpPr>
        <p:spPr bwMode="auto">
          <a:xfrm>
            <a:off x="4930781" y="6204736"/>
            <a:ext cx="1293357" cy="324000"/>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b" anchorCtr="1"/>
          <a:lstStyle>
            <a:lvl1pPr eaLnBrk="0" hangingPunct="0">
              <a:spcBef>
                <a:spcPct val="20000"/>
              </a:spcBef>
              <a:buChar char="•"/>
              <a:defRPr sz="32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1pPr>
            <a:lvl2pPr marL="742950" indent="-285750" eaLnBrk="0" hangingPunct="0">
              <a:spcBef>
                <a:spcPct val="20000"/>
              </a:spcBef>
              <a:buChar char="–"/>
              <a:defRPr sz="28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2pPr>
            <a:lvl3pPr marL="1143000" indent="-228600" eaLnBrk="0" hangingPunct="0">
              <a:spcBef>
                <a:spcPct val="20000"/>
              </a:spcBef>
              <a:buChar char="•"/>
              <a:defRPr sz="24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3pPr>
            <a:lvl4pPr marL="1600200" indent="-228600" eaLnBrk="0" hangingPunct="0">
              <a:spcBef>
                <a:spcPct val="20000"/>
              </a:spcBef>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4pPr>
            <a:lvl5pPr marL="2057400" indent="-228600" eaLnBrk="0" hangingPunct="0">
              <a:spcBef>
                <a:spcPct val="20000"/>
              </a:spcBef>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9pPr>
          </a:lstStyle>
          <a:p>
            <a:pPr algn="ctr" eaLnBrk="1" hangingPunct="1">
              <a:spcBef>
                <a:spcPct val="0"/>
              </a:spcBef>
              <a:buFont typeface="Arial" panose="020B0604020202020204" pitchFamily="34" charset="0"/>
              <a:buNone/>
            </a:pP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問合せ先</a:t>
            </a:r>
          </a:p>
        </p:txBody>
      </p:sp>
      <p:sp>
        <p:nvSpPr>
          <p:cNvPr id="44" name="Rectangle 12" descr="縦線 (反転)">
            <a:extLst>
              <a:ext uri="{FF2B5EF4-FFF2-40B4-BE49-F238E27FC236}">
                <a16:creationId xmlns:a16="http://schemas.microsoft.com/office/drawing/2014/main" id="{19B2FBB2-D639-5A70-DB9D-6285B56360CF}"/>
              </a:ext>
            </a:extLst>
          </p:cNvPr>
          <p:cNvSpPr>
            <a:spLocks noChangeArrowheads="1"/>
          </p:cNvSpPr>
          <p:nvPr/>
        </p:nvSpPr>
        <p:spPr bwMode="auto">
          <a:xfrm>
            <a:off x="6325002" y="6082011"/>
            <a:ext cx="3791691" cy="909689"/>
          </a:xfrm>
          <a:prstGeom prst="rect">
            <a:avLst/>
          </a:prstGeom>
          <a:noFill/>
          <a:ln>
            <a:noFill/>
          </a:ln>
          <a:effectLst/>
        </p:spPr>
        <p:txBody>
          <a:bodyPr lIns="90170" tIns="10795" rIns="90170" bIns="10795" anchor="ctr"/>
          <a:lstStyle>
            <a:lvl1pPr eaLnBrk="0" hangingPunct="0">
              <a:spcBef>
                <a:spcPct val="20000"/>
              </a:spcBef>
              <a:buChar char="•"/>
              <a:defRPr sz="32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1pPr>
            <a:lvl2pPr marL="742950" indent="-285750" eaLnBrk="0" hangingPunct="0">
              <a:spcBef>
                <a:spcPct val="20000"/>
              </a:spcBef>
              <a:buChar char="–"/>
              <a:defRPr sz="28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2pPr>
            <a:lvl3pPr marL="1143000" indent="-228600" eaLnBrk="0" hangingPunct="0">
              <a:spcBef>
                <a:spcPct val="20000"/>
              </a:spcBef>
              <a:buChar char="•"/>
              <a:defRPr sz="24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3pPr>
            <a:lvl4pPr marL="1600200" indent="-228600" eaLnBrk="0" hangingPunct="0">
              <a:spcBef>
                <a:spcPct val="20000"/>
              </a:spcBef>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4pPr>
            <a:lvl5pPr marL="2057400" indent="-228600" eaLnBrk="0" hangingPunct="0">
              <a:spcBef>
                <a:spcPct val="20000"/>
              </a:spcBef>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9pPr>
          </a:lstStyle>
          <a:p>
            <a:pPr eaLnBrk="1" hangingPunct="1">
              <a:spcBef>
                <a:spcPct val="0"/>
              </a:spcBef>
              <a:buFont typeface="Arial" panose="020B0604020202020204" pitchFamily="34" charset="0"/>
              <a:buNone/>
            </a:pPr>
            <a:r>
              <a:rPr lang="ja-JP" altLang="en-US" sz="1050" dirty="0">
                <a:latin typeface="Meiryo UI" panose="020B0604030504040204" pitchFamily="50" charset="-128"/>
                <a:ea typeface="Meiryo UI" panose="020B0604030504040204" pitchFamily="50" charset="-128"/>
                <a:cs typeface="メイリオ" panose="020B0604030504040204" pitchFamily="50" charset="-128"/>
                <a:sym typeface="メイリオ" panose="020B0604030504040204" pitchFamily="50" charset="-128"/>
              </a:rPr>
              <a:t>大阪府健康医療部保健医療室</a:t>
            </a:r>
            <a:endParaRPr lang="en-US" altLang="ja-JP" sz="1050" dirty="0">
              <a:latin typeface="Meiryo UI" panose="020B0604030504040204" pitchFamily="50" charset="-128"/>
              <a:ea typeface="Meiryo UI" panose="020B0604030504040204" pitchFamily="50" charset="-128"/>
              <a:cs typeface="メイリオ" panose="020B0604030504040204" pitchFamily="50" charset="-128"/>
              <a:sym typeface="メイリオ" panose="020B0604030504040204" pitchFamily="50" charset="-128"/>
            </a:endParaRPr>
          </a:p>
          <a:p>
            <a:pPr eaLnBrk="1" hangingPunct="1">
              <a:spcBef>
                <a:spcPct val="0"/>
              </a:spcBef>
              <a:buFont typeface="Arial" panose="020B0604020202020204" pitchFamily="34" charset="0"/>
              <a:buNone/>
            </a:pPr>
            <a:r>
              <a:rPr lang="ja-JP" altLang="en-US" sz="1050" dirty="0">
                <a:latin typeface="Meiryo UI" panose="020B0604030504040204" pitchFamily="50" charset="-128"/>
                <a:ea typeface="Meiryo UI" panose="020B0604030504040204" pitchFamily="50" charset="-128"/>
                <a:cs typeface="メイリオ" panose="020B0604030504040204" pitchFamily="50" charset="-128"/>
                <a:sym typeface="メイリオ" panose="020B0604030504040204" pitchFamily="50" charset="-128"/>
              </a:rPr>
              <a:t>保健医療企画課在宅医療推進グループ　</a:t>
            </a:r>
            <a:endParaRPr lang="en-US" altLang="ja-JP" sz="1050" dirty="0">
              <a:latin typeface="Meiryo UI" panose="020B0604030504040204" pitchFamily="50" charset="-128"/>
              <a:ea typeface="Meiryo UI" panose="020B0604030504040204" pitchFamily="50" charset="-128"/>
              <a:cs typeface="メイリオ" panose="020B0604030504040204" pitchFamily="50" charset="-128"/>
              <a:sym typeface="メイリオ" panose="020B0604030504040204" pitchFamily="50" charset="-128"/>
            </a:endParaRPr>
          </a:p>
          <a:p>
            <a:pPr eaLnBrk="1" hangingPunct="1">
              <a:spcBef>
                <a:spcPct val="0"/>
              </a:spcBef>
              <a:buFont typeface="Arial" panose="020B0604020202020204" pitchFamily="34" charset="0"/>
              <a:buNone/>
            </a:pPr>
            <a:r>
              <a:rPr lang="ja-JP" altLang="en-US" sz="1050" dirty="0">
                <a:latin typeface="Meiryo UI" panose="020B0604030504040204" pitchFamily="50" charset="-128"/>
                <a:ea typeface="Meiryo UI" panose="020B0604030504040204" pitchFamily="50" charset="-128"/>
                <a:cs typeface="メイリオ" panose="020B0604030504040204" pitchFamily="50" charset="-128"/>
                <a:sym typeface="メイリオ" panose="020B0604030504040204" pitchFamily="50" charset="-128"/>
              </a:rPr>
              <a:t>電話：</a:t>
            </a:r>
            <a:r>
              <a:rPr lang="en-US" altLang="ja-JP" sz="1050" dirty="0">
                <a:latin typeface="Meiryo UI" panose="020B0604030504040204" pitchFamily="50" charset="-128"/>
                <a:ea typeface="Meiryo UI" panose="020B0604030504040204" pitchFamily="50" charset="-128"/>
                <a:cs typeface="メイリオ" panose="020B0604030504040204" pitchFamily="50" charset="-128"/>
                <a:sym typeface="メイリオ" panose="020B0604030504040204" pitchFamily="50" charset="-128"/>
              </a:rPr>
              <a:t>06-6944-6025(</a:t>
            </a:r>
            <a:r>
              <a:rPr lang="ja-JP" altLang="en-US" sz="1050" dirty="0">
                <a:latin typeface="Meiryo UI" panose="020B0604030504040204" pitchFamily="50" charset="-128"/>
                <a:ea typeface="Meiryo UI" panose="020B0604030504040204" pitchFamily="50" charset="-128"/>
                <a:cs typeface="メイリオ" panose="020B0604030504040204" pitchFamily="50" charset="-128"/>
                <a:sym typeface="メイリオ" panose="020B0604030504040204" pitchFamily="50" charset="-128"/>
              </a:rPr>
              <a:t>直通）</a:t>
            </a:r>
            <a:endParaRPr lang="en-US" altLang="ja-JP" sz="1050" dirty="0">
              <a:latin typeface="Meiryo UI" panose="020B0604030504040204" pitchFamily="50" charset="-128"/>
              <a:ea typeface="Meiryo UI" panose="020B0604030504040204" pitchFamily="50" charset="-128"/>
              <a:cs typeface="メイリオ" panose="020B0604030504040204" pitchFamily="50" charset="-128"/>
              <a:sym typeface="メイリオ" panose="020B0604030504040204" pitchFamily="50" charset="-128"/>
            </a:endParaRPr>
          </a:p>
          <a:p>
            <a:pPr eaLnBrk="1" hangingPunct="1">
              <a:spcBef>
                <a:spcPct val="0"/>
              </a:spcBef>
              <a:buFont typeface="Arial" panose="020B0604020202020204" pitchFamily="34" charset="0"/>
              <a:buNone/>
            </a:pPr>
            <a:r>
              <a:rPr lang="en-US" altLang="ja-JP" sz="1050" dirty="0" err="1">
                <a:latin typeface="Meiryo UI" panose="020B0604030504040204" pitchFamily="50" charset="-128"/>
                <a:ea typeface="Meiryo UI" panose="020B0604030504040204" pitchFamily="50" charset="-128"/>
                <a:cs typeface="メイリオ" panose="020B0604030504040204" pitchFamily="50" charset="-128"/>
                <a:sym typeface="メイリオ" panose="020B0604030504040204" pitchFamily="50" charset="-128"/>
              </a:rPr>
              <a:t>E-mail:zaitakuiryo@gbox.pref.osaka.lg.jp</a:t>
            </a:r>
            <a:endParaRPr lang="en-US" altLang="ja-JP" sz="1050" dirty="0">
              <a:latin typeface="Meiryo UI" panose="020B0604030504040204" pitchFamily="50" charset="-128"/>
              <a:ea typeface="Meiryo UI" panose="020B0604030504040204" pitchFamily="50" charset="-128"/>
              <a:cs typeface="メイリオ" panose="020B0604030504040204" pitchFamily="50" charset="-128"/>
              <a:sym typeface="メイリオ" panose="020B0604030504040204" pitchFamily="50" charset="-128"/>
            </a:endParaRPr>
          </a:p>
        </p:txBody>
      </p:sp>
      <p:sp>
        <p:nvSpPr>
          <p:cNvPr id="45" name="正方形/長方形 44">
            <a:extLst>
              <a:ext uri="{FF2B5EF4-FFF2-40B4-BE49-F238E27FC236}">
                <a16:creationId xmlns:a16="http://schemas.microsoft.com/office/drawing/2014/main" id="{BD31EE52-1469-CD2A-0335-560E90F48896}"/>
              </a:ext>
            </a:extLst>
          </p:cNvPr>
          <p:cNvSpPr/>
          <p:nvPr/>
        </p:nvSpPr>
        <p:spPr bwMode="auto">
          <a:xfrm>
            <a:off x="127627" y="4402669"/>
            <a:ext cx="4466839" cy="780821"/>
          </a:xfrm>
          <a:prstGeom prst="rect">
            <a:avLst/>
          </a:prstGeom>
          <a:noFill/>
          <a:ln w="38100">
            <a:noFill/>
            <a:prstDash val="sysDash"/>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ctr"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r>
              <a:rPr kumimoji="0" lang="en-US" altLang="ja-JP" sz="1050" b="1" i="0"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b="1" i="0"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１</a:t>
            </a:r>
            <a:r>
              <a:rPr kumimoji="0"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情報</a:t>
            </a:r>
            <a:r>
              <a:rPr kumimoji="0" lang="ja-JP" altLang="en-US" sz="1050" b="1" i="0"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連携システム（病診情報システム）とは</a:t>
            </a:r>
            <a:endParaRPr kumimoji="0" lang="en-US" altLang="ja-JP" sz="1050" b="1" i="0"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参加施設が各自保有する医療情報等を相互に開示・参照でき</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るシステムである。</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なお、</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医療情報の標準規格</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を満たすシステムに限る。</a:t>
            </a:r>
          </a:p>
        </p:txBody>
      </p:sp>
      <p:sp>
        <p:nvSpPr>
          <p:cNvPr id="47" name="テキスト ボックス 46">
            <a:extLst>
              <a:ext uri="{FF2B5EF4-FFF2-40B4-BE49-F238E27FC236}">
                <a16:creationId xmlns:a16="http://schemas.microsoft.com/office/drawing/2014/main" id="{EC4CD946-8DE3-2261-7B75-F3286EAB4408}"/>
              </a:ext>
            </a:extLst>
          </p:cNvPr>
          <p:cNvSpPr txBox="1"/>
          <p:nvPr/>
        </p:nvSpPr>
        <p:spPr>
          <a:xfrm>
            <a:off x="121988" y="6359079"/>
            <a:ext cx="4953000" cy="276999"/>
          </a:xfrm>
          <a:prstGeom prst="rect">
            <a:avLst/>
          </a:prstGeom>
          <a:noFill/>
        </p:spPr>
        <p:txBody>
          <a:bodyPr wrap="square">
            <a:spAutoFit/>
          </a:bodyPr>
          <a:lstStyle/>
          <a:p>
            <a:r>
              <a:rPr kumimoji="1"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既存病診情報システムの単なるサーバー更新は対象外。</a:t>
            </a:r>
            <a:endParaRPr lang="ja-JP" altLang="en-US" sz="1200" dirty="0"/>
          </a:p>
        </p:txBody>
      </p:sp>
      <p:sp>
        <p:nvSpPr>
          <p:cNvPr id="48" name="Text Box 6">
            <a:extLst>
              <a:ext uri="{FF2B5EF4-FFF2-40B4-BE49-F238E27FC236}">
                <a16:creationId xmlns:a16="http://schemas.microsoft.com/office/drawing/2014/main" id="{23404679-D955-B418-5DBC-2B3A1FA1DB34}"/>
              </a:ext>
            </a:extLst>
          </p:cNvPr>
          <p:cNvSpPr txBox="1">
            <a:spLocks noChangeArrowheads="1"/>
          </p:cNvSpPr>
          <p:nvPr/>
        </p:nvSpPr>
        <p:spPr bwMode="auto">
          <a:xfrm>
            <a:off x="121988" y="1000908"/>
            <a:ext cx="1005148" cy="503238"/>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Char char="•"/>
              <a:defRPr sz="32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1pPr>
            <a:lvl2pPr marL="742950" indent="-285750" eaLnBrk="0" hangingPunct="0">
              <a:spcBef>
                <a:spcPct val="20000"/>
              </a:spcBef>
              <a:buChar char="–"/>
              <a:defRPr sz="28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2pPr>
            <a:lvl3pPr marL="1143000" indent="-228600" eaLnBrk="0" hangingPunct="0">
              <a:spcBef>
                <a:spcPct val="20000"/>
              </a:spcBef>
              <a:buChar char="•"/>
              <a:defRPr sz="24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3pPr>
            <a:lvl4pPr marL="1600200" indent="-228600" eaLnBrk="0" hangingPunct="0">
              <a:spcBef>
                <a:spcPct val="20000"/>
              </a:spcBef>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4pPr>
            <a:lvl5pPr marL="2057400" indent="-228600" eaLnBrk="0" hangingPunct="0">
              <a:spcBef>
                <a:spcPct val="20000"/>
              </a:spcBef>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9pPr>
          </a:lstStyle>
          <a:p>
            <a:pPr algn="ctr" eaLnBrk="1" hangingPunct="1">
              <a:spcBef>
                <a:spcPct val="0"/>
              </a:spcBef>
              <a:buFont typeface="Arial" panose="020B0604020202020204" pitchFamily="34" charset="0"/>
              <a:buNone/>
            </a:pPr>
            <a:r>
              <a:rPr lang="ja-JP" altLang="en-US" sz="1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目的</a:t>
            </a:r>
          </a:p>
        </p:txBody>
      </p:sp>
      <p:sp>
        <p:nvSpPr>
          <p:cNvPr id="49" name="Rectangle 12" descr="縦線 (反転)">
            <a:extLst>
              <a:ext uri="{FF2B5EF4-FFF2-40B4-BE49-F238E27FC236}">
                <a16:creationId xmlns:a16="http://schemas.microsoft.com/office/drawing/2014/main" id="{EA6604BB-F550-71E2-B942-8A46F2CF6E69}"/>
              </a:ext>
            </a:extLst>
          </p:cNvPr>
          <p:cNvSpPr>
            <a:spLocks noChangeArrowheads="1"/>
          </p:cNvSpPr>
          <p:nvPr/>
        </p:nvSpPr>
        <p:spPr bwMode="auto">
          <a:xfrm>
            <a:off x="1168213" y="973489"/>
            <a:ext cx="8108781" cy="600075"/>
          </a:xfrm>
          <a:prstGeom prst="rect">
            <a:avLst/>
          </a:prstGeom>
          <a:solidFill>
            <a:schemeClr val="bg1"/>
          </a:solidFill>
          <a:ln>
            <a:noFill/>
          </a:ln>
          <a:effectLst/>
        </p:spPr>
        <p:txBody>
          <a:bodyPr lIns="90170" tIns="10795" rIns="90170" bIns="10795" anchor="ctr"/>
          <a:lstStyle>
            <a:lvl1pPr eaLnBrk="0" hangingPunct="0">
              <a:spcBef>
                <a:spcPct val="20000"/>
              </a:spcBef>
              <a:buChar char="•"/>
              <a:defRPr sz="32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1pPr>
            <a:lvl2pPr marL="742950" indent="-285750" eaLnBrk="0" hangingPunct="0">
              <a:spcBef>
                <a:spcPct val="20000"/>
              </a:spcBef>
              <a:buChar char="–"/>
              <a:defRPr sz="28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2pPr>
            <a:lvl3pPr marL="1143000" indent="-228600" eaLnBrk="0" hangingPunct="0">
              <a:spcBef>
                <a:spcPct val="20000"/>
              </a:spcBef>
              <a:buChar char="•"/>
              <a:defRPr sz="24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3pPr>
            <a:lvl4pPr marL="1600200" indent="-228600" eaLnBrk="0" hangingPunct="0">
              <a:spcBef>
                <a:spcPct val="20000"/>
              </a:spcBef>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4pPr>
            <a:lvl5pPr marL="2057400" indent="-228600" eaLnBrk="0" hangingPunct="0">
              <a:spcBef>
                <a:spcPct val="20000"/>
              </a:spcBef>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9pPr>
          </a:lstStyle>
          <a:p>
            <a:pPr eaLnBrk="1" hangingPunct="1">
              <a:spcBef>
                <a:spcPct val="0"/>
              </a:spcBef>
              <a:buFont typeface="Arial" panose="020B0604020202020204" pitchFamily="34" charset="0"/>
              <a:buNone/>
            </a:pPr>
            <a:r>
              <a:rPr lang="ja-JP" altLang="en-US" sz="1800" b="1" dirty="0">
                <a:solidFill>
                  <a:srgbClr val="343D9C"/>
                </a:solidFill>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二次医療圏単位における地域医療連携の推進による在宅医療への復帰を促進</a:t>
            </a:r>
            <a:endParaRPr lang="en-US" altLang="ja-JP" sz="1800" b="1" dirty="0">
              <a:solidFill>
                <a:srgbClr val="343D9C"/>
              </a:solidFill>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endParaRPr>
          </a:p>
          <a:p>
            <a:pPr eaLnBrk="1" hangingPunct="1">
              <a:spcBef>
                <a:spcPct val="0"/>
              </a:spcBef>
              <a:buFont typeface="Arial" panose="020B0604020202020204" pitchFamily="34" charset="0"/>
              <a:buNone/>
            </a:pPr>
            <a:r>
              <a:rPr lang="ja-JP" altLang="en-US" sz="1600" b="1" dirty="0">
                <a:solidFill>
                  <a:srgbClr val="343D9C"/>
                </a:solidFill>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（医療機関の機能分化）</a:t>
            </a:r>
            <a:endParaRPr lang="ja-JP" altLang="en-US" sz="2000" b="1" dirty="0">
              <a:solidFill>
                <a:srgbClr val="343D9C"/>
              </a:solidFill>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endParaRPr>
          </a:p>
        </p:txBody>
      </p:sp>
      <p:sp>
        <p:nvSpPr>
          <p:cNvPr id="51" name="テキスト ボックス 50">
            <a:extLst>
              <a:ext uri="{FF2B5EF4-FFF2-40B4-BE49-F238E27FC236}">
                <a16:creationId xmlns:a16="http://schemas.microsoft.com/office/drawing/2014/main" id="{C51E9373-1ACE-3855-C68D-1F16728E025D}"/>
              </a:ext>
            </a:extLst>
          </p:cNvPr>
          <p:cNvSpPr txBox="1"/>
          <p:nvPr/>
        </p:nvSpPr>
        <p:spPr>
          <a:xfrm>
            <a:off x="4690955" y="2515030"/>
            <a:ext cx="5685064" cy="253916"/>
          </a:xfrm>
          <a:prstGeom prst="rect">
            <a:avLst/>
          </a:prstGeom>
          <a:noFill/>
        </p:spPr>
        <p:txBody>
          <a:bodyPr wrap="square">
            <a:spAutoFit/>
          </a:bodyPr>
          <a:lstStyle/>
          <a:p>
            <a:pPr eaLnBrk="1" fontAlgn="ctr" hangingPunct="1">
              <a:spcBef>
                <a:spcPct val="0"/>
              </a:spcBef>
              <a:buNone/>
            </a:pPr>
            <a:r>
              <a:rPr kumimoji="1" lang="ja-JP" altLang="en-US" sz="105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補助を受けるためには、加入する地連</a:t>
            </a:r>
            <a:r>
              <a:rPr kumimoji="1" lang="en-US" altLang="ja-JP" sz="105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NW</a:t>
            </a:r>
            <a:r>
              <a:rPr kumimoji="1" lang="ja-JP" altLang="en-US" sz="105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が以下の要件を満たしている必要があります。</a:t>
            </a:r>
            <a:endParaRPr kumimoji="1" lang="en-US" altLang="ja-JP" sz="105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55" name="図 54">
            <a:extLst>
              <a:ext uri="{FF2B5EF4-FFF2-40B4-BE49-F238E27FC236}">
                <a16:creationId xmlns:a16="http://schemas.microsoft.com/office/drawing/2014/main" id="{FFFE03EB-CF61-1C2C-A288-66221541AA63}"/>
              </a:ext>
            </a:extLst>
          </p:cNvPr>
          <p:cNvPicPr>
            <a:picLocks noChangeAspect="1"/>
          </p:cNvPicPr>
          <p:nvPr/>
        </p:nvPicPr>
        <p:blipFill>
          <a:blip r:embed="rId4"/>
          <a:stretch>
            <a:fillRect/>
          </a:stretch>
        </p:blipFill>
        <p:spPr>
          <a:xfrm>
            <a:off x="211940" y="2012303"/>
            <a:ext cx="4515144" cy="2339171"/>
          </a:xfrm>
          <a:prstGeom prst="rect">
            <a:avLst/>
          </a:prstGeom>
        </p:spPr>
      </p:pic>
      <p:sp>
        <p:nvSpPr>
          <p:cNvPr id="3" name="テキスト ボックス 2">
            <a:extLst>
              <a:ext uri="{FF2B5EF4-FFF2-40B4-BE49-F238E27FC236}">
                <a16:creationId xmlns:a16="http://schemas.microsoft.com/office/drawing/2014/main" id="{4F830C05-0787-4261-B4A3-878948156EA2}"/>
              </a:ext>
            </a:extLst>
          </p:cNvPr>
          <p:cNvSpPr txBox="1"/>
          <p:nvPr/>
        </p:nvSpPr>
        <p:spPr>
          <a:xfrm>
            <a:off x="1767321" y="2029750"/>
            <a:ext cx="1187450" cy="147151"/>
          </a:xfrm>
          <a:prstGeom prst="rect">
            <a:avLst/>
          </a:prstGeom>
          <a:solidFill>
            <a:schemeClr val="bg1"/>
          </a:solid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地域医療患者情報</a:t>
            </a:r>
            <a:r>
              <a:rPr kumimoji="1" lang="en-US" altLang="ja-JP" sz="800" dirty="0">
                <a:latin typeface="Meiryo UI" panose="020B0604030504040204" pitchFamily="50" charset="-128"/>
                <a:ea typeface="Meiryo UI" panose="020B0604030504040204" pitchFamily="50" charset="-128"/>
              </a:rPr>
              <a:t>DB</a:t>
            </a:r>
            <a:endParaRPr kumimoji="1" lang="ja-JP" altLang="en-US" sz="800" dirty="0">
              <a:latin typeface="Meiryo UI" panose="020B0604030504040204" pitchFamily="50" charset="-128"/>
              <a:ea typeface="Meiryo UI" panose="020B0604030504040204" pitchFamily="50" charset="-128"/>
            </a:endParaRPr>
          </a:p>
        </p:txBody>
      </p:sp>
      <p:sp>
        <p:nvSpPr>
          <p:cNvPr id="26" name="タイトル 1">
            <a:extLst>
              <a:ext uri="{FF2B5EF4-FFF2-40B4-BE49-F238E27FC236}">
                <a16:creationId xmlns:a16="http://schemas.microsoft.com/office/drawing/2014/main" id="{2384CAF9-4758-71B8-FCA4-BA079E86794A}"/>
              </a:ext>
            </a:extLst>
          </p:cNvPr>
          <p:cNvSpPr txBox="1">
            <a:spLocks/>
          </p:cNvSpPr>
          <p:nvPr/>
        </p:nvSpPr>
        <p:spPr bwMode="auto">
          <a:xfrm>
            <a:off x="8079590" y="576986"/>
            <a:ext cx="1558343" cy="431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b="1">
                <a:solidFill>
                  <a:schemeClr val="tx1"/>
                </a:solidFill>
                <a:latin typeface="ＭＳ Ｐゴシック" panose="020B0600070205080204" pitchFamily="50" charset="-128"/>
                <a:ea typeface="ＭＳ Ｐゴシック" panose="020B0600070205080204" pitchFamily="50" charset="-128"/>
                <a:cs typeface="+mj-cs"/>
              </a:defRPr>
            </a:lvl1pPr>
            <a:lvl2pPr algn="l" rtl="0" eaLnBrk="0" fontAlgn="base" hangingPunct="0">
              <a:spcBef>
                <a:spcPct val="0"/>
              </a:spcBef>
              <a:spcAft>
                <a:spcPct val="0"/>
              </a:spcAft>
              <a:defRPr sz="24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sz="24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sz="24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sz="24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sz="3200" b="1">
                <a:solidFill>
                  <a:schemeClr val="tx1"/>
                </a:solidFill>
                <a:latin typeface="ＭＳ Ｐゴシック" pitchFamily="50" charset="-128"/>
                <a:ea typeface="ＭＳ Ｐゴシック" pitchFamily="50" charset="-128"/>
              </a:defRPr>
            </a:lvl6pPr>
            <a:lvl7pPr marL="914400" algn="l" rtl="0" fontAlgn="base">
              <a:spcBef>
                <a:spcPct val="0"/>
              </a:spcBef>
              <a:spcAft>
                <a:spcPct val="0"/>
              </a:spcAft>
              <a:defRPr sz="3200" b="1">
                <a:solidFill>
                  <a:schemeClr val="tx1"/>
                </a:solidFill>
                <a:latin typeface="ＭＳ Ｐゴシック" pitchFamily="50" charset="-128"/>
                <a:ea typeface="ＭＳ Ｐゴシック" pitchFamily="50" charset="-128"/>
              </a:defRPr>
            </a:lvl7pPr>
            <a:lvl8pPr marL="1371600" algn="l" rtl="0" fontAlgn="base">
              <a:spcBef>
                <a:spcPct val="0"/>
              </a:spcBef>
              <a:spcAft>
                <a:spcPct val="0"/>
              </a:spcAft>
              <a:defRPr sz="3200" b="1">
                <a:solidFill>
                  <a:schemeClr val="tx1"/>
                </a:solidFill>
                <a:latin typeface="ＭＳ Ｐゴシック" pitchFamily="50" charset="-128"/>
                <a:ea typeface="ＭＳ Ｐゴシック" pitchFamily="50" charset="-128"/>
              </a:defRPr>
            </a:lvl8pPr>
            <a:lvl9pPr marL="1828800" algn="l" rtl="0" fontAlgn="base">
              <a:spcBef>
                <a:spcPct val="0"/>
              </a:spcBef>
              <a:spcAft>
                <a:spcPct val="0"/>
              </a:spcAft>
              <a:defRPr sz="3200" b="1">
                <a:solidFill>
                  <a:schemeClr val="tx1"/>
                </a:solidFill>
                <a:latin typeface="ＭＳ Ｐゴシック" pitchFamily="50" charset="-128"/>
                <a:ea typeface="ＭＳ Ｐゴシック" pitchFamily="50" charset="-128"/>
              </a:defRPr>
            </a:lvl9pPr>
          </a:lstStyle>
          <a:p>
            <a:r>
              <a:rPr kumimoji="1" lang="ja-JP" altLang="en-US" sz="1200" kern="0" dirty="0">
                <a:latin typeface="メイリオ" panose="020B0604030504040204" pitchFamily="50" charset="-128"/>
                <a:ea typeface="メイリオ" panose="020B0604030504040204" pitchFamily="50" charset="-128"/>
              </a:rPr>
              <a:t>令和６年</a:t>
            </a:r>
            <a:r>
              <a:rPr kumimoji="1" lang="en-US" altLang="ja-JP" sz="1200" kern="0" dirty="0">
                <a:latin typeface="メイリオ" panose="020B0604030504040204" pitchFamily="50" charset="-128"/>
                <a:ea typeface="メイリオ" panose="020B0604030504040204" pitchFamily="50" charset="-128"/>
              </a:rPr>
              <a:t>11</a:t>
            </a:r>
            <a:r>
              <a:rPr kumimoji="1" lang="ja-JP" altLang="en-US" sz="1200" kern="0" dirty="0">
                <a:latin typeface="メイリオ" panose="020B0604030504040204" pitchFamily="50" charset="-128"/>
                <a:ea typeface="メイリオ" panose="020B0604030504040204" pitchFamily="50" charset="-128"/>
              </a:rPr>
              <a:t>月</a:t>
            </a:r>
            <a:r>
              <a:rPr lang="en-US" altLang="ja-JP" sz="1200" kern="0" dirty="0">
                <a:latin typeface="メイリオ" panose="020B0604030504040204" pitchFamily="50" charset="-128"/>
                <a:ea typeface="メイリオ" panose="020B0604030504040204" pitchFamily="50" charset="-128"/>
              </a:rPr>
              <a:t>25</a:t>
            </a:r>
            <a:r>
              <a:rPr kumimoji="1" lang="ja-JP" altLang="en-US" sz="1200" kern="0" dirty="0">
                <a:latin typeface="メイリオ" panose="020B0604030504040204" pitchFamily="50" charset="-128"/>
                <a:ea typeface="メイリオ" panose="020B0604030504040204" pitchFamily="50" charset="-128"/>
              </a:rPr>
              <a:t>日</a:t>
            </a:r>
          </a:p>
        </p:txBody>
      </p:sp>
      <p:sp>
        <p:nvSpPr>
          <p:cNvPr id="36" name="Text Box 9">
            <a:extLst>
              <a:ext uri="{FF2B5EF4-FFF2-40B4-BE49-F238E27FC236}">
                <a16:creationId xmlns:a16="http://schemas.microsoft.com/office/drawing/2014/main" id="{38A10857-E7B3-0133-B946-8D504D2C1032}"/>
              </a:ext>
            </a:extLst>
          </p:cNvPr>
          <p:cNvSpPr txBox="1">
            <a:spLocks noChangeArrowheads="1"/>
          </p:cNvSpPr>
          <p:nvPr/>
        </p:nvSpPr>
        <p:spPr bwMode="auto">
          <a:xfrm>
            <a:off x="4848611" y="1581203"/>
            <a:ext cx="3372236" cy="299776"/>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Char char="•"/>
              <a:defRPr sz="32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1pPr>
            <a:lvl2pPr marL="742950" indent="-285750" eaLnBrk="0" hangingPunct="0">
              <a:spcBef>
                <a:spcPct val="20000"/>
              </a:spcBef>
              <a:buChar char="–"/>
              <a:defRPr sz="28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2pPr>
            <a:lvl3pPr marL="1143000" indent="-228600" eaLnBrk="0" hangingPunct="0">
              <a:spcBef>
                <a:spcPct val="20000"/>
              </a:spcBef>
              <a:buChar char="•"/>
              <a:defRPr sz="24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3pPr>
            <a:lvl4pPr marL="1600200" indent="-228600" eaLnBrk="0" hangingPunct="0">
              <a:spcBef>
                <a:spcPct val="20000"/>
              </a:spcBef>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4pPr>
            <a:lvl5pPr marL="2057400" indent="-228600" eaLnBrk="0" hangingPunct="0">
              <a:spcBef>
                <a:spcPct val="20000"/>
              </a:spcBef>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9pPr>
          </a:lstStyle>
          <a:p>
            <a:pPr algn="ctr" eaLnBrk="1" hangingPunct="1">
              <a:spcBef>
                <a:spcPct val="0"/>
              </a:spcBef>
              <a:buFont typeface="Arial" panose="020B0604020202020204" pitchFamily="34" charset="0"/>
              <a:buNone/>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補助要件</a:t>
            </a:r>
          </a:p>
        </p:txBody>
      </p:sp>
    </p:spTree>
    <p:extLst>
      <p:ext uri="{BB962C8B-B14F-4D97-AF65-F5344CB8AC3E}">
        <p14:creationId xmlns:p14="http://schemas.microsoft.com/office/powerpoint/2010/main" val="4088334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87EBBD5-AAE8-4F0B-6A36-A13EA1BDDDA7}"/>
              </a:ext>
            </a:extLst>
          </p:cNvPr>
          <p:cNvSpPr>
            <a:spLocks noGrp="1"/>
          </p:cNvSpPr>
          <p:nvPr>
            <p:ph type="title"/>
          </p:nvPr>
        </p:nvSpPr>
        <p:spPr>
          <a:xfrm>
            <a:off x="848544" y="333375"/>
            <a:ext cx="8556870" cy="431329"/>
          </a:xfrm>
        </p:spPr>
        <p:txBody>
          <a:bodyPr/>
          <a:lstStyle/>
          <a:p>
            <a:r>
              <a:rPr kumimoji="1" lang="ja-JP" altLang="en-US" dirty="0"/>
              <a:t>地域医療機関</a:t>
            </a:r>
            <a:r>
              <a:rPr kumimoji="1" lang="en-US" altLang="ja-JP" dirty="0"/>
              <a:t>ICT</a:t>
            </a:r>
            <a:r>
              <a:rPr kumimoji="1" lang="ja-JP" altLang="en-US" dirty="0"/>
              <a:t>連携整備事業補助金の手続き等</a:t>
            </a:r>
          </a:p>
        </p:txBody>
      </p:sp>
      <p:sp>
        <p:nvSpPr>
          <p:cNvPr id="3" name="スライド番号プレースホルダー 2">
            <a:extLst>
              <a:ext uri="{FF2B5EF4-FFF2-40B4-BE49-F238E27FC236}">
                <a16:creationId xmlns:a16="http://schemas.microsoft.com/office/drawing/2014/main" id="{DEB51DE0-D5ED-47EB-8500-BC58D2A9ECF7}"/>
              </a:ext>
            </a:extLst>
          </p:cNvPr>
          <p:cNvSpPr>
            <a:spLocks noGrp="1"/>
          </p:cNvSpPr>
          <p:nvPr>
            <p:ph type="sldNum" sz="quarter" idx="10"/>
          </p:nvPr>
        </p:nvSpPr>
        <p:spPr>
          <a:xfrm>
            <a:off x="7271814" y="6746540"/>
            <a:ext cx="2133600" cy="252413"/>
          </a:xfrm>
        </p:spPr>
        <p:txBody>
          <a:bodyPr/>
          <a:lstStyle/>
          <a:p>
            <a:fld id="{412C861A-24EC-42D9-9EA8-4A9C4C235CDC}" type="slidenum">
              <a:rPr lang="en-GB" altLang="ja-JP" smtClean="0"/>
              <a:pPr/>
              <a:t>2</a:t>
            </a:fld>
            <a:endParaRPr lang="en-GB" altLang="ja-JP" dirty="0"/>
          </a:p>
        </p:txBody>
      </p:sp>
      <p:sp>
        <p:nvSpPr>
          <p:cNvPr id="4" name="Text Box 6">
            <a:extLst>
              <a:ext uri="{FF2B5EF4-FFF2-40B4-BE49-F238E27FC236}">
                <a16:creationId xmlns:a16="http://schemas.microsoft.com/office/drawing/2014/main" id="{4814701F-2838-C3C4-2D95-16F13E41CD0D}"/>
              </a:ext>
            </a:extLst>
          </p:cNvPr>
          <p:cNvSpPr txBox="1">
            <a:spLocks noChangeArrowheads="1"/>
          </p:cNvSpPr>
          <p:nvPr/>
        </p:nvSpPr>
        <p:spPr bwMode="auto">
          <a:xfrm>
            <a:off x="469533" y="1020933"/>
            <a:ext cx="4680326" cy="359228"/>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Char char="•"/>
              <a:defRPr sz="32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1pPr>
            <a:lvl2pPr marL="742950" indent="-285750" eaLnBrk="0" hangingPunct="0">
              <a:spcBef>
                <a:spcPct val="20000"/>
              </a:spcBef>
              <a:buChar char="–"/>
              <a:defRPr sz="28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2pPr>
            <a:lvl3pPr marL="1143000" indent="-228600" eaLnBrk="0" hangingPunct="0">
              <a:spcBef>
                <a:spcPct val="20000"/>
              </a:spcBef>
              <a:buChar char="•"/>
              <a:defRPr sz="24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3pPr>
            <a:lvl4pPr marL="1600200" indent="-228600" eaLnBrk="0" hangingPunct="0">
              <a:spcBef>
                <a:spcPct val="20000"/>
              </a:spcBef>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4pPr>
            <a:lvl5pPr marL="2057400" indent="-228600" eaLnBrk="0" hangingPunct="0">
              <a:spcBef>
                <a:spcPct val="20000"/>
              </a:spcBef>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9pPr>
          </a:lstStyle>
          <a:p>
            <a:pPr algn="ctr" eaLnBrk="1" hangingPunct="1">
              <a:spcBef>
                <a:spcPct val="0"/>
              </a:spcBef>
              <a:buNone/>
            </a:pPr>
            <a:r>
              <a:rPr lang="ja-JP" altLang="en-US" sz="1800" dirty="0">
                <a:solidFill>
                  <a:schemeClr val="bg1"/>
                </a:solidFill>
                <a:latin typeface="Arial" panose="020B0604020202020204" pitchFamily="34" charset="0"/>
                <a:ea typeface="HGPｺﾞｼｯｸE" panose="020B0900000000000000" pitchFamily="50" charset="-128"/>
              </a:rPr>
              <a:t>補助金交付事務の流れ</a:t>
            </a:r>
          </a:p>
        </p:txBody>
      </p:sp>
      <p:graphicFrame>
        <p:nvGraphicFramePr>
          <p:cNvPr id="5" name="表 4">
            <a:extLst>
              <a:ext uri="{FF2B5EF4-FFF2-40B4-BE49-F238E27FC236}">
                <a16:creationId xmlns:a16="http://schemas.microsoft.com/office/drawing/2014/main" id="{3981FB8B-6036-998E-3E66-A9D9BE6126A0}"/>
              </a:ext>
            </a:extLst>
          </p:cNvPr>
          <p:cNvGraphicFramePr>
            <a:graphicFrameLocks noGrp="1"/>
          </p:cNvGraphicFramePr>
          <p:nvPr>
            <p:extLst>
              <p:ext uri="{D42A27DB-BD31-4B8C-83A1-F6EECF244321}">
                <p14:modId xmlns:p14="http://schemas.microsoft.com/office/powerpoint/2010/main" val="3435205376"/>
              </p:ext>
            </p:extLst>
          </p:nvPr>
        </p:nvGraphicFramePr>
        <p:xfrm>
          <a:off x="5365872" y="1391744"/>
          <a:ext cx="4311528" cy="3668051"/>
        </p:xfrm>
        <a:graphic>
          <a:graphicData uri="http://schemas.openxmlformats.org/drawingml/2006/table">
            <a:tbl>
              <a:tblPr firstRow="1" bandRow="1">
                <a:tableStyleId>{5C22544A-7EE6-4342-B048-85BDC9FD1C3A}</a:tableStyleId>
              </a:tblPr>
              <a:tblGrid>
                <a:gridCol w="538941">
                  <a:extLst>
                    <a:ext uri="{9D8B030D-6E8A-4147-A177-3AD203B41FA5}">
                      <a16:colId xmlns:a16="http://schemas.microsoft.com/office/drawing/2014/main" val="20000"/>
                    </a:ext>
                  </a:extLst>
                </a:gridCol>
                <a:gridCol w="2121429">
                  <a:extLst>
                    <a:ext uri="{9D8B030D-6E8A-4147-A177-3AD203B41FA5}">
                      <a16:colId xmlns:a16="http://schemas.microsoft.com/office/drawing/2014/main" val="20001"/>
                    </a:ext>
                  </a:extLst>
                </a:gridCol>
                <a:gridCol w="502527">
                  <a:extLst>
                    <a:ext uri="{9D8B030D-6E8A-4147-A177-3AD203B41FA5}">
                      <a16:colId xmlns:a16="http://schemas.microsoft.com/office/drawing/2014/main" val="20002"/>
                    </a:ext>
                  </a:extLst>
                </a:gridCol>
                <a:gridCol w="1148631">
                  <a:extLst>
                    <a:ext uri="{9D8B030D-6E8A-4147-A177-3AD203B41FA5}">
                      <a16:colId xmlns:a16="http://schemas.microsoft.com/office/drawing/2014/main" val="20003"/>
                    </a:ext>
                  </a:extLst>
                </a:gridCol>
              </a:tblGrid>
              <a:tr h="420896">
                <a:tc gridSpan="2">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経費</a:t>
                      </a:r>
                    </a:p>
                  </a:txBody>
                  <a:tcPr/>
                </a:tc>
                <a:tc hMerge="1">
                  <a:txBody>
                    <a:bodyPr/>
                    <a:lstStyle/>
                    <a:p>
                      <a:endParaRPr lang="ja-JP"/>
                    </a:p>
                  </a:txBody>
                  <a:tcPr/>
                </a:tc>
                <a:tc>
                  <a:txBody>
                    <a:bodyPr/>
                    <a:lstStyle/>
                    <a:p>
                      <a:r>
                        <a:rPr kumimoji="1" lang="ja-JP" altLang="en-US" sz="1050">
                          <a:solidFill>
                            <a:schemeClr val="tx1"/>
                          </a:solidFill>
                          <a:latin typeface="Meiryo UI" panose="020B0604030504040204" pitchFamily="50" charset="-128"/>
                          <a:ea typeface="Meiryo UI" panose="020B0604030504040204" pitchFamily="50" charset="-128"/>
                          <a:cs typeface="Meiryo UI" panose="020B0604030504040204" pitchFamily="50" charset="-128"/>
                        </a:rPr>
                        <a:t>補助対象</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1050">
                          <a:solidFill>
                            <a:schemeClr val="tx1"/>
                          </a:solidFill>
                          <a:latin typeface="Meiryo UI" panose="020B0604030504040204" pitchFamily="50" charset="-128"/>
                          <a:ea typeface="Meiryo UI" panose="020B0604030504040204" pitchFamily="50" charset="-128"/>
                          <a:cs typeface="Meiryo UI" panose="020B0604030504040204" pitchFamily="50" charset="-128"/>
                        </a:rPr>
                        <a:t>備考</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0"/>
                  </a:ext>
                </a:extLst>
              </a:tr>
              <a:tr h="1944135">
                <a:tc>
                  <a:txBody>
                    <a:bodyPr/>
                    <a:lstStyle/>
                    <a:p>
                      <a:r>
                        <a:rPr kumimoji="1" lang="ja-JP" altLang="en-US" sz="1050">
                          <a:solidFill>
                            <a:schemeClr val="tx1"/>
                          </a:solidFill>
                          <a:latin typeface="Meiryo UI" panose="020B0604030504040204" pitchFamily="50" charset="-128"/>
                          <a:ea typeface="Meiryo UI" panose="020B0604030504040204" pitchFamily="50" charset="-128"/>
                          <a:cs typeface="Meiryo UI" panose="020B0604030504040204" pitchFamily="50" charset="-128"/>
                        </a:rPr>
                        <a:t>システム改修費</a:t>
                      </a:r>
                      <a:endParaRPr kumimoji="1" lang="en-US" altLang="ja-JP" sz="105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050" dirty="0">
                        <a:solidFill>
                          <a:schemeClr val="tx1"/>
                        </a:solidFill>
                      </a:endParaRPr>
                    </a:p>
                  </a:txBody>
                  <a:tcPr>
                    <a:lnR w="12700" cap="flat" cmpd="sng" algn="ctr">
                      <a:solidFill>
                        <a:schemeClr val="bg1"/>
                      </a:solidFill>
                      <a:prstDash val="solid"/>
                      <a:round/>
                      <a:headEnd type="none" w="med" len="med"/>
                      <a:tailEnd type="none" w="med" len="med"/>
                    </a:lnR>
                  </a:tcPr>
                </a:tc>
                <a:tc>
                  <a:txBody>
                    <a:bodyPr/>
                    <a:lstStyle/>
                    <a:p>
                      <a:r>
                        <a:rPr lang="en-US" altLang="ja-JP" sz="1050" b="0" dirty="0">
                          <a:solidFill>
                            <a:schemeClr val="tx1"/>
                          </a:solidFill>
                          <a:latin typeface="Meiryo UI" panose="020B0604030504040204" pitchFamily="50" charset="-128"/>
                          <a:ea typeface="Meiryo UI" panose="020B0604030504040204" pitchFamily="50" charset="-128"/>
                        </a:rPr>
                        <a:t>A</a:t>
                      </a:r>
                      <a:r>
                        <a:rPr lang="ja-JP" altLang="en-US" sz="1050" b="0" dirty="0">
                          <a:solidFill>
                            <a:schemeClr val="tx1"/>
                          </a:solidFill>
                          <a:latin typeface="Meiryo UI" panose="020B0604030504040204" pitchFamily="50" charset="-128"/>
                          <a:ea typeface="Meiryo UI" panose="020B0604030504040204" pitchFamily="50" charset="-128"/>
                        </a:rPr>
                        <a:t>：参加施設が情報を共有</a:t>
                      </a:r>
                      <a:r>
                        <a:rPr lang="en-US" altLang="ja-JP" sz="1050" b="0" dirty="0">
                          <a:solidFill>
                            <a:schemeClr val="tx1"/>
                          </a:solidFill>
                          <a:latin typeface="Meiryo UI" panose="020B0604030504040204" pitchFamily="50" charset="-128"/>
                          <a:ea typeface="Meiryo UI" panose="020B0604030504040204" pitchFamily="50" charset="-128"/>
                        </a:rPr>
                        <a:t>/</a:t>
                      </a:r>
                      <a:r>
                        <a:rPr lang="ja-JP" altLang="en-US" sz="1050" b="0" dirty="0">
                          <a:solidFill>
                            <a:schemeClr val="tx1"/>
                          </a:solidFill>
                          <a:latin typeface="Meiryo UI" panose="020B0604030504040204" pitchFamily="50" charset="-128"/>
                          <a:ea typeface="Meiryo UI" panose="020B0604030504040204" pitchFamily="50" charset="-128"/>
                        </a:rPr>
                        <a:t>参照</a:t>
                      </a:r>
                      <a:endParaRPr lang="en-US" altLang="ja-JP" sz="1050" b="0" dirty="0">
                        <a:solidFill>
                          <a:schemeClr val="tx1"/>
                        </a:solidFill>
                        <a:latin typeface="Meiryo UI" panose="020B0604030504040204" pitchFamily="50" charset="-128"/>
                        <a:ea typeface="Meiryo UI" panose="020B0604030504040204" pitchFamily="50" charset="-128"/>
                      </a:endParaRPr>
                    </a:p>
                    <a:p>
                      <a:r>
                        <a:rPr lang="ja-JP" altLang="en-US" sz="1050" b="0" dirty="0">
                          <a:solidFill>
                            <a:schemeClr val="tx1"/>
                          </a:solidFill>
                          <a:latin typeface="Meiryo UI" panose="020B0604030504040204" pitchFamily="50" charset="-128"/>
                          <a:ea typeface="Meiryo UI" panose="020B0604030504040204" pitchFamily="50" charset="-128"/>
                        </a:rPr>
                        <a:t>　　するための導入経費</a:t>
                      </a:r>
                      <a:endParaRPr lang="en-US" altLang="ja-JP" sz="1050" b="0" dirty="0">
                        <a:solidFill>
                          <a:schemeClr val="tx1"/>
                        </a:solidFill>
                        <a:latin typeface="Meiryo UI" panose="020B0604030504040204" pitchFamily="50" charset="-128"/>
                        <a:ea typeface="Meiryo UI" panose="020B0604030504040204" pitchFamily="50" charset="-128"/>
                      </a:endParaRPr>
                    </a:p>
                    <a:p>
                      <a:r>
                        <a:rPr lang="ja-JP" altLang="en-US" sz="1050" b="0" dirty="0">
                          <a:solidFill>
                            <a:schemeClr val="tx1"/>
                          </a:solidFill>
                          <a:latin typeface="Meiryo UI" panose="020B0604030504040204" pitchFamily="50" charset="-128"/>
                          <a:ea typeface="Meiryo UI" panose="020B0604030504040204" pitchFamily="50" charset="-128"/>
                        </a:rPr>
                        <a:t>　　</a:t>
                      </a:r>
                      <a:r>
                        <a:rPr lang="en-US" altLang="ja-JP" sz="1050" b="0" dirty="0">
                          <a:solidFill>
                            <a:schemeClr val="tx1"/>
                          </a:solidFill>
                          <a:latin typeface="Meiryo UI" panose="020B0604030504040204" pitchFamily="50" charset="-128"/>
                          <a:ea typeface="Meiryo UI" panose="020B0604030504040204" pitchFamily="50" charset="-128"/>
                        </a:rPr>
                        <a:t>(NW</a:t>
                      </a:r>
                      <a:r>
                        <a:rPr lang="ja-JP" altLang="en-US" sz="1050" b="0" dirty="0">
                          <a:solidFill>
                            <a:schemeClr val="tx1"/>
                          </a:solidFill>
                          <a:latin typeface="Meiryo UI" panose="020B0604030504040204" pitchFamily="50" charset="-128"/>
                          <a:ea typeface="Meiryo UI" panose="020B0604030504040204" pitchFamily="50" charset="-128"/>
                        </a:rPr>
                        <a:t>機器、既存システムとの</a:t>
                      </a:r>
                      <a:endParaRPr lang="en-US" altLang="ja-JP" sz="1050" b="0" dirty="0">
                        <a:solidFill>
                          <a:schemeClr val="tx1"/>
                        </a:solidFill>
                        <a:latin typeface="Meiryo UI" panose="020B0604030504040204" pitchFamily="50" charset="-128"/>
                        <a:ea typeface="Meiryo UI" panose="020B0604030504040204" pitchFamily="50" charset="-128"/>
                      </a:endParaRPr>
                    </a:p>
                    <a:p>
                      <a:r>
                        <a:rPr lang="ja-JP" altLang="en-US" sz="1050" b="0" dirty="0">
                          <a:solidFill>
                            <a:schemeClr val="tx1"/>
                          </a:solidFill>
                          <a:latin typeface="Meiryo UI" panose="020B0604030504040204" pitchFamily="50" charset="-128"/>
                          <a:ea typeface="Meiryo UI" panose="020B0604030504040204" pitchFamily="50" charset="-128"/>
                        </a:rPr>
                        <a:t>　　接続連携費・改修費</a:t>
                      </a:r>
                      <a:r>
                        <a:rPr lang="en-US" altLang="ja-JP" sz="1050" b="0" dirty="0">
                          <a:solidFill>
                            <a:schemeClr val="tx1"/>
                          </a:solidFill>
                          <a:latin typeface="Meiryo UI" panose="020B0604030504040204" pitchFamily="50" charset="-128"/>
                          <a:ea typeface="Meiryo UI" panose="020B0604030504040204" pitchFamily="50" charset="-128"/>
                        </a:rPr>
                        <a:t>)</a:t>
                      </a:r>
                    </a:p>
                    <a:p>
                      <a:endParaRPr lang="en-US" altLang="ja-JP" sz="1050" b="0" dirty="0">
                        <a:solidFill>
                          <a:schemeClr val="tx1"/>
                        </a:solidFill>
                        <a:latin typeface="Meiryo UI" panose="020B0604030504040204" pitchFamily="50" charset="-128"/>
                        <a:ea typeface="Meiryo UI" panose="020B0604030504040204" pitchFamily="50" charset="-128"/>
                      </a:endParaRPr>
                    </a:p>
                    <a:p>
                      <a:r>
                        <a:rPr lang="en-US" altLang="ja-JP" sz="1050" b="0" dirty="0">
                          <a:solidFill>
                            <a:schemeClr val="tx1"/>
                          </a:solidFill>
                          <a:latin typeface="Meiryo UI" panose="020B0604030504040204" pitchFamily="50" charset="-128"/>
                          <a:ea typeface="Meiryo UI" panose="020B0604030504040204" pitchFamily="50" charset="-128"/>
                        </a:rPr>
                        <a:t>B</a:t>
                      </a:r>
                      <a:r>
                        <a:rPr lang="ja-JP" altLang="en-US" sz="1050" b="0" dirty="0">
                          <a:solidFill>
                            <a:schemeClr val="tx1"/>
                          </a:solidFill>
                          <a:latin typeface="Meiryo UI" panose="020B0604030504040204" pitchFamily="50" charset="-128"/>
                          <a:ea typeface="Meiryo UI" panose="020B0604030504040204" pitchFamily="50" charset="-128"/>
                        </a:rPr>
                        <a:t>：地域医療患者情報を集約</a:t>
                      </a:r>
                      <a:endParaRPr lang="en-US" altLang="ja-JP" sz="1050" b="0" dirty="0">
                        <a:solidFill>
                          <a:schemeClr val="tx1"/>
                        </a:solidFill>
                        <a:latin typeface="Meiryo UI" panose="020B0604030504040204" pitchFamily="50" charset="-128"/>
                        <a:ea typeface="Meiryo UI" panose="020B0604030504040204" pitchFamily="50" charset="-128"/>
                      </a:endParaRPr>
                    </a:p>
                    <a:p>
                      <a:r>
                        <a:rPr lang="ja-JP" altLang="en-US" sz="1050" b="0" dirty="0">
                          <a:solidFill>
                            <a:schemeClr val="tx1"/>
                          </a:solidFill>
                          <a:latin typeface="Meiryo UI" panose="020B0604030504040204" pitchFamily="50" charset="-128"/>
                          <a:ea typeface="Meiryo UI" panose="020B0604030504040204" pitchFamily="50" charset="-128"/>
                        </a:rPr>
                        <a:t>　　するクラウド等の構築費</a:t>
                      </a:r>
                      <a:endParaRPr lang="en-US" altLang="ja-JP" sz="1050" b="0" dirty="0">
                        <a:solidFill>
                          <a:schemeClr val="tx1"/>
                        </a:solidFill>
                        <a:latin typeface="Meiryo UI" panose="020B0604030504040204" pitchFamily="50" charset="-128"/>
                        <a:ea typeface="Meiryo UI" panose="020B0604030504040204" pitchFamily="50" charset="-128"/>
                      </a:endParaRPr>
                    </a:p>
                    <a:p>
                      <a:r>
                        <a:rPr lang="ja-JP" altLang="en-US" sz="1050" b="0" dirty="0">
                          <a:solidFill>
                            <a:schemeClr val="tx1"/>
                          </a:solidFill>
                          <a:latin typeface="Meiryo UI" panose="020B0604030504040204" pitchFamily="50" charset="-128"/>
                          <a:ea typeface="Meiryo UI" panose="020B0604030504040204" pitchFamily="50" charset="-128"/>
                        </a:rPr>
                        <a:t>　　</a:t>
                      </a:r>
                      <a:r>
                        <a:rPr lang="en-US" altLang="ja-JP" sz="1050" b="0" dirty="0">
                          <a:solidFill>
                            <a:schemeClr val="tx1"/>
                          </a:solidFill>
                          <a:latin typeface="Meiryo UI" panose="020B0604030504040204" pitchFamily="50" charset="-128"/>
                          <a:ea typeface="Meiryo UI" panose="020B0604030504040204" pitchFamily="50" charset="-128"/>
                        </a:rPr>
                        <a:t>(NW</a:t>
                      </a:r>
                      <a:r>
                        <a:rPr lang="ja-JP" altLang="en-US" sz="1050" b="0" dirty="0">
                          <a:solidFill>
                            <a:schemeClr val="tx1"/>
                          </a:solidFill>
                          <a:latin typeface="Meiryo UI" panose="020B0604030504040204" pitchFamily="50" charset="-128"/>
                          <a:ea typeface="Meiryo UI" panose="020B0604030504040204" pitchFamily="50" charset="-128"/>
                        </a:rPr>
                        <a:t>機器、クラウド等の構築・</a:t>
                      </a:r>
                      <a:endParaRPr lang="en-US" altLang="ja-JP" sz="1050" b="0" dirty="0">
                        <a:solidFill>
                          <a:schemeClr val="tx1"/>
                        </a:solidFill>
                        <a:latin typeface="Meiryo UI" panose="020B0604030504040204" pitchFamily="50" charset="-128"/>
                        <a:ea typeface="Meiryo UI" panose="020B0604030504040204" pitchFamily="50" charset="-128"/>
                      </a:endParaRPr>
                    </a:p>
                    <a:p>
                      <a:r>
                        <a:rPr lang="ja-JP" altLang="en-US" sz="1050" b="0" dirty="0">
                          <a:solidFill>
                            <a:schemeClr val="tx1"/>
                          </a:solidFill>
                          <a:latin typeface="Meiryo UI" panose="020B0604030504040204" pitchFamily="50" charset="-128"/>
                          <a:ea typeface="Meiryo UI" panose="020B0604030504040204" pitchFamily="50" charset="-128"/>
                        </a:rPr>
                        <a:t>　　改修費・連携費</a:t>
                      </a:r>
                      <a:r>
                        <a:rPr lang="en-US" altLang="ja-JP" sz="1050" b="0" dirty="0">
                          <a:solidFill>
                            <a:schemeClr val="tx1"/>
                          </a:solidFill>
                          <a:latin typeface="Meiryo UI" panose="020B0604030504040204" pitchFamily="50" charset="-128"/>
                          <a:ea typeface="Meiryo UI" panose="020B0604030504040204" pitchFamily="50" charset="-128"/>
                        </a:rPr>
                        <a:t>)</a:t>
                      </a:r>
                    </a:p>
                    <a:p>
                      <a:endParaRPr lang="en-US" altLang="ja-JP" sz="1050" b="0" dirty="0">
                        <a:solidFill>
                          <a:schemeClr val="tx1"/>
                        </a:solidFill>
                      </a:endParaRPr>
                    </a:p>
                    <a:p>
                      <a:endParaRPr kumimoji="1" lang="en-US" altLang="ja-JP"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solidFill>
                      <a:prstDash val="solid"/>
                      <a:round/>
                      <a:headEnd type="none" w="med" len="med"/>
                      <a:tailEnd type="none" w="med" len="med"/>
                    </a:lnL>
                  </a:tcPr>
                </a:tc>
                <a:tc>
                  <a:txBody>
                    <a:bodyPr/>
                    <a:lstStyle/>
                    <a:p>
                      <a:pPr algn="ctr"/>
                      <a:r>
                        <a:rPr lang="ja-JP" altLang="en-US">
                          <a:solidFill>
                            <a:schemeClr val="tx1"/>
                          </a:solidFill>
                        </a:rPr>
                        <a:t>○</a:t>
                      </a:r>
                      <a:endParaRPr lang="ja-JP" altLang="en-US" dirty="0">
                        <a:solidFill>
                          <a:schemeClr val="tx1"/>
                        </a:solidFill>
                      </a:endParaRPr>
                    </a:p>
                  </a:txBody>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但し、電子カルテ、受診・検査の予約システムの導入経費、既存の病診情報システムの単なる更新は補助対象外</a:t>
                      </a:r>
                    </a:p>
                    <a:p>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r h="436490">
                <a:tc>
                  <a:txBody>
                    <a:bodyPr/>
                    <a:lstStyle/>
                    <a:p>
                      <a:r>
                        <a:rPr kumimoji="1" lang="ja-JP" altLang="en-US" sz="1050">
                          <a:solidFill>
                            <a:schemeClr val="tx1"/>
                          </a:solidFill>
                          <a:latin typeface="Meiryo UI" panose="020B0604030504040204" pitchFamily="50" charset="-128"/>
                          <a:ea typeface="Meiryo UI" panose="020B0604030504040204" pitchFamily="50" charset="-128"/>
                          <a:cs typeface="Meiryo UI" panose="020B0604030504040204" pitchFamily="50" charset="-128"/>
                        </a:rPr>
                        <a:t>通信費</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bg1"/>
                      </a:solidFill>
                      <a:prstDash val="solid"/>
                      <a:round/>
                      <a:headEnd type="none" w="med" len="med"/>
                      <a:tailEnd type="none" w="med" len="med"/>
                    </a:lnR>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すべての参加施設のシステムの維持経費、通信費</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solidFill>
                      <a:prstDash val="solid"/>
                      <a:round/>
                      <a:headEnd type="none" w="med" len="med"/>
                      <a:tailEnd type="none" w="med" len="med"/>
                    </a:lnL>
                  </a:tcPr>
                </a:tc>
                <a:tc>
                  <a:txBody>
                    <a:bodyPr/>
                    <a:lstStyle/>
                    <a:p>
                      <a:pPr algn="ctr"/>
                      <a:r>
                        <a:rPr kumimoji="1" lang="en-US" altLang="ja-JP" sz="180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en-US" altLang="ja-JP" sz="105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2"/>
                  </a:ext>
                </a:extLst>
              </a:tr>
              <a:tr h="576040">
                <a:tc>
                  <a:txBody>
                    <a:bodyPr/>
                    <a:lstStyle/>
                    <a:p>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説明会費</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bg1"/>
                      </a:solidFill>
                      <a:prstDash val="solid"/>
                      <a:round/>
                      <a:headEnd type="none" w="med" len="med"/>
                      <a:tailEnd type="none" w="med" len="med"/>
                    </a:lnR>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地域連携システム初期導入の際に地域の病院や診療所、薬局、介護施設等などに対する説明会を開催</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するための費用</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solidFill>
                      <a:prstDash val="solid"/>
                      <a:round/>
                      <a:headEnd type="none" w="med" len="med"/>
                      <a:tailEnd type="none" w="med" len="med"/>
                    </a:lnL>
                  </a:tcPr>
                </a:tc>
                <a:tc>
                  <a:txBody>
                    <a:bodyPr/>
                    <a:lstStyle/>
                    <a:p>
                      <a:pPr algn="ctr"/>
                      <a:r>
                        <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rPr>
                        <a:t>初期導入のみ</a:t>
                      </a:r>
                      <a:endPar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但し、病院の職員人件費や旅費などは補助対象外</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3"/>
                  </a:ext>
                </a:extLst>
              </a:tr>
            </a:tbl>
          </a:graphicData>
        </a:graphic>
      </p:graphicFrame>
      <p:sp>
        <p:nvSpPr>
          <p:cNvPr id="6" name="Rectangle 12" descr="縦線 (反転)">
            <a:extLst>
              <a:ext uri="{FF2B5EF4-FFF2-40B4-BE49-F238E27FC236}">
                <a16:creationId xmlns:a16="http://schemas.microsoft.com/office/drawing/2014/main" id="{F11FF0D2-37ED-BD9B-B534-7AFD352A21B5}"/>
              </a:ext>
            </a:extLst>
          </p:cNvPr>
          <p:cNvSpPr>
            <a:spLocks noChangeArrowheads="1"/>
          </p:cNvSpPr>
          <p:nvPr/>
        </p:nvSpPr>
        <p:spPr bwMode="auto">
          <a:xfrm>
            <a:off x="469532" y="1309613"/>
            <a:ext cx="4680324" cy="363110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170" tIns="10795" rIns="90170" bIns="10795" anchor="ctr"/>
          <a:lstStyle>
            <a:lvl1pPr eaLnBrk="0" hangingPunct="0">
              <a:spcBef>
                <a:spcPct val="20000"/>
              </a:spcBef>
              <a:buChar char="•"/>
              <a:defRPr sz="32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1pPr>
            <a:lvl2pPr marL="742950" indent="-285750" eaLnBrk="0" hangingPunct="0">
              <a:spcBef>
                <a:spcPct val="20000"/>
              </a:spcBef>
              <a:buChar char="–"/>
              <a:defRPr sz="28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2pPr>
            <a:lvl3pPr marL="1143000" indent="-228600" eaLnBrk="0" hangingPunct="0">
              <a:spcBef>
                <a:spcPct val="20000"/>
              </a:spcBef>
              <a:buChar char="•"/>
              <a:defRPr sz="24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3pPr>
            <a:lvl4pPr marL="1600200" indent="-228600" eaLnBrk="0" hangingPunct="0">
              <a:spcBef>
                <a:spcPct val="20000"/>
              </a:spcBef>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4pPr>
            <a:lvl5pPr marL="2057400" indent="-228600" eaLnBrk="0" hangingPunct="0">
              <a:spcBef>
                <a:spcPct val="20000"/>
              </a:spcBef>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9pPr>
          </a:lstStyle>
          <a:p>
            <a:pPr eaLnBrk="1" hangingPunct="1">
              <a:lnSpc>
                <a:spcPct val="115000"/>
              </a:lnSpc>
              <a:spcBef>
                <a:spcPct val="0"/>
              </a:spcBef>
              <a:buNone/>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・事業計画書の提出</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大阪府への説明</a:t>
            </a:r>
            <a:endParaRPr lang="ja-JP" altLang="en-US" sz="9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endParaRPr>
          </a:p>
          <a:p>
            <a:pPr eaLnBrk="1" hangingPunct="1">
              <a:lnSpc>
                <a:spcPct val="115000"/>
              </a:lnSpc>
              <a:spcBef>
                <a:spcPct val="0"/>
              </a:spcBef>
              <a:buNone/>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　　↓　　　　　</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endParaRPr>
          </a:p>
          <a:p>
            <a:pPr eaLnBrk="1" hangingPunct="1">
              <a:lnSpc>
                <a:spcPct val="115000"/>
              </a:lnSpc>
              <a:spcBef>
                <a:spcPct val="0"/>
              </a:spcBef>
              <a:buNone/>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・大阪府から申請者に対して質問</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補助要件確認</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a:t>
            </a:r>
          </a:p>
          <a:p>
            <a:pPr eaLnBrk="1" hangingPunct="1">
              <a:lnSpc>
                <a:spcPct val="115000"/>
              </a:lnSpc>
              <a:spcBef>
                <a:spcPct val="0"/>
              </a:spcBef>
              <a:buNone/>
            </a:pPr>
            <a:r>
              <a:rPr lang="ja-JP" altLang="en-US" sz="1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a:t>
            </a:r>
          </a:p>
          <a:p>
            <a:pPr eaLnBrk="1" hangingPunct="1">
              <a:lnSpc>
                <a:spcPct val="115000"/>
              </a:lnSpc>
              <a:spcBef>
                <a:spcPct val="0"/>
              </a:spcBef>
              <a:buNone/>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・加入する地連</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NW</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及び契約締結の手続の事前協議</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endParaRPr>
          </a:p>
          <a:p>
            <a:pPr eaLnBrk="1" hangingPunct="1">
              <a:lnSpc>
                <a:spcPct val="115000"/>
              </a:lnSpc>
              <a:spcBef>
                <a:spcPct val="0"/>
              </a:spcBef>
              <a:buNone/>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　（地連</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NW</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の要件、入札方法等を大阪府と協議）</a:t>
            </a:r>
          </a:p>
          <a:p>
            <a:pPr eaLnBrk="1" hangingPunct="1">
              <a:lnSpc>
                <a:spcPct val="115000"/>
              </a:lnSpc>
              <a:spcBef>
                <a:spcPct val="0"/>
              </a:spcBef>
              <a:buNone/>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　　↓　大阪府が、加入する地連</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NW</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が補助要件を満たしているか、</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endParaRPr>
          </a:p>
          <a:p>
            <a:pPr eaLnBrk="1" hangingPunct="1">
              <a:lnSpc>
                <a:spcPct val="115000"/>
              </a:lnSpc>
              <a:spcBef>
                <a:spcPct val="0"/>
              </a:spcBef>
              <a:buNone/>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　　　　契約締結の手続きが適正に行われているかを確認</a:t>
            </a:r>
            <a:endParaRPr lang="ja-JP" altLang="en-US" sz="6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endParaRPr>
          </a:p>
          <a:p>
            <a:pPr eaLnBrk="1" hangingPunct="1">
              <a:lnSpc>
                <a:spcPct val="115000"/>
              </a:lnSpc>
              <a:spcBef>
                <a:spcPct val="0"/>
              </a:spcBef>
              <a:buNone/>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・補助金交付申請書の提出</a:t>
            </a:r>
          </a:p>
          <a:p>
            <a:pPr eaLnBrk="1" hangingPunct="1">
              <a:lnSpc>
                <a:spcPct val="115000"/>
              </a:lnSpc>
              <a:spcBef>
                <a:spcPct val="0"/>
              </a:spcBef>
              <a:buNone/>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　　↓　大阪府が補助金交付申請書の内容を審査の上、補助金の</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endParaRPr>
          </a:p>
          <a:p>
            <a:pPr eaLnBrk="1" hangingPunct="1">
              <a:lnSpc>
                <a:spcPct val="115000"/>
              </a:lnSpc>
              <a:spcBef>
                <a:spcPct val="0"/>
              </a:spcBef>
              <a:buNone/>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　　　　交付の決定を通知</a:t>
            </a:r>
            <a:endParaRPr lang="ja-JP" altLang="en-US" sz="6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endParaRPr>
          </a:p>
          <a:p>
            <a:pPr eaLnBrk="1" hangingPunct="1">
              <a:lnSpc>
                <a:spcPct val="115000"/>
              </a:lnSpc>
              <a:spcBef>
                <a:spcPct val="0"/>
              </a:spcBef>
              <a:buNone/>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・必要に応じ中間検査の実施</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endParaRPr>
          </a:p>
          <a:p>
            <a:pPr eaLnBrk="1" hangingPunct="1">
              <a:lnSpc>
                <a:spcPct val="115000"/>
              </a:lnSpc>
              <a:spcBef>
                <a:spcPct val="0"/>
              </a:spcBef>
              <a:buNone/>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　　↓　事業変更、概算払いが必要な場合は関係書類の提出</a:t>
            </a:r>
            <a:endParaRPr lang="en-US" altLang="ja-JP" sz="6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endParaRPr>
          </a:p>
          <a:p>
            <a:pPr eaLnBrk="1" hangingPunct="1">
              <a:lnSpc>
                <a:spcPct val="115000"/>
              </a:lnSpc>
              <a:spcBef>
                <a:spcPct val="0"/>
              </a:spcBef>
              <a:buNone/>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・事業実績報告書の提出</a:t>
            </a:r>
          </a:p>
          <a:p>
            <a:pPr eaLnBrk="1" hangingPunct="1">
              <a:lnSpc>
                <a:spcPct val="115000"/>
              </a:lnSpc>
              <a:spcBef>
                <a:spcPct val="0"/>
              </a:spcBef>
              <a:buNone/>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　　↓　大阪府が事業実績報告書の内容を審査の上、補助金の</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endParaRPr>
          </a:p>
          <a:p>
            <a:pPr eaLnBrk="1" hangingPunct="1">
              <a:lnSpc>
                <a:spcPct val="115000"/>
              </a:lnSpc>
              <a:spcBef>
                <a:spcPct val="0"/>
              </a:spcBef>
              <a:buNone/>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　　　　額の確定を通知</a:t>
            </a:r>
            <a:endParaRPr lang="ja-JP" altLang="en-US" sz="6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endParaRPr>
          </a:p>
          <a:p>
            <a:pPr eaLnBrk="1" hangingPunct="1">
              <a:lnSpc>
                <a:spcPct val="115000"/>
              </a:lnSpc>
              <a:spcBef>
                <a:spcPct val="0"/>
              </a:spcBef>
              <a:buNone/>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・大阪府から確定した額の補助金を交付</a:t>
            </a:r>
          </a:p>
        </p:txBody>
      </p:sp>
      <p:sp>
        <p:nvSpPr>
          <p:cNvPr id="7" name="Text Box 6">
            <a:extLst>
              <a:ext uri="{FF2B5EF4-FFF2-40B4-BE49-F238E27FC236}">
                <a16:creationId xmlns:a16="http://schemas.microsoft.com/office/drawing/2014/main" id="{66EC79D3-7DC8-D2BB-29EA-76DBD3BB9728}"/>
              </a:ext>
            </a:extLst>
          </p:cNvPr>
          <p:cNvSpPr txBox="1">
            <a:spLocks noChangeArrowheads="1"/>
          </p:cNvSpPr>
          <p:nvPr/>
        </p:nvSpPr>
        <p:spPr bwMode="auto">
          <a:xfrm>
            <a:off x="5365873" y="1020933"/>
            <a:ext cx="4311526" cy="359228"/>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Char char="•"/>
              <a:defRPr sz="32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1pPr>
            <a:lvl2pPr marL="742950" indent="-285750" eaLnBrk="0" hangingPunct="0">
              <a:spcBef>
                <a:spcPct val="20000"/>
              </a:spcBef>
              <a:buChar char="–"/>
              <a:defRPr sz="28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2pPr>
            <a:lvl3pPr marL="1143000" indent="-228600" eaLnBrk="0" hangingPunct="0">
              <a:spcBef>
                <a:spcPct val="20000"/>
              </a:spcBef>
              <a:buChar char="•"/>
              <a:defRPr sz="24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3pPr>
            <a:lvl4pPr marL="1600200" indent="-228600" eaLnBrk="0" hangingPunct="0">
              <a:spcBef>
                <a:spcPct val="20000"/>
              </a:spcBef>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4pPr>
            <a:lvl5pPr marL="2057400" indent="-228600" eaLnBrk="0" hangingPunct="0">
              <a:spcBef>
                <a:spcPct val="20000"/>
              </a:spcBef>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9pPr>
          </a:lstStyle>
          <a:p>
            <a:pPr algn="ctr" eaLnBrk="1" hangingPunct="1">
              <a:spcBef>
                <a:spcPct val="0"/>
              </a:spcBef>
              <a:buNone/>
            </a:pPr>
            <a:r>
              <a:rPr lang="ja-JP" altLang="en-US" sz="1800" dirty="0">
                <a:solidFill>
                  <a:schemeClr val="bg1"/>
                </a:solidFill>
                <a:latin typeface="Arial" panose="020B0604020202020204" pitchFamily="34" charset="0"/>
                <a:ea typeface="HGPｺﾞｼｯｸE" panose="020B0900000000000000" pitchFamily="50" charset="-128"/>
              </a:rPr>
              <a:t>補助金交付対象経費</a:t>
            </a:r>
          </a:p>
        </p:txBody>
      </p:sp>
      <p:sp>
        <p:nvSpPr>
          <p:cNvPr id="8" name="Text Box 6">
            <a:extLst>
              <a:ext uri="{FF2B5EF4-FFF2-40B4-BE49-F238E27FC236}">
                <a16:creationId xmlns:a16="http://schemas.microsoft.com/office/drawing/2014/main" id="{8942E025-D050-7CE5-3CF8-5D02FE78A502}"/>
              </a:ext>
            </a:extLst>
          </p:cNvPr>
          <p:cNvSpPr txBox="1">
            <a:spLocks noChangeArrowheads="1"/>
          </p:cNvSpPr>
          <p:nvPr/>
        </p:nvSpPr>
        <p:spPr bwMode="auto">
          <a:xfrm>
            <a:off x="469533" y="4928026"/>
            <a:ext cx="4680323" cy="360026"/>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Char char="•"/>
              <a:defRPr sz="32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1pPr>
            <a:lvl2pPr marL="742950" indent="-285750" eaLnBrk="0" hangingPunct="0">
              <a:spcBef>
                <a:spcPct val="20000"/>
              </a:spcBef>
              <a:buChar char="–"/>
              <a:defRPr sz="28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2pPr>
            <a:lvl3pPr marL="1143000" indent="-228600" eaLnBrk="0" hangingPunct="0">
              <a:spcBef>
                <a:spcPct val="20000"/>
              </a:spcBef>
              <a:buChar char="•"/>
              <a:defRPr sz="24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3pPr>
            <a:lvl4pPr marL="1600200" indent="-228600" eaLnBrk="0" hangingPunct="0">
              <a:spcBef>
                <a:spcPct val="20000"/>
              </a:spcBef>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4pPr>
            <a:lvl5pPr marL="2057400" indent="-228600" eaLnBrk="0" hangingPunct="0">
              <a:spcBef>
                <a:spcPct val="20000"/>
              </a:spcBef>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9pPr>
          </a:lstStyle>
          <a:p>
            <a:pPr algn="ctr" eaLnBrk="1" hangingPunct="1">
              <a:spcBef>
                <a:spcPct val="0"/>
              </a:spcBef>
              <a:buNone/>
            </a:pPr>
            <a:r>
              <a:rPr lang="ja-JP" altLang="en-US" sz="1800" dirty="0">
                <a:solidFill>
                  <a:schemeClr val="bg1"/>
                </a:solidFill>
                <a:latin typeface="Arial" panose="020B0604020202020204" pitchFamily="34" charset="0"/>
                <a:ea typeface="HGPｺﾞｼｯｸE" panose="020B0900000000000000" pitchFamily="50" charset="-128"/>
              </a:rPr>
              <a:t>留意事項　</a:t>
            </a:r>
            <a:r>
              <a:rPr lang="ja-JP" altLang="en-US" sz="1050" dirty="0">
                <a:solidFill>
                  <a:schemeClr val="bg1"/>
                </a:solidFill>
                <a:latin typeface="Arial" panose="020B0604020202020204" pitchFamily="34" charset="0"/>
                <a:ea typeface="HGPｺﾞｼｯｸE" panose="020B0900000000000000" pitchFamily="50" charset="-128"/>
              </a:rPr>
              <a:t>（その他の事項は</a:t>
            </a:r>
            <a:r>
              <a:rPr lang="en-US" altLang="ja-JP" sz="1050" dirty="0">
                <a:solidFill>
                  <a:schemeClr val="bg1"/>
                </a:solidFill>
                <a:latin typeface="Arial" panose="020B0604020202020204" pitchFamily="34" charset="0"/>
                <a:ea typeface="HGPｺﾞｼｯｸE" panose="020B0900000000000000" pitchFamily="50" charset="-128"/>
              </a:rPr>
              <a:t>QA</a:t>
            </a:r>
            <a:r>
              <a:rPr lang="ja-JP" altLang="en-US" sz="1050" dirty="0">
                <a:solidFill>
                  <a:schemeClr val="bg1"/>
                </a:solidFill>
                <a:latin typeface="Arial" panose="020B0604020202020204" pitchFamily="34" charset="0"/>
                <a:ea typeface="HGPｺﾞｼｯｸE" panose="020B0900000000000000" pitchFamily="50" charset="-128"/>
              </a:rPr>
              <a:t>集をご参照願います）</a:t>
            </a:r>
          </a:p>
        </p:txBody>
      </p:sp>
      <p:sp>
        <p:nvSpPr>
          <p:cNvPr id="9" name="Rectangle 12" descr="縦線 (反転)">
            <a:extLst>
              <a:ext uri="{FF2B5EF4-FFF2-40B4-BE49-F238E27FC236}">
                <a16:creationId xmlns:a16="http://schemas.microsoft.com/office/drawing/2014/main" id="{DA400CA6-8514-13A7-143C-E64969E30E6B}"/>
              </a:ext>
            </a:extLst>
          </p:cNvPr>
          <p:cNvSpPr>
            <a:spLocks noChangeArrowheads="1"/>
          </p:cNvSpPr>
          <p:nvPr/>
        </p:nvSpPr>
        <p:spPr bwMode="auto">
          <a:xfrm>
            <a:off x="361843" y="5136896"/>
            <a:ext cx="5004029" cy="176451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170" tIns="10795" rIns="90170" bIns="10795" anchor="ctr"/>
          <a:lstStyle>
            <a:lvl1pPr eaLnBrk="0" hangingPunct="0">
              <a:spcBef>
                <a:spcPct val="20000"/>
              </a:spcBef>
              <a:buChar char="•"/>
              <a:defRPr sz="32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1pPr>
            <a:lvl2pPr marL="742950" indent="-285750" eaLnBrk="0" hangingPunct="0">
              <a:spcBef>
                <a:spcPct val="20000"/>
              </a:spcBef>
              <a:buChar char="–"/>
              <a:defRPr sz="28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2pPr>
            <a:lvl3pPr marL="1143000" indent="-228600" eaLnBrk="0" hangingPunct="0">
              <a:spcBef>
                <a:spcPct val="20000"/>
              </a:spcBef>
              <a:buChar char="•"/>
              <a:defRPr sz="24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3pPr>
            <a:lvl4pPr marL="1600200" indent="-228600" eaLnBrk="0" hangingPunct="0">
              <a:spcBef>
                <a:spcPct val="20000"/>
              </a:spcBef>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4pPr>
            <a:lvl5pPr marL="2057400" indent="-228600" eaLnBrk="0" hangingPunct="0">
              <a:spcBef>
                <a:spcPct val="20000"/>
              </a:spcBef>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9pPr>
          </a:lstStyle>
          <a:p>
            <a:pPr eaLnBrk="1" hangingPunct="1">
              <a:lnSpc>
                <a:spcPct val="115000"/>
              </a:lnSpc>
              <a:spcBef>
                <a:spcPct val="0"/>
              </a:spcBef>
              <a:buNone/>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・業者選定にあたって、一般競争入札手続に準拠ください。随意契約と</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endParaRPr>
          </a:p>
          <a:p>
            <a:pPr eaLnBrk="1" hangingPunct="1">
              <a:lnSpc>
                <a:spcPct val="115000"/>
              </a:lnSpc>
              <a:spcBef>
                <a:spcPct val="0"/>
              </a:spcBef>
              <a:buNone/>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　ならざるを得ない場合は、必ず２社以上の見積り合わせをしてください。</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endParaRPr>
          </a:p>
          <a:p>
            <a:pPr eaLnBrk="1" hangingPunct="1">
              <a:lnSpc>
                <a:spcPct val="115000"/>
              </a:lnSpc>
              <a:spcBef>
                <a:spcPct val="0"/>
              </a:spcBef>
              <a:buNone/>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・事業期間について、</a:t>
            </a:r>
            <a:r>
              <a:rPr lang="ja-JP" altLang="en-US" sz="900" dirty="0">
                <a:highlight>
                  <a:srgbClr val="FFFF00"/>
                </a:highlight>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令和６年</a:t>
            </a:r>
            <a:r>
              <a:rPr lang="en-US" altLang="ja-JP" sz="900" dirty="0">
                <a:highlight>
                  <a:srgbClr val="FFFF00"/>
                </a:highlight>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4</a:t>
            </a:r>
            <a:r>
              <a:rPr lang="ja-JP" altLang="en-US" sz="900" dirty="0">
                <a:highlight>
                  <a:srgbClr val="FFFF00"/>
                </a:highlight>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月</a:t>
            </a:r>
            <a:r>
              <a:rPr lang="en-US" altLang="ja-JP" sz="900" dirty="0">
                <a:highlight>
                  <a:srgbClr val="FFFF00"/>
                </a:highlight>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1</a:t>
            </a:r>
            <a:r>
              <a:rPr lang="ja-JP" altLang="en-US" sz="900" dirty="0">
                <a:highlight>
                  <a:srgbClr val="FFFF00"/>
                </a:highlight>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日から令和７年</a:t>
            </a:r>
            <a:r>
              <a:rPr lang="en-US" altLang="ja-JP" sz="900" dirty="0">
                <a:highlight>
                  <a:srgbClr val="FFFF00"/>
                </a:highlight>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3</a:t>
            </a:r>
            <a:r>
              <a:rPr lang="ja-JP" altLang="en-US" sz="900" dirty="0">
                <a:highlight>
                  <a:srgbClr val="FFFF00"/>
                </a:highlight>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月</a:t>
            </a:r>
            <a:r>
              <a:rPr lang="en-US" altLang="ja-JP" sz="900" dirty="0">
                <a:highlight>
                  <a:srgbClr val="FFFF00"/>
                </a:highlight>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31</a:t>
            </a:r>
            <a:r>
              <a:rPr lang="ja-JP" altLang="en-US" sz="900" dirty="0">
                <a:highlight>
                  <a:srgbClr val="FFFF00"/>
                </a:highlight>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日の間</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ですので、</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endParaRPr>
          </a:p>
          <a:p>
            <a:pPr eaLnBrk="1" hangingPunct="1">
              <a:lnSpc>
                <a:spcPct val="115000"/>
              </a:lnSpc>
              <a:spcBef>
                <a:spcPct val="0"/>
              </a:spcBef>
              <a:buNone/>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　契約の締結、納品等は事業期間内に行ってください。</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endParaRPr>
          </a:p>
          <a:p>
            <a:pPr eaLnBrk="1" hangingPunct="1">
              <a:lnSpc>
                <a:spcPct val="115000"/>
              </a:lnSpc>
              <a:spcBef>
                <a:spcPct val="0"/>
              </a:spcBef>
              <a:buNone/>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・事業年度以降のクラウド、ネットワーク機器の単なる更新や維持経費は補助の対象外です。</a:t>
            </a:r>
          </a:p>
          <a:p>
            <a:pPr eaLnBrk="1" hangingPunct="1">
              <a:lnSpc>
                <a:spcPct val="115000"/>
              </a:lnSpc>
              <a:spcBef>
                <a:spcPct val="0"/>
              </a:spcBef>
              <a:buNone/>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　（地域医療機関のＩＣＴ連携の整備が事業目的であるため）</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endParaRPr>
          </a:p>
          <a:p>
            <a:pPr eaLnBrk="1" hangingPunct="1">
              <a:lnSpc>
                <a:spcPct val="115000"/>
              </a:lnSpc>
              <a:spcBef>
                <a:spcPct val="0"/>
              </a:spcBef>
              <a:buNone/>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・厚生労働省の通知及び標準規格に対応するシステム導入が対象です。標準規格の</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endParaRPr>
          </a:p>
          <a:p>
            <a:pPr eaLnBrk="1" hangingPunct="1">
              <a:lnSpc>
                <a:spcPct val="115000"/>
              </a:lnSpc>
              <a:spcBef>
                <a:spcPct val="0"/>
              </a:spcBef>
              <a:buNone/>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　実装状況等を別紙「チェックシート」を用いて確認し、提出してください。</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endParaRPr>
          </a:p>
        </p:txBody>
      </p:sp>
      <p:graphicFrame>
        <p:nvGraphicFramePr>
          <p:cNvPr id="10" name="表 9">
            <a:extLst>
              <a:ext uri="{FF2B5EF4-FFF2-40B4-BE49-F238E27FC236}">
                <a16:creationId xmlns:a16="http://schemas.microsoft.com/office/drawing/2014/main" id="{ACCA61BF-D770-4D13-5455-5F7C6AAE4B5F}"/>
              </a:ext>
            </a:extLst>
          </p:cNvPr>
          <p:cNvGraphicFramePr>
            <a:graphicFrameLocks noGrp="1"/>
          </p:cNvGraphicFramePr>
          <p:nvPr>
            <p:extLst>
              <p:ext uri="{D42A27DB-BD31-4B8C-83A1-F6EECF244321}">
                <p14:modId xmlns:p14="http://schemas.microsoft.com/office/powerpoint/2010/main" val="1169010206"/>
              </p:ext>
            </p:extLst>
          </p:nvPr>
        </p:nvGraphicFramePr>
        <p:xfrm>
          <a:off x="5365872" y="5002020"/>
          <a:ext cx="4311527" cy="1593155"/>
        </p:xfrm>
        <a:graphic>
          <a:graphicData uri="http://schemas.openxmlformats.org/drawingml/2006/table">
            <a:tbl>
              <a:tblPr firstRow="1" bandRow="1">
                <a:tableStyleId>{5C22544A-7EE6-4342-B048-85BDC9FD1C3A}</a:tableStyleId>
              </a:tblPr>
              <a:tblGrid>
                <a:gridCol w="862305">
                  <a:extLst>
                    <a:ext uri="{9D8B030D-6E8A-4147-A177-3AD203B41FA5}">
                      <a16:colId xmlns:a16="http://schemas.microsoft.com/office/drawing/2014/main" val="20000"/>
                    </a:ext>
                  </a:extLst>
                </a:gridCol>
                <a:gridCol w="1408995">
                  <a:extLst>
                    <a:ext uri="{9D8B030D-6E8A-4147-A177-3AD203B41FA5}">
                      <a16:colId xmlns:a16="http://schemas.microsoft.com/office/drawing/2014/main" val="20001"/>
                    </a:ext>
                  </a:extLst>
                </a:gridCol>
                <a:gridCol w="978794">
                  <a:extLst>
                    <a:ext uri="{9D8B030D-6E8A-4147-A177-3AD203B41FA5}">
                      <a16:colId xmlns:a16="http://schemas.microsoft.com/office/drawing/2014/main" val="20002"/>
                    </a:ext>
                  </a:extLst>
                </a:gridCol>
                <a:gridCol w="1061433">
                  <a:extLst>
                    <a:ext uri="{9D8B030D-6E8A-4147-A177-3AD203B41FA5}">
                      <a16:colId xmlns:a16="http://schemas.microsoft.com/office/drawing/2014/main" val="20003"/>
                    </a:ext>
                  </a:extLst>
                </a:gridCol>
              </a:tblGrid>
              <a:tr h="241567">
                <a:tc>
                  <a:txBody>
                    <a:bodyPr/>
                    <a:lstStyle/>
                    <a:p>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事業者</a:t>
                      </a:r>
                    </a:p>
                  </a:txBody>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対象経費</a:t>
                      </a:r>
                    </a:p>
                  </a:txBody>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基準額</a:t>
                      </a:r>
                    </a:p>
                  </a:txBody>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補助率</a:t>
                      </a:r>
                    </a:p>
                  </a:txBody>
                  <a:tcPr/>
                </a:tc>
                <a:extLst>
                  <a:ext uri="{0D108BD9-81ED-4DB2-BD59-A6C34878D82A}">
                    <a16:rowId xmlns:a16="http://schemas.microsoft.com/office/drawing/2014/main" val="10000"/>
                  </a:ext>
                </a:extLst>
              </a:tr>
              <a:tr h="450155">
                <a:tc rowSpan="2">
                  <a:txBody>
                    <a:bodyPr/>
                    <a:lstStyle/>
                    <a:p>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府内に所在する医療法第</a:t>
                      </a:r>
                      <a:r>
                        <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条の５に定める</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病院</a:t>
                      </a:r>
                      <a:endParaRPr kumimoji="1" lang="en-US" altLang="ja-JP"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rowSpan="2">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地域医療情報連携システムの導入及び、</a:t>
                      </a:r>
                      <a:r>
                        <a:rPr kumimoji="1" lang="ja-JP" altLang="en-US" sz="900" b="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機能の追加や拡充を伴う更新</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をするために必要なクラウド・ネットワーク機器等の経費</a:t>
                      </a:r>
                      <a:endPar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（備品購入費、需用費、使用料及び賃借料、工事請負費、委託料</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endParaRPr kumimoji="1" lang="en-US" altLang="ja-JP" sz="7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en-US" altLang="ja-JP" sz="1050" baseline="0">
                          <a:solidFill>
                            <a:schemeClr val="tx1"/>
                          </a:solidFill>
                          <a:latin typeface="Meiryo UI" panose="020B0604030504040204" pitchFamily="50" charset="-128"/>
                          <a:ea typeface="Meiryo UI" panose="020B0604030504040204" pitchFamily="50" charset="-128"/>
                          <a:cs typeface="Meiryo UI" panose="020B0604030504040204" pitchFamily="50" charset="-128"/>
                        </a:rPr>
                        <a:t>4,000</a:t>
                      </a:r>
                      <a:r>
                        <a:rPr kumimoji="1" lang="ja-JP" altLang="en-US" sz="105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万円</a:t>
                      </a:r>
                      <a:endParaRPr kumimoji="1" lang="en-US" altLang="ja-JP" sz="105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p>
                    <a:p>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r h="830884">
                <a:tc vMerge="1">
                  <a:txBody>
                    <a:bodyPr/>
                    <a:lstStyle/>
                    <a:p>
                      <a:endParaRPr lang="ja-JP"/>
                    </a:p>
                  </a:txBody>
                  <a:tcPr/>
                </a:tc>
                <a:tc vMerge="1">
                  <a:txBody>
                    <a:bodyPr/>
                    <a:lstStyle/>
                    <a:p>
                      <a:endParaRPr lang="ja-JP"/>
                    </a:p>
                  </a:txBody>
                  <a:tcPr/>
                </a:tc>
                <a:tc gridSpan="2">
                  <a:txBody>
                    <a:bodyPr/>
                    <a:lstStyle/>
                    <a:p>
                      <a:r>
                        <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補助金上限額は、基準額を　</a:t>
                      </a:r>
                      <a:br>
                        <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105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を乗じた額（</a:t>
                      </a:r>
                      <a:r>
                        <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2,000</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万円）</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予算額を超える事業計画の</a:t>
                      </a:r>
                      <a:br>
                        <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105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提出があった場合、予算額の</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範囲で按分などの調整を行います。</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lang="ja-JP"/>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50809191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 val="fcb025ba9a6ccf8fed139b5222f2a63b17a4791"/>
</p:tagLst>
</file>

<file path=ppt/theme/theme1.xml><?xml version="1.0" encoding="utf-8"?>
<a:theme xmlns:a="http://schemas.openxmlformats.org/drawingml/2006/main" name="2_Custom Design">
  <a:themeElements>
    <a:clrScheme name="Custom 8">
      <a:dk1>
        <a:srgbClr val="000000"/>
      </a:dk1>
      <a:lt1>
        <a:srgbClr val="FFFFFF"/>
      </a:lt1>
      <a:dk2>
        <a:srgbClr val="000000"/>
      </a:dk2>
      <a:lt2>
        <a:srgbClr val="EEECE1"/>
      </a:lt2>
      <a:accent1>
        <a:srgbClr val="C00000"/>
      </a:accent1>
      <a:accent2>
        <a:srgbClr val="C0504D"/>
      </a:accent2>
      <a:accent3>
        <a:srgbClr val="9BBB59"/>
      </a:accent3>
      <a:accent4>
        <a:srgbClr val="8064A2"/>
      </a:accent4>
      <a:accent5>
        <a:srgbClr val="CF1428"/>
      </a:accent5>
      <a:accent6>
        <a:srgbClr val="F79646"/>
      </a:accent6>
      <a:hlink>
        <a:srgbClr val="0000FF"/>
      </a:hlink>
      <a:folHlink>
        <a:srgbClr val="800080"/>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2700">
          <a:solidFill>
            <a:schemeClr val="tx1"/>
          </a:solid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RICOH template_white_2010-j20140408" id="{22CE268B-0202-44D5-A9EB-6070F1C9F0B8}" vid="{4B2973B5-49F7-4C96-BD6F-520D3F4D8844}"/>
    </a:ext>
  </a:extLst>
</a:theme>
</file>

<file path=ppt/theme/theme2.xml><?xml version="1.0" encoding="utf-8"?>
<a:theme xmlns:a="http://schemas.openxmlformats.org/drawingml/2006/main" name="9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8_標準デザイン">
      <a:majorFont>
        <a:latin typeface="HGP創英角ｺﾞｼｯｸUB"/>
        <a:ea typeface="HGP創英角ｺﾞｼｯｸUB"/>
        <a:cs typeface=""/>
      </a:majorFont>
      <a:minorFont>
        <a:latin typeface="HGP創英角ｺﾞｼｯｸUB"/>
        <a:ea typeface="HGP創英角ｺﾞｼｯｸUB"/>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pPr>
      <a:bodyPr lIns="36000" rIns="36000" anchor="ctr"/>
      <a:lstStyle>
        <a:defPPr indent="174625">
          <a:defRPr sz="1800" b="1" dirty="0">
            <a:latin typeface="Meiryo UI" panose="020B0604030504040204" pitchFamily="50" charset="-128"/>
            <a:ea typeface="Meiryo UI" panose="020B0604030504040204" pitchFamily="50" charset="-128"/>
            <a:cs typeface="Meiryo UI" panose="020B0604030504040204" pitchFamily="50" charset="-128"/>
          </a:defRPr>
        </a:defPPr>
      </a:lstStyle>
      <a:style>
        <a:lnRef idx="0">
          <a:schemeClr val="accent6"/>
        </a:lnRef>
        <a:fillRef idx="3">
          <a:schemeClr val="accent6"/>
        </a:fillRef>
        <a:effectRef idx="3">
          <a:schemeClr val="accent6"/>
        </a:effectRef>
        <a:fontRef idx="minor">
          <a:schemeClr val="lt1"/>
        </a:fontRef>
      </a:style>
    </a:sp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1424</Words>
  <PresentationFormat>A4 210 x 297 mm</PresentationFormat>
  <Paragraphs>112</Paragraphs>
  <Slides>2</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2</vt:i4>
      </vt:variant>
    </vt:vector>
  </HeadingPairs>
  <TitlesOfParts>
    <vt:vector size="11" baseType="lpstr">
      <vt:lpstr>HGP創英角ｺﾞｼｯｸUB</vt:lpstr>
      <vt:lpstr>Meiryo UI</vt:lpstr>
      <vt:lpstr>ＭＳ Ｐゴシック</vt:lpstr>
      <vt:lpstr>Meiryo</vt:lpstr>
      <vt:lpstr>Meiryo</vt:lpstr>
      <vt:lpstr>Arial</vt:lpstr>
      <vt:lpstr>Wingdings</vt:lpstr>
      <vt:lpstr>2_Custom Design</vt:lpstr>
      <vt:lpstr>9_標準デザイン</vt:lpstr>
      <vt:lpstr>地域医療機関ICT連携整備事業</vt:lpstr>
      <vt:lpstr>地域医療機関ICT連携整備事業補助金の手続き等</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2022-10-19T11:58:33Z</dcterms:created>
  <dcterms:modified xsi:type="dcterms:W3CDTF">2024-11-25T08:53:41Z</dcterms:modified>
</cp:coreProperties>
</file>