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94434" autoAdjust="0"/>
  </p:normalViewPr>
  <p:slideViewPr>
    <p:cSldViewPr>
      <p:cViewPr varScale="1">
        <p:scale>
          <a:sx n="71" d="100"/>
          <a:sy n="71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6057D-477C-4764-BC07-DCC020D03686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D7110-116F-46CC-9138-DD40F5C060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81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F980D-5A31-48C1-BAE4-0E35FE8ECA60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18D9-34B6-4305-ABD0-1F02F91083C3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5B26-66A7-4315-9940-8C840ED431FA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CC0-F641-432D-ABA2-E991E6C17EDE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6944E-ED7D-44C5-9256-45210A6C8F73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79C5-6E41-4682-858A-E3F6A96F13ED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49BC-7B84-4B26-A325-8F1F1F1B8C20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0C4-8123-407E-B666-6B53E7518C04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9A49-E01C-4484-B080-20ACDDC1AF63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F547-B17C-465C-8C5D-CACDF6A2F76F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F9B8-EDD6-4908-AE5D-A2297F3E71A2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E4FB8-3E34-45F2-BA1A-C76360E0F5C8}" type="datetime1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0890" y="1471537"/>
            <a:ext cx="8448310" cy="949351"/>
          </a:xfrm>
        </p:spPr>
        <p:txBody>
          <a:bodyPr>
            <a:noAutofit/>
          </a:bodyPr>
          <a:lstStyle/>
          <a:p>
            <a:pPr indent="174625" algn="l">
              <a:lnSpc>
                <a:spcPts val="2500"/>
              </a:lnSpc>
            </a:pPr>
            <a:r>
              <a:rPr lang="ja-JP" altLang="ja-JP" sz="1600" dirty="0" smtClean="0"/>
              <a:t>大阪府</a:t>
            </a:r>
            <a:r>
              <a:rPr lang="ja-JP" altLang="en-US" sz="1600" dirty="0" smtClean="0"/>
              <a:t>・ブロック</a:t>
            </a:r>
            <a:r>
              <a:rPr lang="ja-JP" altLang="ja-JP" sz="1600" dirty="0"/>
              <a:t>代表市町村</a:t>
            </a:r>
            <a:r>
              <a:rPr lang="ja-JP" altLang="en-US" sz="1600" dirty="0"/>
              <a:t>等</a:t>
            </a:r>
            <a:r>
              <a:rPr lang="ja-JP" altLang="ja-JP" sz="1600" dirty="0"/>
              <a:t>で</a:t>
            </a:r>
            <a:r>
              <a:rPr lang="ja-JP" altLang="ja-JP" sz="1600" dirty="0" smtClean="0"/>
              <a:t>構成</a:t>
            </a:r>
            <a:r>
              <a:rPr lang="ja-JP" altLang="en-US" sz="1600" dirty="0" smtClean="0"/>
              <a:t>する「</a:t>
            </a:r>
            <a:r>
              <a:rPr lang="ja-JP" altLang="ja-JP" sz="1600" dirty="0" smtClean="0"/>
              <a:t>大阪府・</a:t>
            </a:r>
            <a:r>
              <a:rPr lang="ja-JP" altLang="ja-JP" sz="1600" dirty="0"/>
              <a:t>市町村国民健康保険広域化調整</a:t>
            </a:r>
            <a:r>
              <a:rPr lang="ja-JP" altLang="ja-JP" sz="1600" dirty="0" smtClean="0"/>
              <a:t>会議</a:t>
            </a:r>
            <a:r>
              <a:rPr lang="ja-JP" altLang="en-US" sz="1600" dirty="0" smtClean="0"/>
              <a:t>」及び</a:t>
            </a:r>
            <a:r>
              <a:rPr lang="ja-JP" altLang="ja-JP" sz="1600" dirty="0" smtClean="0"/>
              <a:t>調整</a:t>
            </a:r>
            <a:r>
              <a:rPr lang="ja-JP" altLang="ja-JP" sz="1600" dirty="0"/>
              <a:t>会議のもと</a:t>
            </a:r>
            <a:r>
              <a:rPr lang="ja-JP" altLang="ja-JP" sz="1600" dirty="0" smtClean="0"/>
              <a:t>に</a:t>
            </a:r>
            <a:r>
              <a:rPr lang="ja-JP" altLang="en-US" sz="1600" dirty="0" smtClean="0"/>
              <a:t>設置する「</a:t>
            </a:r>
            <a:r>
              <a:rPr lang="ja-JP" altLang="ja-JP" sz="1600" dirty="0" smtClean="0"/>
              <a:t>事業運営</a:t>
            </a:r>
            <a:r>
              <a:rPr lang="ja-JP" altLang="en-US" sz="1600" dirty="0" smtClean="0"/>
              <a:t>検討ワーキング</a:t>
            </a:r>
            <a:r>
              <a:rPr lang="ja-JP" altLang="en-US" sz="1050" dirty="0" smtClean="0"/>
              <a:t>・</a:t>
            </a:r>
            <a:r>
              <a:rPr lang="ja-JP" altLang="en-US" sz="1600" dirty="0" smtClean="0"/>
              <a:t>グループ」・「</a:t>
            </a:r>
            <a:r>
              <a:rPr lang="ja-JP" altLang="ja-JP" sz="1600" dirty="0" smtClean="0"/>
              <a:t>財政運営</a:t>
            </a:r>
            <a:r>
              <a:rPr lang="ja-JP" altLang="en-US" sz="1600" dirty="0" smtClean="0"/>
              <a:t>検討</a:t>
            </a:r>
            <a:r>
              <a:rPr lang="ja-JP" altLang="ja-JP" sz="1600" dirty="0" smtClean="0"/>
              <a:t>ワーキング</a:t>
            </a:r>
            <a:r>
              <a:rPr lang="ja-JP" altLang="en-US" sz="1050" dirty="0" smtClean="0"/>
              <a:t>・</a:t>
            </a:r>
            <a:r>
              <a:rPr lang="ja-JP" altLang="ja-JP" sz="1600" dirty="0" smtClean="0"/>
              <a:t>グループ</a:t>
            </a:r>
            <a:r>
              <a:rPr lang="ja-JP" altLang="en-US" sz="1600" dirty="0" smtClean="0"/>
              <a:t>」</a:t>
            </a:r>
            <a:r>
              <a:rPr lang="ja-JP" altLang="ja-JP" sz="1600" dirty="0" smtClean="0"/>
              <a:t>を</a:t>
            </a:r>
            <a:r>
              <a:rPr lang="ja-JP" altLang="en-US" sz="1600" dirty="0" smtClean="0"/>
              <a:t>開催し</a:t>
            </a:r>
            <a:r>
              <a:rPr lang="ja-JP" altLang="ja-JP" sz="1600" dirty="0" smtClean="0"/>
              <a:t>、</a:t>
            </a:r>
            <a:r>
              <a:rPr lang="ja-JP" altLang="en-US" sz="1600" dirty="0" smtClean="0"/>
              <a:t>国保運営における課題について、</a:t>
            </a:r>
            <a:r>
              <a:rPr lang="ja-JP" altLang="ja-JP" sz="1600" dirty="0" smtClean="0"/>
              <a:t>検討</a:t>
            </a:r>
            <a:r>
              <a:rPr lang="ja-JP" altLang="en-US" sz="1600" dirty="0" smtClean="0"/>
              <a:t>を行った</a:t>
            </a:r>
            <a:r>
              <a:rPr lang="ja-JP" altLang="ja-JP" sz="1600" dirty="0" smtClean="0"/>
              <a:t>。</a:t>
            </a:r>
            <a:endParaRPr kumimoji="1" lang="ja-JP" altLang="en-US" sz="1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820069"/>
            <a:ext cx="83820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600" dirty="0" smtClean="0"/>
              <a:t>＜今年度の開催状況＞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■　大阪府・市町村国民健康保険広域化調整会議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</a:t>
            </a:r>
            <a:r>
              <a:rPr lang="ja-JP" altLang="en-US" sz="1600" dirty="0" smtClean="0"/>
              <a:t>第</a:t>
            </a:r>
            <a:r>
              <a:rPr lang="en-US" altLang="ja-JP" sz="1600" dirty="0" smtClean="0"/>
              <a:t>30</a:t>
            </a:r>
            <a:r>
              <a:rPr lang="ja-JP" altLang="en-US" sz="1600" dirty="0" smtClean="0"/>
              <a:t>回　令和４年５月</a:t>
            </a:r>
            <a:r>
              <a:rPr lang="en-US" altLang="ja-JP" sz="1600" dirty="0" smtClean="0"/>
              <a:t>20</a:t>
            </a:r>
            <a:r>
              <a:rPr lang="ja-JP" altLang="en-US" sz="1600" dirty="0" smtClean="0"/>
              <a:t>日開催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第</a:t>
            </a:r>
            <a:r>
              <a:rPr lang="en-US" altLang="ja-JP" sz="1600" dirty="0" smtClean="0"/>
              <a:t>31</a:t>
            </a:r>
            <a:r>
              <a:rPr kumimoji="1" lang="ja-JP" altLang="en-US" sz="1600" dirty="0" smtClean="0"/>
              <a:t>回　令和４年７月</a:t>
            </a:r>
            <a:r>
              <a:rPr kumimoji="1" lang="en-US" altLang="ja-JP" sz="1600" dirty="0" smtClean="0"/>
              <a:t>27</a:t>
            </a:r>
            <a:r>
              <a:rPr kumimoji="1" lang="ja-JP" altLang="en-US" sz="1600" dirty="0" smtClean="0"/>
              <a:t>日開催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　　　　第</a:t>
            </a:r>
            <a:r>
              <a:rPr lang="en-US" altLang="ja-JP" sz="1600" dirty="0" smtClean="0"/>
              <a:t>32</a:t>
            </a:r>
            <a:r>
              <a:rPr lang="ja-JP" altLang="en-US" sz="1600" dirty="0" smtClean="0"/>
              <a:t>回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令和４年</a:t>
            </a:r>
            <a:r>
              <a:rPr lang="en-US" altLang="ja-JP" sz="1600" dirty="0" smtClean="0"/>
              <a:t>12</a:t>
            </a:r>
            <a:r>
              <a:rPr lang="ja-JP" altLang="en-US" sz="1600" dirty="0" smtClean="0"/>
              <a:t>月</a:t>
            </a:r>
            <a:r>
              <a:rPr lang="en-US" altLang="ja-JP" sz="1600" dirty="0" smtClean="0"/>
              <a:t>15</a:t>
            </a:r>
            <a:r>
              <a:rPr lang="ja-JP" altLang="en-US" sz="1600" dirty="0" smtClean="0"/>
              <a:t>日</a:t>
            </a:r>
            <a:r>
              <a:rPr lang="ja-JP" altLang="en-US" sz="1600" dirty="0" smtClean="0"/>
              <a:t>開催</a:t>
            </a:r>
            <a:endParaRPr lang="en-US" altLang="ja-JP" sz="1600" dirty="0" smtClean="0"/>
          </a:p>
          <a:p>
            <a:pPr marL="0" indent="0">
              <a:buNone/>
            </a:pPr>
            <a:r>
              <a:rPr lang="ja-JP" altLang="en-US" sz="1600" dirty="0"/>
              <a:t>　　　　　第</a:t>
            </a:r>
            <a:r>
              <a:rPr lang="en-US" altLang="ja-JP" sz="1600" dirty="0" smtClean="0"/>
              <a:t>33</a:t>
            </a:r>
            <a:r>
              <a:rPr lang="ja-JP" altLang="en-US" sz="1600" dirty="0" smtClean="0"/>
              <a:t>回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令和５年３月</a:t>
            </a:r>
            <a:r>
              <a:rPr lang="en-US" altLang="ja-JP" sz="1600" dirty="0" smtClean="0"/>
              <a:t>22</a:t>
            </a:r>
            <a:r>
              <a:rPr lang="ja-JP" altLang="en-US" sz="1600" smtClean="0"/>
              <a:t>日</a:t>
            </a:r>
            <a:r>
              <a:rPr lang="ja-JP" altLang="en-US" sz="1600" dirty="0" smtClean="0"/>
              <a:t>開催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　　　　　　　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　◇　</a:t>
            </a:r>
            <a:r>
              <a:rPr kumimoji="1" lang="ja-JP" altLang="en-US" sz="1600" dirty="0" smtClean="0"/>
              <a:t>事業運営検討ワーキング・グループ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第</a:t>
            </a:r>
            <a:r>
              <a:rPr lang="en-US" altLang="ja-JP" sz="1600" dirty="0" smtClean="0"/>
              <a:t>62</a:t>
            </a:r>
            <a:r>
              <a:rPr kumimoji="1" lang="ja-JP" altLang="en-US" sz="1600" dirty="0" smtClean="0"/>
              <a:t>回～第</a:t>
            </a:r>
            <a:r>
              <a:rPr kumimoji="1" lang="en-US" altLang="ja-JP" sz="1600" dirty="0" smtClean="0"/>
              <a:t>67</a:t>
            </a:r>
            <a:r>
              <a:rPr kumimoji="1" lang="ja-JP" altLang="en-US" sz="1600" dirty="0" smtClean="0"/>
              <a:t>回　６回開催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　◇　財政運営検討ワーキング・グループ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第</a:t>
            </a:r>
            <a:r>
              <a:rPr lang="en-US" altLang="ja-JP" sz="1600" dirty="0" smtClean="0"/>
              <a:t>73</a:t>
            </a:r>
            <a:r>
              <a:rPr kumimoji="1" lang="ja-JP" altLang="en-US" sz="1600" dirty="0" smtClean="0"/>
              <a:t>回～第</a:t>
            </a:r>
            <a:r>
              <a:rPr kumimoji="1" lang="en-US" altLang="ja-JP" sz="1600" dirty="0" smtClean="0"/>
              <a:t>81</a:t>
            </a:r>
            <a:r>
              <a:rPr kumimoji="1" lang="ja-JP" altLang="en-US" sz="1600" dirty="0" smtClean="0"/>
              <a:t>回　９回開催</a:t>
            </a:r>
            <a:endParaRPr kumimoji="1" lang="ja-JP" altLang="en-US" sz="16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12360" y="343689"/>
            <a:ext cx="1080120" cy="27699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資料１</a:t>
            </a:r>
            <a:endParaRPr kumimoji="1" lang="ja-JP" altLang="en-US" sz="1200" b="1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/>
              <a:t>令和４年度の国保運営にかかる検討状況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7375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3729</TotalTime>
  <Words>201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HGSｺﾞｼｯｸE</vt:lpstr>
      <vt:lpstr>ＭＳ Ｐゴシック</vt:lpstr>
      <vt:lpstr>游ゴシック</vt:lpstr>
      <vt:lpstr>Arial</vt:lpstr>
      <vt:lpstr>Calibri</vt:lpstr>
      <vt:lpstr>Office ​​テーマ</vt:lpstr>
      <vt:lpstr>大阪府・ブロック代表市町村等で構成する「大阪府・市町村国民健康保険広域化調整会議」及び調整会議のもとに設置する「事業運営検討ワーキング・グループ」・「財政運営検討ワーキング・グループ」を開催し、国保運営における課題について、検討を行った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柿花　啓史</cp:lastModifiedBy>
  <cp:revision>260</cp:revision>
  <cp:lastPrinted>2023-03-16T10:53:28Z</cp:lastPrinted>
  <dcterms:created xsi:type="dcterms:W3CDTF">2016-01-05T01:34:32Z</dcterms:created>
  <dcterms:modified xsi:type="dcterms:W3CDTF">2023-03-16T10:53:32Z</dcterms:modified>
</cp:coreProperties>
</file>