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99F28E0-4991-4F0A-B32A-FA03E7D43C01}" v="1" dt="2024-06-27T02:20:48.9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8" autoAdjust="0"/>
    <p:restoredTop sz="94660"/>
  </p:normalViewPr>
  <p:slideViewPr>
    <p:cSldViewPr snapToGrid="0">
      <p:cViewPr varScale="1">
        <p:scale>
          <a:sx n="94" d="100"/>
          <a:sy n="94" d="100"/>
        </p:scale>
        <p:origin x="936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sa matsu" userId="923b67f35c77ac82" providerId="LiveId" clId="{799F28E0-4991-4F0A-B32A-FA03E7D43C01}"/>
    <pc:docChg chg="custSel modSld">
      <pc:chgData name="masa matsu" userId="923b67f35c77ac82" providerId="LiveId" clId="{799F28E0-4991-4F0A-B32A-FA03E7D43C01}" dt="2024-06-27T02:21:28.422" v="37" actId="1076"/>
      <pc:docMkLst>
        <pc:docMk/>
      </pc:docMkLst>
      <pc:sldChg chg="addSp delSp modSp mod">
        <pc:chgData name="masa matsu" userId="923b67f35c77ac82" providerId="LiveId" clId="{799F28E0-4991-4F0A-B32A-FA03E7D43C01}" dt="2024-06-27T02:21:28.422" v="37" actId="1076"/>
        <pc:sldMkLst>
          <pc:docMk/>
          <pc:sldMk cId="1749880337" sldId="268"/>
        </pc:sldMkLst>
        <pc:spChg chg="del">
          <ac:chgData name="masa matsu" userId="923b67f35c77ac82" providerId="LiveId" clId="{799F28E0-4991-4F0A-B32A-FA03E7D43C01}" dt="2024-06-27T02:20:28.658" v="0" actId="478"/>
          <ac:spMkLst>
            <pc:docMk/>
            <pc:sldMk cId="1749880337" sldId="268"/>
            <ac:spMk id="13" creationId="{E71E0D55-CFA2-6A28-4D9A-FD21B0F06897}"/>
          </ac:spMkLst>
        </pc:spChg>
        <pc:spChg chg="add mod">
          <ac:chgData name="masa matsu" userId="923b67f35c77ac82" providerId="LiveId" clId="{799F28E0-4991-4F0A-B32A-FA03E7D43C01}" dt="2024-06-27T02:21:28.422" v="37" actId="1076"/>
          <ac:spMkLst>
            <pc:docMk/>
            <pc:sldMk cId="1749880337" sldId="268"/>
            <ac:spMk id="24" creationId="{FD24C833-4178-4268-6F74-084FE2A8587E}"/>
          </ac:spMkLst>
        </pc:spChg>
      </pc:sldChg>
      <pc:sldChg chg="delSp mod">
        <pc:chgData name="masa matsu" userId="923b67f35c77ac82" providerId="LiveId" clId="{799F28E0-4991-4F0A-B32A-FA03E7D43C01}" dt="2024-06-27T02:20:32.793" v="1" actId="478"/>
        <pc:sldMkLst>
          <pc:docMk/>
          <pc:sldMk cId="1842384683" sldId="269"/>
        </pc:sldMkLst>
        <pc:spChg chg="del">
          <ac:chgData name="masa matsu" userId="923b67f35c77ac82" providerId="LiveId" clId="{799F28E0-4991-4F0A-B32A-FA03E7D43C01}" dt="2024-06-27T02:20:32.793" v="1" actId="478"/>
          <ac:spMkLst>
            <pc:docMk/>
            <pc:sldMk cId="1842384683" sldId="269"/>
            <ac:spMk id="2" creationId="{BEBC3BB8-A142-108D-5286-0BA8E80CFB6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A336-D3E7-4376-8AA2-562B7ADAD13D}" type="datetimeFigureOut">
              <a:rPr kumimoji="1" lang="ja-JP" altLang="en-US" smtClean="0"/>
              <a:t>2024/6/28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10BB0-0D3C-4967-8013-159C568480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8252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A336-D3E7-4376-8AA2-562B7ADAD13D}" type="datetimeFigureOut">
              <a:rPr kumimoji="1" lang="ja-JP" altLang="en-US" smtClean="0"/>
              <a:t>2024/6/28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10BB0-0D3C-4967-8013-159C568480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2918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A336-D3E7-4376-8AA2-562B7ADAD13D}" type="datetimeFigureOut">
              <a:rPr kumimoji="1" lang="ja-JP" altLang="en-US" smtClean="0"/>
              <a:t>2024/6/28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10BB0-0D3C-4967-8013-159C568480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434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A336-D3E7-4376-8AA2-562B7ADAD13D}" type="datetimeFigureOut">
              <a:rPr kumimoji="1" lang="ja-JP" altLang="en-US" smtClean="0"/>
              <a:t>2024/6/28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10BB0-0D3C-4967-8013-159C568480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2021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A336-D3E7-4376-8AA2-562B7ADAD13D}" type="datetimeFigureOut">
              <a:rPr kumimoji="1" lang="ja-JP" altLang="en-US" smtClean="0"/>
              <a:t>2024/6/28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10BB0-0D3C-4967-8013-159C568480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0326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A336-D3E7-4376-8AA2-562B7ADAD13D}" type="datetimeFigureOut">
              <a:rPr kumimoji="1" lang="ja-JP" altLang="en-US" smtClean="0"/>
              <a:t>2024/6/28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10BB0-0D3C-4967-8013-159C568480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0959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A336-D3E7-4376-8AA2-562B7ADAD13D}" type="datetimeFigureOut">
              <a:rPr kumimoji="1" lang="ja-JP" altLang="en-US" smtClean="0"/>
              <a:t>2024/6/28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10BB0-0D3C-4967-8013-159C568480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686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A336-D3E7-4376-8AA2-562B7ADAD13D}" type="datetimeFigureOut">
              <a:rPr kumimoji="1" lang="ja-JP" altLang="en-US" smtClean="0"/>
              <a:t>2024/6/28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10BB0-0D3C-4967-8013-159C568480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876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A336-D3E7-4376-8AA2-562B7ADAD13D}" type="datetimeFigureOut">
              <a:rPr kumimoji="1" lang="ja-JP" altLang="en-US" smtClean="0"/>
              <a:t>2024/6/28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10BB0-0D3C-4967-8013-159C568480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7536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A336-D3E7-4376-8AA2-562B7ADAD13D}" type="datetimeFigureOut">
              <a:rPr kumimoji="1" lang="ja-JP" altLang="en-US" smtClean="0"/>
              <a:t>2024/6/28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10BB0-0D3C-4967-8013-159C568480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6987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A336-D3E7-4376-8AA2-562B7ADAD13D}" type="datetimeFigureOut">
              <a:rPr kumimoji="1" lang="ja-JP" altLang="en-US" smtClean="0"/>
              <a:t>2024/6/28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10BB0-0D3C-4967-8013-159C568480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1393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8A336-D3E7-4376-8AA2-562B7ADAD13D}" type="datetimeFigureOut">
              <a:rPr kumimoji="1" lang="ja-JP" altLang="en-US" smtClean="0"/>
              <a:t>2024/6/28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10BB0-0D3C-4967-8013-159C568480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6196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pref-osaka.cms8341.jp/cms8341/documents/3636/20240701protocolitsudatsuhoukokusho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DC30486-BB8A-5E8C-0D4D-90FDB67AE8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2078" y="1159328"/>
            <a:ext cx="8539842" cy="5233625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１．医療機関より運用を逸脱している旨の連絡があった薬局は、</a:t>
            </a:r>
            <a:endParaRPr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速やかに</a:t>
            </a:r>
            <a:r>
              <a:rPr kumimoji="1" lang="ja-JP" altLang="en-US" sz="18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  <a:hlinkClick r:id="rId2"/>
              </a:rPr>
              <a:t>変更調剤プロトコル逸脱報告書</a:t>
            </a:r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に記入し、</a:t>
            </a:r>
            <a:r>
              <a:rPr kumimoji="1" lang="ja-JP" altLang="en-US" sz="1600" b="1" u="sng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所属する市の薬剤師会</a:t>
            </a:r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</a:t>
            </a:r>
            <a:endParaRPr kumimoji="1"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メールで報告してください。その際、報告書は逸脱の内容が明確に理解できる内容とし、</a:t>
            </a:r>
            <a:endParaRPr kumimoji="1"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個人が特定できる情報は記載しないようにお願いします。</a:t>
            </a:r>
            <a:endParaRPr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２．薬局より逸脱報告書の提出を受けた薬剤師会は、</a:t>
            </a:r>
            <a:endParaRPr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逸脱の内容が理解できる内容となっていること、個人が特定できる情報が記載されて</a:t>
            </a:r>
            <a:endParaRPr kumimoji="1"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いないことを確認した上で、</a:t>
            </a:r>
            <a:r>
              <a:rPr lang="ja-JP" altLang="en-US" sz="1600" b="1" u="sng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協議会事務局（担当の薬剤師会）</a:t>
            </a:r>
            <a:r>
              <a:rPr lang="ja-JP" altLang="en-US" sz="1200" b="1" u="sng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</a:t>
            </a:r>
            <a:r>
              <a:rPr lang="en-US" altLang="ja-JP" sz="1200" b="1" u="sng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1200" b="1" u="sng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にメールで</a:t>
            </a:r>
            <a:endParaRPr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その内容を共有（報告）してください。</a:t>
            </a:r>
            <a:endParaRPr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３．報告を受けた協議会事務局は、協議会に所属する各薬剤師会に、逸脱報告書の内容を</a:t>
            </a:r>
            <a:endParaRPr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共有（報告）してください。</a:t>
            </a:r>
            <a:endParaRPr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４．協議会事務局より報告を受けた薬剤師会は、調剤事前申し合わせ協定を締結している</a:t>
            </a:r>
            <a:endParaRPr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会員薬局に、６月、９月、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月、３月に内容を共有してください。</a:t>
            </a:r>
            <a:endParaRPr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ただし、緊急性の高い内容については、随時共有をおねがいします。</a:t>
            </a:r>
            <a:endParaRPr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共有の方法については、各薬剤師会の運用方法に委ねます。</a:t>
            </a:r>
            <a:endParaRPr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4DDCE83-8B25-8E55-051A-858D8113820D}"/>
              </a:ext>
            </a:extLst>
          </p:cNvPr>
          <p:cNvSpPr txBox="1"/>
          <p:nvPr/>
        </p:nvSpPr>
        <p:spPr>
          <a:xfrm>
            <a:off x="1" y="398436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「変更調剤プロトコル逸脱報告書」について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251A89B-8972-4FCB-93BF-9DDDFB46486D}"/>
              </a:ext>
            </a:extLst>
          </p:cNvPr>
          <p:cNvSpPr txBox="1"/>
          <p:nvPr/>
        </p:nvSpPr>
        <p:spPr>
          <a:xfrm>
            <a:off x="5445578" y="3637640"/>
            <a:ext cx="35433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highlight>
                  <a:srgbClr val="FFFF00"/>
                </a:highligh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</a:t>
            </a:r>
            <a:r>
              <a:rPr kumimoji="1" lang="en-US" altLang="ja-JP" sz="1200" b="1" dirty="0">
                <a:highlight>
                  <a:srgbClr val="FFFF00"/>
                </a:highligh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kumimoji="1" lang="ja-JP" altLang="en-US" sz="1200" b="1" dirty="0">
                <a:highlight>
                  <a:srgbClr val="FFFF00"/>
                </a:highligh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）令和６年度・７年度は、茨木市薬剤師会</a:t>
            </a:r>
          </a:p>
        </p:txBody>
      </p:sp>
    </p:spTree>
    <p:extLst>
      <p:ext uri="{BB962C8B-B14F-4D97-AF65-F5344CB8AC3E}">
        <p14:creationId xmlns:p14="http://schemas.microsoft.com/office/powerpoint/2010/main" val="18423846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422</TotalTime>
  <Words>274</Words>
  <Application>Microsoft Office PowerPoint</Application>
  <PresentationFormat>画面に合わせる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masa matsu</dc:creator>
  <cp:lastModifiedBy>茨木保健所</cp:lastModifiedBy>
  <cp:revision>11</cp:revision>
  <cp:lastPrinted>2024-06-27T04:14:16Z</cp:lastPrinted>
  <dcterms:created xsi:type="dcterms:W3CDTF">2024-05-07T22:41:33Z</dcterms:created>
  <dcterms:modified xsi:type="dcterms:W3CDTF">2024-06-28T05:44:31Z</dcterms:modified>
</cp:coreProperties>
</file>