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5"/>
  </p:notesMasterIdLst>
  <p:handoutMasterIdLst>
    <p:handoutMasterId r:id="rId16"/>
  </p:handoutMasterIdLst>
  <p:sldIdLst>
    <p:sldId id="289" r:id="rId2"/>
    <p:sldId id="272" r:id="rId3"/>
    <p:sldId id="294" r:id="rId4"/>
    <p:sldId id="295" r:id="rId5"/>
    <p:sldId id="296" r:id="rId6"/>
    <p:sldId id="300" r:id="rId7"/>
    <p:sldId id="291" r:id="rId8"/>
    <p:sldId id="290" r:id="rId9"/>
    <p:sldId id="301" r:id="rId10"/>
    <p:sldId id="304" r:id="rId11"/>
    <p:sldId id="305" r:id="rId12"/>
    <p:sldId id="306" r:id="rId13"/>
    <p:sldId id="307" r:id="rId1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FF0000"/>
    <a:srgbClr val="44546A"/>
    <a:srgbClr val="FFD966"/>
    <a:srgbClr val="9DC3E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061" autoAdjust="0"/>
  </p:normalViewPr>
  <p:slideViewPr>
    <p:cSldViewPr snapToGrid="0">
      <p:cViewPr varScale="1">
        <p:scale>
          <a:sx n="74" d="100"/>
          <a:sy n="74" d="100"/>
        </p:scale>
        <p:origin x="540" y="54"/>
      </p:cViewPr>
      <p:guideLst>
        <p:guide orient="horz" pos="2183"/>
        <p:guide pos="3840"/>
      </p:guideLst>
    </p:cSldViewPr>
  </p:slideViewPr>
  <p:notesTextViewPr>
    <p:cViewPr>
      <p:scale>
        <a:sx n="1" d="1"/>
        <a:sy n="1" d="1"/>
      </p:scale>
      <p:origin x="0" y="0"/>
    </p:cViewPr>
  </p:notesTextViewPr>
  <p:notesViewPr>
    <p:cSldViewPr snapToGrid="0" showGuides="1">
      <p:cViewPr varScale="1">
        <p:scale>
          <a:sx n="49" d="100"/>
          <a:sy n="49" d="100"/>
        </p:scale>
        <p:origin x="2142"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0095$\doc\(02)&#22320;&#22495;&#20445;&#20581;&#35506;\(03)&#24863;&#26579;&#30151;T\06&#20250;&#35696;\&#26032;&#22411;&#12467;&#12525;&#12490;&#38498;&#20869;&#24863;&#26579;&#23550;&#31574;&#36899;&#32097;&#20250;\&#12467;&#12525;&#12490;&#36913;&#21029;&#38598;&#35336;7.31&#12414;&#1239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0095$\doc\(02)&#22320;&#22495;&#20445;&#20581;&#35506;\(03)&#24863;&#26579;&#30151;T\06&#20250;&#35696;\&#20445;&#20581;&#25152;&#36939;&#21942;&#21332;&#35696;&#20250;\R4\&#21442;&#32771;&#36039;&#26009;\&#38525;&#24615;&#32773;&#20445;&#20581;&#25152;&#21029;&#20998;&#26512;&#65288;&#34920;&#20316;&#25104;&#65289;R3.12.17&#65374;R4.7.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0095$\doc\(02)&#22320;&#22495;&#20445;&#20581;&#35506;\(03)&#24863;&#26579;&#30151;T\01&#22320;&#22495;&#24863;&#26579;\&#9314;&#12381;&#12398;&#20182;&#24863;&#26579;&#30151;\&#9733;&#26032;&#22411;&#12467;&#12525;&#12490;\4&#38525;&#24615;&#32773;&#21028;&#26126;&#26178;\&#9319;%20&#12463;&#12521;&#12473;&#12479;&#12540;&#38306;&#36899;\&#19977;&#23798;&#22287;&#22495;&#12463;&#12521;&#12473;&#12479;&#12540;&#24773;&#22577;&#65288;2022.6&#26376;&#12288;&#26412;&#24193;&#12424;&#12426;&#65289;\&#25163;&#25345;&#12385;&#36039;&#26009;\&#12304;&#12463;&#12521;&#12473;&#12479;&#12540;&#12305;&#31532;6&#27874;&#33576;&#26408;&#12539;&#39640;&#27131;&#24066;&#20445;&#20581;&#2515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d10095$\doc\(02)&#22320;&#22495;&#20445;&#20581;&#35506;\(03)&#24863;&#26579;&#30151;T\01&#22320;&#22495;&#24863;&#26579;\&#9314;&#12381;&#12398;&#20182;&#24863;&#26579;&#30151;\&#9733;&#26032;&#22411;&#12467;&#12525;&#12490;\4&#38525;&#24615;&#32773;&#21028;&#26126;&#26178;\&#9319;%20&#12463;&#12521;&#12473;&#12479;&#12540;&#38306;&#36899;\&#19977;&#23798;&#22287;&#22495;&#12463;&#12521;&#12473;&#12479;&#12540;&#24773;&#22577;&#65288;2022.6&#26376;&#12288;&#26412;&#24193;&#12424;&#12426;&#65289;\&#25163;&#25345;&#12385;&#36039;&#26009;\&#12304;&#12463;&#12521;&#12473;&#12479;&#12540;&#12305;&#31532;6&#27874;&#33576;&#26408;&#12539;&#39640;&#27131;&#24066;&#20445;&#20581;&#2515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編集2!$B$2</c:f>
              <c:strCache>
                <c:ptCount val="1"/>
                <c:pt idx="0">
                  <c:v>10歳未満</c:v>
                </c:pt>
              </c:strCache>
            </c:strRef>
          </c:tx>
          <c:spPr>
            <a:solidFill>
              <a:schemeClr val="accent1"/>
            </a:solidFill>
            <a:ln>
              <a:noFill/>
            </a:ln>
            <a:effectLst/>
          </c:spPr>
          <c:invertIfNegative val="0"/>
          <c:cat>
            <c:strRef>
              <c:f>編集2!$A$3:$A$76</c:f>
              <c:strCache>
                <c:ptCount val="74"/>
                <c:pt idx="0">
                  <c:v>2021/3/1-2021/3/7</c:v>
                </c:pt>
                <c:pt idx="1">
                  <c:v>2021/3/8-2021/3/14</c:v>
                </c:pt>
                <c:pt idx="2">
                  <c:v>2021/3/15-2021/3/21</c:v>
                </c:pt>
                <c:pt idx="3">
                  <c:v>2021/3/22-2021/3/28</c:v>
                </c:pt>
                <c:pt idx="4">
                  <c:v>2021/3/29-2021/4/4</c:v>
                </c:pt>
                <c:pt idx="5">
                  <c:v>2021/4/5-2021/4/11</c:v>
                </c:pt>
                <c:pt idx="6">
                  <c:v>2021/4/12-2021/4/18</c:v>
                </c:pt>
                <c:pt idx="7">
                  <c:v>2021/4/19-2021/4/25</c:v>
                </c:pt>
                <c:pt idx="8">
                  <c:v>2021/4/26-2021/5/2</c:v>
                </c:pt>
                <c:pt idx="9">
                  <c:v>2021/5/3-2021/5/9</c:v>
                </c:pt>
                <c:pt idx="10">
                  <c:v>2021/5/10-2021/5/16</c:v>
                </c:pt>
                <c:pt idx="11">
                  <c:v>2021/5/17-2021/5/23</c:v>
                </c:pt>
                <c:pt idx="12">
                  <c:v>2021/5/24-2021/5/30</c:v>
                </c:pt>
                <c:pt idx="13">
                  <c:v>2021/5/31-2021/6/6</c:v>
                </c:pt>
                <c:pt idx="14">
                  <c:v>2021/6/7-2021/6/13</c:v>
                </c:pt>
                <c:pt idx="15">
                  <c:v>2021/6/14-2021/6/20</c:v>
                </c:pt>
                <c:pt idx="16">
                  <c:v>2021/6/21-2021/6/27</c:v>
                </c:pt>
                <c:pt idx="17">
                  <c:v>2021/6/28-2021/7/4</c:v>
                </c:pt>
                <c:pt idx="18">
                  <c:v>2021/7/5-2021/7/11</c:v>
                </c:pt>
                <c:pt idx="19">
                  <c:v>2021/7/12-2021/7/18</c:v>
                </c:pt>
                <c:pt idx="20">
                  <c:v>2021/7/19-2021/7/25</c:v>
                </c:pt>
                <c:pt idx="21">
                  <c:v>2021/7/26-2021/8/1</c:v>
                </c:pt>
                <c:pt idx="22">
                  <c:v>2021/8/2-2021/8/8</c:v>
                </c:pt>
                <c:pt idx="23">
                  <c:v>2021/8/9-2021/8/15</c:v>
                </c:pt>
                <c:pt idx="24">
                  <c:v>2021/8/16-2021/8/22</c:v>
                </c:pt>
                <c:pt idx="25">
                  <c:v>2021/8/23-2021/8/29</c:v>
                </c:pt>
                <c:pt idx="26">
                  <c:v>2021/8/30-2021/9/5</c:v>
                </c:pt>
                <c:pt idx="27">
                  <c:v>2021/9/6-2021/9/12</c:v>
                </c:pt>
                <c:pt idx="28">
                  <c:v>2021/9/13-2021/9/19</c:v>
                </c:pt>
                <c:pt idx="29">
                  <c:v>2021/9/20-2021/9/26</c:v>
                </c:pt>
                <c:pt idx="30">
                  <c:v>2021/9/27-2021/10/3</c:v>
                </c:pt>
                <c:pt idx="31">
                  <c:v>2021/10/4-2021/10/10</c:v>
                </c:pt>
                <c:pt idx="32">
                  <c:v>2021/10/11-2021/10/17</c:v>
                </c:pt>
                <c:pt idx="33">
                  <c:v>2021/10/18-2021/10/24</c:v>
                </c:pt>
                <c:pt idx="34">
                  <c:v>2021/10/25-2021/10/31</c:v>
                </c:pt>
                <c:pt idx="35">
                  <c:v>2021/11/1-2021/11/7</c:v>
                </c:pt>
                <c:pt idx="36">
                  <c:v>2021/11/8-2021/11/14</c:v>
                </c:pt>
                <c:pt idx="37">
                  <c:v>2021/11/15-2021/11/21</c:v>
                </c:pt>
                <c:pt idx="38">
                  <c:v>2021/11/22-2021/11/28</c:v>
                </c:pt>
                <c:pt idx="39">
                  <c:v>2021/11/29-2021/12/5</c:v>
                </c:pt>
                <c:pt idx="40">
                  <c:v>2021/12/6-2021/12/12</c:v>
                </c:pt>
                <c:pt idx="41">
                  <c:v>2021/12/13-2021/12/19</c:v>
                </c:pt>
                <c:pt idx="42">
                  <c:v>2021/12/20-2021/12/26</c:v>
                </c:pt>
                <c:pt idx="43">
                  <c:v>2021/12/27-2022/1/2</c:v>
                </c:pt>
                <c:pt idx="44">
                  <c:v>2022/1/3-2022/1/9</c:v>
                </c:pt>
                <c:pt idx="45">
                  <c:v>2022/1/10-2022/1/16</c:v>
                </c:pt>
                <c:pt idx="46">
                  <c:v>2022/1/17-2022/1/23</c:v>
                </c:pt>
                <c:pt idx="47">
                  <c:v>2022/1/24-2022/1/30</c:v>
                </c:pt>
                <c:pt idx="48">
                  <c:v>2022/1/31-2022/2/6</c:v>
                </c:pt>
                <c:pt idx="49">
                  <c:v>2022/2/7-2022/2/13</c:v>
                </c:pt>
                <c:pt idx="50">
                  <c:v>2022/2/14-2022/2/20</c:v>
                </c:pt>
                <c:pt idx="51">
                  <c:v>2022/2/21-2022/2/27</c:v>
                </c:pt>
                <c:pt idx="52">
                  <c:v>2022/2/28-2022/3/6</c:v>
                </c:pt>
                <c:pt idx="53">
                  <c:v>2022/3/7-2022/3/13</c:v>
                </c:pt>
                <c:pt idx="54">
                  <c:v>2022/3/14-2022/3/20</c:v>
                </c:pt>
                <c:pt idx="55">
                  <c:v>2022/3/21-2022/3/27</c:v>
                </c:pt>
                <c:pt idx="56">
                  <c:v>2022/3/28-2022/4/3</c:v>
                </c:pt>
                <c:pt idx="57">
                  <c:v>2022/4/4-2022/4/10</c:v>
                </c:pt>
                <c:pt idx="58">
                  <c:v>2022/4/11-2022/4/17</c:v>
                </c:pt>
                <c:pt idx="59">
                  <c:v>2022/4/18-2022/4/24</c:v>
                </c:pt>
                <c:pt idx="60">
                  <c:v>2022/4/25-2022/5/1</c:v>
                </c:pt>
                <c:pt idx="61">
                  <c:v>2022/5/2-2022/5/8</c:v>
                </c:pt>
                <c:pt idx="62">
                  <c:v>2022/5/9-2022/5/15</c:v>
                </c:pt>
                <c:pt idx="63">
                  <c:v>2022/5/16-2022/5/22</c:v>
                </c:pt>
                <c:pt idx="64">
                  <c:v>2022/5/23-2022/5/29</c:v>
                </c:pt>
                <c:pt idx="65">
                  <c:v>2022/5/30-2022/6/5</c:v>
                </c:pt>
                <c:pt idx="66">
                  <c:v>2022/6/6-2022/6/12</c:v>
                </c:pt>
                <c:pt idx="67">
                  <c:v>2022/6/13-2022/6/19</c:v>
                </c:pt>
                <c:pt idx="68">
                  <c:v>2022/6/20-2022/6/26</c:v>
                </c:pt>
                <c:pt idx="69">
                  <c:v>2022/6/27-2022/7/3</c:v>
                </c:pt>
                <c:pt idx="70">
                  <c:v>2022/7/4-2022/7/10</c:v>
                </c:pt>
                <c:pt idx="71">
                  <c:v>2022/7/11-2022/7/17</c:v>
                </c:pt>
                <c:pt idx="72">
                  <c:v>2022/7/18-2022/7/24</c:v>
                </c:pt>
                <c:pt idx="73">
                  <c:v>2022/7/25-2022/7/31</c:v>
                </c:pt>
              </c:strCache>
            </c:strRef>
          </c:cat>
          <c:val>
            <c:numRef>
              <c:f>編集2!$B$3:$B$76</c:f>
              <c:numCache>
                <c:formatCode>General</c:formatCode>
                <c:ptCount val="74"/>
                <c:pt idx="1">
                  <c:v>2</c:v>
                </c:pt>
                <c:pt idx="2">
                  <c:v>1</c:v>
                </c:pt>
                <c:pt idx="3">
                  <c:v>13</c:v>
                </c:pt>
                <c:pt idx="4">
                  <c:v>2</c:v>
                </c:pt>
                <c:pt idx="5">
                  <c:v>4</c:v>
                </c:pt>
                <c:pt idx="6">
                  <c:v>11</c:v>
                </c:pt>
                <c:pt idx="7">
                  <c:v>8</c:v>
                </c:pt>
                <c:pt idx="8">
                  <c:v>13</c:v>
                </c:pt>
                <c:pt idx="9">
                  <c:v>4</c:v>
                </c:pt>
                <c:pt idx="10">
                  <c:v>13</c:v>
                </c:pt>
                <c:pt idx="11">
                  <c:v>3</c:v>
                </c:pt>
                <c:pt idx="13">
                  <c:v>1</c:v>
                </c:pt>
                <c:pt idx="14">
                  <c:v>1</c:v>
                </c:pt>
                <c:pt idx="15">
                  <c:v>1</c:v>
                </c:pt>
                <c:pt idx="17">
                  <c:v>2</c:v>
                </c:pt>
                <c:pt idx="19">
                  <c:v>2</c:v>
                </c:pt>
                <c:pt idx="20">
                  <c:v>7</c:v>
                </c:pt>
                <c:pt idx="21">
                  <c:v>15</c:v>
                </c:pt>
                <c:pt idx="22">
                  <c:v>24</c:v>
                </c:pt>
                <c:pt idx="23">
                  <c:v>39</c:v>
                </c:pt>
                <c:pt idx="24">
                  <c:v>33</c:v>
                </c:pt>
                <c:pt idx="25">
                  <c:v>40</c:v>
                </c:pt>
                <c:pt idx="26">
                  <c:v>87</c:v>
                </c:pt>
                <c:pt idx="27">
                  <c:v>57</c:v>
                </c:pt>
                <c:pt idx="28">
                  <c:v>29</c:v>
                </c:pt>
                <c:pt idx="29">
                  <c:v>11</c:v>
                </c:pt>
                <c:pt idx="30">
                  <c:v>7</c:v>
                </c:pt>
                <c:pt idx="31">
                  <c:v>3</c:v>
                </c:pt>
                <c:pt idx="32">
                  <c:v>1</c:v>
                </c:pt>
                <c:pt idx="33">
                  <c:v>1</c:v>
                </c:pt>
                <c:pt idx="37">
                  <c:v>1</c:v>
                </c:pt>
                <c:pt idx="40">
                  <c:v>1</c:v>
                </c:pt>
                <c:pt idx="41">
                  <c:v>4</c:v>
                </c:pt>
                <c:pt idx="42">
                  <c:v>6</c:v>
                </c:pt>
                <c:pt idx="43">
                  <c:v>5</c:v>
                </c:pt>
                <c:pt idx="44">
                  <c:v>8</c:v>
                </c:pt>
                <c:pt idx="45">
                  <c:v>52</c:v>
                </c:pt>
                <c:pt idx="46">
                  <c:v>265</c:v>
                </c:pt>
                <c:pt idx="47">
                  <c:v>410</c:v>
                </c:pt>
                <c:pt idx="48">
                  <c:v>506</c:v>
                </c:pt>
                <c:pt idx="49">
                  <c:v>511</c:v>
                </c:pt>
                <c:pt idx="50">
                  <c:v>511</c:v>
                </c:pt>
                <c:pt idx="51">
                  <c:v>407</c:v>
                </c:pt>
                <c:pt idx="52">
                  <c:v>249</c:v>
                </c:pt>
                <c:pt idx="53">
                  <c:v>312</c:v>
                </c:pt>
                <c:pt idx="54">
                  <c:v>254</c:v>
                </c:pt>
                <c:pt idx="55">
                  <c:v>148</c:v>
                </c:pt>
                <c:pt idx="56">
                  <c:v>137</c:v>
                </c:pt>
                <c:pt idx="57">
                  <c:v>139</c:v>
                </c:pt>
                <c:pt idx="58">
                  <c:v>157</c:v>
                </c:pt>
                <c:pt idx="59">
                  <c:v>164</c:v>
                </c:pt>
                <c:pt idx="60">
                  <c:v>137</c:v>
                </c:pt>
                <c:pt idx="61">
                  <c:v>107</c:v>
                </c:pt>
                <c:pt idx="62">
                  <c:v>171</c:v>
                </c:pt>
                <c:pt idx="63">
                  <c:v>194</c:v>
                </c:pt>
                <c:pt idx="64">
                  <c:v>134</c:v>
                </c:pt>
                <c:pt idx="65">
                  <c:v>98</c:v>
                </c:pt>
                <c:pt idx="66">
                  <c:v>71</c:v>
                </c:pt>
                <c:pt idx="67">
                  <c:v>40</c:v>
                </c:pt>
                <c:pt idx="68">
                  <c:v>33</c:v>
                </c:pt>
                <c:pt idx="69">
                  <c:v>74</c:v>
                </c:pt>
                <c:pt idx="70">
                  <c:v>233</c:v>
                </c:pt>
                <c:pt idx="71">
                  <c:v>507</c:v>
                </c:pt>
                <c:pt idx="72">
                  <c:v>631</c:v>
                </c:pt>
                <c:pt idx="73">
                  <c:v>690</c:v>
                </c:pt>
              </c:numCache>
            </c:numRef>
          </c:val>
          <c:extLst>
            <c:ext xmlns:c16="http://schemas.microsoft.com/office/drawing/2014/chart" uri="{C3380CC4-5D6E-409C-BE32-E72D297353CC}">
              <c16:uniqueId val="{00000000-E7ED-4088-A313-8D5AE9A142DF}"/>
            </c:ext>
          </c:extLst>
        </c:ser>
        <c:ser>
          <c:idx val="1"/>
          <c:order val="1"/>
          <c:tx>
            <c:strRef>
              <c:f>編集2!$C$2</c:f>
              <c:strCache>
                <c:ptCount val="1"/>
                <c:pt idx="0">
                  <c:v>10代</c:v>
                </c:pt>
              </c:strCache>
            </c:strRef>
          </c:tx>
          <c:spPr>
            <a:solidFill>
              <a:schemeClr val="accent2"/>
            </a:solidFill>
            <a:ln>
              <a:noFill/>
            </a:ln>
            <a:effectLst/>
          </c:spPr>
          <c:invertIfNegative val="0"/>
          <c:cat>
            <c:strRef>
              <c:f>編集2!$A$3:$A$76</c:f>
              <c:strCache>
                <c:ptCount val="74"/>
                <c:pt idx="0">
                  <c:v>2021/3/1-2021/3/7</c:v>
                </c:pt>
                <c:pt idx="1">
                  <c:v>2021/3/8-2021/3/14</c:v>
                </c:pt>
                <c:pt idx="2">
                  <c:v>2021/3/15-2021/3/21</c:v>
                </c:pt>
                <c:pt idx="3">
                  <c:v>2021/3/22-2021/3/28</c:v>
                </c:pt>
                <c:pt idx="4">
                  <c:v>2021/3/29-2021/4/4</c:v>
                </c:pt>
                <c:pt idx="5">
                  <c:v>2021/4/5-2021/4/11</c:v>
                </c:pt>
                <c:pt idx="6">
                  <c:v>2021/4/12-2021/4/18</c:v>
                </c:pt>
                <c:pt idx="7">
                  <c:v>2021/4/19-2021/4/25</c:v>
                </c:pt>
                <c:pt idx="8">
                  <c:v>2021/4/26-2021/5/2</c:v>
                </c:pt>
                <c:pt idx="9">
                  <c:v>2021/5/3-2021/5/9</c:v>
                </c:pt>
                <c:pt idx="10">
                  <c:v>2021/5/10-2021/5/16</c:v>
                </c:pt>
                <c:pt idx="11">
                  <c:v>2021/5/17-2021/5/23</c:v>
                </c:pt>
                <c:pt idx="12">
                  <c:v>2021/5/24-2021/5/30</c:v>
                </c:pt>
                <c:pt idx="13">
                  <c:v>2021/5/31-2021/6/6</c:v>
                </c:pt>
                <c:pt idx="14">
                  <c:v>2021/6/7-2021/6/13</c:v>
                </c:pt>
                <c:pt idx="15">
                  <c:v>2021/6/14-2021/6/20</c:v>
                </c:pt>
                <c:pt idx="16">
                  <c:v>2021/6/21-2021/6/27</c:v>
                </c:pt>
                <c:pt idx="17">
                  <c:v>2021/6/28-2021/7/4</c:v>
                </c:pt>
                <c:pt idx="18">
                  <c:v>2021/7/5-2021/7/11</c:v>
                </c:pt>
                <c:pt idx="19">
                  <c:v>2021/7/12-2021/7/18</c:v>
                </c:pt>
                <c:pt idx="20">
                  <c:v>2021/7/19-2021/7/25</c:v>
                </c:pt>
                <c:pt idx="21">
                  <c:v>2021/7/26-2021/8/1</c:v>
                </c:pt>
                <c:pt idx="22">
                  <c:v>2021/8/2-2021/8/8</c:v>
                </c:pt>
                <c:pt idx="23">
                  <c:v>2021/8/9-2021/8/15</c:v>
                </c:pt>
                <c:pt idx="24">
                  <c:v>2021/8/16-2021/8/22</c:v>
                </c:pt>
                <c:pt idx="25">
                  <c:v>2021/8/23-2021/8/29</c:v>
                </c:pt>
                <c:pt idx="26">
                  <c:v>2021/8/30-2021/9/5</c:v>
                </c:pt>
                <c:pt idx="27">
                  <c:v>2021/9/6-2021/9/12</c:v>
                </c:pt>
                <c:pt idx="28">
                  <c:v>2021/9/13-2021/9/19</c:v>
                </c:pt>
                <c:pt idx="29">
                  <c:v>2021/9/20-2021/9/26</c:v>
                </c:pt>
                <c:pt idx="30">
                  <c:v>2021/9/27-2021/10/3</c:v>
                </c:pt>
                <c:pt idx="31">
                  <c:v>2021/10/4-2021/10/10</c:v>
                </c:pt>
                <c:pt idx="32">
                  <c:v>2021/10/11-2021/10/17</c:v>
                </c:pt>
                <c:pt idx="33">
                  <c:v>2021/10/18-2021/10/24</c:v>
                </c:pt>
                <c:pt idx="34">
                  <c:v>2021/10/25-2021/10/31</c:v>
                </c:pt>
                <c:pt idx="35">
                  <c:v>2021/11/1-2021/11/7</c:v>
                </c:pt>
                <c:pt idx="36">
                  <c:v>2021/11/8-2021/11/14</c:v>
                </c:pt>
                <c:pt idx="37">
                  <c:v>2021/11/15-2021/11/21</c:v>
                </c:pt>
                <c:pt idx="38">
                  <c:v>2021/11/22-2021/11/28</c:v>
                </c:pt>
                <c:pt idx="39">
                  <c:v>2021/11/29-2021/12/5</c:v>
                </c:pt>
                <c:pt idx="40">
                  <c:v>2021/12/6-2021/12/12</c:v>
                </c:pt>
                <c:pt idx="41">
                  <c:v>2021/12/13-2021/12/19</c:v>
                </c:pt>
                <c:pt idx="42">
                  <c:v>2021/12/20-2021/12/26</c:v>
                </c:pt>
                <c:pt idx="43">
                  <c:v>2021/12/27-2022/1/2</c:v>
                </c:pt>
                <c:pt idx="44">
                  <c:v>2022/1/3-2022/1/9</c:v>
                </c:pt>
                <c:pt idx="45">
                  <c:v>2022/1/10-2022/1/16</c:v>
                </c:pt>
                <c:pt idx="46">
                  <c:v>2022/1/17-2022/1/23</c:v>
                </c:pt>
                <c:pt idx="47">
                  <c:v>2022/1/24-2022/1/30</c:v>
                </c:pt>
                <c:pt idx="48">
                  <c:v>2022/1/31-2022/2/6</c:v>
                </c:pt>
                <c:pt idx="49">
                  <c:v>2022/2/7-2022/2/13</c:v>
                </c:pt>
                <c:pt idx="50">
                  <c:v>2022/2/14-2022/2/20</c:v>
                </c:pt>
                <c:pt idx="51">
                  <c:v>2022/2/21-2022/2/27</c:v>
                </c:pt>
                <c:pt idx="52">
                  <c:v>2022/2/28-2022/3/6</c:v>
                </c:pt>
                <c:pt idx="53">
                  <c:v>2022/3/7-2022/3/13</c:v>
                </c:pt>
                <c:pt idx="54">
                  <c:v>2022/3/14-2022/3/20</c:v>
                </c:pt>
                <c:pt idx="55">
                  <c:v>2022/3/21-2022/3/27</c:v>
                </c:pt>
                <c:pt idx="56">
                  <c:v>2022/3/28-2022/4/3</c:v>
                </c:pt>
                <c:pt idx="57">
                  <c:v>2022/4/4-2022/4/10</c:v>
                </c:pt>
                <c:pt idx="58">
                  <c:v>2022/4/11-2022/4/17</c:v>
                </c:pt>
                <c:pt idx="59">
                  <c:v>2022/4/18-2022/4/24</c:v>
                </c:pt>
                <c:pt idx="60">
                  <c:v>2022/4/25-2022/5/1</c:v>
                </c:pt>
                <c:pt idx="61">
                  <c:v>2022/5/2-2022/5/8</c:v>
                </c:pt>
                <c:pt idx="62">
                  <c:v>2022/5/9-2022/5/15</c:v>
                </c:pt>
                <c:pt idx="63">
                  <c:v>2022/5/16-2022/5/22</c:v>
                </c:pt>
                <c:pt idx="64">
                  <c:v>2022/5/23-2022/5/29</c:v>
                </c:pt>
                <c:pt idx="65">
                  <c:v>2022/5/30-2022/6/5</c:v>
                </c:pt>
                <c:pt idx="66">
                  <c:v>2022/6/6-2022/6/12</c:v>
                </c:pt>
                <c:pt idx="67">
                  <c:v>2022/6/13-2022/6/19</c:v>
                </c:pt>
                <c:pt idx="68">
                  <c:v>2022/6/20-2022/6/26</c:v>
                </c:pt>
                <c:pt idx="69">
                  <c:v>2022/6/27-2022/7/3</c:v>
                </c:pt>
                <c:pt idx="70">
                  <c:v>2022/7/4-2022/7/10</c:v>
                </c:pt>
                <c:pt idx="71">
                  <c:v>2022/7/11-2022/7/17</c:v>
                </c:pt>
                <c:pt idx="72">
                  <c:v>2022/7/18-2022/7/24</c:v>
                </c:pt>
                <c:pt idx="73">
                  <c:v>2022/7/25-2022/7/31</c:v>
                </c:pt>
              </c:strCache>
            </c:strRef>
          </c:cat>
          <c:val>
            <c:numRef>
              <c:f>編集2!$C$3:$C$76</c:f>
              <c:numCache>
                <c:formatCode>General</c:formatCode>
                <c:ptCount val="74"/>
                <c:pt idx="0">
                  <c:v>3</c:v>
                </c:pt>
                <c:pt idx="1">
                  <c:v>2</c:v>
                </c:pt>
                <c:pt idx="2">
                  <c:v>3</c:v>
                </c:pt>
                <c:pt idx="3">
                  <c:v>6</c:v>
                </c:pt>
                <c:pt idx="4">
                  <c:v>6</c:v>
                </c:pt>
                <c:pt idx="5">
                  <c:v>7</c:v>
                </c:pt>
                <c:pt idx="6">
                  <c:v>25</c:v>
                </c:pt>
                <c:pt idx="7">
                  <c:v>24</c:v>
                </c:pt>
                <c:pt idx="8">
                  <c:v>21</c:v>
                </c:pt>
                <c:pt idx="9">
                  <c:v>12</c:v>
                </c:pt>
                <c:pt idx="10">
                  <c:v>23</c:v>
                </c:pt>
                <c:pt idx="11">
                  <c:v>5</c:v>
                </c:pt>
                <c:pt idx="12">
                  <c:v>6</c:v>
                </c:pt>
                <c:pt idx="13">
                  <c:v>5</c:v>
                </c:pt>
                <c:pt idx="14">
                  <c:v>1</c:v>
                </c:pt>
                <c:pt idx="15">
                  <c:v>1</c:v>
                </c:pt>
                <c:pt idx="16">
                  <c:v>1</c:v>
                </c:pt>
                <c:pt idx="17">
                  <c:v>1</c:v>
                </c:pt>
                <c:pt idx="18">
                  <c:v>5</c:v>
                </c:pt>
                <c:pt idx="19">
                  <c:v>14</c:v>
                </c:pt>
                <c:pt idx="20">
                  <c:v>15</c:v>
                </c:pt>
                <c:pt idx="21">
                  <c:v>26</c:v>
                </c:pt>
                <c:pt idx="22">
                  <c:v>51</c:v>
                </c:pt>
                <c:pt idx="23">
                  <c:v>53</c:v>
                </c:pt>
                <c:pt idx="24">
                  <c:v>65</c:v>
                </c:pt>
                <c:pt idx="25">
                  <c:v>100</c:v>
                </c:pt>
                <c:pt idx="26">
                  <c:v>105</c:v>
                </c:pt>
                <c:pt idx="27">
                  <c:v>55</c:v>
                </c:pt>
                <c:pt idx="28">
                  <c:v>29</c:v>
                </c:pt>
                <c:pt idx="29">
                  <c:v>7</c:v>
                </c:pt>
                <c:pt idx="30">
                  <c:v>4</c:v>
                </c:pt>
                <c:pt idx="31">
                  <c:v>2</c:v>
                </c:pt>
                <c:pt idx="32">
                  <c:v>4</c:v>
                </c:pt>
                <c:pt idx="34">
                  <c:v>1</c:v>
                </c:pt>
                <c:pt idx="38">
                  <c:v>1</c:v>
                </c:pt>
                <c:pt idx="41">
                  <c:v>1</c:v>
                </c:pt>
                <c:pt idx="42">
                  <c:v>2</c:v>
                </c:pt>
                <c:pt idx="43">
                  <c:v>11</c:v>
                </c:pt>
                <c:pt idx="44">
                  <c:v>13</c:v>
                </c:pt>
                <c:pt idx="45">
                  <c:v>105</c:v>
                </c:pt>
                <c:pt idx="46">
                  <c:v>292</c:v>
                </c:pt>
                <c:pt idx="47">
                  <c:v>477</c:v>
                </c:pt>
                <c:pt idx="48">
                  <c:v>537</c:v>
                </c:pt>
                <c:pt idx="49">
                  <c:v>437</c:v>
                </c:pt>
                <c:pt idx="50">
                  <c:v>447</c:v>
                </c:pt>
                <c:pt idx="51">
                  <c:v>301</c:v>
                </c:pt>
                <c:pt idx="52">
                  <c:v>299</c:v>
                </c:pt>
                <c:pt idx="53">
                  <c:v>222</c:v>
                </c:pt>
                <c:pt idx="54">
                  <c:v>221</c:v>
                </c:pt>
                <c:pt idx="55">
                  <c:v>164</c:v>
                </c:pt>
                <c:pt idx="56">
                  <c:v>128</c:v>
                </c:pt>
                <c:pt idx="57">
                  <c:v>193</c:v>
                </c:pt>
                <c:pt idx="58">
                  <c:v>153</c:v>
                </c:pt>
                <c:pt idx="59">
                  <c:v>135</c:v>
                </c:pt>
                <c:pt idx="60">
                  <c:v>102</c:v>
                </c:pt>
                <c:pt idx="61">
                  <c:v>105</c:v>
                </c:pt>
                <c:pt idx="62">
                  <c:v>156</c:v>
                </c:pt>
                <c:pt idx="63">
                  <c:v>156</c:v>
                </c:pt>
                <c:pt idx="64">
                  <c:v>91</c:v>
                </c:pt>
                <c:pt idx="65">
                  <c:v>59</c:v>
                </c:pt>
                <c:pt idx="66">
                  <c:v>55</c:v>
                </c:pt>
                <c:pt idx="67">
                  <c:v>81</c:v>
                </c:pt>
                <c:pt idx="68">
                  <c:v>92</c:v>
                </c:pt>
                <c:pt idx="69">
                  <c:v>137</c:v>
                </c:pt>
                <c:pt idx="70">
                  <c:v>291</c:v>
                </c:pt>
                <c:pt idx="71">
                  <c:v>750</c:v>
                </c:pt>
                <c:pt idx="72">
                  <c:v>1076</c:v>
                </c:pt>
                <c:pt idx="73">
                  <c:v>865</c:v>
                </c:pt>
              </c:numCache>
            </c:numRef>
          </c:val>
          <c:extLst>
            <c:ext xmlns:c16="http://schemas.microsoft.com/office/drawing/2014/chart" uri="{C3380CC4-5D6E-409C-BE32-E72D297353CC}">
              <c16:uniqueId val="{00000001-E7ED-4088-A313-8D5AE9A142DF}"/>
            </c:ext>
          </c:extLst>
        </c:ser>
        <c:ser>
          <c:idx val="2"/>
          <c:order val="2"/>
          <c:tx>
            <c:strRef>
              <c:f>編集2!$D$2</c:f>
              <c:strCache>
                <c:ptCount val="1"/>
                <c:pt idx="0">
                  <c:v>20代</c:v>
                </c:pt>
              </c:strCache>
            </c:strRef>
          </c:tx>
          <c:spPr>
            <a:solidFill>
              <a:schemeClr val="accent3"/>
            </a:solidFill>
            <a:ln>
              <a:noFill/>
            </a:ln>
            <a:effectLst/>
          </c:spPr>
          <c:invertIfNegative val="0"/>
          <c:cat>
            <c:strRef>
              <c:f>編集2!$A$3:$A$76</c:f>
              <c:strCache>
                <c:ptCount val="74"/>
                <c:pt idx="0">
                  <c:v>2021/3/1-2021/3/7</c:v>
                </c:pt>
                <c:pt idx="1">
                  <c:v>2021/3/8-2021/3/14</c:v>
                </c:pt>
                <c:pt idx="2">
                  <c:v>2021/3/15-2021/3/21</c:v>
                </c:pt>
                <c:pt idx="3">
                  <c:v>2021/3/22-2021/3/28</c:v>
                </c:pt>
                <c:pt idx="4">
                  <c:v>2021/3/29-2021/4/4</c:v>
                </c:pt>
                <c:pt idx="5">
                  <c:v>2021/4/5-2021/4/11</c:v>
                </c:pt>
                <c:pt idx="6">
                  <c:v>2021/4/12-2021/4/18</c:v>
                </c:pt>
                <c:pt idx="7">
                  <c:v>2021/4/19-2021/4/25</c:v>
                </c:pt>
                <c:pt idx="8">
                  <c:v>2021/4/26-2021/5/2</c:v>
                </c:pt>
                <c:pt idx="9">
                  <c:v>2021/5/3-2021/5/9</c:v>
                </c:pt>
                <c:pt idx="10">
                  <c:v>2021/5/10-2021/5/16</c:v>
                </c:pt>
                <c:pt idx="11">
                  <c:v>2021/5/17-2021/5/23</c:v>
                </c:pt>
                <c:pt idx="12">
                  <c:v>2021/5/24-2021/5/30</c:v>
                </c:pt>
                <c:pt idx="13">
                  <c:v>2021/5/31-2021/6/6</c:v>
                </c:pt>
                <c:pt idx="14">
                  <c:v>2021/6/7-2021/6/13</c:v>
                </c:pt>
                <c:pt idx="15">
                  <c:v>2021/6/14-2021/6/20</c:v>
                </c:pt>
                <c:pt idx="16">
                  <c:v>2021/6/21-2021/6/27</c:v>
                </c:pt>
                <c:pt idx="17">
                  <c:v>2021/6/28-2021/7/4</c:v>
                </c:pt>
                <c:pt idx="18">
                  <c:v>2021/7/5-2021/7/11</c:v>
                </c:pt>
                <c:pt idx="19">
                  <c:v>2021/7/12-2021/7/18</c:v>
                </c:pt>
                <c:pt idx="20">
                  <c:v>2021/7/19-2021/7/25</c:v>
                </c:pt>
                <c:pt idx="21">
                  <c:v>2021/7/26-2021/8/1</c:v>
                </c:pt>
                <c:pt idx="22">
                  <c:v>2021/8/2-2021/8/8</c:v>
                </c:pt>
                <c:pt idx="23">
                  <c:v>2021/8/9-2021/8/15</c:v>
                </c:pt>
                <c:pt idx="24">
                  <c:v>2021/8/16-2021/8/22</c:v>
                </c:pt>
                <c:pt idx="25">
                  <c:v>2021/8/23-2021/8/29</c:v>
                </c:pt>
                <c:pt idx="26">
                  <c:v>2021/8/30-2021/9/5</c:v>
                </c:pt>
                <c:pt idx="27">
                  <c:v>2021/9/6-2021/9/12</c:v>
                </c:pt>
                <c:pt idx="28">
                  <c:v>2021/9/13-2021/9/19</c:v>
                </c:pt>
                <c:pt idx="29">
                  <c:v>2021/9/20-2021/9/26</c:v>
                </c:pt>
                <c:pt idx="30">
                  <c:v>2021/9/27-2021/10/3</c:v>
                </c:pt>
                <c:pt idx="31">
                  <c:v>2021/10/4-2021/10/10</c:v>
                </c:pt>
                <c:pt idx="32">
                  <c:v>2021/10/11-2021/10/17</c:v>
                </c:pt>
                <c:pt idx="33">
                  <c:v>2021/10/18-2021/10/24</c:v>
                </c:pt>
                <c:pt idx="34">
                  <c:v>2021/10/25-2021/10/31</c:v>
                </c:pt>
                <c:pt idx="35">
                  <c:v>2021/11/1-2021/11/7</c:v>
                </c:pt>
                <c:pt idx="36">
                  <c:v>2021/11/8-2021/11/14</c:v>
                </c:pt>
                <c:pt idx="37">
                  <c:v>2021/11/15-2021/11/21</c:v>
                </c:pt>
                <c:pt idx="38">
                  <c:v>2021/11/22-2021/11/28</c:v>
                </c:pt>
                <c:pt idx="39">
                  <c:v>2021/11/29-2021/12/5</c:v>
                </c:pt>
                <c:pt idx="40">
                  <c:v>2021/12/6-2021/12/12</c:v>
                </c:pt>
                <c:pt idx="41">
                  <c:v>2021/12/13-2021/12/19</c:v>
                </c:pt>
                <c:pt idx="42">
                  <c:v>2021/12/20-2021/12/26</c:v>
                </c:pt>
                <c:pt idx="43">
                  <c:v>2021/12/27-2022/1/2</c:v>
                </c:pt>
                <c:pt idx="44">
                  <c:v>2022/1/3-2022/1/9</c:v>
                </c:pt>
                <c:pt idx="45">
                  <c:v>2022/1/10-2022/1/16</c:v>
                </c:pt>
                <c:pt idx="46">
                  <c:v>2022/1/17-2022/1/23</c:v>
                </c:pt>
                <c:pt idx="47">
                  <c:v>2022/1/24-2022/1/30</c:v>
                </c:pt>
                <c:pt idx="48">
                  <c:v>2022/1/31-2022/2/6</c:v>
                </c:pt>
                <c:pt idx="49">
                  <c:v>2022/2/7-2022/2/13</c:v>
                </c:pt>
                <c:pt idx="50">
                  <c:v>2022/2/14-2022/2/20</c:v>
                </c:pt>
                <c:pt idx="51">
                  <c:v>2022/2/21-2022/2/27</c:v>
                </c:pt>
                <c:pt idx="52">
                  <c:v>2022/2/28-2022/3/6</c:v>
                </c:pt>
                <c:pt idx="53">
                  <c:v>2022/3/7-2022/3/13</c:v>
                </c:pt>
                <c:pt idx="54">
                  <c:v>2022/3/14-2022/3/20</c:v>
                </c:pt>
                <c:pt idx="55">
                  <c:v>2022/3/21-2022/3/27</c:v>
                </c:pt>
                <c:pt idx="56">
                  <c:v>2022/3/28-2022/4/3</c:v>
                </c:pt>
                <c:pt idx="57">
                  <c:v>2022/4/4-2022/4/10</c:v>
                </c:pt>
                <c:pt idx="58">
                  <c:v>2022/4/11-2022/4/17</c:v>
                </c:pt>
                <c:pt idx="59">
                  <c:v>2022/4/18-2022/4/24</c:v>
                </c:pt>
                <c:pt idx="60">
                  <c:v>2022/4/25-2022/5/1</c:v>
                </c:pt>
                <c:pt idx="61">
                  <c:v>2022/5/2-2022/5/8</c:v>
                </c:pt>
                <c:pt idx="62">
                  <c:v>2022/5/9-2022/5/15</c:v>
                </c:pt>
                <c:pt idx="63">
                  <c:v>2022/5/16-2022/5/22</c:v>
                </c:pt>
                <c:pt idx="64">
                  <c:v>2022/5/23-2022/5/29</c:v>
                </c:pt>
                <c:pt idx="65">
                  <c:v>2022/5/30-2022/6/5</c:v>
                </c:pt>
                <c:pt idx="66">
                  <c:v>2022/6/6-2022/6/12</c:v>
                </c:pt>
                <c:pt idx="67">
                  <c:v>2022/6/13-2022/6/19</c:v>
                </c:pt>
                <c:pt idx="68">
                  <c:v>2022/6/20-2022/6/26</c:v>
                </c:pt>
                <c:pt idx="69">
                  <c:v>2022/6/27-2022/7/3</c:v>
                </c:pt>
                <c:pt idx="70">
                  <c:v>2022/7/4-2022/7/10</c:v>
                </c:pt>
                <c:pt idx="71">
                  <c:v>2022/7/11-2022/7/17</c:v>
                </c:pt>
                <c:pt idx="72">
                  <c:v>2022/7/18-2022/7/24</c:v>
                </c:pt>
                <c:pt idx="73">
                  <c:v>2022/7/25-2022/7/31</c:v>
                </c:pt>
              </c:strCache>
            </c:strRef>
          </c:cat>
          <c:val>
            <c:numRef>
              <c:f>編集2!$D$3:$D$76</c:f>
              <c:numCache>
                <c:formatCode>General</c:formatCode>
                <c:ptCount val="74"/>
                <c:pt idx="0">
                  <c:v>1</c:v>
                </c:pt>
                <c:pt idx="1">
                  <c:v>7</c:v>
                </c:pt>
                <c:pt idx="2">
                  <c:v>13</c:v>
                </c:pt>
                <c:pt idx="3">
                  <c:v>22</c:v>
                </c:pt>
                <c:pt idx="4">
                  <c:v>40</c:v>
                </c:pt>
                <c:pt idx="5">
                  <c:v>45</c:v>
                </c:pt>
                <c:pt idx="6">
                  <c:v>49</c:v>
                </c:pt>
                <c:pt idx="7">
                  <c:v>50</c:v>
                </c:pt>
                <c:pt idx="8">
                  <c:v>45</c:v>
                </c:pt>
                <c:pt idx="9">
                  <c:v>33</c:v>
                </c:pt>
                <c:pt idx="10">
                  <c:v>39</c:v>
                </c:pt>
                <c:pt idx="11">
                  <c:v>18</c:v>
                </c:pt>
                <c:pt idx="12">
                  <c:v>10</c:v>
                </c:pt>
                <c:pt idx="13">
                  <c:v>7</c:v>
                </c:pt>
                <c:pt idx="15">
                  <c:v>2</c:v>
                </c:pt>
                <c:pt idx="16">
                  <c:v>7</c:v>
                </c:pt>
                <c:pt idx="17">
                  <c:v>5</c:v>
                </c:pt>
                <c:pt idx="18">
                  <c:v>11</c:v>
                </c:pt>
                <c:pt idx="19">
                  <c:v>26</c:v>
                </c:pt>
                <c:pt idx="20">
                  <c:v>27</c:v>
                </c:pt>
                <c:pt idx="21">
                  <c:v>52</c:v>
                </c:pt>
                <c:pt idx="22">
                  <c:v>65</c:v>
                </c:pt>
                <c:pt idx="23">
                  <c:v>84</c:v>
                </c:pt>
                <c:pt idx="24">
                  <c:v>160</c:v>
                </c:pt>
                <c:pt idx="25">
                  <c:v>143</c:v>
                </c:pt>
                <c:pt idx="26">
                  <c:v>126</c:v>
                </c:pt>
                <c:pt idx="27">
                  <c:v>67</c:v>
                </c:pt>
                <c:pt idx="28">
                  <c:v>42</c:v>
                </c:pt>
                <c:pt idx="29">
                  <c:v>14</c:v>
                </c:pt>
                <c:pt idx="30">
                  <c:v>6</c:v>
                </c:pt>
                <c:pt idx="31">
                  <c:v>6</c:v>
                </c:pt>
                <c:pt idx="32">
                  <c:v>6</c:v>
                </c:pt>
                <c:pt idx="33">
                  <c:v>2</c:v>
                </c:pt>
                <c:pt idx="34">
                  <c:v>1</c:v>
                </c:pt>
                <c:pt idx="36">
                  <c:v>1</c:v>
                </c:pt>
                <c:pt idx="37">
                  <c:v>1</c:v>
                </c:pt>
                <c:pt idx="39">
                  <c:v>1</c:v>
                </c:pt>
                <c:pt idx="43">
                  <c:v>6</c:v>
                </c:pt>
                <c:pt idx="44">
                  <c:v>41</c:v>
                </c:pt>
                <c:pt idx="45">
                  <c:v>210</c:v>
                </c:pt>
                <c:pt idx="46">
                  <c:v>423</c:v>
                </c:pt>
                <c:pt idx="47">
                  <c:v>436</c:v>
                </c:pt>
                <c:pt idx="48">
                  <c:v>353</c:v>
                </c:pt>
                <c:pt idx="49">
                  <c:v>301</c:v>
                </c:pt>
                <c:pt idx="50">
                  <c:v>323</c:v>
                </c:pt>
                <c:pt idx="51">
                  <c:v>248</c:v>
                </c:pt>
                <c:pt idx="52">
                  <c:v>200</c:v>
                </c:pt>
                <c:pt idx="53">
                  <c:v>175</c:v>
                </c:pt>
                <c:pt idx="54">
                  <c:v>155</c:v>
                </c:pt>
                <c:pt idx="55">
                  <c:v>130</c:v>
                </c:pt>
                <c:pt idx="56">
                  <c:v>133</c:v>
                </c:pt>
                <c:pt idx="57">
                  <c:v>197</c:v>
                </c:pt>
                <c:pt idx="58">
                  <c:v>175</c:v>
                </c:pt>
                <c:pt idx="59">
                  <c:v>127</c:v>
                </c:pt>
                <c:pt idx="60">
                  <c:v>90</c:v>
                </c:pt>
                <c:pt idx="61">
                  <c:v>134</c:v>
                </c:pt>
                <c:pt idx="62">
                  <c:v>197</c:v>
                </c:pt>
                <c:pt idx="63">
                  <c:v>141</c:v>
                </c:pt>
                <c:pt idx="64">
                  <c:v>97</c:v>
                </c:pt>
                <c:pt idx="65">
                  <c:v>57</c:v>
                </c:pt>
                <c:pt idx="66">
                  <c:v>52</c:v>
                </c:pt>
                <c:pt idx="67">
                  <c:v>45</c:v>
                </c:pt>
                <c:pt idx="68">
                  <c:v>60</c:v>
                </c:pt>
                <c:pt idx="69">
                  <c:v>93</c:v>
                </c:pt>
                <c:pt idx="70">
                  <c:v>224</c:v>
                </c:pt>
                <c:pt idx="71">
                  <c:v>499</c:v>
                </c:pt>
                <c:pt idx="72">
                  <c:v>776</c:v>
                </c:pt>
                <c:pt idx="73">
                  <c:v>927</c:v>
                </c:pt>
              </c:numCache>
            </c:numRef>
          </c:val>
          <c:extLst>
            <c:ext xmlns:c16="http://schemas.microsoft.com/office/drawing/2014/chart" uri="{C3380CC4-5D6E-409C-BE32-E72D297353CC}">
              <c16:uniqueId val="{00000002-E7ED-4088-A313-8D5AE9A142DF}"/>
            </c:ext>
          </c:extLst>
        </c:ser>
        <c:ser>
          <c:idx val="3"/>
          <c:order val="3"/>
          <c:tx>
            <c:strRef>
              <c:f>編集2!$E$2</c:f>
              <c:strCache>
                <c:ptCount val="1"/>
                <c:pt idx="0">
                  <c:v>30代</c:v>
                </c:pt>
              </c:strCache>
            </c:strRef>
          </c:tx>
          <c:spPr>
            <a:solidFill>
              <a:schemeClr val="accent4"/>
            </a:solidFill>
            <a:ln>
              <a:noFill/>
            </a:ln>
            <a:effectLst/>
          </c:spPr>
          <c:invertIfNegative val="0"/>
          <c:cat>
            <c:strRef>
              <c:f>編集2!$A$3:$A$76</c:f>
              <c:strCache>
                <c:ptCount val="74"/>
                <c:pt idx="0">
                  <c:v>2021/3/1-2021/3/7</c:v>
                </c:pt>
                <c:pt idx="1">
                  <c:v>2021/3/8-2021/3/14</c:v>
                </c:pt>
                <c:pt idx="2">
                  <c:v>2021/3/15-2021/3/21</c:v>
                </c:pt>
                <c:pt idx="3">
                  <c:v>2021/3/22-2021/3/28</c:v>
                </c:pt>
                <c:pt idx="4">
                  <c:v>2021/3/29-2021/4/4</c:v>
                </c:pt>
                <c:pt idx="5">
                  <c:v>2021/4/5-2021/4/11</c:v>
                </c:pt>
                <c:pt idx="6">
                  <c:v>2021/4/12-2021/4/18</c:v>
                </c:pt>
                <c:pt idx="7">
                  <c:v>2021/4/19-2021/4/25</c:v>
                </c:pt>
                <c:pt idx="8">
                  <c:v>2021/4/26-2021/5/2</c:v>
                </c:pt>
                <c:pt idx="9">
                  <c:v>2021/5/3-2021/5/9</c:v>
                </c:pt>
                <c:pt idx="10">
                  <c:v>2021/5/10-2021/5/16</c:v>
                </c:pt>
                <c:pt idx="11">
                  <c:v>2021/5/17-2021/5/23</c:v>
                </c:pt>
                <c:pt idx="12">
                  <c:v>2021/5/24-2021/5/30</c:v>
                </c:pt>
                <c:pt idx="13">
                  <c:v>2021/5/31-2021/6/6</c:v>
                </c:pt>
                <c:pt idx="14">
                  <c:v>2021/6/7-2021/6/13</c:v>
                </c:pt>
                <c:pt idx="15">
                  <c:v>2021/6/14-2021/6/20</c:v>
                </c:pt>
                <c:pt idx="16">
                  <c:v>2021/6/21-2021/6/27</c:v>
                </c:pt>
                <c:pt idx="17">
                  <c:v>2021/6/28-2021/7/4</c:v>
                </c:pt>
                <c:pt idx="18">
                  <c:v>2021/7/5-2021/7/11</c:v>
                </c:pt>
                <c:pt idx="19">
                  <c:v>2021/7/12-2021/7/18</c:v>
                </c:pt>
                <c:pt idx="20">
                  <c:v>2021/7/19-2021/7/25</c:v>
                </c:pt>
                <c:pt idx="21">
                  <c:v>2021/7/26-2021/8/1</c:v>
                </c:pt>
                <c:pt idx="22">
                  <c:v>2021/8/2-2021/8/8</c:v>
                </c:pt>
                <c:pt idx="23">
                  <c:v>2021/8/9-2021/8/15</c:v>
                </c:pt>
                <c:pt idx="24">
                  <c:v>2021/8/16-2021/8/22</c:v>
                </c:pt>
                <c:pt idx="25">
                  <c:v>2021/8/23-2021/8/29</c:v>
                </c:pt>
                <c:pt idx="26">
                  <c:v>2021/8/30-2021/9/5</c:v>
                </c:pt>
                <c:pt idx="27">
                  <c:v>2021/9/6-2021/9/12</c:v>
                </c:pt>
                <c:pt idx="28">
                  <c:v>2021/9/13-2021/9/19</c:v>
                </c:pt>
                <c:pt idx="29">
                  <c:v>2021/9/20-2021/9/26</c:v>
                </c:pt>
                <c:pt idx="30">
                  <c:v>2021/9/27-2021/10/3</c:v>
                </c:pt>
                <c:pt idx="31">
                  <c:v>2021/10/4-2021/10/10</c:v>
                </c:pt>
                <c:pt idx="32">
                  <c:v>2021/10/11-2021/10/17</c:v>
                </c:pt>
                <c:pt idx="33">
                  <c:v>2021/10/18-2021/10/24</c:v>
                </c:pt>
                <c:pt idx="34">
                  <c:v>2021/10/25-2021/10/31</c:v>
                </c:pt>
                <c:pt idx="35">
                  <c:v>2021/11/1-2021/11/7</c:v>
                </c:pt>
                <c:pt idx="36">
                  <c:v>2021/11/8-2021/11/14</c:v>
                </c:pt>
                <c:pt idx="37">
                  <c:v>2021/11/15-2021/11/21</c:v>
                </c:pt>
                <c:pt idx="38">
                  <c:v>2021/11/22-2021/11/28</c:v>
                </c:pt>
                <c:pt idx="39">
                  <c:v>2021/11/29-2021/12/5</c:v>
                </c:pt>
                <c:pt idx="40">
                  <c:v>2021/12/6-2021/12/12</c:v>
                </c:pt>
                <c:pt idx="41">
                  <c:v>2021/12/13-2021/12/19</c:v>
                </c:pt>
                <c:pt idx="42">
                  <c:v>2021/12/20-2021/12/26</c:v>
                </c:pt>
                <c:pt idx="43">
                  <c:v>2021/12/27-2022/1/2</c:v>
                </c:pt>
                <c:pt idx="44">
                  <c:v>2022/1/3-2022/1/9</c:v>
                </c:pt>
                <c:pt idx="45">
                  <c:v>2022/1/10-2022/1/16</c:v>
                </c:pt>
                <c:pt idx="46">
                  <c:v>2022/1/17-2022/1/23</c:v>
                </c:pt>
                <c:pt idx="47">
                  <c:v>2022/1/24-2022/1/30</c:v>
                </c:pt>
                <c:pt idx="48">
                  <c:v>2022/1/31-2022/2/6</c:v>
                </c:pt>
                <c:pt idx="49">
                  <c:v>2022/2/7-2022/2/13</c:v>
                </c:pt>
                <c:pt idx="50">
                  <c:v>2022/2/14-2022/2/20</c:v>
                </c:pt>
                <c:pt idx="51">
                  <c:v>2022/2/21-2022/2/27</c:v>
                </c:pt>
                <c:pt idx="52">
                  <c:v>2022/2/28-2022/3/6</c:v>
                </c:pt>
                <c:pt idx="53">
                  <c:v>2022/3/7-2022/3/13</c:v>
                </c:pt>
                <c:pt idx="54">
                  <c:v>2022/3/14-2022/3/20</c:v>
                </c:pt>
                <c:pt idx="55">
                  <c:v>2022/3/21-2022/3/27</c:v>
                </c:pt>
                <c:pt idx="56">
                  <c:v>2022/3/28-2022/4/3</c:v>
                </c:pt>
                <c:pt idx="57">
                  <c:v>2022/4/4-2022/4/10</c:v>
                </c:pt>
                <c:pt idx="58">
                  <c:v>2022/4/11-2022/4/17</c:v>
                </c:pt>
                <c:pt idx="59">
                  <c:v>2022/4/18-2022/4/24</c:v>
                </c:pt>
                <c:pt idx="60">
                  <c:v>2022/4/25-2022/5/1</c:v>
                </c:pt>
                <c:pt idx="61">
                  <c:v>2022/5/2-2022/5/8</c:v>
                </c:pt>
                <c:pt idx="62">
                  <c:v>2022/5/9-2022/5/15</c:v>
                </c:pt>
                <c:pt idx="63">
                  <c:v>2022/5/16-2022/5/22</c:v>
                </c:pt>
                <c:pt idx="64">
                  <c:v>2022/5/23-2022/5/29</c:v>
                </c:pt>
                <c:pt idx="65">
                  <c:v>2022/5/30-2022/6/5</c:v>
                </c:pt>
                <c:pt idx="66">
                  <c:v>2022/6/6-2022/6/12</c:v>
                </c:pt>
                <c:pt idx="67">
                  <c:v>2022/6/13-2022/6/19</c:v>
                </c:pt>
                <c:pt idx="68">
                  <c:v>2022/6/20-2022/6/26</c:v>
                </c:pt>
                <c:pt idx="69">
                  <c:v>2022/6/27-2022/7/3</c:v>
                </c:pt>
                <c:pt idx="70">
                  <c:v>2022/7/4-2022/7/10</c:v>
                </c:pt>
                <c:pt idx="71">
                  <c:v>2022/7/11-2022/7/17</c:v>
                </c:pt>
                <c:pt idx="72">
                  <c:v>2022/7/18-2022/7/24</c:v>
                </c:pt>
                <c:pt idx="73">
                  <c:v>2022/7/25-2022/7/31</c:v>
                </c:pt>
              </c:strCache>
            </c:strRef>
          </c:cat>
          <c:val>
            <c:numRef>
              <c:f>編集2!$E$3:$E$76</c:f>
              <c:numCache>
                <c:formatCode>General</c:formatCode>
                <c:ptCount val="74"/>
                <c:pt idx="0">
                  <c:v>4</c:v>
                </c:pt>
                <c:pt idx="1">
                  <c:v>2</c:v>
                </c:pt>
                <c:pt idx="2">
                  <c:v>3</c:v>
                </c:pt>
                <c:pt idx="3">
                  <c:v>8</c:v>
                </c:pt>
                <c:pt idx="4">
                  <c:v>22</c:v>
                </c:pt>
                <c:pt idx="5">
                  <c:v>29</c:v>
                </c:pt>
                <c:pt idx="6">
                  <c:v>24</c:v>
                </c:pt>
                <c:pt idx="7">
                  <c:v>43</c:v>
                </c:pt>
                <c:pt idx="8">
                  <c:v>32</c:v>
                </c:pt>
                <c:pt idx="9">
                  <c:v>18</c:v>
                </c:pt>
                <c:pt idx="10">
                  <c:v>19</c:v>
                </c:pt>
                <c:pt idx="11">
                  <c:v>10</c:v>
                </c:pt>
                <c:pt idx="12">
                  <c:v>5</c:v>
                </c:pt>
                <c:pt idx="13">
                  <c:v>6</c:v>
                </c:pt>
                <c:pt idx="14">
                  <c:v>3</c:v>
                </c:pt>
                <c:pt idx="15">
                  <c:v>1</c:v>
                </c:pt>
                <c:pt idx="16">
                  <c:v>2</c:v>
                </c:pt>
                <c:pt idx="17">
                  <c:v>6</c:v>
                </c:pt>
                <c:pt idx="18">
                  <c:v>1</c:v>
                </c:pt>
                <c:pt idx="19">
                  <c:v>8</c:v>
                </c:pt>
                <c:pt idx="20">
                  <c:v>18</c:v>
                </c:pt>
                <c:pt idx="21">
                  <c:v>26</c:v>
                </c:pt>
                <c:pt idx="22">
                  <c:v>50</c:v>
                </c:pt>
                <c:pt idx="23">
                  <c:v>60</c:v>
                </c:pt>
                <c:pt idx="24">
                  <c:v>77</c:v>
                </c:pt>
                <c:pt idx="25">
                  <c:v>89</c:v>
                </c:pt>
                <c:pt idx="26">
                  <c:v>90</c:v>
                </c:pt>
                <c:pt idx="27">
                  <c:v>50</c:v>
                </c:pt>
                <c:pt idx="28">
                  <c:v>27</c:v>
                </c:pt>
                <c:pt idx="29">
                  <c:v>11</c:v>
                </c:pt>
                <c:pt idx="30">
                  <c:v>12</c:v>
                </c:pt>
                <c:pt idx="31">
                  <c:v>4</c:v>
                </c:pt>
                <c:pt idx="32">
                  <c:v>2</c:v>
                </c:pt>
                <c:pt idx="33">
                  <c:v>1</c:v>
                </c:pt>
                <c:pt idx="35">
                  <c:v>1</c:v>
                </c:pt>
                <c:pt idx="36">
                  <c:v>1</c:v>
                </c:pt>
                <c:pt idx="39">
                  <c:v>1</c:v>
                </c:pt>
                <c:pt idx="40">
                  <c:v>1</c:v>
                </c:pt>
                <c:pt idx="41">
                  <c:v>2</c:v>
                </c:pt>
                <c:pt idx="42">
                  <c:v>1</c:v>
                </c:pt>
                <c:pt idx="43">
                  <c:v>5</c:v>
                </c:pt>
                <c:pt idx="44">
                  <c:v>20</c:v>
                </c:pt>
                <c:pt idx="45">
                  <c:v>62</c:v>
                </c:pt>
                <c:pt idx="46">
                  <c:v>241</c:v>
                </c:pt>
                <c:pt idx="47">
                  <c:v>372</c:v>
                </c:pt>
                <c:pt idx="48">
                  <c:v>419</c:v>
                </c:pt>
                <c:pt idx="49">
                  <c:v>414</c:v>
                </c:pt>
                <c:pt idx="50">
                  <c:v>429</c:v>
                </c:pt>
                <c:pt idx="51">
                  <c:v>339</c:v>
                </c:pt>
                <c:pt idx="52">
                  <c:v>220</c:v>
                </c:pt>
                <c:pt idx="53">
                  <c:v>232</c:v>
                </c:pt>
                <c:pt idx="54">
                  <c:v>186</c:v>
                </c:pt>
                <c:pt idx="55">
                  <c:v>145</c:v>
                </c:pt>
                <c:pt idx="56">
                  <c:v>162</c:v>
                </c:pt>
                <c:pt idx="57">
                  <c:v>147</c:v>
                </c:pt>
                <c:pt idx="58">
                  <c:v>172</c:v>
                </c:pt>
                <c:pt idx="59">
                  <c:v>140</c:v>
                </c:pt>
                <c:pt idx="60">
                  <c:v>105</c:v>
                </c:pt>
                <c:pt idx="61">
                  <c:v>108</c:v>
                </c:pt>
                <c:pt idx="62">
                  <c:v>158</c:v>
                </c:pt>
                <c:pt idx="63">
                  <c:v>163</c:v>
                </c:pt>
                <c:pt idx="64">
                  <c:v>113</c:v>
                </c:pt>
                <c:pt idx="65">
                  <c:v>73</c:v>
                </c:pt>
                <c:pt idx="66">
                  <c:v>79</c:v>
                </c:pt>
                <c:pt idx="67">
                  <c:v>53</c:v>
                </c:pt>
                <c:pt idx="68">
                  <c:v>59</c:v>
                </c:pt>
                <c:pt idx="69">
                  <c:v>81</c:v>
                </c:pt>
                <c:pt idx="70">
                  <c:v>201</c:v>
                </c:pt>
                <c:pt idx="71">
                  <c:v>454</c:v>
                </c:pt>
                <c:pt idx="72">
                  <c:v>732</c:v>
                </c:pt>
                <c:pt idx="73">
                  <c:v>920</c:v>
                </c:pt>
              </c:numCache>
            </c:numRef>
          </c:val>
          <c:extLst>
            <c:ext xmlns:c16="http://schemas.microsoft.com/office/drawing/2014/chart" uri="{C3380CC4-5D6E-409C-BE32-E72D297353CC}">
              <c16:uniqueId val="{00000003-E7ED-4088-A313-8D5AE9A142DF}"/>
            </c:ext>
          </c:extLst>
        </c:ser>
        <c:ser>
          <c:idx val="4"/>
          <c:order val="4"/>
          <c:tx>
            <c:strRef>
              <c:f>編集2!$F$2</c:f>
              <c:strCache>
                <c:ptCount val="1"/>
                <c:pt idx="0">
                  <c:v>40代</c:v>
                </c:pt>
              </c:strCache>
            </c:strRef>
          </c:tx>
          <c:spPr>
            <a:solidFill>
              <a:schemeClr val="accent5"/>
            </a:solidFill>
            <a:ln>
              <a:noFill/>
            </a:ln>
            <a:effectLst/>
          </c:spPr>
          <c:invertIfNegative val="0"/>
          <c:cat>
            <c:strRef>
              <c:f>編集2!$A$3:$A$76</c:f>
              <c:strCache>
                <c:ptCount val="74"/>
                <c:pt idx="0">
                  <c:v>2021/3/1-2021/3/7</c:v>
                </c:pt>
                <c:pt idx="1">
                  <c:v>2021/3/8-2021/3/14</c:v>
                </c:pt>
                <c:pt idx="2">
                  <c:v>2021/3/15-2021/3/21</c:v>
                </c:pt>
                <c:pt idx="3">
                  <c:v>2021/3/22-2021/3/28</c:v>
                </c:pt>
                <c:pt idx="4">
                  <c:v>2021/3/29-2021/4/4</c:v>
                </c:pt>
                <c:pt idx="5">
                  <c:v>2021/4/5-2021/4/11</c:v>
                </c:pt>
                <c:pt idx="6">
                  <c:v>2021/4/12-2021/4/18</c:v>
                </c:pt>
                <c:pt idx="7">
                  <c:v>2021/4/19-2021/4/25</c:v>
                </c:pt>
                <c:pt idx="8">
                  <c:v>2021/4/26-2021/5/2</c:v>
                </c:pt>
                <c:pt idx="9">
                  <c:v>2021/5/3-2021/5/9</c:v>
                </c:pt>
                <c:pt idx="10">
                  <c:v>2021/5/10-2021/5/16</c:v>
                </c:pt>
                <c:pt idx="11">
                  <c:v>2021/5/17-2021/5/23</c:v>
                </c:pt>
                <c:pt idx="12">
                  <c:v>2021/5/24-2021/5/30</c:v>
                </c:pt>
                <c:pt idx="13">
                  <c:v>2021/5/31-2021/6/6</c:v>
                </c:pt>
                <c:pt idx="14">
                  <c:v>2021/6/7-2021/6/13</c:v>
                </c:pt>
                <c:pt idx="15">
                  <c:v>2021/6/14-2021/6/20</c:v>
                </c:pt>
                <c:pt idx="16">
                  <c:v>2021/6/21-2021/6/27</c:v>
                </c:pt>
                <c:pt idx="17">
                  <c:v>2021/6/28-2021/7/4</c:v>
                </c:pt>
                <c:pt idx="18">
                  <c:v>2021/7/5-2021/7/11</c:v>
                </c:pt>
                <c:pt idx="19">
                  <c:v>2021/7/12-2021/7/18</c:v>
                </c:pt>
                <c:pt idx="20">
                  <c:v>2021/7/19-2021/7/25</c:v>
                </c:pt>
                <c:pt idx="21">
                  <c:v>2021/7/26-2021/8/1</c:v>
                </c:pt>
                <c:pt idx="22">
                  <c:v>2021/8/2-2021/8/8</c:v>
                </c:pt>
                <c:pt idx="23">
                  <c:v>2021/8/9-2021/8/15</c:v>
                </c:pt>
                <c:pt idx="24">
                  <c:v>2021/8/16-2021/8/22</c:v>
                </c:pt>
                <c:pt idx="25">
                  <c:v>2021/8/23-2021/8/29</c:v>
                </c:pt>
                <c:pt idx="26">
                  <c:v>2021/8/30-2021/9/5</c:v>
                </c:pt>
                <c:pt idx="27">
                  <c:v>2021/9/6-2021/9/12</c:v>
                </c:pt>
                <c:pt idx="28">
                  <c:v>2021/9/13-2021/9/19</c:v>
                </c:pt>
                <c:pt idx="29">
                  <c:v>2021/9/20-2021/9/26</c:v>
                </c:pt>
                <c:pt idx="30">
                  <c:v>2021/9/27-2021/10/3</c:v>
                </c:pt>
                <c:pt idx="31">
                  <c:v>2021/10/4-2021/10/10</c:v>
                </c:pt>
                <c:pt idx="32">
                  <c:v>2021/10/11-2021/10/17</c:v>
                </c:pt>
                <c:pt idx="33">
                  <c:v>2021/10/18-2021/10/24</c:v>
                </c:pt>
                <c:pt idx="34">
                  <c:v>2021/10/25-2021/10/31</c:v>
                </c:pt>
                <c:pt idx="35">
                  <c:v>2021/11/1-2021/11/7</c:v>
                </c:pt>
                <c:pt idx="36">
                  <c:v>2021/11/8-2021/11/14</c:v>
                </c:pt>
                <c:pt idx="37">
                  <c:v>2021/11/15-2021/11/21</c:v>
                </c:pt>
                <c:pt idx="38">
                  <c:v>2021/11/22-2021/11/28</c:v>
                </c:pt>
                <c:pt idx="39">
                  <c:v>2021/11/29-2021/12/5</c:v>
                </c:pt>
                <c:pt idx="40">
                  <c:v>2021/12/6-2021/12/12</c:v>
                </c:pt>
                <c:pt idx="41">
                  <c:v>2021/12/13-2021/12/19</c:v>
                </c:pt>
                <c:pt idx="42">
                  <c:v>2021/12/20-2021/12/26</c:v>
                </c:pt>
                <c:pt idx="43">
                  <c:v>2021/12/27-2022/1/2</c:v>
                </c:pt>
                <c:pt idx="44">
                  <c:v>2022/1/3-2022/1/9</c:v>
                </c:pt>
                <c:pt idx="45">
                  <c:v>2022/1/10-2022/1/16</c:v>
                </c:pt>
                <c:pt idx="46">
                  <c:v>2022/1/17-2022/1/23</c:v>
                </c:pt>
                <c:pt idx="47">
                  <c:v>2022/1/24-2022/1/30</c:v>
                </c:pt>
                <c:pt idx="48">
                  <c:v>2022/1/31-2022/2/6</c:v>
                </c:pt>
                <c:pt idx="49">
                  <c:v>2022/2/7-2022/2/13</c:v>
                </c:pt>
                <c:pt idx="50">
                  <c:v>2022/2/14-2022/2/20</c:v>
                </c:pt>
                <c:pt idx="51">
                  <c:v>2022/2/21-2022/2/27</c:v>
                </c:pt>
                <c:pt idx="52">
                  <c:v>2022/2/28-2022/3/6</c:v>
                </c:pt>
                <c:pt idx="53">
                  <c:v>2022/3/7-2022/3/13</c:v>
                </c:pt>
                <c:pt idx="54">
                  <c:v>2022/3/14-2022/3/20</c:v>
                </c:pt>
                <c:pt idx="55">
                  <c:v>2022/3/21-2022/3/27</c:v>
                </c:pt>
                <c:pt idx="56">
                  <c:v>2022/3/28-2022/4/3</c:v>
                </c:pt>
                <c:pt idx="57">
                  <c:v>2022/4/4-2022/4/10</c:v>
                </c:pt>
                <c:pt idx="58">
                  <c:v>2022/4/11-2022/4/17</c:v>
                </c:pt>
                <c:pt idx="59">
                  <c:v>2022/4/18-2022/4/24</c:v>
                </c:pt>
                <c:pt idx="60">
                  <c:v>2022/4/25-2022/5/1</c:v>
                </c:pt>
                <c:pt idx="61">
                  <c:v>2022/5/2-2022/5/8</c:v>
                </c:pt>
                <c:pt idx="62">
                  <c:v>2022/5/9-2022/5/15</c:v>
                </c:pt>
                <c:pt idx="63">
                  <c:v>2022/5/16-2022/5/22</c:v>
                </c:pt>
                <c:pt idx="64">
                  <c:v>2022/5/23-2022/5/29</c:v>
                </c:pt>
                <c:pt idx="65">
                  <c:v>2022/5/30-2022/6/5</c:v>
                </c:pt>
                <c:pt idx="66">
                  <c:v>2022/6/6-2022/6/12</c:v>
                </c:pt>
                <c:pt idx="67">
                  <c:v>2022/6/13-2022/6/19</c:v>
                </c:pt>
                <c:pt idx="68">
                  <c:v>2022/6/20-2022/6/26</c:v>
                </c:pt>
                <c:pt idx="69">
                  <c:v>2022/6/27-2022/7/3</c:v>
                </c:pt>
                <c:pt idx="70">
                  <c:v>2022/7/4-2022/7/10</c:v>
                </c:pt>
                <c:pt idx="71">
                  <c:v>2022/7/11-2022/7/17</c:v>
                </c:pt>
                <c:pt idx="72">
                  <c:v>2022/7/18-2022/7/24</c:v>
                </c:pt>
                <c:pt idx="73">
                  <c:v>2022/7/25-2022/7/31</c:v>
                </c:pt>
              </c:strCache>
            </c:strRef>
          </c:cat>
          <c:val>
            <c:numRef>
              <c:f>編集2!$F$3:$F$76</c:f>
              <c:numCache>
                <c:formatCode>General</c:formatCode>
                <c:ptCount val="74"/>
                <c:pt idx="0">
                  <c:v>3</c:v>
                </c:pt>
                <c:pt idx="1">
                  <c:v>3</c:v>
                </c:pt>
                <c:pt idx="2">
                  <c:v>10</c:v>
                </c:pt>
                <c:pt idx="3">
                  <c:v>10</c:v>
                </c:pt>
                <c:pt idx="4">
                  <c:v>17</c:v>
                </c:pt>
                <c:pt idx="5">
                  <c:v>28</c:v>
                </c:pt>
                <c:pt idx="6">
                  <c:v>43</c:v>
                </c:pt>
                <c:pt idx="7">
                  <c:v>53</c:v>
                </c:pt>
                <c:pt idx="8">
                  <c:v>48</c:v>
                </c:pt>
                <c:pt idx="9">
                  <c:v>37</c:v>
                </c:pt>
                <c:pt idx="10">
                  <c:v>32</c:v>
                </c:pt>
                <c:pt idx="11">
                  <c:v>7</c:v>
                </c:pt>
                <c:pt idx="12">
                  <c:v>6</c:v>
                </c:pt>
                <c:pt idx="13">
                  <c:v>6</c:v>
                </c:pt>
                <c:pt idx="14">
                  <c:v>2</c:v>
                </c:pt>
                <c:pt idx="15">
                  <c:v>1</c:v>
                </c:pt>
                <c:pt idx="16">
                  <c:v>2</c:v>
                </c:pt>
                <c:pt idx="17">
                  <c:v>1</c:v>
                </c:pt>
                <c:pt idx="18">
                  <c:v>3</c:v>
                </c:pt>
                <c:pt idx="19">
                  <c:v>8</c:v>
                </c:pt>
                <c:pt idx="20">
                  <c:v>20</c:v>
                </c:pt>
                <c:pt idx="21">
                  <c:v>29</c:v>
                </c:pt>
                <c:pt idx="22">
                  <c:v>59</c:v>
                </c:pt>
                <c:pt idx="23">
                  <c:v>59</c:v>
                </c:pt>
                <c:pt idx="24">
                  <c:v>73</c:v>
                </c:pt>
                <c:pt idx="25">
                  <c:v>88</c:v>
                </c:pt>
                <c:pt idx="26">
                  <c:v>85</c:v>
                </c:pt>
                <c:pt idx="27">
                  <c:v>56</c:v>
                </c:pt>
                <c:pt idx="28">
                  <c:v>25</c:v>
                </c:pt>
                <c:pt idx="29">
                  <c:v>12</c:v>
                </c:pt>
                <c:pt idx="30">
                  <c:v>4</c:v>
                </c:pt>
                <c:pt idx="31">
                  <c:v>4</c:v>
                </c:pt>
                <c:pt idx="32">
                  <c:v>1</c:v>
                </c:pt>
                <c:pt idx="33">
                  <c:v>1</c:v>
                </c:pt>
                <c:pt idx="34">
                  <c:v>4</c:v>
                </c:pt>
                <c:pt idx="35">
                  <c:v>1</c:v>
                </c:pt>
                <c:pt idx="36">
                  <c:v>1</c:v>
                </c:pt>
                <c:pt idx="41">
                  <c:v>1</c:v>
                </c:pt>
                <c:pt idx="43">
                  <c:v>7</c:v>
                </c:pt>
                <c:pt idx="44">
                  <c:v>24</c:v>
                </c:pt>
                <c:pt idx="45">
                  <c:v>54</c:v>
                </c:pt>
                <c:pt idx="46">
                  <c:v>224</c:v>
                </c:pt>
                <c:pt idx="47">
                  <c:v>392</c:v>
                </c:pt>
                <c:pt idx="48">
                  <c:v>463</c:v>
                </c:pt>
                <c:pt idx="49">
                  <c:v>411</c:v>
                </c:pt>
                <c:pt idx="50">
                  <c:v>470</c:v>
                </c:pt>
                <c:pt idx="51">
                  <c:v>284</c:v>
                </c:pt>
                <c:pt idx="52">
                  <c:v>246</c:v>
                </c:pt>
                <c:pt idx="53">
                  <c:v>212</c:v>
                </c:pt>
                <c:pt idx="54">
                  <c:v>211</c:v>
                </c:pt>
                <c:pt idx="55">
                  <c:v>133</c:v>
                </c:pt>
                <c:pt idx="56">
                  <c:v>133</c:v>
                </c:pt>
                <c:pt idx="57">
                  <c:v>152</c:v>
                </c:pt>
                <c:pt idx="58">
                  <c:v>134</c:v>
                </c:pt>
                <c:pt idx="59">
                  <c:v>117</c:v>
                </c:pt>
                <c:pt idx="60">
                  <c:v>102</c:v>
                </c:pt>
                <c:pt idx="61">
                  <c:v>96</c:v>
                </c:pt>
                <c:pt idx="62">
                  <c:v>142</c:v>
                </c:pt>
                <c:pt idx="63">
                  <c:v>152</c:v>
                </c:pt>
                <c:pt idx="64">
                  <c:v>98</c:v>
                </c:pt>
                <c:pt idx="65">
                  <c:v>68</c:v>
                </c:pt>
                <c:pt idx="66">
                  <c:v>63</c:v>
                </c:pt>
                <c:pt idx="67">
                  <c:v>56</c:v>
                </c:pt>
                <c:pt idx="68">
                  <c:v>50</c:v>
                </c:pt>
                <c:pt idx="69">
                  <c:v>66</c:v>
                </c:pt>
                <c:pt idx="70">
                  <c:v>246</c:v>
                </c:pt>
                <c:pt idx="71">
                  <c:v>514</c:v>
                </c:pt>
                <c:pt idx="72">
                  <c:v>847</c:v>
                </c:pt>
                <c:pt idx="73">
                  <c:v>1080</c:v>
                </c:pt>
              </c:numCache>
            </c:numRef>
          </c:val>
          <c:extLst>
            <c:ext xmlns:c16="http://schemas.microsoft.com/office/drawing/2014/chart" uri="{C3380CC4-5D6E-409C-BE32-E72D297353CC}">
              <c16:uniqueId val="{00000004-E7ED-4088-A313-8D5AE9A142DF}"/>
            </c:ext>
          </c:extLst>
        </c:ser>
        <c:ser>
          <c:idx val="5"/>
          <c:order val="5"/>
          <c:tx>
            <c:strRef>
              <c:f>編集2!$G$2</c:f>
              <c:strCache>
                <c:ptCount val="1"/>
                <c:pt idx="0">
                  <c:v>50代</c:v>
                </c:pt>
              </c:strCache>
            </c:strRef>
          </c:tx>
          <c:spPr>
            <a:solidFill>
              <a:schemeClr val="accent6"/>
            </a:solidFill>
            <a:ln>
              <a:noFill/>
            </a:ln>
            <a:effectLst/>
          </c:spPr>
          <c:invertIfNegative val="0"/>
          <c:cat>
            <c:strRef>
              <c:f>編集2!$A$3:$A$76</c:f>
              <c:strCache>
                <c:ptCount val="74"/>
                <c:pt idx="0">
                  <c:v>2021/3/1-2021/3/7</c:v>
                </c:pt>
                <c:pt idx="1">
                  <c:v>2021/3/8-2021/3/14</c:v>
                </c:pt>
                <c:pt idx="2">
                  <c:v>2021/3/15-2021/3/21</c:v>
                </c:pt>
                <c:pt idx="3">
                  <c:v>2021/3/22-2021/3/28</c:v>
                </c:pt>
                <c:pt idx="4">
                  <c:v>2021/3/29-2021/4/4</c:v>
                </c:pt>
                <c:pt idx="5">
                  <c:v>2021/4/5-2021/4/11</c:v>
                </c:pt>
                <c:pt idx="6">
                  <c:v>2021/4/12-2021/4/18</c:v>
                </c:pt>
                <c:pt idx="7">
                  <c:v>2021/4/19-2021/4/25</c:v>
                </c:pt>
                <c:pt idx="8">
                  <c:v>2021/4/26-2021/5/2</c:v>
                </c:pt>
                <c:pt idx="9">
                  <c:v>2021/5/3-2021/5/9</c:v>
                </c:pt>
                <c:pt idx="10">
                  <c:v>2021/5/10-2021/5/16</c:v>
                </c:pt>
                <c:pt idx="11">
                  <c:v>2021/5/17-2021/5/23</c:v>
                </c:pt>
                <c:pt idx="12">
                  <c:v>2021/5/24-2021/5/30</c:v>
                </c:pt>
                <c:pt idx="13">
                  <c:v>2021/5/31-2021/6/6</c:v>
                </c:pt>
                <c:pt idx="14">
                  <c:v>2021/6/7-2021/6/13</c:v>
                </c:pt>
                <c:pt idx="15">
                  <c:v>2021/6/14-2021/6/20</c:v>
                </c:pt>
                <c:pt idx="16">
                  <c:v>2021/6/21-2021/6/27</c:v>
                </c:pt>
                <c:pt idx="17">
                  <c:v>2021/6/28-2021/7/4</c:v>
                </c:pt>
                <c:pt idx="18">
                  <c:v>2021/7/5-2021/7/11</c:v>
                </c:pt>
                <c:pt idx="19">
                  <c:v>2021/7/12-2021/7/18</c:v>
                </c:pt>
                <c:pt idx="20">
                  <c:v>2021/7/19-2021/7/25</c:v>
                </c:pt>
                <c:pt idx="21">
                  <c:v>2021/7/26-2021/8/1</c:v>
                </c:pt>
                <c:pt idx="22">
                  <c:v>2021/8/2-2021/8/8</c:v>
                </c:pt>
                <c:pt idx="23">
                  <c:v>2021/8/9-2021/8/15</c:v>
                </c:pt>
                <c:pt idx="24">
                  <c:v>2021/8/16-2021/8/22</c:v>
                </c:pt>
                <c:pt idx="25">
                  <c:v>2021/8/23-2021/8/29</c:v>
                </c:pt>
                <c:pt idx="26">
                  <c:v>2021/8/30-2021/9/5</c:v>
                </c:pt>
                <c:pt idx="27">
                  <c:v>2021/9/6-2021/9/12</c:v>
                </c:pt>
                <c:pt idx="28">
                  <c:v>2021/9/13-2021/9/19</c:v>
                </c:pt>
                <c:pt idx="29">
                  <c:v>2021/9/20-2021/9/26</c:v>
                </c:pt>
                <c:pt idx="30">
                  <c:v>2021/9/27-2021/10/3</c:v>
                </c:pt>
                <c:pt idx="31">
                  <c:v>2021/10/4-2021/10/10</c:v>
                </c:pt>
                <c:pt idx="32">
                  <c:v>2021/10/11-2021/10/17</c:v>
                </c:pt>
                <c:pt idx="33">
                  <c:v>2021/10/18-2021/10/24</c:v>
                </c:pt>
                <c:pt idx="34">
                  <c:v>2021/10/25-2021/10/31</c:v>
                </c:pt>
                <c:pt idx="35">
                  <c:v>2021/11/1-2021/11/7</c:v>
                </c:pt>
                <c:pt idx="36">
                  <c:v>2021/11/8-2021/11/14</c:v>
                </c:pt>
                <c:pt idx="37">
                  <c:v>2021/11/15-2021/11/21</c:v>
                </c:pt>
                <c:pt idx="38">
                  <c:v>2021/11/22-2021/11/28</c:v>
                </c:pt>
                <c:pt idx="39">
                  <c:v>2021/11/29-2021/12/5</c:v>
                </c:pt>
                <c:pt idx="40">
                  <c:v>2021/12/6-2021/12/12</c:v>
                </c:pt>
                <c:pt idx="41">
                  <c:v>2021/12/13-2021/12/19</c:v>
                </c:pt>
                <c:pt idx="42">
                  <c:v>2021/12/20-2021/12/26</c:v>
                </c:pt>
                <c:pt idx="43">
                  <c:v>2021/12/27-2022/1/2</c:v>
                </c:pt>
                <c:pt idx="44">
                  <c:v>2022/1/3-2022/1/9</c:v>
                </c:pt>
                <c:pt idx="45">
                  <c:v>2022/1/10-2022/1/16</c:v>
                </c:pt>
                <c:pt idx="46">
                  <c:v>2022/1/17-2022/1/23</c:v>
                </c:pt>
                <c:pt idx="47">
                  <c:v>2022/1/24-2022/1/30</c:v>
                </c:pt>
                <c:pt idx="48">
                  <c:v>2022/1/31-2022/2/6</c:v>
                </c:pt>
                <c:pt idx="49">
                  <c:v>2022/2/7-2022/2/13</c:v>
                </c:pt>
                <c:pt idx="50">
                  <c:v>2022/2/14-2022/2/20</c:v>
                </c:pt>
                <c:pt idx="51">
                  <c:v>2022/2/21-2022/2/27</c:v>
                </c:pt>
                <c:pt idx="52">
                  <c:v>2022/2/28-2022/3/6</c:v>
                </c:pt>
                <c:pt idx="53">
                  <c:v>2022/3/7-2022/3/13</c:v>
                </c:pt>
                <c:pt idx="54">
                  <c:v>2022/3/14-2022/3/20</c:v>
                </c:pt>
                <c:pt idx="55">
                  <c:v>2022/3/21-2022/3/27</c:v>
                </c:pt>
                <c:pt idx="56">
                  <c:v>2022/3/28-2022/4/3</c:v>
                </c:pt>
                <c:pt idx="57">
                  <c:v>2022/4/4-2022/4/10</c:v>
                </c:pt>
                <c:pt idx="58">
                  <c:v>2022/4/11-2022/4/17</c:v>
                </c:pt>
                <c:pt idx="59">
                  <c:v>2022/4/18-2022/4/24</c:v>
                </c:pt>
                <c:pt idx="60">
                  <c:v>2022/4/25-2022/5/1</c:v>
                </c:pt>
                <c:pt idx="61">
                  <c:v>2022/5/2-2022/5/8</c:v>
                </c:pt>
                <c:pt idx="62">
                  <c:v>2022/5/9-2022/5/15</c:v>
                </c:pt>
                <c:pt idx="63">
                  <c:v>2022/5/16-2022/5/22</c:v>
                </c:pt>
                <c:pt idx="64">
                  <c:v>2022/5/23-2022/5/29</c:v>
                </c:pt>
                <c:pt idx="65">
                  <c:v>2022/5/30-2022/6/5</c:v>
                </c:pt>
                <c:pt idx="66">
                  <c:v>2022/6/6-2022/6/12</c:v>
                </c:pt>
                <c:pt idx="67">
                  <c:v>2022/6/13-2022/6/19</c:v>
                </c:pt>
                <c:pt idx="68">
                  <c:v>2022/6/20-2022/6/26</c:v>
                </c:pt>
                <c:pt idx="69">
                  <c:v>2022/6/27-2022/7/3</c:v>
                </c:pt>
                <c:pt idx="70">
                  <c:v>2022/7/4-2022/7/10</c:v>
                </c:pt>
                <c:pt idx="71">
                  <c:v>2022/7/11-2022/7/17</c:v>
                </c:pt>
                <c:pt idx="72">
                  <c:v>2022/7/18-2022/7/24</c:v>
                </c:pt>
                <c:pt idx="73">
                  <c:v>2022/7/25-2022/7/31</c:v>
                </c:pt>
              </c:strCache>
            </c:strRef>
          </c:cat>
          <c:val>
            <c:numRef>
              <c:f>編集2!$G$3:$G$76</c:f>
              <c:numCache>
                <c:formatCode>General</c:formatCode>
                <c:ptCount val="74"/>
                <c:pt idx="1">
                  <c:v>2</c:v>
                </c:pt>
                <c:pt idx="2">
                  <c:v>7</c:v>
                </c:pt>
                <c:pt idx="3">
                  <c:v>19</c:v>
                </c:pt>
                <c:pt idx="4">
                  <c:v>25</c:v>
                </c:pt>
                <c:pt idx="5">
                  <c:v>30</c:v>
                </c:pt>
                <c:pt idx="6">
                  <c:v>27</c:v>
                </c:pt>
                <c:pt idx="7">
                  <c:v>27</c:v>
                </c:pt>
                <c:pt idx="8">
                  <c:v>42</c:v>
                </c:pt>
                <c:pt idx="9">
                  <c:v>31</c:v>
                </c:pt>
                <c:pt idx="10">
                  <c:v>22</c:v>
                </c:pt>
                <c:pt idx="11">
                  <c:v>6</c:v>
                </c:pt>
                <c:pt idx="12">
                  <c:v>5</c:v>
                </c:pt>
                <c:pt idx="13">
                  <c:v>4</c:v>
                </c:pt>
                <c:pt idx="14">
                  <c:v>2</c:v>
                </c:pt>
                <c:pt idx="15">
                  <c:v>5</c:v>
                </c:pt>
                <c:pt idx="18">
                  <c:v>2</c:v>
                </c:pt>
                <c:pt idx="19">
                  <c:v>7</c:v>
                </c:pt>
                <c:pt idx="20">
                  <c:v>14</c:v>
                </c:pt>
                <c:pt idx="21">
                  <c:v>21</c:v>
                </c:pt>
                <c:pt idx="22">
                  <c:v>43</c:v>
                </c:pt>
                <c:pt idx="23">
                  <c:v>37</c:v>
                </c:pt>
                <c:pt idx="24">
                  <c:v>58</c:v>
                </c:pt>
                <c:pt idx="25">
                  <c:v>76</c:v>
                </c:pt>
                <c:pt idx="26">
                  <c:v>58</c:v>
                </c:pt>
                <c:pt idx="27">
                  <c:v>33</c:v>
                </c:pt>
                <c:pt idx="28">
                  <c:v>17</c:v>
                </c:pt>
                <c:pt idx="29">
                  <c:v>8</c:v>
                </c:pt>
                <c:pt idx="30">
                  <c:v>5</c:v>
                </c:pt>
                <c:pt idx="31">
                  <c:v>3</c:v>
                </c:pt>
                <c:pt idx="32">
                  <c:v>3</c:v>
                </c:pt>
                <c:pt idx="33">
                  <c:v>1</c:v>
                </c:pt>
                <c:pt idx="35">
                  <c:v>2</c:v>
                </c:pt>
                <c:pt idx="37">
                  <c:v>3</c:v>
                </c:pt>
                <c:pt idx="41">
                  <c:v>1</c:v>
                </c:pt>
                <c:pt idx="43">
                  <c:v>7</c:v>
                </c:pt>
                <c:pt idx="44">
                  <c:v>13</c:v>
                </c:pt>
                <c:pt idx="45">
                  <c:v>40</c:v>
                </c:pt>
                <c:pt idx="46">
                  <c:v>135</c:v>
                </c:pt>
                <c:pt idx="47">
                  <c:v>224</c:v>
                </c:pt>
                <c:pt idx="48">
                  <c:v>279</c:v>
                </c:pt>
                <c:pt idx="49">
                  <c:v>246</c:v>
                </c:pt>
                <c:pt idx="50">
                  <c:v>260</c:v>
                </c:pt>
                <c:pt idx="51">
                  <c:v>176</c:v>
                </c:pt>
                <c:pt idx="52">
                  <c:v>133</c:v>
                </c:pt>
                <c:pt idx="53">
                  <c:v>104</c:v>
                </c:pt>
                <c:pt idx="54">
                  <c:v>113</c:v>
                </c:pt>
                <c:pt idx="55">
                  <c:v>78</c:v>
                </c:pt>
                <c:pt idx="56">
                  <c:v>82</c:v>
                </c:pt>
                <c:pt idx="57">
                  <c:v>95</c:v>
                </c:pt>
                <c:pt idx="58">
                  <c:v>106</c:v>
                </c:pt>
                <c:pt idx="59">
                  <c:v>78</c:v>
                </c:pt>
                <c:pt idx="60">
                  <c:v>56</c:v>
                </c:pt>
                <c:pt idx="61">
                  <c:v>63</c:v>
                </c:pt>
                <c:pt idx="62">
                  <c:v>88</c:v>
                </c:pt>
                <c:pt idx="63">
                  <c:v>69</c:v>
                </c:pt>
                <c:pt idx="64">
                  <c:v>58</c:v>
                </c:pt>
                <c:pt idx="65">
                  <c:v>24</c:v>
                </c:pt>
                <c:pt idx="66">
                  <c:v>41</c:v>
                </c:pt>
                <c:pt idx="67">
                  <c:v>20</c:v>
                </c:pt>
                <c:pt idx="68">
                  <c:v>39</c:v>
                </c:pt>
                <c:pt idx="69">
                  <c:v>44</c:v>
                </c:pt>
                <c:pt idx="70">
                  <c:v>132</c:v>
                </c:pt>
                <c:pt idx="71">
                  <c:v>291</c:v>
                </c:pt>
                <c:pt idx="72">
                  <c:v>507</c:v>
                </c:pt>
                <c:pt idx="73">
                  <c:v>694</c:v>
                </c:pt>
              </c:numCache>
            </c:numRef>
          </c:val>
          <c:extLst>
            <c:ext xmlns:c16="http://schemas.microsoft.com/office/drawing/2014/chart" uri="{C3380CC4-5D6E-409C-BE32-E72D297353CC}">
              <c16:uniqueId val="{00000005-E7ED-4088-A313-8D5AE9A142DF}"/>
            </c:ext>
          </c:extLst>
        </c:ser>
        <c:ser>
          <c:idx val="6"/>
          <c:order val="6"/>
          <c:tx>
            <c:strRef>
              <c:f>編集2!$H$2</c:f>
              <c:strCache>
                <c:ptCount val="1"/>
                <c:pt idx="0">
                  <c:v>60代</c:v>
                </c:pt>
              </c:strCache>
            </c:strRef>
          </c:tx>
          <c:spPr>
            <a:solidFill>
              <a:schemeClr val="accent1">
                <a:lumMod val="60000"/>
              </a:schemeClr>
            </a:solidFill>
            <a:ln>
              <a:noFill/>
            </a:ln>
            <a:effectLst/>
          </c:spPr>
          <c:invertIfNegative val="0"/>
          <c:cat>
            <c:strRef>
              <c:f>編集2!$A$3:$A$76</c:f>
              <c:strCache>
                <c:ptCount val="74"/>
                <c:pt idx="0">
                  <c:v>2021/3/1-2021/3/7</c:v>
                </c:pt>
                <c:pt idx="1">
                  <c:v>2021/3/8-2021/3/14</c:v>
                </c:pt>
                <c:pt idx="2">
                  <c:v>2021/3/15-2021/3/21</c:v>
                </c:pt>
                <c:pt idx="3">
                  <c:v>2021/3/22-2021/3/28</c:v>
                </c:pt>
                <c:pt idx="4">
                  <c:v>2021/3/29-2021/4/4</c:v>
                </c:pt>
                <c:pt idx="5">
                  <c:v>2021/4/5-2021/4/11</c:v>
                </c:pt>
                <c:pt idx="6">
                  <c:v>2021/4/12-2021/4/18</c:v>
                </c:pt>
                <c:pt idx="7">
                  <c:v>2021/4/19-2021/4/25</c:v>
                </c:pt>
                <c:pt idx="8">
                  <c:v>2021/4/26-2021/5/2</c:v>
                </c:pt>
                <c:pt idx="9">
                  <c:v>2021/5/3-2021/5/9</c:v>
                </c:pt>
                <c:pt idx="10">
                  <c:v>2021/5/10-2021/5/16</c:v>
                </c:pt>
                <c:pt idx="11">
                  <c:v>2021/5/17-2021/5/23</c:v>
                </c:pt>
                <c:pt idx="12">
                  <c:v>2021/5/24-2021/5/30</c:v>
                </c:pt>
                <c:pt idx="13">
                  <c:v>2021/5/31-2021/6/6</c:v>
                </c:pt>
                <c:pt idx="14">
                  <c:v>2021/6/7-2021/6/13</c:v>
                </c:pt>
                <c:pt idx="15">
                  <c:v>2021/6/14-2021/6/20</c:v>
                </c:pt>
                <c:pt idx="16">
                  <c:v>2021/6/21-2021/6/27</c:v>
                </c:pt>
                <c:pt idx="17">
                  <c:v>2021/6/28-2021/7/4</c:v>
                </c:pt>
                <c:pt idx="18">
                  <c:v>2021/7/5-2021/7/11</c:v>
                </c:pt>
                <c:pt idx="19">
                  <c:v>2021/7/12-2021/7/18</c:v>
                </c:pt>
                <c:pt idx="20">
                  <c:v>2021/7/19-2021/7/25</c:v>
                </c:pt>
                <c:pt idx="21">
                  <c:v>2021/7/26-2021/8/1</c:v>
                </c:pt>
                <c:pt idx="22">
                  <c:v>2021/8/2-2021/8/8</c:v>
                </c:pt>
                <c:pt idx="23">
                  <c:v>2021/8/9-2021/8/15</c:v>
                </c:pt>
                <c:pt idx="24">
                  <c:v>2021/8/16-2021/8/22</c:v>
                </c:pt>
                <c:pt idx="25">
                  <c:v>2021/8/23-2021/8/29</c:v>
                </c:pt>
                <c:pt idx="26">
                  <c:v>2021/8/30-2021/9/5</c:v>
                </c:pt>
                <c:pt idx="27">
                  <c:v>2021/9/6-2021/9/12</c:v>
                </c:pt>
                <c:pt idx="28">
                  <c:v>2021/9/13-2021/9/19</c:v>
                </c:pt>
                <c:pt idx="29">
                  <c:v>2021/9/20-2021/9/26</c:v>
                </c:pt>
                <c:pt idx="30">
                  <c:v>2021/9/27-2021/10/3</c:v>
                </c:pt>
                <c:pt idx="31">
                  <c:v>2021/10/4-2021/10/10</c:v>
                </c:pt>
                <c:pt idx="32">
                  <c:v>2021/10/11-2021/10/17</c:v>
                </c:pt>
                <c:pt idx="33">
                  <c:v>2021/10/18-2021/10/24</c:v>
                </c:pt>
                <c:pt idx="34">
                  <c:v>2021/10/25-2021/10/31</c:v>
                </c:pt>
                <c:pt idx="35">
                  <c:v>2021/11/1-2021/11/7</c:v>
                </c:pt>
                <c:pt idx="36">
                  <c:v>2021/11/8-2021/11/14</c:v>
                </c:pt>
                <c:pt idx="37">
                  <c:v>2021/11/15-2021/11/21</c:v>
                </c:pt>
                <c:pt idx="38">
                  <c:v>2021/11/22-2021/11/28</c:v>
                </c:pt>
                <c:pt idx="39">
                  <c:v>2021/11/29-2021/12/5</c:v>
                </c:pt>
                <c:pt idx="40">
                  <c:v>2021/12/6-2021/12/12</c:v>
                </c:pt>
                <c:pt idx="41">
                  <c:v>2021/12/13-2021/12/19</c:v>
                </c:pt>
                <c:pt idx="42">
                  <c:v>2021/12/20-2021/12/26</c:v>
                </c:pt>
                <c:pt idx="43">
                  <c:v>2021/12/27-2022/1/2</c:v>
                </c:pt>
                <c:pt idx="44">
                  <c:v>2022/1/3-2022/1/9</c:v>
                </c:pt>
                <c:pt idx="45">
                  <c:v>2022/1/10-2022/1/16</c:v>
                </c:pt>
                <c:pt idx="46">
                  <c:v>2022/1/17-2022/1/23</c:v>
                </c:pt>
                <c:pt idx="47">
                  <c:v>2022/1/24-2022/1/30</c:v>
                </c:pt>
                <c:pt idx="48">
                  <c:v>2022/1/31-2022/2/6</c:v>
                </c:pt>
                <c:pt idx="49">
                  <c:v>2022/2/7-2022/2/13</c:v>
                </c:pt>
                <c:pt idx="50">
                  <c:v>2022/2/14-2022/2/20</c:v>
                </c:pt>
                <c:pt idx="51">
                  <c:v>2022/2/21-2022/2/27</c:v>
                </c:pt>
                <c:pt idx="52">
                  <c:v>2022/2/28-2022/3/6</c:v>
                </c:pt>
                <c:pt idx="53">
                  <c:v>2022/3/7-2022/3/13</c:v>
                </c:pt>
                <c:pt idx="54">
                  <c:v>2022/3/14-2022/3/20</c:v>
                </c:pt>
                <c:pt idx="55">
                  <c:v>2022/3/21-2022/3/27</c:v>
                </c:pt>
                <c:pt idx="56">
                  <c:v>2022/3/28-2022/4/3</c:v>
                </c:pt>
                <c:pt idx="57">
                  <c:v>2022/4/4-2022/4/10</c:v>
                </c:pt>
                <c:pt idx="58">
                  <c:v>2022/4/11-2022/4/17</c:v>
                </c:pt>
                <c:pt idx="59">
                  <c:v>2022/4/18-2022/4/24</c:v>
                </c:pt>
                <c:pt idx="60">
                  <c:v>2022/4/25-2022/5/1</c:v>
                </c:pt>
                <c:pt idx="61">
                  <c:v>2022/5/2-2022/5/8</c:v>
                </c:pt>
                <c:pt idx="62">
                  <c:v>2022/5/9-2022/5/15</c:v>
                </c:pt>
                <c:pt idx="63">
                  <c:v>2022/5/16-2022/5/22</c:v>
                </c:pt>
                <c:pt idx="64">
                  <c:v>2022/5/23-2022/5/29</c:v>
                </c:pt>
                <c:pt idx="65">
                  <c:v>2022/5/30-2022/6/5</c:v>
                </c:pt>
                <c:pt idx="66">
                  <c:v>2022/6/6-2022/6/12</c:v>
                </c:pt>
                <c:pt idx="67">
                  <c:v>2022/6/13-2022/6/19</c:v>
                </c:pt>
                <c:pt idx="68">
                  <c:v>2022/6/20-2022/6/26</c:v>
                </c:pt>
                <c:pt idx="69">
                  <c:v>2022/6/27-2022/7/3</c:v>
                </c:pt>
                <c:pt idx="70">
                  <c:v>2022/7/4-2022/7/10</c:v>
                </c:pt>
                <c:pt idx="71">
                  <c:v>2022/7/11-2022/7/17</c:v>
                </c:pt>
                <c:pt idx="72">
                  <c:v>2022/7/18-2022/7/24</c:v>
                </c:pt>
                <c:pt idx="73">
                  <c:v>2022/7/25-2022/7/31</c:v>
                </c:pt>
              </c:strCache>
            </c:strRef>
          </c:cat>
          <c:val>
            <c:numRef>
              <c:f>編集2!$H$3:$H$76</c:f>
              <c:numCache>
                <c:formatCode>General</c:formatCode>
                <c:ptCount val="74"/>
                <c:pt idx="0">
                  <c:v>1</c:v>
                </c:pt>
                <c:pt idx="1">
                  <c:v>2</c:v>
                </c:pt>
                <c:pt idx="2">
                  <c:v>2</c:v>
                </c:pt>
                <c:pt idx="3">
                  <c:v>8</c:v>
                </c:pt>
                <c:pt idx="4">
                  <c:v>10</c:v>
                </c:pt>
                <c:pt idx="5">
                  <c:v>12</c:v>
                </c:pt>
                <c:pt idx="6">
                  <c:v>13</c:v>
                </c:pt>
                <c:pt idx="7">
                  <c:v>18</c:v>
                </c:pt>
                <c:pt idx="8">
                  <c:v>20</c:v>
                </c:pt>
                <c:pt idx="9">
                  <c:v>14</c:v>
                </c:pt>
                <c:pt idx="10">
                  <c:v>17</c:v>
                </c:pt>
                <c:pt idx="11">
                  <c:v>7</c:v>
                </c:pt>
                <c:pt idx="12">
                  <c:v>5</c:v>
                </c:pt>
                <c:pt idx="13">
                  <c:v>1</c:v>
                </c:pt>
                <c:pt idx="14">
                  <c:v>3</c:v>
                </c:pt>
                <c:pt idx="15">
                  <c:v>2</c:v>
                </c:pt>
                <c:pt idx="18">
                  <c:v>2</c:v>
                </c:pt>
                <c:pt idx="19">
                  <c:v>2</c:v>
                </c:pt>
                <c:pt idx="20">
                  <c:v>5</c:v>
                </c:pt>
                <c:pt idx="21">
                  <c:v>9</c:v>
                </c:pt>
                <c:pt idx="22">
                  <c:v>13</c:v>
                </c:pt>
                <c:pt idx="23">
                  <c:v>22</c:v>
                </c:pt>
                <c:pt idx="24">
                  <c:v>28</c:v>
                </c:pt>
                <c:pt idx="25">
                  <c:v>24</c:v>
                </c:pt>
                <c:pt idx="26">
                  <c:v>24</c:v>
                </c:pt>
                <c:pt idx="27">
                  <c:v>14</c:v>
                </c:pt>
                <c:pt idx="28">
                  <c:v>8</c:v>
                </c:pt>
                <c:pt idx="29">
                  <c:v>3</c:v>
                </c:pt>
                <c:pt idx="30">
                  <c:v>1</c:v>
                </c:pt>
                <c:pt idx="31">
                  <c:v>2</c:v>
                </c:pt>
                <c:pt idx="32">
                  <c:v>2</c:v>
                </c:pt>
                <c:pt idx="33">
                  <c:v>3</c:v>
                </c:pt>
                <c:pt idx="43">
                  <c:v>1</c:v>
                </c:pt>
                <c:pt idx="44">
                  <c:v>10</c:v>
                </c:pt>
                <c:pt idx="45">
                  <c:v>20</c:v>
                </c:pt>
                <c:pt idx="46">
                  <c:v>57</c:v>
                </c:pt>
                <c:pt idx="47">
                  <c:v>129</c:v>
                </c:pt>
                <c:pt idx="48">
                  <c:v>162</c:v>
                </c:pt>
                <c:pt idx="49">
                  <c:v>136</c:v>
                </c:pt>
                <c:pt idx="50">
                  <c:v>127</c:v>
                </c:pt>
                <c:pt idx="51">
                  <c:v>84</c:v>
                </c:pt>
                <c:pt idx="52">
                  <c:v>62</c:v>
                </c:pt>
                <c:pt idx="53">
                  <c:v>46</c:v>
                </c:pt>
                <c:pt idx="54">
                  <c:v>43</c:v>
                </c:pt>
                <c:pt idx="55">
                  <c:v>32</c:v>
                </c:pt>
                <c:pt idx="56">
                  <c:v>17</c:v>
                </c:pt>
                <c:pt idx="57">
                  <c:v>38</c:v>
                </c:pt>
                <c:pt idx="58">
                  <c:v>36</c:v>
                </c:pt>
                <c:pt idx="59">
                  <c:v>19</c:v>
                </c:pt>
                <c:pt idx="60">
                  <c:v>25</c:v>
                </c:pt>
                <c:pt idx="61">
                  <c:v>25</c:v>
                </c:pt>
                <c:pt idx="62">
                  <c:v>34</c:v>
                </c:pt>
                <c:pt idx="63">
                  <c:v>33</c:v>
                </c:pt>
                <c:pt idx="64">
                  <c:v>24</c:v>
                </c:pt>
                <c:pt idx="65">
                  <c:v>16</c:v>
                </c:pt>
                <c:pt idx="66">
                  <c:v>21</c:v>
                </c:pt>
                <c:pt idx="67">
                  <c:v>16</c:v>
                </c:pt>
                <c:pt idx="68">
                  <c:v>16</c:v>
                </c:pt>
                <c:pt idx="69">
                  <c:v>24</c:v>
                </c:pt>
                <c:pt idx="70">
                  <c:v>53</c:v>
                </c:pt>
                <c:pt idx="71">
                  <c:v>112</c:v>
                </c:pt>
                <c:pt idx="72">
                  <c:v>218</c:v>
                </c:pt>
                <c:pt idx="73">
                  <c:v>393</c:v>
                </c:pt>
              </c:numCache>
            </c:numRef>
          </c:val>
          <c:extLst>
            <c:ext xmlns:c16="http://schemas.microsoft.com/office/drawing/2014/chart" uri="{C3380CC4-5D6E-409C-BE32-E72D297353CC}">
              <c16:uniqueId val="{00000006-E7ED-4088-A313-8D5AE9A142DF}"/>
            </c:ext>
          </c:extLst>
        </c:ser>
        <c:ser>
          <c:idx val="7"/>
          <c:order val="7"/>
          <c:tx>
            <c:strRef>
              <c:f>編集2!$I$2</c:f>
              <c:strCache>
                <c:ptCount val="1"/>
                <c:pt idx="0">
                  <c:v>70代</c:v>
                </c:pt>
              </c:strCache>
            </c:strRef>
          </c:tx>
          <c:spPr>
            <a:solidFill>
              <a:schemeClr val="accent2">
                <a:lumMod val="60000"/>
              </a:schemeClr>
            </a:solidFill>
            <a:ln>
              <a:noFill/>
            </a:ln>
            <a:effectLst/>
          </c:spPr>
          <c:invertIfNegative val="0"/>
          <c:cat>
            <c:strRef>
              <c:f>編集2!$A$3:$A$76</c:f>
              <c:strCache>
                <c:ptCount val="74"/>
                <c:pt idx="0">
                  <c:v>2021/3/1-2021/3/7</c:v>
                </c:pt>
                <c:pt idx="1">
                  <c:v>2021/3/8-2021/3/14</c:v>
                </c:pt>
                <c:pt idx="2">
                  <c:v>2021/3/15-2021/3/21</c:v>
                </c:pt>
                <c:pt idx="3">
                  <c:v>2021/3/22-2021/3/28</c:v>
                </c:pt>
                <c:pt idx="4">
                  <c:v>2021/3/29-2021/4/4</c:v>
                </c:pt>
                <c:pt idx="5">
                  <c:v>2021/4/5-2021/4/11</c:v>
                </c:pt>
                <c:pt idx="6">
                  <c:v>2021/4/12-2021/4/18</c:v>
                </c:pt>
                <c:pt idx="7">
                  <c:v>2021/4/19-2021/4/25</c:v>
                </c:pt>
                <c:pt idx="8">
                  <c:v>2021/4/26-2021/5/2</c:v>
                </c:pt>
                <c:pt idx="9">
                  <c:v>2021/5/3-2021/5/9</c:v>
                </c:pt>
                <c:pt idx="10">
                  <c:v>2021/5/10-2021/5/16</c:v>
                </c:pt>
                <c:pt idx="11">
                  <c:v>2021/5/17-2021/5/23</c:v>
                </c:pt>
                <c:pt idx="12">
                  <c:v>2021/5/24-2021/5/30</c:v>
                </c:pt>
                <c:pt idx="13">
                  <c:v>2021/5/31-2021/6/6</c:v>
                </c:pt>
                <c:pt idx="14">
                  <c:v>2021/6/7-2021/6/13</c:v>
                </c:pt>
                <c:pt idx="15">
                  <c:v>2021/6/14-2021/6/20</c:v>
                </c:pt>
                <c:pt idx="16">
                  <c:v>2021/6/21-2021/6/27</c:v>
                </c:pt>
                <c:pt idx="17">
                  <c:v>2021/6/28-2021/7/4</c:v>
                </c:pt>
                <c:pt idx="18">
                  <c:v>2021/7/5-2021/7/11</c:v>
                </c:pt>
                <c:pt idx="19">
                  <c:v>2021/7/12-2021/7/18</c:v>
                </c:pt>
                <c:pt idx="20">
                  <c:v>2021/7/19-2021/7/25</c:v>
                </c:pt>
                <c:pt idx="21">
                  <c:v>2021/7/26-2021/8/1</c:v>
                </c:pt>
                <c:pt idx="22">
                  <c:v>2021/8/2-2021/8/8</c:v>
                </c:pt>
                <c:pt idx="23">
                  <c:v>2021/8/9-2021/8/15</c:v>
                </c:pt>
                <c:pt idx="24">
                  <c:v>2021/8/16-2021/8/22</c:v>
                </c:pt>
                <c:pt idx="25">
                  <c:v>2021/8/23-2021/8/29</c:v>
                </c:pt>
                <c:pt idx="26">
                  <c:v>2021/8/30-2021/9/5</c:v>
                </c:pt>
                <c:pt idx="27">
                  <c:v>2021/9/6-2021/9/12</c:v>
                </c:pt>
                <c:pt idx="28">
                  <c:v>2021/9/13-2021/9/19</c:v>
                </c:pt>
                <c:pt idx="29">
                  <c:v>2021/9/20-2021/9/26</c:v>
                </c:pt>
                <c:pt idx="30">
                  <c:v>2021/9/27-2021/10/3</c:v>
                </c:pt>
                <c:pt idx="31">
                  <c:v>2021/10/4-2021/10/10</c:v>
                </c:pt>
                <c:pt idx="32">
                  <c:v>2021/10/11-2021/10/17</c:v>
                </c:pt>
                <c:pt idx="33">
                  <c:v>2021/10/18-2021/10/24</c:v>
                </c:pt>
                <c:pt idx="34">
                  <c:v>2021/10/25-2021/10/31</c:v>
                </c:pt>
                <c:pt idx="35">
                  <c:v>2021/11/1-2021/11/7</c:v>
                </c:pt>
                <c:pt idx="36">
                  <c:v>2021/11/8-2021/11/14</c:v>
                </c:pt>
                <c:pt idx="37">
                  <c:v>2021/11/15-2021/11/21</c:v>
                </c:pt>
                <c:pt idx="38">
                  <c:v>2021/11/22-2021/11/28</c:v>
                </c:pt>
                <c:pt idx="39">
                  <c:v>2021/11/29-2021/12/5</c:v>
                </c:pt>
                <c:pt idx="40">
                  <c:v>2021/12/6-2021/12/12</c:v>
                </c:pt>
                <c:pt idx="41">
                  <c:v>2021/12/13-2021/12/19</c:v>
                </c:pt>
                <c:pt idx="42">
                  <c:v>2021/12/20-2021/12/26</c:v>
                </c:pt>
                <c:pt idx="43">
                  <c:v>2021/12/27-2022/1/2</c:v>
                </c:pt>
                <c:pt idx="44">
                  <c:v>2022/1/3-2022/1/9</c:v>
                </c:pt>
                <c:pt idx="45">
                  <c:v>2022/1/10-2022/1/16</c:v>
                </c:pt>
                <c:pt idx="46">
                  <c:v>2022/1/17-2022/1/23</c:v>
                </c:pt>
                <c:pt idx="47">
                  <c:v>2022/1/24-2022/1/30</c:v>
                </c:pt>
                <c:pt idx="48">
                  <c:v>2022/1/31-2022/2/6</c:v>
                </c:pt>
                <c:pt idx="49">
                  <c:v>2022/2/7-2022/2/13</c:v>
                </c:pt>
                <c:pt idx="50">
                  <c:v>2022/2/14-2022/2/20</c:v>
                </c:pt>
                <c:pt idx="51">
                  <c:v>2022/2/21-2022/2/27</c:v>
                </c:pt>
                <c:pt idx="52">
                  <c:v>2022/2/28-2022/3/6</c:v>
                </c:pt>
                <c:pt idx="53">
                  <c:v>2022/3/7-2022/3/13</c:v>
                </c:pt>
                <c:pt idx="54">
                  <c:v>2022/3/14-2022/3/20</c:v>
                </c:pt>
                <c:pt idx="55">
                  <c:v>2022/3/21-2022/3/27</c:v>
                </c:pt>
                <c:pt idx="56">
                  <c:v>2022/3/28-2022/4/3</c:v>
                </c:pt>
                <c:pt idx="57">
                  <c:v>2022/4/4-2022/4/10</c:v>
                </c:pt>
                <c:pt idx="58">
                  <c:v>2022/4/11-2022/4/17</c:v>
                </c:pt>
                <c:pt idx="59">
                  <c:v>2022/4/18-2022/4/24</c:v>
                </c:pt>
                <c:pt idx="60">
                  <c:v>2022/4/25-2022/5/1</c:v>
                </c:pt>
                <c:pt idx="61">
                  <c:v>2022/5/2-2022/5/8</c:v>
                </c:pt>
                <c:pt idx="62">
                  <c:v>2022/5/9-2022/5/15</c:v>
                </c:pt>
                <c:pt idx="63">
                  <c:v>2022/5/16-2022/5/22</c:v>
                </c:pt>
                <c:pt idx="64">
                  <c:v>2022/5/23-2022/5/29</c:v>
                </c:pt>
                <c:pt idx="65">
                  <c:v>2022/5/30-2022/6/5</c:v>
                </c:pt>
                <c:pt idx="66">
                  <c:v>2022/6/6-2022/6/12</c:v>
                </c:pt>
                <c:pt idx="67">
                  <c:v>2022/6/13-2022/6/19</c:v>
                </c:pt>
                <c:pt idx="68">
                  <c:v>2022/6/20-2022/6/26</c:v>
                </c:pt>
                <c:pt idx="69">
                  <c:v>2022/6/27-2022/7/3</c:v>
                </c:pt>
                <c:pt idx="70">
                  <c:v>2022/7/4-2022/7/10</c:v>
                </c:pt>
                <c:pt idx="71">
                  <c:v>2022/7/11-2022/7/17</c:v>
                </c:pt>
                <c:pt idx="72">
                  <c:v>2022/7/18-2022/7/24</c:v>
                </c:pt>
                <c:pt idx="73">
                  <c:v>2022/7/25-2022/7/31</c:v>
                </c:pt>
              </c:strCache>
            </c:strRef>
          </c:cat>
          <c:val>
            <c:numRef>
              <c:f>編集2!$I$3:$I$76</c:f>
              <c:numCache>
                <c:formatCode>General</c:formatCode>
                <c:ptCount val="74"/>
                <c:pt idx="1">
                  <c:v>2</c:v>
                </c:pt>
                <c:pt idx="2">
                  <c:v>1</c:v>
                </c:pt>
                <c:pt idx="3">
                  <c:v>4</c:v>
                </c:pt>
                <c:pt idx="4">
                  <c:v>12</c:v>
                </c:pt>
                <c:pt idx="5">
                  <c:v>10</c:v>
                </c:pt>
                <c:pt idx="6">
                  <c:v>18</c:v>
                </c:pt>
                <c:pt idx="7">
                  <c:v>23</c:v>
                </c:pt>
                <c:pt idx="8">
                  <c:v>16</c:v>
                </c:pt>
                <c:pt idx="9">
                  <c:v>13</c:v>
                </c:pt>
                <c:pt idx="10">
                  <c:v>8</c:v>
                </c:pt>
                <c:pt idx="11">
                  <c:v>3</c:v>
                </c:pt>
                <c:pt idx="13">
                  <c:v>2</c:v>
                </c:pt>
                <c:pt idx="14">
                  <c:v>2</c:v>
                </c:pt>
                <c:pt idx="15">
                  <c:v>1</c:v>
                </c:pt>
                <c:pt idx="16">
                  <c:v>1</c:v>
                </c:pt>
                <c:pt idx="17">
                  <c:v>2</c:v>
                </c:pt>
                <c:pt idx="19">
                  <c:v>3</c:v>
                </c:pt>
                <c:pt idx="20">
                  <c:v>4</c:v>
                </c:pt>
                <c:pt idx="21">
                  <c:v>3</c:v>
                </c:pt>
                <c:pt idx="22">
                  <c:v>3</c:v>
                </c:pt>
                <c:pt idx="23">
                  <c:v>5</c:v>
                </c:pt>
                <c:pt idx="24">
                  <c:v>3</c:v>
                </c:pt>
                <c:pt idx="25">
                  <c:v>9</c:v>
                </c:pt>
                <c:pt idx="26">
                  <c:v>7</c:v>
                </c:pt>
                <c:pt idx="27">
                  <c:v>5</c:v>
                </c:pt>
                <c:pt idx="28">
                  <c:v>3</c:v>
                </c:pt>
                <c:pt idx="29">
                  <c:v>3</c:v>
                </c:pt>
                <c:pt idx="30">
                  <c:v>1</c:v>
                </c:pt>
                <c:pt idx="32">
                  <c:v>2</c:v>
                </c:pt>
                <c:pt idx="35">
                  <c:v>2</c:v>
                </c:pt>
                <c:pt idx="36">
                  <c:v>1</c:v>
                </c:pt>
                <c:pt idx="37">
                  <c:v>1</c:v>
                </c:pt>
                <c:pt idx="44">
                  <c:v>9</c:v>
                </c:pt>
                <c:pt idx="45">
                  <c:v>9</c:v>
                </c:pt>
                <c:pt idx="46">
                  <c:v>48</c:v>
                </c:pt>
                <c:pt idx="47">
                  <c:v>95</c:v>
                </c:pt>
                <c:pt idx="48">
                  <c:v>122</c:v>
                </c:pt>
                <c:pt idx="49">
                  <c:v>119</c:v>
                </c:pt>
                <c:pt idx="50">
                  <c:v>139</c:v>
                </c:pt>
                <c:pt idx="51">
                  <c:v>81</c:v>
                </c:pt>
                <c:pt idx="52">
                  <c:v>48</c:v>
                </c:pt>
                <c:pt idx="53">
                  <c:v>24</c:v>
                </c:pt>
                <c:pt idx="54">
                  <c:v>21</c:v>
                </c:pt>
                <c:pt idx="55">
                  <c:v>10</c:v>
                </c:pt>
                <c:pt idx="56">
                  <c:v>30</c:v>
                </c:pt>
                <c:pt idx="57">
                  <c:v>15</c:v>
                </c:pt>
                <c:pt idx="58">
                  <c:v>29</c:v>
                </c:pt>
                <c:pt idx="59">
                  <c:v>22</c:v>
                </c:pt>
                <c:pt idx="60">
                  <c:v>20</c:v>
                </c:pt>
                <c:pt idx="61">
                  <c:v>12</c:v>
                </c:pt>
                <c:pt idx="62">
                  <c:v>33</c:v>
                </c:pt>
                <c:pt idx="63">
                  <c:v>27</c:v>
                </c:pt>
                <c:pt idx="64">
                  <c:v>25</c:v>
                </c:pt>
                <c:pt idx="65">
                  <c:v>11</c:v>
                </c:pt>
                <c:pt idx="66">
                  <c:v>9</c:v>
                </c:pt>
                <c:pt idx="67">
                  <c:v>9</c:v>
                </c:pt>
                <c:pt idx="68">
                  <c:v>8</c:v>
                </c:pt>
                <c:pt idx="69">
                  <c:v>22</c:v>
                </c:pt>
                <c:pt idx="70">
                  <c:v>34</c:v>
                </c:pt>
                <c:pt idx="71">
                  <c:v>104</c:v>
                </c:pt>
                <c:pt idx="72">
                  <c:v>187</c:v>
                </c:pt>
                <c:pt idx="73">
                  <c:v>251</c:v>
                </c:pt>
              </c:numCache>
            </c:numRef>
          </c:val>
          <c:extLst>
            <c:ext xmlns:c16="http://schemas.microsoft.com/office/drawing/2014/chart" uri="{C3380CC4-5D6E-409C-BE32-E72D297353CC}">
              <c16:uniqueId val="{00000007-E7ED-4088-A313-8D5AE9A142DF}"/>
            </c:ext>
          </c:extLst>
        </c:ser>
        <c:ser>
          <c:idx val="8"/>
          <c:order val="8"/>
          <c:tx>
            <c:strRef>
              <c:f>編集2!$J$2</c:f>
              <c:strCache>
                <c:ptCount val="1"/>
                <c:pt idx="0">
                  <c:v>80代</c:v>
                </c:pt>
              </c:strCache>
            </c:strRef>
          </c:tx>
          <c:spPr>
            <a:solidFill>
              <a:schemeClr val="accent3">
                <a:lumMod val="60000"/>
              </a:schemeClr>
            </a:solidFill>
            <a:ln>
              <a:noFill/>
            </a:ln>
            <a:effectLst/>
          </c:spPr>
          <c:invertIfNegative val="0"/>
          <c:cat>
            <c:strRef>
              <c:f>編集2!$A$3:$A$76</c:f>
              <c:strCache>
                <c:ptCount val="74"/>
                <c:pt idx="0">
                  <c:v>2021/3/1-2021/3/7</c:v>
                </c:pt>
                <c:pt idx="1">
                  <c:v>2021/3/8-2021/3/14</c:v>
                </c:pt>
                <c:pt idx="2">
                  <c:v>2021/3/15-2021/3/21</c:v>
                </c:pt>
                <c:pt idx="3">
                  <c:v>2021/3/22-2021/3/28</c:v>
                </c:pt>
                <c:pt idx="4">
                  <c:v>2021/3/29-2021/4/4</c:v>
                </c:pt>
                <c:pt idx="5">
                  <c:v>2021/4/5-2021/4/11</c:v>
                </c:pt>
                <c:pt idx="6">
                  <c:v>2021/4/12-2021/4/18</c:v>
                </c:pt>
                <c:pt idx="7">
                  <c:v>2021/4/19-2021/4/25</c:v>
                </c:pt>
                <c:pt idx="8">
                  <c:v>2021/4/26-2021/5/2</c:v>
                </c:pt>
                <c:pt idx="9">
                  <c:v>2021/5/3-2021/5/9</c:v>
                </c:pt>
                <c:pt idx="10">
                  <c:v>2021/5/10-2021/5/16</c:v>
                </c:pt>
                <c:pt idx="11">
                  <c:v>2021/5/17-2021/5/23</c:v>
                </c:pt>
                <c:pt idx="12">
                  <c:v>2021/5/24-2021/5/30</c:v>
                </c:pt>
                <c:pt idx="13">
                  <c:v>2021/5/31-2021/6/6</c:v>
                </c:pt>
                <c:pt idx="14">
                  <c:v>2021/6/7-2021/6/13</c:v>
                </c:pt>
                <c:pt idx="15">
                  <c:v>2021/6/14-2021/6/20</c:v>
                </c:pt>
                <c:pt idx="16">
                  <c:v>2021/6/21-2021/6/27</c:v>
                </c:pt>
                <c:pt idx="17">
                  <c:v>2021/6/28-2021/7/4</c:v>
                </c:pt>
                <c:pt idx="18">
                  <c:v>2021/7/5-2021/7/11</c:v>
                </c:pt>
                <c:pt idx="19">
                  <c:v>2021/7/12-2021/7/18</c:v>
                </c:pt>
                <c:pt idx="20">
                  <c:v>2021/7/19-2021/7/25</c:v>
                </c:pt>
                <c:pt idx="21">
                  <c:v>2021/7/26-2021/8/1</c:v>
                </c:pt>
                <c:pt idx="22">
                  <c:v>2021/8/2-2021/8/8</c:v>
                </c:pt>
                <c:pt idx="23">
                  <c:v>2021/8/9-2021/8/15</c:v>
                </c:pt>
                <c:pt idx="24">
                  <c:v>2021/8/16-2021/8/22</c:v>
                </c:pt>
                <c:pt idx="25">
                  <c:v>2021/8/23-2021/8/29</c:v>
                </c:pt>
                <c:pt idx="26">
                  <c:v>2021/8/30-2021/9/5</c:v>
                </c:pt>
                <c:pt idx="27">
                  <c:v>2021/9/6-2021/9/12</c:v>
                </c:pt>
                <c:pt idx="28">
                  <c:v>2021/9/13-2021/9/19</c:v>
                </c:pt>
                <c:pt idx="29">
                  <c:v>2021/9/20-2021/9/26</c:v>
                </c:pt>
                <c:pt idx="30">
                  <c:v>2021/9/27-2021/10/3</c:v>
                </c:pt>
                <c:pt idx="31">
                  <c:v>2021/10/4-2021/10/10</c:v>
                </c:pt>
                <c:pt idx="32">
                  <c:v>2021/10/11-2021/10/17</c:v>
                </c:pt>
                <c:pt idx="33">
                  <c:v>2021/10/18-2021/10/24</c:v>
                </c:pt>
                <c:pt idx="34">
                  <c:v>2021/10/25-2021/10/31</c:v>
                </c:pt>
                <c:pt idx="35">
                  <c:v>2021/11/1-2021/11/7</c:v>
                </c:pt>
                <c:pt idx="36">
                  <c:v>2021/11/8-2021/11/14</c:v>
                </c:pt>
                <c:pt idx="37">
                  <c:v>2021/11/15-2021/11/21</c:v>
                </c:pt>
                <c:pt idx="38">
                  <c:v>2021/11/22-2021/11/28</c:v>
                </c:pt>
                <c:pt idx="39">
                  <c:v>2021/11/29-2021/12/5</c:v>
                </c:pt>
                <c:pt idx="40">
                  <c:v>2021/12/6-2021/12/12</c:v>
                </c:pt>
                <c:pt idx="41">
                  <c:v>2021/12/13-2021/12/19</c:v>
                </c:pt>
                <c:pt idx="42">
                  <c:v>2021/12/20-2021/12/26</c:v>
                </c:pt>
                <c:pt idx="43">
                  <c:v>2021/12/27-2022/1/2</c:v>
                </c:pt>
                <c:pt idx="44">
                  <c:v>2022/1/3-2022/1/9</c:v>
                </c:pt>
                <c:pt idx="45">
                  <c:v>2022/1/10-2022/1/16</c:v>
                </c:pt>
                <c:pt idx="46">
                  <c:v>2022/1/17-2022/1/23</c:v>
                </c:pt>
                <c:pt idx="47">
                  <c:v>2022/1/24-2022/1/30</c:v>
                </c:pt>
                <c:pt idx="48">
                  <c:v>2022/1/31-2022/2/6</c:v>
                </c:pt>
                <c:pt idx="49">
                  <c:v>2022/2/7-2022/2/13</c:v>
                </c:pt>
                <c:pt idx="50">
                  <c:v>2022/2/14-2022/2/20</c:v>
                </c:pt>
                <c:pt idx="51">
                  <c:v>2022/2/21-2022/2/27</c:v>
                </c:pt>
                <c:pt idx="52">
                  <c:v>2022/2/28-2022/3/6</c:v>
                </c:pt>
                <c:pt idx="53">
                  <c:v>2022/3/7-2022/3/13</c:v>
                </c:pt>
                <c:pt idx="54">
                  <c:v>2022/3/14-2022/3/20</c:v>
                </c:pt>
                <c:pt idx="55">
                  <c:v>2022/3/21-2022/3/27</c:v>
                </c:pt>
                <c:pt idx="56">
                  <c:v>2022/3/28-2022/4/3</c:v>
                </c:pt>
                <c:pt idx="57">
                  <c:v>2022/4/4-2022/4/10</c:v>
                </c:pt>
                <c:pt idx="58">
                  <c:v>2022/4/11-2022/4/17</c:v>
                </c:pt>
                <c:pt idx="59">
                  <c:v>2022/4/18-2022/4/24</c:v>
                </c:pt>
                <c:pt idx="60">
                  <c:v>2022/4/25-2022/5/1</c:v>
                </c:pt>
                <c:pt idx="61">
                  <c:v>2022/5/2-2022/5/8</c:v>
                </c:pt>
                <c:pt idx="62">
                  <c:v>2022/5/9-2022/5/15</c:v>
                </c:pt>
                <c:pt idx="63">
                  <c:v>2022/5/16-2022/5/22</c:v>
                </c:pt>
                <c:pt idx="64">
                  <c:v>2022/5/23-2022/5/29</c:v>
                </c:pt>
                <c:pt idx="65">
                  <c:v>2022/5/30-2022/6/5</c:v>
                </c:pt>
                <c:pt idx="66">
                  <c:v>2022/6/6-2022/6/12</c:v>
                </c:pt>
                <c:pt idx="67">
                  <c:v>2022/6/13-2022/6/19</c:v>
                </c:pt>
                <c:pt idx="68">
                  <c:v>2022/6/20-2022/6/26</c:v>
                </c:pt>
                <c:pt idx="69">
                  <c:v>2022/6/27-2022/7/3</c:v>
                </c:pt>
                <c:pt idx="70">
                  <c:v>2022/7/4-2022/7/10</c:v>
                </c:pt>
                <c:pt idx="71">
                  <c:v>2022/7/11-2022/7/17</c:v>
                </c:pt>
                <c:pt idx="72">
                  <c:v>2022/7/18-2022/7/24</c:v>
                </c:pt>
                <c:pt idx="73">
                  <c:v>2022/7/25-2022/7/31</c:v>
                </c:pt>
              </c:strCache>
            </c:strRef>
          </c:cat>
          <c:val>
            <c:numRef>
              <c:f>編集2!$J$3:$J$76</c:f>
              <c:numCache>
                <c:formatCode>General</c:formatCode>
                <c:ptCount val="74"/>
                <c:pt idx="0">
                  <c:v>1</c:v>
                </c:pt>
                <c:pt idx="1">
                  <c:v>2</c:v>
                </c:pt>
                <c:pt idx="3">
                  <c:v>2</c:v>
                </c:pt>
                <c:pt idx="4">
                  <c:v>5</c:v>
                </c:pt>
                <c:pt idx="5">
                  <c:v>3</c:v>
                </c:pt>
                <c:pt idx="6">
                  <c:v>9</c:v>
                </c:pt>
                <c:pt idx="7">
                  <c:v>6</c:v>
                </c:pt>
                <c:pt idx="8">
                  <c:v>14</c:v>
                </c:pt>
                <c:pt idx="9">
                  <c:v>12</c:v>
                </c:pt>
                <c:pt idx="10">
                  <c:v>13</c:v>
                </c:pt>
                <c:pt idx="11">
                  <c:v>4</c:v>
                </c:pt>
                <c:pt idx="12">
                  <c:v>2</c:v>
                </c:pt>
                <c:pt idx="13">
                  <c:v>1</c:v>
                </c:pt>
                <c:pt idx="20">
                  <c:v>3</c:v>
                </c:pt>
                <c:pt idx="22">
                  <c:v>1</c:v>
                </c:pt>
                <c:pt idx="24">
                  <c:v>2</c:v>
                </c:pt>
                <c:pt idx="25">
                  <c:v>6</c:v>
                </c:pt>
                <c:pt idx="26">
                  <c:v>7</c:v>
                </c:pt>
                <c:pt idx="27">
                  <c:v>6</c:v>
                </c:pt>
                <c:pt idx="29">
                  <c:v>2</c:v>
                </c:pt>
                <c:pt idx="31">
                  <c:v>2</c:v>
                </c:pt>
                <c:pt idx="32">
                  <c:v>1</c:v>
                </c:pt>
                <c:pt idx="33">
                  <c:v>1</c:v>
                </c:pt>
                <c:pt idx="35">
                  <c:v>11</c:v>
                </c:pt>
                <c:pt idx="36">
                  <c:v>3</c:v>
                </c:pt>
                <c:pt idx="37">
                  <c:v>3</c:v>
                </c:pt>
                <c:pt idx="41">
                  <c:v>1</c:v>
                </c:pt>
                <c:pt idx="42">
                  <c:v>1</c:v>
                </c:pt>
                <c:pt idx="44">
                  <c:v>5</c:v>
                </c:pt>
                <c:pt idx="45">
                  <c:v>11</c:v>
                </c:pt>
                <c:pt idx="46">
                  <c:v>47</c:v>
                </c:pt>
                <c:pt idx="47">
                  <c:v>59</c:v>
                </c:pt>
                <c:pt idx="48">
                  <c:v>82</c:v>
                </c:pt>
                <c:pt idx="49">
                  <c:v>117</c:v>
                </c:pt>
                <c:pt idx="50">
                  <c:v>113</c:v>
                </c:pt>
                <c:pt idx="51">
                  <c:v>94</c:v>
                </c:pt>
                <c:pt idx="52">
                  <c:v>40</c:v>
                </c:pt>
                <c:pt idx="53">
                  <c:v>21</c:v>
                </c:pt>
                <c:pt idx="54">
                  <c:v>15</c:v>
                </c:pt>
                <c:pt idx="55">
                  <c:v>12</c:v>
                </c:pt>
                <c:pt idx="56">
                  <c:v>13</c:v>
                </c:pt>
                <c:pt idx="57">
                  <c:v>14</c:v>
                </c:pt>
                <c:pt idx="58">
                  <c:v>8</c:v>
                </c:pt>
                <c:pt idx="59">
                  <c:v>21</c:v>
                </c:pt>
                <c:pt idx="60">
                  <c:v>7</c:v>
                </c:pt>
                <c:pt idx="61">
                  <c:v>9</c:v>
                </c:pt>
                <c:pt idx="62">
                  <c:v>25</c:v>
                </c:pt>
                <c:pt idx="63">
                  <c:v>13</c:v>
                </c:pt>
                <c:pt idx="64">
                  <c:v>10</c:v>
                </c:pt>
                <c:pt idx="65">
                  <c:v>9</c:v>
                </c:pt>
                <c:pt idx="66">
                  <c:v>6</c:v>
                </c:pt>
                <c:pt idx="67">
                  <c:v>4</c:v>
                </c:pt>
                <c:pt idx="68">
                  <c:v>6</c:v>
                </c:pt>
                <c:pt idx="69">
                  <c:v>7</c:v>
                </c:pt>
                <c:pt idx="70">
                  <c:v>7</c:v>
                </c:pt>
                <c:pt idx="71">
                  <c:v>44</c:v>
                </c:pt>
                <c:pt idx="72">
                  <c:v>86</c:v>
                </c:pt>
                <c:pt idx="73">
                  <c:v>130</c:v>
                </c:pt>
              </c:numCache>
            </c:numRef>
          </c:val>
          <c:extLst>
            <c:ext xmlns:c16="http://schemas.microsoft.com/office/drawing/2014/chart" uri="{C3380CC4-5D6E-409C-BE32-E72D297353CC}">
              <c16:uniqueId val="{00000008-E7ED-4088-A313-8D5AE9A142DF}"/>
            </c:ext>
          </c:extLst>
        </c:ser>
        <c:ser>
          <c:idx val="9"/>
          <c:order val="9"/>
          <c:tx>
            <c:strRef>
              <c:f>編集2!$K$2</c:f>
              <c:strCache>
                <c:ptCount val="1"/>
                <c:pt idx="0">
                  <c:v>90代</c:v>
                </c:pt>
              </c:strCache>
            </c:strRef>
          </c:tx>
          <c:spPr>
            <a:solidFill>
              <a:schemeClr val="accent4">
                <a:lumMod val="60000"/>
              </a:schemeClr>
            </a:solidFill>
            <a:ln>
              <a:noFill/>
            </a:ln>
            <a:effectLst/>
          </c:spPr>
          <c:invertIfNegative val="0"/>
          <c:cat>
            <c:strRef>
              <c:f>編集2!$A$3:$A$76</c:f>
              <c:strCache>
                <c:ptCount val="74"/>
                <c:pt idx="0">
                  <c:v>2021/3/1-2021/3/7</c:v>
                </c:pt>
                <c:pt idx="1">
                  <c:v>2021/3/8-2021/3/14</c:v>
                </c:pt>
                <c:pt idx="2">
                  <c:v>2021/3/15-2021/3/21</c:v>
                </c:pt>
                <c:pt idx="3">
                  <c:v>2021/3/22-2021/3/28</c:v>
                </c:pt>
                <c:pt idx="4">
                  <c:v>2021/3/29-2021/4/4</c:v>
                </c:pt>
                <c:pt idx="5">
                  <c:v>2021/4/5-2021/4/11</c:v>
                </c:pt>
                <c:pt idx="6">
                  <c:v>2021/4/12-2021/4/18</c:v>
                </c:pt>
                <c:pt idx="7">
                  <c:v>2021/4/19-2021/4/25</c:v>
                </c:pt>
                <c:pt idx="8">
                  <c:v>2021/4/26-2021/5/2</c:v>
                </c:pt>
                <c:pt idx="9">
                  <c:v>2021/5/3-2021/5/9</c:v>
                </c:pt>
                <c:pt idx="10">
                  <c:v>2021/5/10-2021/5/16</c:v>
                </c:pt>
                <c:pt idx="11">
                  <c:v>2021/5/17-2021/5/23</c:v>
                </c:pt>
                <c:pt idx="12">
                  <c:v>2021/5/24-2021/5/30</c:v>
                </c:pt>
                <c:pt idx="13">
                  <c:v>2021/5/31-2021/6/6</c:v>
                </c:pt>
                <c:pt idx="14">
                  <c:v>2021/6/7-2021/6/13</c:v>
                </c:pt>
                <c:pt idx="15">
                  <c:v>2021/6/14-2021/6/20</c:v>
                </c:pt>
                <c:pt idx="16">
                  <c:v>2021/6/21-2021/6/27</c:v>
                </c:pt>
                <c:pt idx="17">
                  <c:v>2021/6/28-2021/7/4</c:v>
                </c:pt>
                <c:pt idx="18">
                  <c:v>2021/7/5-2021/7/11</c:v>
                </c:pt>
                <c:pt idx="19">
                  <c:v>2021/7/12-2021/7/18</c:v>
                </c:pt>
                <c:pt idx="20">
                  <c:v>2021/7/19-2021/7/25</c:v>
                </c:pt>
                <c:pt idx="21">
                  <c:v>2021/7/26-2021/8/1</c:v>
                </c:pt>
                <c:pt idx="22">
                  <c:v>2021/8/2-2021/8/8</c:v>
                </c:pt>
                <c:pt idx="23">
                  <c:v>2021/8/9-2021/8/15</c:v>
                </c:pt>
                <c:pt idx="24">
                  <c:v>2021/8/16-2021/8/22</c:v>
                </c:pt>
                <c:pt idx="25">
                  <c:v>2021/8/23-2021/8/29</c:v>
                </c:pt>
                <c:pt idx="26">
                  <c:v>2021/8/30-2021/9/5</c:v>
                </c:pt>
                <c:pt idx="27">
                  <c:v>2021/9/6-2021/9/12</c:v>
                </c:pt>
                <c:pt idx="28">
                  <c:v>2021/9/13-2021/9/19</c:v>
                </c:pt>
                <c:pt idx="29">
                  <c:v>2021/9/20-2021/9/26</c:v>
                </c:pt>
                <c:pt idx="30">
                  <c:v>2021/9/27-2021/10/3</c:v>
                </c:pt>
                <c:pt idx="31">
                  <c:v>2021/10/4-2021/10/10</c:v>
                </c:pt>
                <c:pt idx="32">
                  <c:v>2021/10/11-2021/10/17</c:v>
                </c:pt>
                <c:pt idx="33">
                  <c:v>2021/10/18-2021/10/24</c:v>
                </c:pt>
                <c:pt idx="34">
                  <c:v>2021/10/25-2021/10/31</c:v>
                </c:pt>
                <c:pt idx="35">
                  <c:v>2021/11/1-2021/11/7</c:v>
                </c:pt>
                <c:pt idx="36">
                  <c:v>2021/11/8-2021/11/14</c:v>
                </c:pt>
                <c:pt idx="37">
                  <c:v>2021/11/15-2021/11/21</c:v>
                </c:pt>
                <c:pt idx="38">
                  <c:v>2021/11/22-2021/11/28</c:v>
                </c:pt>
                <c:pt idx="39">
                  <c:v>2021/11/29-2021/12/5</c:v>
                </c:pt>
                <c:pt idx="40">
                  <c:v>2021/12/6-2021/12/12</c:v>
                </c:pt>
                <c:pt idx="41">
                  <c:v>2021/12/13-2021/12/19</c:v>
                </c:pt>
                <c:pt idx="42">
                  <c:v>2021/12/20-2021/12/26</c:v>
                </c:pt>
                <c:pt idx="43">
                  <c:v>2021/12/27-2022/1/2</c:v>
                </c:pt>
                <c:pt idx="44">
                  <c:v>2022/1/3-2022/1/9</c:v>
                </c:pt>
                <c:pt idx="45">
                  <c:v>2022/1/10-2022/1/16</c:v>
                </c:pt>
                <c:pt idx="46">
                  <c:v>2022/1/17-2022/1/23</c:v>
                </c:pt>
                <c:pt idx="47">
                  <c:v>2022/1/24-2022/1/30</c:v>
                </c:pt>
                <c:pt idx="48">
                  <c:v>2022/1/31-2022/2/6</c:v>
                </c:pt>
                <c:pt idx="49">
                  <c:v>2022/2/7-2022/2/13</c:v>
                </c:pt>
                <c:pt idx="50">
                  <c:v>2022/2/14-2022/2/20</c:v>
                </c:pt>
                <c:pt idx="51">
                  <c:v>2022/2/21-2022/2/27</c:v>
                </c:pt>
                <c:pt idx="52">
                  <c:v>2022/2/28-2022/3/6</c:v>
                </c:pt>
                <c:pt idx="53">
                  <c:v>2022/3/7-2022/3/13</c:v>
                </c:pt>
                <c:pt idx="54">
                  <c:v>2022/3/14-2022/3/20</c:v>
                </c:pt>
                <c:pt idx="55">
                  <c:v>2022/3/21-2022/3/27</c:v>
                </c:pt>
                <c:pt idx="56">
                  <c:v>2022/3/28-2022/4/3</c:v>
                </c:pt>
                <c:pt idx="57">
                  <c:v>2022/4/4-2022/4/10</c:v>
                </c:pt>
                <c:pt idx="58">
                  <c:v>2022/4/11-2022/4/17</c:v>
                </c:pt>
                <c:pt idx="59">
                  <c:v>2022/4/18-2022/4/24</c:v>
                </c:pt>
                <c:pt idx="60">
                  <c:v>2022/4/25-2022/5/1</c:v>
                </c:pt>
                <c:pt idx="61">
                  <c:v>2022/5/2-2022/5/8</c:v>
                </c:pt>
                <c:pt idx="62">
                  <c:v>2022/5/9-2022/5/15</c:v>
                </c:pt>
                <c:pt idx="63">
                  <c:v>2022/5/16-2022/5/22</c:v>
                </c:pt>
                <c:pt idx="64">
                  <c:v>2022/5/23-2022/5/29</c:v>
                </c:pt>
                <c:pt idx="65">
                  <c:v>2022/5/30-2022/6/5</c:v>
                </c:pt>
                <c:pt idx="66">
                  <c:v>2022/6/6-2022/6/12</c:v>
                </c:pt>
                <c:pt idx="67">
                  <c:v>2022/6/13-2022/6/19</c:v>
                </c:pt>
                <c:pt idx="68">
                  <c:v>2022/6/20-2022/6/26</c:v>
                </c:pt>
                <c:pt idx="69">
                  <c:v>2022/6/27-2022/7/3</c:v>
                </c:pt>
                <c:pt idx="70">
                  <c:v>2022/7/4-2022/7/10</c:v>
                </c:pt>
                <c:pt idx="71">
                  <c:v>2022/7/11-2022/7/17</c:v>
                </c:pt>
                <c:pt idx="72">
                  <c:v>2022/7/18-2022/7/24</c:v>
                </c:pt>
                <c:pt idx="73">
                  <c:v>2022/7/25-2022/7/31</c:v>
                </c:pt>
              </c:strCache>
            </c:strRef>
          </c:cat>
          <c:val>
            <c:numRef>
              <c:f>編集2!$K$3:$K$76</c:f>
              <c:numCache>
                <c:formatCode>General</c:formatCode>
                <c:ptCount val="74"/>
                <c:pt idx="1">
                  <c:v>1</c:v>
                </c:pt>
                <c:pt idx="2">
                  <c:v>1</c:v>
                </c:pt>
                <c:pt idx="3">
                  <c:v>1</c:v>
                </c:pt>
                <c:pt idx="6">
                  <c:v>1</c:v>
                </c:pt>
                <c:pt idx="7">
                  <c:v>3</c:v>
                </c:pt>
                <c:pt idx="8">
                  <c:v>6</c:v>
                </c:pt>
                <c:pt idx="9">
                  <c:v>11</c:v>
                </c:pt>
                <c:pt idx="10">
                  <c:v>14</c:v>
                </c:pt>
                <c:pt idx="11">
                  <c:v>2</c:v>
                </c:pt>
                <c:pt idx="12">
                  <c:v>2</c:v>
                </c:pt>
                <c:pt idx="13">
                  <c:v>1</c:v>
                </c:pt>
                <c:pt idx="16">
                  <c:v>1</c:v>
                </c:pt>
                <c:pt idx="21">
                  <c:v>1</c:v>
                </c:pt>
                <c:pt idx="23">
                  <c:v>1</c:v>
                </c:pt>
                <c:pt idx="25">
                  <c:v>2</c:v>
                </c:pt>
                <c:pt idx="26">
                  <c:v>1</c:v>
                </c:pt>
                <c:pt idx="28">
                  <c:v>1</c:v>
                </c:pt>
                <c:pt idx="33">
                  <c:v>2</c:v>
                </c:pt>
                <c:pt idx="35">
                  <c:v>5</c:v>
                </c:pt>
                <c:pt idx="36">
                  <c:v>2</c:v>
                </c:pt>
                <c:pt idx="42">
                  <c:v>1</c:v>
                </c:pt>
                <c:pt idx="44">
                  <c:v>2</c:v>
                </c:pt>
                <c:pt idx="45">
                  <c:v>1</c:v>
                </c:pt>
                <c:pt idx="46">
                  <c:v>14</c:v>
                </c:pt>
                <c:pt idx="47">
                  <c:v>28</c:v>
                </c:pt>
                <c:pt idx="48">
                  <c:v>24</c:v>
                </c:pt>
                <c:pt idx="49">
                  <c:v>42</c:v>
                </c:pt>
                <c:pt idx="50">
                  <c:v>48</c:v>
                </c:pt>
                <c:pt idx="51">
                  <c:v>34</c:v>
                </c:pt>
                <c:pt idx="52">
                  <c:v>36</c:v>
                </c:pt>
                <c:pt idx="53">
                  <c:v>16</c:v>
                </c:pt>
                <c:pt idx="54">
                  <c:v>3</c:v>
                </c:pt>
                <c:pt idx="55">
                  <c:v>4</c:v>
                </c:pt>
                <c:pt idx="56">
                  <c:v>2</c:v>
                </c:pt>
                <c:pt idx="57">
                  <c:v>6</c:v>
                </c:pt>
                <c:pt idx="58">
                  <c:v>7</c:v>
                </c:pt>
                <c:pt idx="59">
                  <c:v>7</c:v>
                </c:pt>
                <c:pt idx="60">
                  <c:v>2</c:v>
                </c:pt>
                <c:pt idx="61">
                  <c:v>2</c:v>
                </c:pt>
                <c:pt idx="62">
                  <c:v>10</c:v>
                </c:pt>
                <c:pt idx="63">
                  <c:v>8</c:v>
                </c:pt>
                <c:pt idx="66">
                  <c:v>9</c:v>
                </c:pt>
                <c:pt idx="67">
                  <c:v>1</c:v>
                </c:pt>
                <c:pt idx="69">
                  <c:v>1</c:v>
                </c:pt>
                <c:pt idx="70">
                  <c:v>8</c:v>
                </c:pt>
                <c:pt idx="71">
                  <c:v>15</c:v>
                </c:pt>
                <c:pt idx="72">
                  <c:v>41</c:v>
                </c:pt>
                <c:pt idx="73">
                  <c:v>52</c:v>
                </c:pt>
              </c:numCache>
            </c:numRef>
          </c:val>
          <c:extLst>
            <c:ext xmlns:c16="http://schemas.microsoft.com/office/drawing/2014/chart" uri="{C3380CC4-5D6E-409C-BE32-E72D297353CC}">
              <c16:uniqueId val="{00000009-E7ED-4088-A313-8D5AE9A142DF}"/>
            </c:ext>
          </c:extLst>
        </c:ser>
        <c:ser>
          <c:idx val="10"/>
          <c:order val="10"/>
          <c:tx>
            <c:strRef>
              <c:f>編集2!$L$2</c:f>
              <c:strCache>
                <c:ptCount val="1"/>
                <c:pt idx="0">
                  <c:v>100歳以上</c:v>
                </c:pt>
              </c:strCache>
            </c:strRef>
          </c:tx>
          <c:spPr>
            <a:solidFill>
              <a:schemeClr val="accent5">
                <a:lumMod val="60000"/>
              </a:schemeClr>
            </a:solidFill>
            <a:ln>
              <a:noFill/>
            </a:ln>
            <a:effectLst/>
          </c:spPr>
          <c:invertIfNegative val="0"/>
          <c:cat>
            <c:strRef>
              <c:f>編集2!$A$3:$A$76</c:f>
              <c:strCache>
                <c:ptCount val="74"/>
                <c:pt idx="0">
                  <c:v>2021/3/1-2021/3/7</c:v>
                </c:pt>
                <c:pt idx="1">
                  <c:v>2021/3/8-2021/3/14</c:v>
                </c:pt>
                <c:pt idx="2">
                  <c:v>2021/3/15-2021/3/21</c:v>
                </c:pt>
                <c:pt idx="3">
                  <c:v>2021/3/22-2021/3/28</c:v>
                </c:pt>
                <c:pt idx="4">
                  <c:v>2021/3/29-2021/4/4</c:v>
                </c:pt>
                <c:pt idx="5">
                  <c:v>2021/4/5-2021/4/11</c:v>
                </c:pt>
                <c:pt idx="6">
                  <c:v>2021/4/12-2021/4/18</c:v>
                </c:pt>
                <c:pt idx="7">
                  <c:v>2021/4/19-2021/4/25</c:v>
                </c:pt>
                <c:pt idx="8">
                  <c:v>2021/4/26-2021/5/2</c:v>
                </c:pt>
                <c:pt idx="9">
                  <c:v>2021/5/3-2021/5/9</c:v>
                </c:pt>
                <c:pt idx="10">
                  <c:v>2021/5/10-2021/5/16</c:v>
                </c:pt>
                <c:pt idx="11">
                  <c:v>2021/5/17-2021/5/23</c:v>
                </c:pt>
                <c:pt idx="12">
                  <c:v>2021/5/24-2021/5/30</c:v>
                </c:pt>
                <c:pt idx="13">
                  <c:v>2021/5/31-2021/6/6</c:v>
                </c:pt>
                <c:pt idx="14">
                  <c:v>2021/6/7-2021/6/13</c:v>
                </c:pt>
                <c:pt idx="15">
                  <c:v>2021/6/14-2021/6/20</c:v>
                </c:pt>
                <c:pt idx="16">
                  <c:v>2021/6/21-2021/6/27</c:v>
                </c:pt>
                <c:pt idx="17">
                  <c:v>2021/6/28-2021/7/4</c:v>
                </c:pt>
                <c:pt idx="18">
                  <c:v>2021/7/5-2021/7/11</c:v>
                </c:pt>
                <c:pt idx="19">
                  <c:v>2021/7/12-2021/7/18</c:v>
                </c:pt>
                <c:pt idx="20">
                  <c:v>2021/7/19-2021/7/25</c:v>
                </c:pt>
                <c:pt idx="21">
                  <c:v>2021/7/26-2021/8/1</c:v>
                </c:pt>
                <c:pt idx="22">
                  <c:v>2021/8/2-2021/8/8</c:v>
                </c:pt>
                <c:pt idx="23">
                  <c:v>2021/8/9-2021/8/15</c:v>
                </c:pt>
                <c:pt idx="24">
                  <c:v>2021/8/16-2021/8/22</c:v>
                </c:pt>
                <c:pt idx="25">
                  <c:v>2021/8/23-2021/8/29</c:v>
                </c:pt>
                <c:pt idx="26">
                  <c:v>2021/8/30-2021/9/5</c:v>
                </c:pt>
                <c:pt idx="27">
                  <c:v>2021/9/6-2021/9/12</c:v>
                </c:pt>
                <c:pt idx="28">
                  <c:v>2021/9/13-2021/9/19</c:v>
                </c:pt>
                <c:pt idx="29">
                  <c:v>2021/9/20-2021/9/26</c:v>
                </c:pt>
                <c:pt idx="30">
                  <c:v>2021/9/27-2021/10/3</c:v>
                </c:pt>
                <c:pt idx="31">
                  <c:v>2021/10/4-2021/10/10</c:v>
                </c:pt>
                <c:pt idx="32">
                  <c:v>2021/10/11-2021/10/17</c:v>
                </c:pt>
                <c:pt idx="33">
                  <c:v>2021/10/18-2021/10/24</c:v>
                </c:pt>
                <c:pt idx="34">
                  <c:v>2021/10/25-2021/10/31</c:v>
                </c:pt>
                <c:pt idx="35">
                  <c:v>2021/11/1-2021/11/7</c:v>
                </c:pt>
                <c:pt idx="36">
                  <c:v>2021/11/8-2021/11/14</c:v>
                </c:pt>
                <c:pt idx="37">
                  <c:v>2021/11/15-2021/11/21</c:v>
                </c:pt>
                <c:pt idx="38">
                  <c:v>2021/11/22-2021/11/28</c:v>
                </c:pt>
                <c:pt idx="39">
                  <c:v>2021/11/29-2021/12/5</c:v>
                </c:pt>
                <c:pt idx="40">
                  <c:v>2021/12/6-2021/12/12</c:v>
                </c:pt>
                <c:pt idx="41">
                  <c:v>2021/12/13-2021/12/19</c:v>
                </c:pt>
                <c:pt idx="42">
                  <c:v>2021/12/20-2021/12/26</c:v>
                </c:pt>
                <c:pt idx="43">
                  <c:v>2021/12/27-2022/1/2</c:v>
                </c:pt>
                <c:pt idx="44">
                  <c:v>2022/1/3-2022/1/9</c:v>
                </c:pt>
                <c:pt idx="45">
                  <c:v>2022/1/10-2022/1/16</c:v>
                </c:pt>
                <c:pt idx="46">
                  <c:v>2022/1/17-2022/1/23</c:v>
                </c:pt>
                <c:pt idx="47">
                  <c:v>2022/1/24-2022/1/30</c:v>
                </c:pt>
                <c:pt idx="48">
                  <c:v>2022/1/31-2022/2/6</c:v>
                </c:pt>
                <c:pt idx="49">
                  <c:v>2022/2/7-2022/2/13</c:v>
                </c:pt>
                <c:pt idx="50">
                  <c:v>2022/2/14-2022/2/20</c:v>
                </c:pt>
                <c:pt idx="51">
                  <c:v>2022/2/21-2022/2/27</c:v>
                </c:pt>
                <c:pt idx="52">
                  <c:v>2022/2/28-2022/3/6</c:v>
                </c:pt>
                <c:pt idx="53">
                  <c:v>2022/3/7-2022/3/13</c:v>
                </c:pt>
                <c:pt idx="54">
                  <c:v>2022/3/14-2022/3/20</c:v>
                </c:pt>
                <c:pt idx="55">
                  <c:v>2022/3/21-2022/3/27</c:v>
                </c:pt>
                <c:pt idx="56">
                  <c:v>2022/3/28-2022/4/3</c:v>
                </c:pt>
                <c:pt idx="57">
                  <c:v>2022/4/4-2022/4/10</c:v>
                </c:pt>
                <c:pt idx="58">
                  <c:v>2022/4/11-2022/4/17</c:v>
                </c:pt>
                <c:pt idx="59">
                  <c:v>2022/4/18-2022/4/24</c:v>
                </c:pt>
                <c:pt idx="60">
                  <c:v>2022/4/25-2022/5/1</c:v>
                </c:pt>
                <c:pt idx="61">
                  <c:v>2022/5/2-2022/5/8</c:v>
                </c:pt>
                <c:pt idx="62">
                  <c:v>2022/5/9-2022/5/15</c:v>
                </c:pt>
                <c:pt idx="63">
                  <c:v>2022/5/16-2022/5/22</c:v>
                </c:pt>
                <c:pt idx="64">
                  <c:v>2022/5/23-2022/5/29</c:v>
                </c:pt>
                <c:pt idx="65">
                  <c:v>2022/5/30-2022/6/5</c:v>
                </c:pt>
                <c:pt idx="66">
                  <c:v>2022/6/6-2022/6/12</c:v>
                </c:pt>
                <c:pt idx="67">
                  <c:v>2022/6/13-2022/6/19</c:v>
                </c:pt>
                <c:pt idx="68">
                  <c:v>2022/6/20-2022/6/26</c:v>
                </c:pt>
                <c:pt idx="69">
                  <c:v>2022/6/27-2022/7/3</c:v>
                </c:pt>
                <c:pt idx="70">
                  <c:v>2022/7/4-2022/7/10</c:v>
                </c:pt>
                <c:pt idx="71">
                  <c:v>2022/7/11-2022/7/17</c:v>
                </c:pt>
                <c:pt idx="72">
                  <c:v>2022/7/18-2022/7/24</c:v>
                </c:pt>
                <c:pt idx="73">
                  <c:v>2022/7/25-2022/7/31</c:v>
                </c:pt>
              </c:strCache>
            </c:strRef>
          </c:cat>
          <c:val>
            <c:numRef>
              <c:f>編集2!$L$3:$L$76</c:f>
              <c:numCache>
                <c:formatCode>General</c:formatCode>
                <c:ptCount val="74"/>
                <c:pt idx="6">
                  <c:v>1</c:v>
                </c:pt>
                <c:pt idx="10">
                  <c:v>1</c:v>
                </c:pt>
                <c:pt idx="25">
                  <c:v>2</c:v>
                </c:pt>
                <c:pt idx="46">
                  <c:v>1</c:v>
                </c:pt>
                <c:pt idx="48">
                  <c:v>2</c:v>
                </c:pt>
                <c:pt idx="49">
                  <c:v>3</c:v>
                </c:pt>
                <c:pt idx="50">
                  <c:v>3</c:v>
                </c:pt>
                <c:pt idx="51">
                  <c:v>1</c:v>
                </c:pt>
                <c:pt idx="52">
                  <c:v>2</c:v>
                </c:pt>
                <c:pt idx="56">
                  <c:v>1</c:v>
                </c:pt>
                <c:pt idx="60">
                  <c:v>1</c:v>
                </c:pt>
                <c:pt idx="66">
                  <c:v>1</c:v>
                </c:pt>
                <c:pt idx="71">
                  <c:v>1</c:v>
                </c:pt>
                <c:pt idx="72">
                  <c:v>3</c:v>
                </c:pt>
                <c:pt idx="73">
                  <c:v>2</c:v>
                </c:pt>
              </c:numCache>
            </c:numRef>
          </c:val>
          <c:extLst>
            <c:ext xmlns:c16="http://schemas.microsoft.com/office/drawing/2014/chart" uri="{C3380CC4-5D6E-409C-BE32-E72D297353CC}">
              <c16:uniqueId val="{0000000A-E7ED-4088-A313-8D5AE9A142DF}"/>
            </c:ext>
          </c:extLst>
        </c:ser>
        <c:dLbls>
          <c:showLegendKey val="0"/>
          <c:showVal val="0"/>
          <c:showCatName val="0"/>
          <c:showSerName val="0"/>
          <c:showPercent val="0"/>
          <c:showBubbleSize val="0"/>
        </c:dLbls>
        <c:gapWidth val="150"/>
        <c:overlap val="100"/>
        <c:axId val="125143519"/>
        <c:axId val="125121471"/>
      </c:barChart>
      <c:catAx>
        <c:axId val="125143519"/>
        <c:scaling>
          <c:orientation val="minMax"/>
        </c:scaling>
        <c:delete val="1"/>
        <c:axPos val="b"/>
        <c:numFmt formatCode="General" sourceLinked="1"/>
        <c:majorTickMark val="none"/>
        <c:minorTickMark val="none"/>
        <c:tickLblPos val="nextTo"/>
        <c:crossAx val="125121471"/>
        <c:crosses val="autoZero"/>
        <c:auto val="1"/>
        <c:lblAlgn val="ctr"/>
        <c:lblOffset val="100"/>
        <c:noMultiLvlLbl val="0"/>
      </c:catAx>
      <c:valAx>
        <c:axId val="125121471"/>
        <c:scaling>
          <c:orientation val="minMax"/>
          <c:max val="65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12514351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表作成!$B$3</c:f>
              <c:strCache>
                <c:ptCount val="1"/>
                <c:pt idx="0">
                  <c:v>陽性者数</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1122-4DC9-A165-FB9943629C14}"/>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表作成!$A$17:$A$26</c:f>
              <c:strCache>
                <c:ptCount val="10"/>
                <c:pt idx="0">
                  <c:v>茨木保健所</c:v>
                </c:pt>
                <c:pt idx="1">
                  <c:v>藤井寺保健所</c:v>
                </c:pt>
                <c:pt idx="2">
                  <c:v>和泉保健所</c:v>
                </c:pt>
                <c:pt idx="3">
                  <c:v>岸和田保健所</c:v>
                </c:pt>
                <c:pt idx="4">
                  <c:v>富田林保健所</c:v>
                </c:pt>
                <c:pt idx="5">
                  <c:v>守口保健所</c:v>
                </c:pt>
                <c:pt idx="6">
                  <c:v>泉佐野保健所</c:v>
                </c:pt>
                <c:pt idx="7">
                  <c:v>四條畷保健所</c:v>
                </c:pt>
                <c:pt idx="8">
                  <c:v>池田保健所</c:v>
                </c:pt>
                <c:pt idx="9">
                  <c:v>高槻市保健所</c:v>
                </c:pt>
              </c:strCache>
            </c:strRef>
          </c:cat>
          <c:val>
            <c:numRef>
              <c:f>表作成!$B$17:$B$26</c:f>
              <c:numCache>
                <c:formatCode>#,##0_ </c:formatCode>
                <c:ptCount val="10"/>
                <c:pt idx="0">
                  <c:v>49101</c:v>
                </c:pt>
                <c:pt idx="1">
                  <c:v>43494</c:v>
                </c:pt>
                <c:pt idx="2">
                  <c:v>43361</c:v>
                </c:pt>
                <c:pt idx="3">
                  <c:v>39001</c:v>
                </c:pt>
                <c:pt idx="4">
                  <c:v>33196</c:v>
                </c:pt>
                <c:pt idx="5">
                  <c:v>32792</c:v>
                </c:pt>
                <c:pt idx="6">
                  <c:v>32603</c:v>
                </c:pt>
                <c:pt idx="7">
                  <c:v>31555</c:v>
                </c:pt>
                <c:pt idx="8">
                  <c:v>30672</c:v>
                </c:pt>
                <c:pt idx="9">
                  <c:v>38580</c:v>
                </c:pt>
              </c:numCache>
            </c:numRef>
          </c:val>
          <c:extLst>
            <c:ext xmlns:c16="http://schemas.microsoft.com/office/drawing/2014/chart" uri="{C3380CC4-5D6E-409C-BE32-E72D297353CC}">
              <c16:uniqueId val="{00000002-1122-4DC9-A165-FB9943629C14}"/>
            </c:ext>
          </c:extLst>
        </c:ser>
        <c:dLbls>
          <c:dLblPos val="outEnd"/>
          <c:showLegendKey val="0"/>
          <c:showVal val="1"/>
          <c:showCatName val="0"/>
          <c:showSerName val="0"/>
          <c:showPercent val="0"/>
          <c:showBubbleSize val="0"/>
        </c:dLbls>
        <c:gapWidth val="219"/>
        <c:overlap val="-27"/>
        <c:axId val="66400015"/>
        <c:axId val="66407087"/>
      </c:barChart>
      <c:catAx>
        <c:axId val="66400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ja-JP"/>
          </a:p>
        </c:txPr>
        <c:crossAx val="66407087"/>
        <c:crosses val="autoZero"/>
        <c:auto val="1"/>
        <c:lblAlgn val="ctr"/>
        <c:lblOffset val="100"/>
        <c:noMultiLvlLbl val="0"/>
      </c:catAx>
      <c:valAx>
        <c:axId val="66407087"/>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ja-JP"/>
          </a:p>
        </c:txPr>
        <c:crossAx val="66400015"/>
        <c:crosses val="autoZero"/>
        <c:crossBetween val="between"/>
      </c:valAx>
      <c:spPr>
        <a:noFill/>
        <a:ln>
          <a:noFill/>
        </a:ln>
        <a:effectLst/>
      </c:spPr>
    </c:plotArea>
    <c:plotVisOnly val="1"/>
    <c:dispBlanksAs val="gap"/>
    <c:showDLblsOverMax val="0"/>
  </c:chart>
  <c:spPr>
    <a:noFill/>
    <a:ln>
      <a:noFill/>
    </a:ln>
    <a:effectLst/>
  </c:spPr>
  <c:txPr>
    <a:bodyPr/>
    <a:lstStyle/>
    <a:p>
      <a:pPr>
        <a:defRPr sz="2000" b="1"/>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54503293274479"/>
          <c:y val="3.9245543722426023E-2"/>
          <c:w val="0.80834615678151867"/>
          <c:h val="0.5590212349908693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1FBB-432F-9D3A-BE6DF539FEBF}"/>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1FBB-432F-9D3A-BE6DF539FEBF}"/>
              </c:ext>
            </c:extLst>
          </c:dPt>
          <c:dPt>
            <c:idx val="2"/>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5-1FBB-432F-9D3A-BE6DF539FEBF}"/>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1FBB-432F-9D3A-BE6DF539FEBF}"/>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9-1FBB-432F-9D3A-BE6DF539FEBF}"/>
              </c:ext>
            </c:extLst>
          </c:dPt>
          <c:dPt>
            <c:idx val="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B-1FBB-432F-9D3A-BE6DF539FEBF}"/>
              </c:ext>
            </c:extLst>
          </c:dPt>
          <c:dLbls>
            <c:dLbl>
              <c:idx val="0"/>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1FBB-432F-9D3A-BE6DF539FEBF}"/>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FBB-432F-9D3A-BE6DF539FEBF}"/>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'茨木保健所管内 (～7 27)'!$H$111:$H$116</c:f>
              <c:strCache>
                <c:ptCount val="6"/>
                <c:pt idx="0">
                  <c:v>高齢者施設関連</c:v>
                </c:pt>
                <c:pt idx="1">
                  <c:v>児童施設関連</c:v>
                </c:pt>
                <c:pt idx="2">
                  <c:v>大学・学校関連</c:v>
                </c:pt>
                <c:pt idx="3">
                  <c:v>医療機関関連</c:v>
                </c:pt>
                <c:pt idx="4">
                  <c:v>障がい者施設関連</c:v>
                </c:pt>
                <c:pt idx="5">
                  <c:v>その他</c:v>
                </c:pt>
              </c:strCache>
            </c:strRef>
          </c:cat>
          <c:val>
            <c:numRef>
              <c:f>'茨木保健所管内 (～7 27)'!$I$111:$I$116</c:f>
              <c:numCache>
                <c:formatCode>0_);[Red]\(0\)</c:formatCode>
                <c:ptCount val="6"/>
                <c:pt idx="0">
                  <c:v>719</c:v>
                </c:pt>
                <c:pt idx="1">
                  <c:v>497</c:v>
                </c:pt>
                <c:pt idx="2">
                  <c:v>172</c:v>
                </c:pt>
                <c:pt idx="3">
                  <c:v>423</c:v>
                </c:pt>
                <c:pt idx="4">
                  <c:v>99</c:v>
                </c:pt>
                <c:pt idx="5">
                  <c:v>40</c:v>
                </c:pt>
              </c:numCache>
            </c:numRef>
          </c:val>
          <c:extLst>
            <c:ext xmlns:c16="http://schemas.microsoft.com/office/drawing/2014/chart" uri="{C3380CC4-5D6E-409C-BE32-E72D297353CC}">
              <c16:uniqueId val="{0000000C-1FBB-432F-9D3A-BE6DF539FEBF}"/>
            </c:ext>
          </c:extLst>
        </c:ser>
        <c:dLbls>
          <c:dLblPos val="outEnd"/>
          <c:showLegendKey val="0"/>
          <c:showVal val="1"/>
          <c:showCatName val="0"/>
          <c:showSerName val="0"/>
          <c:showPercent val="0"/>
          <c:showBubbleSize val="0"/>
        </c:dLbls>
        <c:gapWidth val="45"/>
        <c:overlap val="-42"/>
        <c:axId val="1248575584"/>
        <c:axId val="1248578912"/>
      </c:barChart>
      <c:catAx>
        <c:axId val="124857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crossAx val="1248578912"/>
        <c:crosses val="autoZero"/>
        <c:auto val="0"/>
        <c:lblAlgn val="ctr"/>
        <c:lblOffset val="100"/>
        <c:noMultiLvlLbl val="0"/>
      </c:catAx>
      <c:valAx>
        <c:axId val="124857891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24857558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5085008267889"/>
          <c:y val="0.12030446148359336"/>
          <c:w val="0.76417568248546419"/>
          <c:h val="0.87969553851640658"/>
        </c:manualLayout>
      </c:layout>
      <c:pieChart>
        <c:varyColors val="1"/>
        <c:ser>
          <c:idx val="0"/>
          <c:order val="0"/>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D38B-4568-B5B8-B4C562029D5C}"/>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D38B-4568-B5B8-B4C562029D5C}"/>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D38B-4568-B5B8-B4C562029D5C}"/>
              </c:ext>
            </c:extLst>
          </c:dPt>
          <c:dPt>
            <c:idx val="3"/>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7-D38B-4568-B5B8-B4C562029D5C}"/>
              </c:ext>
            </c:extLst>
          </c:dPt>
          <c:dPt>
            <c:idx val="4"/>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9-D38B-4568-B5B8-B4C562029D5C}"/>
              </c:ext>
            </c:extLst>
          </c:dPt>
          <c:dPt>
            <c:idx val="5"/>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B-D38B-4568-B5B8-B4C562029D5C}"/>
              </c:ext>
            </c:extLst>
          </c:dPt>
          <c:dLbls>
            <c:dLbl>
              <c:idx val="0"/>
              <c:layout>
                <c:manualLayout>
                  <c:x val="-0.20865860472694675"/>
                  <c:y val="0.23289966031405063"/>
                </c:manualLayout>
              </c:layout>
              <c:tx>
                <c:rich>
                  <a:bodyPr/>
                  <a:lstStyle/>
                  <a:p>
                    <a:fld id="{635117E9-5750-4741-9C58-D03CC16CCE54}" type="CATEGORYNAME">
                      <a:rPr lang="zh-TW" altLang="en-US"/>
                      <a:pPr/>
                      <a:t>[分類名]</a:t>
                    </a:fld>
                    <a:r>
                      <a:rPr lang="zh-TW" altLang="en-US" baseline="0" dirty="0"/>
                      <a:t> </a:t>
                    </a:r>
                    <a:r>
                      <a:rPr lang="en-US" altLang="zh-TW" baseline="0" dirty="0"/>
                      <a:t>(</a:t>
                    </a:r>
                    <a:fld id="{F2018D3E-9E34-4126-A624-45EDA83243F5}" type="VALUE">
                      <a:rPr lang="en-US" altLang="zh-TW" baseline="0"/>
                      <a:pPr/>
                      <a:t>[値]</a:t>
                    </a:fld>
                    <a:r>
                      <a:rPr lang="en-US" altLang="zh-TW" baseline="0" dirty="0"/>
                      <a:t>) </a:t>
                    </a:r>
                    <a:fld id="{CC6369A8-77D9-4B99-B565-0CBCEFFC23D7}" type="PERCENTAGE">
                      <a:rPr lang="en-US" altLang="zh-TW" baseline="0"/>
                      <a:pPr/>
                      <a:t>[パーセンテージ]</a:t>
                    </a:fld>
                    <a:endParaRPr lang="en-US" altLang="zh-TW" baseline="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26313091467764887"/>
                      <c:h val="0.19864287357664273"/>
                    </c:manualLayout>
                  </c15:layout>
                  <c15:dlblFieldTable/>
                  <c15:showDataLabelsRange val="0"/>
                </c:ext>
                <c:ext xmlns:c16="http://schemas.microsoft.com/office/drawing/2014/chart" uri="{C3380CC4-5D6E-409C-BE32-E72D297353CC}">
                  <c16:uniqueId val="{00000001-D38B-4568-B5B8-B4C562029D5C}"/>
                </c:ext>
              </c:extLst>
            </c:dLbl>
            <c:dLbl>
              <c:idx val="1"/>
              <c:tx>
                <c:rich>
                  <a:bodyPr/>
                  <a:lstStyle/>
                  <a:p>
                    <a:fld id="{51CAB9FA-EF49-4FA6-A871-16CDAFE9A8B4}" type="CATEGORYNAME">
                      <a:rPr lang="zh-TW" altLang="en-US"/>
                      <a:pPr/>
                      <a:t>[分類名]</a:t>
                    </a:fld>
                    <a:r>
                      <a:rPr lang="zh-TW" altLang="en-US" baseline="0"/>
                      <a:t> </a:t>
                    </a:r>
                    <a:r>
                      <a:rPr lang="en-US" altLang="zh-TW" baseline="0"/>
                      <a:t>(</a:t>
                    </a:r>
                    <a:fld id="{23C9D04A-770F-4175-95FB-37877E763C25}" type="VALUE">
                      <a:rPr lang="en-US" altLang="zh-TW" baseline="0"/>
                      <a:pPr/>
                      <a:t>[値]</a:t>
                    </a:fld>
                    <a:r>
                      <a:rPr lang="en-US" altLang="zh-TW" baseline="0"/>
                      <a:t>) </a:t>
                    </a:r>
                    <a:fld id="{0DF28DA3-6D92-442D-B8BA-02C6B8DAD325}" type="PERCENTAGE">
                      <a:rPr lang="en-US" altLang="zh-TW" baseline="0"/>
                      <a:pPr/>
                      <a:t>[パーセンテージ]</a:t>
                    </a:fld>
                    <a:endParaRPr lang="en-US" altLang="zh-TW" baseline="0"/>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38B-4568-B5B8-B4C562029D5C}"/>
                </c:ext>
              </c:extLst>
            </c:dLbl>
            <c:dLbl>
              <c:idx val="2"/>
              <c:layout>
                <c:manualLayout>
                  <c:x val="0.12565865541085741"/>
                  <c:y val="-0.16462335504137524"/>
                </c:manualLayout>
              </c:layout>
              <c:tx>
                <c:rich>
                  <a:bodyPr/>
                  <a:lstStyle/>
                  <a:p>
                    <a:fld id="{910C2A8F-2BA1-445A-8331-29E7C3E82621}" type="CATEGORYNAME">
                      <a:rPr lang="ja-JP" altLang="en-US"/>
                      <a:pPr/>
                      <a:t>[分類名]</a:t>
                    </a:fld>
                    <a:r>
                      <a:rPr lang="en-US" altLang="ja-JP" baseline="0"/>
                      <a:t>(</a:t>
                    </a:r>
                    <a:fld id="{440927F8-7A62-48D0-A30C-95F784680F49}" type="VALUE">
                      <a:rPr lang="en-US" altLang="ja-JP" baseline="0"/>
                      <a:pPr/>
                      <a:t>[値]</a:t>
                    </a:fld>
                    <a:r>
                      <a:rPr lang="en-US" altLang="ja-JP" baseline="0"/>
                      <a:t>)</a:t>
                    </a:r>
                    <a:fld id="{784CFA02-8872-4E45-B5E7-EAB491078B70}" type="PERCENTAGE">
                      <a:rPr lang="en-US" altLang="ja-JP" baseline="0"/>
                      <a:pPr/>
                      <a:t>[パーセンテージ]</a:t>
                    </a:fld>
                    <a:endParaRPr lang="en-US" altLang="ja-JP" baseline="0"/>
                  </a:p>
                </c:rich>
              </c:tx>
              <c:dLblPos val="bestFit"/>
              <c:showLegendKey val="0"/>
              <c:showVal val="1"/>
              <c:showCatName val="1"/>
              <c:showSerName val="0"/>
              <c:showPercent val="1"/>
              <c:showBubbleSize val="0"/>
              <c:extLst>
                <c:ext xmlns:c15="http://schemas.microsoft.com/office/drawing/2012/chart" uri="{CE6537A1-D6FC-4f65-9D91-7224C49458BB}">
                  <c15:layout>
                    <c:manualLayout>
                      <c:w val="0.36274509803921562"/>
                      <c:h val="0.27248446339953364"/>
                    </c:manualLayout>
                  </c15:layout>
                  <c15:dlblFieldTable/>
                  <c15:showDataLabelsRange val="0"/>
                </c:ext>
                <c:ext xmlns:c16="http://schemas.microsoft.com/office/drawing/2014/chart" uri="{C3380CC4-5D6E-409C-BE32-E72D297353CC}">
                  <c16:uniqueId val="{00000005-D38B-4568-B5B8-B4C562029D5C}"/>
                </c:ext>
              </c:extLst>
            </c:dLbl>
            <c:dLbl>
              <c:idx val="3"/>
              <c:layout>
                <c:manualLayout>
                  <c:x val="0.13836631668653657"/>
                  <c:y val="0.16019409115025171"/>
                </c:manualLayout>
              </c:layout>
              <c:tx>
                <c:rich>
                  <a:bodyPr/>
                  <a:lstStyle/>
                  <a:p>
                    <a:fld id="{0392FB41-6400-48BD-AC45-127ACF597BE8}" type="CATEGORYNAME">
                      <a:rPr lang="zh-TW" altLang="en-US"/>
                      <a:pPr/>
                      <a:t>[分類名]</a:t>
                    </a:fld>
                    <a:r>
                      <a:rPr lang="zh-TW" altLang="en-US" baseline="0" dirty="0"/>
                      <a:t> </a:t>
                    </a:r>
                    <a:r>
                      <a:rPr lang="en-US" altLang="zh-TW" baseline="0" dirty="0"/>
                      <a:t>(</a:t>
                    </a:r>
                    <a:fld id="{FD4B4AF7-60A0-4FC3-8014-C97F8AAF9641}" type="VALUE">
                      <a:rPr lang="en-US" altLang="zh-TW" baseline="0"/>
                      <a:pPr/>
                      <a:t>[値]</a:t>
                    </a:fld>
                    <a:r>
                      <a:rPr lang="en-US" altLang="zh-TW" baseline="0" dirty="0"/>
                      <a:t>)</a:t>
                    </a:r>
                    <a:fld id="{87C978AD-7F8D-4F36-8E1A-AE65F9193F86}" type="PERCENTAGE">
                      <a:rPr lang="en-US" altLang="zh-TW" baseline="0"/>
                      <a:pPr/>
                      <a:t>[パーセンテージ]</a:t>
                    </a:fld>
                    <a:endParaRPr lang="en-US" altLang="zh-TW" baseline="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31406211792798205"/>
                      <c:h val="0.25287115475580818"/>
                    </c:manualLayout>
                  </c15:layout>
                  <c15:dlblFieldTable/>
                  <c15:showDataLabelsRange val="0"/>
                </c:ext>
                <c:ext xmlns:c16="http://schemas.microsoft.com/office/drawing/2014/chart" uri="{C3380CC4-5D6E-409C-BE32-E72D297353CC}">
                  <c16:uniqueId val="{00000007-D38B-4568-B5B8-B4C562029D5C}"/>
                </c:ext>
              </c:extLst>
            </c:dLbl>
            <c:dLbl>
              <c:idx val="4"/>
              <c:layout>
                <c:manualLayout>
                  <c:x val="8.6466086098778159E-8"/>
                  <c:y val="3.9097469537104725E-2"/>
                </c:manualLayout>
              </c:layout>
              <c:tx>
                <c:rich>
                  <a:bodyPr/>
                  <a:lstStyle/>
                  <a:p>
                    <a:fld id="{900FCA76-5E33-4D15-AAE4-573202D9A6CA}" type="CATEGORYNAME">
                      <a:rPr lang="ja-JP" altLang="en-US"/>
                      <a:pPr/>
                      <a:t>[分類名]</a:t>
                    </a:fld>
                    <a:r>
                      <a:rPr lang="ja-JP" altLang="en-US" baseline="0" dirty="0"/>
                      <a:t> </a:t>
                    </a:r>
                    <a:r>
                      <a:rPr lang="en-US" altLang="ja-JP" baseline="0" dirty="0"/>
                      <a:t>(</a:t>
                    </a:r>
                    <a:fld id="{2CE3B01F-F783-4F0D-9652-0032DE075344}" type="VALUE">
                      <a:rPr lang="en-US" altLang="ja-JP" baseline="0"/>
                      <a:pPr/>
                      <a:t>[値]</a:t>
                    </a:fld>
                    <a:r>
                      <a:rPr lang="en-US" altLang="ja-JP" baseline="0" dirty="0"/>
                      <a:t>)</a:t>
                    </a:r>
                    <a:fld id="{56FC85E9-53B7-4B8E-8432-0A03A28E21C9}" type="PERCENTAGE">
                      <a:rPr lang="en-US" altLang="ja-JP" baseline="0"/>
                      <a:pPr/>
                      <a:t>[パーセンテージ]</a:t>
                    </a:fld>
                    <a:endParaRPr lang="en-US" altLang="ja-JP" baseline="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33163202662325375"/>
                      <c:h val="0.27143376746593245"/>
                    </c:manualLayout>
                  </c15:layout>
                  <c15:dlblFieldTable/>
                  <c15:showDataLabelsRange val="0"/>
                </c:ext>
                <c:ext xmlns:c16="http://schemas.microsoft.com/office/drawing/2014/chart" uri="{C3380CC4-5D6E-409C-BE32-E72D297353CC}">
                  <c16:uniqueId val="{00000009-D38B-4568-B5B8-B4C562029D5C}"/>
                </c:ext>
              </c:extLst>
            </c:dLbl>
            <c:dLbl>
              <c:idx val="5"/>
              <c:layout>
                <c:manualLayout>
                  <c:x val="-1.0956667726876076E-2"/>
                  <c:y val="-2.9884634386905702E-3"/>
                </c:manualLayout>
              </c:layout>
              <c:tx>
                <c:rich>
                  <a:bodyPr/>
                  <a:lstStyle/>
                  <a:p>
                    <a:fld id="{84C34E4A-088A-45ED-8AE6-626D48C49A47}" type="CATEGORYNAME">
                      <a:rPr lang="ja-JP" altLang="en-US"/>
                      <a:pPr/>
                      <a:t>[分類名]</a:t>
                    </a:fld>
                    <a:r>
                      <a:rPr lang="ja-JP" altLang="en-US" baseline="0"/>
                      <a:t> </a:t>
                    </a:r>
                    <a:r>
                      <a:rPr lang="en-US" altLang="ja-JP" baseline="0"/>
                      <a:t>(</a:t>
                    </a:r>
                    <a:fld id="{3E320BA6-7530-4788-9956-069F4A00C636}" type="VALUE">
                      <a:rPr lang="en-US" altLang="ja-JP" baseline="0"/>
                      <a:pPr/>
                      <a:t>[値]</a:t>
                    </a:fld>
                    <a:r>
                      <a:rPr lang="en-US" altLang="ja-JP" baseline="0"/>
                      <a:t>) </a:t>
                    </a:r>
                    <a:fld id="{E4168462-0C2F-4E22-B703-5B1A4A1C466A}" type="PERCENTAGE">
                      <a:rPr lang="en-US" altLang="ja-JP" baseline="0"/>
                      <a:pPr/>
                      <a:t>[パーセンテージ]</a:t>
                    </a:fld>
                    <a:endParaRPr lang="en-US" altLang="ja-JP" baseline="0"/>
                  </a:p>
                </c:rich>
              </c:tx>
              <c:dLblPos val="bestFit"/>
              <c:showLegendKey val="0"/>
              <c:showVal val="1"/>
              <c:showCatName val="1"/>
              <c:showSerName val="0"/>
              <c:showPercent val="1"/>
              <c:showBubbleSize val="0"/>
              <c:extLst>
                <c:ext xmlns:c15="http://schemas.microsoft.com/office/drawing/2012/chart" uri="{CE6537A1-D6FC-4f65-9D91-7224C49458BB}">
                  <c15:layout>
                    <c:manualLayout>
                      <c:w val="0.32473957964658151"/>
                      <c:h val="0.11788420844941332"/>
                    </c:manualLayout>
                  </c15:layout>
                  <c15:dlblFieldTable/>
                  <c15:showDataLabelsRange val="0"/>
                </c:ext>
                <c:ext xmlns:c16="http://schemas.microsoft.com/office/drawing/2014/chart" uri="{C3380CC4-5D6E-409C-BE32-E72D297353CC}">
                  <c16:uniqueId val="{0000000B-D38B-4568-B5B8-B4C562029D5C}"/>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'茨木保健所管内 (～7 27)'!$C$111:$C$116</c:f>
              <c:strCache>
                <c:ptCount val="6"/>
                <c:pt idx="0">
                  <c:v>高齢者施設関連</c:v>
                </c:pt>
                <c:pt idx="1">
                  <c:v>児童施設関連</c:v>
                </c:pt>
                <c:pt idx="2">
                  <c:v>大学・学校関連</c:v>
                </c:pt>
                <c:pt idx="3">
                  <c:v>医療機関関連</c:v>
                </c:pt>
                <c:pt idx="4">
                  <c:v>障がい者施設関連</c:v>
                </c:pt>
                <c:pt idx="5">
                  <c:v>その他</c:v>
                </c:pt>
              </c:strCache>
            </c:strRef>
          </c:cat>
          <c:val>
            <c:numRef>
              <c:f>'茨木保健所管内 (～7 27)'!$D$111:$D$116</c:f>
              <c:numCache>
                <c:formatCode>General</c:formatCode>
                <c:ptCount val="6"/>
                <c:pt idx="0">
                  <c:v>42</c:v>
                </c:pt>
                <c:pt idx="1">
                  <c:v>35</c:v>
                </c:pt>
                <c:pt idx="2">
                  <c:v>22</c:v>
                </c:pt>
                <c:pt idx="3">
                  <c:v>20</c:v>
                </c:pt>
                <c:pt idx="4">
                  <c:v>11</c:v>
                </c:pt>
                <c:pt idx="5">
                  <c:v>5</c:v>
                </c:pt>
              </c:numCache>
            </c:numRef>
          </c:val>
          <c:extLst>
            <c:ext xmlns:c16="http://schemas.microsoft.com/office/drawing/2014/chart" uri="{C3380CC4-5D6E-409C-BE32-E72D297353CC}">
              <c16:uniqueId val="{0000000C-D38B-4568-B5B8-B4C562029D5C}"/>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8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B7BEE-2809-427E-9412-6940A2AC8582}" type="doc">
      <dgm:prSet loTypeId="urn:microsoft.com/office/officeart/2005/8/layout/hList7" loCatId="list" qsTypeId="urn:microsoft.com/office/officeart/2005/8/quickstyle/simple1" qsCatId="simple" csTypeId="urn:microsoft.com/office/officeart/2005/8/colors/accent5_1" csCatId="accent5" phldr="1"/>
      <dgm:spPr/>
    </dgm:pt>
    <dgm:pt modelId="{FA80F015-901D-4FDB-B0CB-0E5B80EEEC9E}">
      <dgm:prSet phldrT="[テキスト]" custT="1"/>
      <dgm:spPr/>
      <dgm:t>
        <a:bodyPr anchor="b"/>
        <a:lstStyle/>
        <a:p>
          <a:pPr algn="l"/>
          <a:endParaRPr kumimoji="1" lang="ja-JP" altLang="en-US" sz="2000" dirty="0"/>
        </a:p>
      </dgm:t>
    </dgm:pt>
    <dgm:pt modelId="{4BACFBDA-0251-4066-AA6B-E2B6031D8F0C}" type="parTrans" cxnId="{D35CE85B-BB9F-4CF2-8309-04178E9D42E7}">
      <dgm:prSet/>
      <dgm:spPr/>
      <dgm:t>
        <a:bodyPr/>
        <a:lstStyle/>
        <a:p>
          <a:endParaRPr kumimoji="1" lang="ja-JP" altLang="en-US"/>
        </a:p>
      </dgm:t>
    </dgm:pt>
    <dgm:pt modelId="{F0C42CC3-0DF5-40F1-A67E-7BFC86F066B0}" type="sibTrans" cxnId="{D35CE85B-BB9F-4CF2-8309-04178E9D42E7}">
      <dgm:prSet/>
      <dgm:spPr/>
      <dgm:t>
        <a:bodyPr/>
        <a:lstStyle/>
        <a:p>
          <a:endParaRPr kumimoji="1" lang="ja-JP" altLang="en-US"/>
        </a:p>
      </dgm:t>
    </dgm:pt>
    <dgm:pt modelId="{EB32448A-3A9F-45BA-888C-F98FA61F04C4}">
      <dgm:prSet phldrT="[テキスト]" custT="1"/>
      <dgm:spPr/>
      <dgm:t>
        <a:bodyPr anchor="b"/>
        <a:lstStyle/>
        <a:p>
          <a:pPr algn="l"/>
          <a:endParaRPr kumimoji="1" lang="en-US" altLang="ja-JP" sz="2400" dirty="0" smtClean="0"/>
        </a:p>
        <a:p>
          <a:pPr algn="l"/>
          <a:endParaRPr kumimoji="1" lang="en-US" altLang="ja-JP" sz="2000" dirty="0" smtClean="0"/>
        </a:p>
      </dgm:t>
    </dgm:pt>
    <dgm:pt modelId="{15FD706E-8EDA-4FC3-9FBE-606F992A9635}" type="parTrans" cxnId="{D6C497C7-6391-4640-8250-61BEC8144D49}">
      <dgm:prSet/>
      <dgm:spPr/>
      <dgm:t>
        <a:bodyPr/>
        <a:lstStyle/>
        <a:p>
          <a:endParaRPr kumimoji="1" lang="ja-JP" altLang="en-US"/>
        </a:p>
      </dgm:t>
    </dgm:pt>
    <dgm:pt modelId="{91C7B854-C6C3-4A15-8EEC-CF53A30BF7B4}" type="sibTrans" cxnId="{D6C497C7-6391-4640-8250-61BEC8144D49}">
      <dgm:prSet/>
      <dgm:spPr/>
      <dgm:t>
        <a:bodyPr/>
        <a:lstStyle/>
        <a:p>
          <a:endParaRPr kumimoji="1" lang="ja-JP" altLang="en-US"/>
        </a:p>
      </dgm:t>
    </dgm:pt>
    <dgm:pt modelId="{2945A2D3-BB82-48D7-9DC7-A559C17CDF02}">
      <dgm:prSet phldrT="[テキスト]" custT="1"/>
      <dgm:spPr/>
      <dgm:t>
        <a:bodyPr anchor="b"/>
        <a:lstStyle/>
        <a:p>
          <a:pPr algn="ctr"/>
          <a:r>
            <a:rPr kumimoji="1" lang="ja-JP" altLang="en-US" sz="2000" dirty="0" smtClean="0"/>
            <a:t>薬の置き配達</a:t>
          </a:r>
          <a:endParaRPr kumimoji="1" lang="en-US" altLang="ja-JP" sz="2000" dirty="0" smtClean="0"/>
        </a:p>
        <a:p>
          <a:pPr algn="l"/>
          <a:endParaRPr kumimoji="1" lang="ja-JP" altLang="en-US" sz="2000" dirty="0"/>
        </a:p>
      </dgm:t>
    </dgm:pt>
    <dgm:pt modelId="{B766B556-C2B9-4A8B-8F7E-91FDE01BDDD1}" type="parTrans" cxnId="{535551EF-4A86-4DB2-BAD7-FAE496080431}">
      <dgm:prSet/>
      <dgm:spPr/>
      <dgm:t>
        <a:bodyPr/>
        <a:lstStyle/>
        <a:p>
          <a:endParaRPr kumimoji="1" lang="ja-JP" altLang="en-US"/>
        </a:p>
      </dgm:t>
    </dgm:pt>
    <dgm:pt modelId="{3B2277E6-D00A-4F0C-83C1-C99F97F82E2B}" type="sibTrans" cxnId="{535551EF-4A86-4DB2-BAD7-FAE496080431}">
      <dgm:prSet/>
      <dgm:spPr/>
      <dgm:t>
        <a:bodyPr/>
        <a:lstStyle/>
        <a:p>
          <a:endParaRPr kumimoji="1" lang="ja-JP" altLang="en-US"/>
        </a:p>
      </dgm:t>
    </dgm:pt>
    <dgm:pt modelId="{3E10311A-BDC8-4B73-A062-EC9D819CE26E}">
      <dgm:prSet phldrT="[テキスト]" custT="1"/>
      <dgm:spPr/>
      <dgm:t>
        <a:bodyPr anchor="b"/>
        <a:lstStyle/>
        <a:p>
          <a:pPr algn="ctr"/>
          <a:r>
            <a:rPr kumimoji="1" lang="ja-JP" altLang="en-US" sz="2000" dirty="0" smtClean="0"/>
            <a:t>配食サービス</a:t>
          </a:r>
          <a:endParaRPr kumimoji="1" lang="en-US" altLang="ja-JP" sz="2000" dirty="0" smtClean="0"/>
        </a:p>
        <a:p>
          <a:pPr algn="l"/>
          <a:endParaRPr kumimoji="1" lang="en-US" altLang="ja-JP" sz="2000" dirty="0" smtClean="0"/>
        </a:p>
      </dgm:t>
    </dgm:pt>
    <dgm:pt modelId="{1F84104D-BA02-45EA-8CC1-E447DF1CC7D5}" type="parTrans" cxnId="{252925DC-E32D-400D-B28A-D4A8C0391128}">
      <dgm:prSet/>
      <dgm:spPr/>
      <dgm:t>
        <a:bodyPr/>
        <a:lstStyle/>
        <a:p>
          <a:endParaRPr kumimoji="1" lang="ja-JP" altLang="en-US"/>
        </a:p>
      </dgm:t>
    </dgm:pt>
    <dgm:pt modelId="{A50C05D6-FC61-472F-B538-23DA83C97CEB}" type="sibTrans" cxnId="{252925DC-E32D-400D-B28A-D4A8C0391128}">
      <dgm:prSet/>
      <dgm:spPr/>
      <dgm:t>
        <a:bodyPr/>
        <a:lstStyle/>
        <a:p>
          <a:endParaRPr kumimoji="1" lang="ja-JP" altLang="en-US"/>
        </a:p>
      </dgm:t>
    </dgm:pt>
    <dgm:pt modelId="{C8F6974A-D168-4B9F-BC11-039204808D69}">
      <dgm:prSet phldrT="[テキスト]" custT="1"/>
      <dgm:spPr/>
      <dgm:t>
        <a:bodyPr anchor="b"/>
        <a:lstStyle/>
        <a:p>
          <a:pPr algn="l"/>
          <a:endParaRPr kumimoji="1" lang="en-US" altLang="ja-JP" sz="2000" dirty="0" smtClean="0"/>
        </a:p>
        <a:p>
          <a:pPr algn="l"/>
          <a:endParaRPr kumimoji="1" lang="ja-JP" altLang="en-US" sz="2000" dirty="0"/>
        </a:p>
      </dgm:t>
    </dgm:pt>
    <dgm:pt modelId="{062DD640-BF21-454F-A958-01AD89A4D75E}" type="parTrans" cxnId="{EA1EA288-40DD-4E16-900E-A541DD89D3D0}">
      <dgm:prSet/>
      <dgm:spPr/>
      <dgm:t>
        <a:bodyPr/>
        <a:lstStyle/>
        <a:p>
          <a:endParaRPr kumimoji="1" lang="ja-JP" altLang="en-US"/>
        </a:p>
      </dgm:t>
    </dgm:pt>
    <dgm:pt modelId="{81FE3ABB-A2C0-46E1-82FC-74F210E4D37E}" type="sibTrans" cxnId="{EA1EA288-40DD-4E16-900E-A541DD89D3D0}">
      <dgm:prSet/>
      <dgm:spPr/>
      <dgm:t>
        <a:bodyPr/>
        <a:lstStyle/>
        <a:p>
          <a:endParaRPr kumimoji="1" lang="ja-JP" altLang="en-US"/>
        </a:p>
      </dgm:t>
    </dgm:pt>
    <dgm:pt modelId="{1E9699D0-431F-474B-B1B7-B41634CCFD1A}" type="pres">
      <dgm:prSet presAssocID="{00CB7BEE-2809-427E-9412-6940A2AC8582}" presName="Name0" presStyleCnt="0">
        <dgm:presLayoutVars>
          <dgm:dir/>
          <dgm:resizeHandles val="exact"/>
        </dgm:presLayoutVars>
      </dgm:prSet>
      <dgm:spPr/>
    </dgm:pt>
    <dgm:pt modelId="{01B750C7-8A10-4E21-A951-8F5F575D2E7C}" type="pres">
      <dgm:prSet presAssocID="{00CB7BEE-2809-427E-9412-6940A2AC8582}" presName="fgShape" presStyleLbl="fgShp" presStyleIdx="0" presStyleCnt="1" custScaleX="107640" custScaleY="152508" custLinFactNeighborX="266" custLinFactNeighborY="21699"/>
      <dgm:spPr>
        <a:solidFill>
          <a:srgbClr val="44546A"/>
        </a:solidFill>
      </dgm:spPr>
    </dgm:pt>
    <dgm:pt modelId="{B1CABDB6-26B5-4694-BB23-38BCC3E731C7}" type="pres">
      <dgm:prSet presAssocID="{00CB7BEE-2809-427E-9412-6940A2AC8582}" presName="linComp" presStyleCnt="0"/>
      <dgm:spPr/>
    </dgm:pt>
    <dgm:pt modelId="{32B165F8-91FE-4F7C-8272-600325888FFB}" type="pres">
      <dgm:prSet presAssocID="{FA80F015-901D-4FDB-B0CB-0E5B80EEEC9E}" presName="compNode" presStyleCnt="0"/>
      <dgm:spPr/>
    </dgm:pt>
    <dgm:pt modelId="{A2575AB1-2090-4E4F-9C76-0F46BF32BE72}" type="pres">
      <dgm:prSet presAssocID="{FA80F015-901D-4FDB-B0CB-0E5B80EEEC9E}" presName="bkgdShape" presStyleLbl="node1" presStyleIdx="0" presStyleCnt="5"/>
      <dgm:spPr/>
      <dgm:t>
        <a:bodyPr/>
        <a:lstStyle/>
        <a:p>
          <a:endParaRPr kumimoji="1" lang="ja-JP" altLang="en-US"/>
        </a:p>
      </dgm:t>
    </dgm:pt>
    <dgm:pt modelId="{4272745A-6914-4F59-A51C-0A4E4A7CDF80}" type="pres">
      <dgm:prSet presAssocID="{FA80F015-901D-4FDB-B0CB-0E5B80EEEC9E}" presName="nodeTx" presStyleLbl="node1" presStyleIdx="0" presStyleCnt="5">
        <dgm:presLayoutVars>
          <dgm:bulletEnabled val="1"/>
        </dgm:presLayoutVars>
      </dgm:prSet>
      <dgm:spPr/>
      <dgm:t>
        <a:bodyPr/>
        <a:lstStyle/>
        <a:p>
          <a:endParaRPr kumimoji="1" lang="ja-JP" altLang="en-US"/>
        </a:p>
      </dgm:t>
    </dgm:pt>
    <dgm:pt modelId="{B4352C26-D472-4FE6-A346-F28BE68D3E24}" type="pres">
      <dgm:prSet presAssocID="{FA80F015-901D-4FDB-B0CB-0E5B80EEEC9E}" presName="invisiNode" presStyleLbl="node1" presStyleIdx="0" presStyleCnt="5"/>
      <dgm:spPr/>
    </dgm:pt>
    <dgm:pt modelId="{970A3B4D-EF9E-4B26-BE41-BA01678DE58E}" type="pres">
      <dgm:prSet presAssocID="{FA80F015-901D-4FDB-B0CB-0E5B80EEEC9E}" presName="imagNode" presStyleLbl="fgImgPlace1" presStyleIdx="0" presStyleCnt="5" custLinFactNeighborX="1046" custLinFactNeighborY="-9519"/>
      <dgm:spPr/>
    </dgm:pt>
    <dgm:pt modelId="{424280E0-D98F-4E83-91D9-840707FBDDA1}" type="pres">
      <dgm:prSet presAssocID="{F0C42CC3-0DF5-40F1-A67E-7BFC86F066B0}" presName="sibTrans" presStyleLbl="sibTrans2D1" presStyleIdx="0" presStyleCnt="0"/>
      <dgm:spPr/>
      <dgm:t>
        <a:bodyPr/>
        <a:lstStyle/>
        <a:p>
          <a:endParaRPr kumimoji="1" lang="ja-JP" altLang="en-US"/>
        </a:p>
      </dgm:t>
    </dgm:pt>
    <dgm:pt modelId="{7CB29FEF-72B9-4CD4-BC88-2A01B7D79EFD}" type="pres">
      <dgm:prSet presAssocID="{C8F6974A-D168-4B9F-BC11-039204808D69}" presName="compNode" presStyleCnt="0"/>
      <dgm:spPr/>
    </dgm:pt>
    <dgm:pt modelId="{6F3F848A-92B7-430C-B479-3180F3674F62}" type="pres">
      <dgm:prSet presAssocID="{C8F6974A-D168-4B9F-BC11-039204808D69}" presName="bkgdShape" presStyleLbl="node1" presStyleIdx="1" presStyleCnt="5"/>
      <dgm:spPr/>
      <dgm:t>
        <a:bodyPr/>
        <a:lstStyle/>
        <a:p>
          <a:endParaRPr kumimoji="1" lang="ja-JP" altLang="en-US"/>
        </a:p>
      </dgm:t>
    </dgm:pt>
    <dgm:pt modelId="{2D49245B-6CE7-4E46-BDB6-189A152ACFB5}" type="pres">
      <dgm:prSet presAssocID="{C8F6974A-D168-4B9F-BC11-039204808D69}" presName="nodeTx" presStyleLbl="node1" presStyleIdx="1" presStyleCnt="5">
        <dgm:presLayoutVars>
          <dgm:bulletEnabled val="1"/>
        </dgm:presLayoutVars>
      </dgm:prSet>
      <dgm:spPr/>
      <dgm:t>
        <a:bodyPr/>
        <a:lstStyle/>
        <a:p>
          <a:endParaRPr kumimoji="1" lang="ja-JP" altLang="en-US"/>
        </a:p>
      </dgm:t>
    </dgm:pt>
    <dgm:pt modelId="{CDB4A32B-7BFD-45E9-AA69-55C9CC8A7DAD}" type="pres">
      <dgm:prSet presAssocID="{C8F6974A-D168-4B9F-BC11-039204808D69}" presName="invisiNode" presStyleLbl="node1" presStyleIdx="1" presStyleCnt="5"/>
      <dgm:spPr/>
    </dgm:pt>
    <dgm:pt modelId="{95826969-91FD-4E28-BBA9-6AAE2449FB6D}" type="pres">
      <dgm:prSet presAssocID="{C8F6974A-D168-4B9F-BC11-039204808D69}" presName="imagNode" presStyleLbl="fgImgPlace1" presStyleIdx="1" presStyleCnt="5" custLinFactNeighborX="-548" custLinFactNeighborY="-9612"/>
      <dgm:spPr/>
    </dgm:pt>
    <dgm:pt modelId="{851B32A1-FDAE-4DD8-9E4C-B21077263C7C}" type="pres">
      <dgm:prSet presAssocID="{81FE3ABB-A2C0-46E1-82FC-74F210E4D37E}" presName="sibTrans" presStyleLbl="sibTrans2D1" presStyleIdx="0" presStyleCnt="0"/>
      <dgm:spPr/>
      <dgm:t>
        <a:bodyPr/>
        <a:lstStyle/>
        <a:p>
          <a:endParaRPr kumimoji="1" lang="ja-JP" altLang="en-US"/>
        </a:p>
      </dgm:t>
    </dgm:pt>
    <dgm:pt modelId="{64CB0B9E-F861-4B9D-A65C-2A0DDCD6C537}" type="pres">
      <dgm:prSet presAssocID="{EB32448A-3A9F-45BA-888C-F98FA61F04C4}" presName="compNode" presStyleCnt="0"/>
      <dgm:spPr/>
    </dgm:pt>
    <dgm:pt modelId="{E125374B-CC3E-44CD-BB71-C06A491329BD}" type="pres">
      <dgm:prSet presAssocID="{EB32448A-3A9F-45BA-888C-F98FA61F04C4}" presName="bkgdShape" presStyleLbl="node1" presStyleIdx="2" presStyleCnt="5"/>
      <dgm:spPr/>
      <dgm:t>
        <a:bodyPr/>
        <a:lstStyle/>
        <a:p>
          <a:endParaRPr kumimoji="1" lang="ja-JP" altLang="en-US"/>
        </a:p>
      </dgm:t>
    </dgm:pt>
    <dgm:pt modelId="{A6026356-73DD-4EEE-BA81-794309DE1E23}" type="pres">
      <dgm:prSet presAssocID="{EB32448A-3A9F-45BA-888C-F98FA61F04C4}" presName="nodeTx" presStyleLbl="node1" presStyleIdx="2" presStyleCnt="5">
        <dgm:presLayoutVars>
          <dgm:bulletEnabled val="1"/>
        </dgm:presLayoutVars>
      </dgm:prSet>
      <dgm:spPr/>
      <dgm:t>
        <a:bodyPr/>
        <a:lstStyle/>
        <a:p>
          <a:endParaRPr kumimoji="1" lang="ja-JP" altLang="en-US"/>
        </a:p>
      </dgm:t>
    </dgm:pt>
    <dgm:pt modelId="{6D12B748-500F-4813-82E3-DA258C7512D4}" type="pres">
      <dgm:prSet presAssocID="{EB32448A-3A9F-45BA-888C-F98FA61F04C4}" presName="invisiNode" presStyleLbl="node1" presStyleIdx="2" presStyleCnt="5"/>
      <dgm:spPr/>
    </dgm:pt>
    <dgm:pt modelId="{E2EA61F8-9B69-46D1-94FB-F0C1AAA01E51}" type="pres">
      <dgm:prSet presAssocID="{EB32448A-3A9F-45BA-888C-F98FA61F04C4}" presName="imagNode" presStyleLbl="fgImgPlace1" presStyleIdx="2" presStyleCnt="5" custLinFactNeighborX="1909" custLinFactNeighborY="-9612"/>
      <dgm:spPr/>
    </dgm:pt>
    <dgm:pt modelId="{93CD5ED4-FCD9-41B6-BD74-B4D3DE404791}" type="pres">
      <dgm:prSet presAssocID="{91C7B854-C6C3-4A15-8EEC-CF53A30BF7B4}" presName="sibTrans" presStyleLbl="sibTrans2D1" presStyleIdx="0" presStyleCnt="0"/>
      <dgm:spPr/>
      <dgm:t>
        <a:bodyPr/>
        <a:lstStyle/>
        <a:p>
          <a:endParaRPr kumimoji="1" lang="ja-JP" altLang="en-US"/>
        </a:p>
      </dgm:t>
    </dgm:pt>
    <dgm:pt modelId="{C03D02F2-0AE4-4EA4-8A4C-BDD0C9ED4B3E}" type="pres">
      <dgm:prSet presAssocID="{2945A2D3-BB82-48D7-9DC7-A559C17CDF02}" presName="compNode" presStyleCnt="0"/>
      <dgm:spPr/>
    </dgm:pt>
    <dgm:pt modelId="{21E7F977-B480-4E59-BABE-FCB699B0972F}" type="pres">
      <dgm:prSet presAssocID="{2945A2D3-BB82-48D7-9DC7-A559C17CDF02}" presName="bkgdShape" presStyleLbl="node1" presStyleIdx="3" presStyleCnt="5"/>
      <dgm:spPr/>
      <dgm:t>
        <a:bodyPr/>
        <a:lstStyle/>
        <a:p>
          <a:endParaRPr kumimoji="1" lang="ja-JP" altLang="en-US"/>
        </a:p>
      </dgm:t>
    </dgm:pt>
    <dgm:pt modelId="{957B33A5-AC44-41D2-8D5D-823783CC0A44}" type="pres">
      <dgm:prSet presAssocID="{2945A2D3-BB82-48D7-9DC7-A559C17CDF02}" presName="nodeTx" presStyleLbl="node1" presStyleIdx="3" presStyleCnt="5">
        <dgm:presLayoutVars>
          <dgm:bulletEnabled val="1"/>
        </dgm:presLayoutVars>
      </dgm:prSet>
      <dgm:spPr/>
      <dgm:t>
        <a:bodyPr/>
        <a:lstStyle/>
        <a:p>
          <a:endParaRPr kumimoji="1" lang="ja-JP" altLang="en-US"/>
        </a:p>
      </dgm:t>
    </dgm:pt>
    <dgm:pt modelId="{5DF946AE-B786-4F55-AEDD-BB3A2502EC2D}" type="pres">
      <dgm:prSet presAssocID="{2945A2D3-BB82-48D7-9DC7-A559C17CDF02}" presName="invisiNode" presStyleLbl="node1" presStyleIdx="3" presStyleCnt="5"/>
      <dgm:spPr/>
    </dgm:pt>
    <dgm:pt modelId="{5859D2B6-7CFD-495F-812D-6177BB25B026}" type="pres">
      <dgm:prSet presAssocID="{2945A2D3-BB82-48D7-9DC7-A559C17CDF02}" presName="imagNode" presStyleLbl="fgImgPlace1" presStyleIdx="3" presStyleCnt="5" custLinFactNeighborX="-1461" custLinFactNeighborY="-5024"/>
      <dgm:spPr/>
    </dgm:pt>
    <dgm:pt modelId="{C9584430-4D91-4E8F-A658-B0B2994A719A}" type="pres">
      <dgm:prSet presAssocID="{3B2277E6-D00A-4F0C-83C1-C99F97F82E2B}" presName="sibTrans" presStyleLbl="sibTrans2D1" presStyleIdx="0" presStyleCnt="0"/>
      <dgm:spPr/>
      <dgm:t>
        <a:bodyPr/>
        <a:lstStyle/>
        <a:p>
          <a:endParaRPr kumimoji="1" lang="ja-JP" altLang="en-US"/>
        </a:p>
      </dgm:t>
    </dgm:pt>
    <dgm:pt modelId="{42C9362C-00D4-4848-868D-CF1AED46DC1B}" type="pres">
      <dgm:prSet presAssocID="{3E10311A-BDC8-4B73-A062-EC9D819CE26E}" presName="compNode" presStyleCnt="0"/>
      <dgm:spPr/>
    </dgm:pt>
    <dgm:pt modelId="{835649D9-0559-4DB8-A46F-B709EC0CFBC6}" type="pres">
      <dgm:prSet presAssocID="{3E10311A-BDC8-4B73-A062-EC9D819CE26E}" presName="bkgdShape" presStyleLbl="node1" presStyleIdx="4" presStyleCnt="5"/>
      <dgm:spPr/>
      <dgm:t>
        <a:bodyPr/>
        <a:lstStyle/>
        <a:p>
          <a:endParaRPr kumimoji="1" lang="ja-JP" altLang="en-US"/>
        </a:p>
      </dgm:t>
    </dgm:pt>
    <dgm:pt modelId="{A1B24D39-4278-47D7-A51D-6DC6B68A42E6}" type="pres">
      <dgm:prSet presAssocID="{3E10311A-BDC8-4B73-A062-EC9D819CE26E}" presName="nodeTx" presStyleLbl="node1" presStyleIdx="4" presStyleCnt="5">
        <dgm:presLayoutVars>
          <dgm:bulletEnabled val="1"/>
        </dgm:presLayoutVars>
      </dgm:prSet>
      <dgm:spPr/>
      <dgm:t>
        <a:bodyPr/>
        <a:lstStyle/>
        <a:p>
          <a:endParaRPr kumimoji="1" lang="ja-JP" altLang="en-US"/>
        </a:p>
      </dgm:t>
    </dgm:pt>
    <dgm:pt modelId="{02246C95-9125-4115-80C0-8614F28475A3}" type="pres">
      <dgm:prSet presAssocID="{3E10311A-BDC8-4B73-A062-EC9D819CE26E}" presName="invisiNode" presStyleLbl="node1" presStyleIdx="4" presStyleCnt="5"/>
      <dgm:spPr/>
    </dgm:pt>
    <dgm:pt modelId="{73C9431A-0AF6-49D2-88C3-7B943F2BF630}" type="pres">
      <dgm:prSet presAssocID="{3E10311A-BDC8-4B73-A062-EC9D819CE26E}" presName="imagNode" presStyleLbl="fgImgPlace1" presStyleIdx="4" presStyleCnt="5" custLinFactNeighborX="285" custLinFactNeighborY="-8406"/>
      <dgm:spPr/>
    </dgm:pt>
  </dgm:ptLst>
  <dgm:cxnLst>
    <dgm:cxn modelId="{D35CE85B-BB9F-4CF2-8309-04178E9D42E7}" srcId="{00CB7BEE-2809-427E-9412-6940A2AC8582}" destId="{FA80F015-901D-4FDB-B0CB-0E5B80EEEC9E}" srcOrd="0" destOrd="0" parTransId="{4BACFBDA-0251-4066-AA6B-E2B6031D8F0C}" sibTransId="{F0C42CC3-0DF5-40F1-A67E-7BFC86F066B0}"/>
    <dgm:cxn modelId="{1E5C703D-653E-4322-ACA0-D807642B42AD}" type="presOf" srcId="{C8F6974A-D168-4B9F-BC11-039204808D69}" destId="{2D49245B-6CE7-4E46-BDB6-189A152ACFB5}" srcOrd="1" destOrd="0" presId="urn:microsoft.com/office/officeart/2005/8/layout/hList7"/>
    <dgm:cxn modelId="{D32529EE-6816-43EB-8E1D-156D40626BA2}" type="presOf" srcId="{3E10311A-BDC8-4B73-A062-EC9D819CE26E}" destId="{A1B24D39-4278-47D7-A51D-6DC6B68A42E6}" srcOrd="1" destOrd="0" presId="urn:microsoft.com/office/officeart/2005/8/layout/hList7"/>
    <dgm:cxn modelId="{F7CE7C28-1A12-4C08-873B-4B9C00A13D65}" type="presOf" srcId="{C8F6974A-D168-4B9F-BC11-039204808D69}" destId="{6F3F848A-92B7-430C-B479-3180F3674F62}" srcOrd="0" destOrd="0" presId="urn:microsoft.com/office/officeart/2005/8/layout/hList7"/>
    <dgm:cxn modelId="{DBC52AB0-299F-4C38-9DB9-C7EC0D3393DA}" type="presOf" srcId="{81FE3ABB-A2C0-46E1-82FC-74F210E4D37E}" destId="{851B32A1-FDAE-4DD8-9E4C-B21077263C7C}" srcOrd="0" destOrd="0" presId="urn:microsoft.com/office/officeart/2005/8/layout/hList7"/>
    <dgm:cxn modelId="{A7E8C030-4019-4024-B59C-4F2B6FE9EFE0}" type="presOf" srcId="{FA80F015-901D-4FDB-B0CB-0E5B80EEEC9E}" destId="{4272745A-6914-4F59-A51C-0A4E4A7CDF80}" srcOrd="1" destOrd="0" presId="urn:microsoft.com/office/officeart/2005/8/layout/hList7"/>
    <dgm:cxn modelId="{DB9708DC-3B82-4249-B510-B80428B144F9}" type="presOf" srcId="{91C7B854-C6C3-4A15-8EEC-CF53A30BF7B4}" destId="{93CD5ED4-FCD9-41B6-BD74-B4D3DE404791}" srcOrd="0" destOrd="0" presId="urn:microsoft.com/office/officeart/2005/8/layout/hList7"/>
    <dgm:cxn modelId="{D6C497C7-6391-4640-8250-61BEC8144D49}" srcId="{00CB7BEE-2809-427E-9412-6940A2AC8582}" destId="{EB32448A-3A9F-45BA-888C-F98FA61F04C4}" srcOrd="2" destOrd="0" parTransId="{15FD706E-8EDA-4FC3-9FBE-606F992A9635}" sibTransId="{91C7B854-C6C3-4A15-8EEC-CF53A30BF7B4}"/>
    <dgm:cxn modelId="{FFBFD547-9140-4CC3-8784-E59053C16243}" type="presOf" srcId="{00CB7BEE-2809-427E-9412-6940A2AC8582}" destId="{1E9699D0-431F-474B-B1B7-B41634CCFD1A}" srcOrd="0" destOrd="0" presId="urn:microsoft.com/office/officeart/2005/8/layout/hList7"/>
    <dgm:cxn modelId="{B9D94F13-89AC-4CCE-AACF-3236B2EBC022}" type="presOf" srcId="{3B2277E6-D00A-4F0C-83C1-C99F97F82E2B}" destId="{C9584430-4D91-4E8F-A658-B0B2994A719A}" srcOrd="0" destOrd="0" presId="urn:microsoft.com/office/officeart/2005/8/layout/hList7"/>
    <dgm:cxn modelId="{87FAAC66-5E9A-4195-A2FF-AA8340F2A03E}" type="presOf" srcId="{2945A2D3-BB82-48D7-9DC7-A559C17CDF02}" destId="{957B33A5-AC44-41D2-8D5D-823783CC0A44}" srcOrd="1" destOrd="0" presId="urn:microsoft.com/office/officeart/2005/8/layout/hList7"/>
    <dgm:cxn modelId="{EA1EA288-40DD-4E16-900E-A541DD89D3D0}" srcId="{00CB7BEE-2809-427E-9412-6940A2AC8582}" destId="{C8F6974A-D168-4B9F-BC11-039204808D69}" srcOrd="1" destOrd="0" parTransId="{062DD640-BF21-454F-A958-01AD89A4D75E}" sibTransId="{81FE3ABB-A2C0-46E1-82FC-74F210E4D37E}"/>
    <dgm:cxn modelId="{DDE68575-0330-4311-8FC1-BA1706F2D581}" type="presOf" srcId="{2945A2D3-BB82-48D7-9DC7-A559C17CDF02}" destId="{21E7F977-B480-4E59-BABE-FCB699B0972F}" srcOrd="0" destOrd="0" presId="urn:microsoft.com/office/officeart/2005/8/layout/hList7"/>
    <dgm:cxn modelId="{252925DC-E32D-400D-B28A-D4A8C0391128}" srcId="{00CB7BEE-2809-427E-9412-6940A2AC8582}" destId="{3E10311A-BDC8-4B73-A062-EC9D819CE26E}" srcOrd="4" destOrd="0" parTransId="{1F84104D-BA02-45EA-8CC1-E447DF1CC7D5}" sibTransId="{A50C05D6-FC61-472F-B538-23DA83C97CEB}"/>
    <dgm:cxn modelId="{91FA830A-BE29-4672-9E94-55F4FBD10EF5}" type="presOf" srcId="{3E10311A-BDC8-4B73-A062-EC9D819CE26E}" destId="{835649D9-0559-4DB8-A46F-B709EC0CFBC6}" srcOrd="0" destOrd="0" presId="urn:microsoft.com/office/officeart/2005/8/layout/hList7"/>
    <dgm:cxn modelId="{45A2FEAE-6158-4FC3-8A44-BDC8DDD39871}" type="presOf" srcId="{F0C42CC3-0DF5-40F1-A67E-7BFC86F066B0}" destId="{424280E0-D98F-4E83-91D9-840707FBDDA1}" srcOrd="0" destOrd="0" presId="urn:microsoft.com/office/officeart/2005/8/layout/hList7"/>
    <dgm:cxn modelId="{946C22B1-7E20-4CCE-8766-9D6083EFEECA}" type="presOf" srcId="{EB32448A-3A9F-45BA-888C-F98FA61F04C4}" destId="{E125374B-CC3E-44CD-BB71-C06A491329BD}" srcOrd="0" destOrd="0" presId="urn:microsoft.com/office/officeart/2005/8/layout/hList7"/>
    <dgm:cxn modelId="{273AFA86-5ADB-40D1-920A-3E34FC47BE70}" type="presOf" srcId="{FA80F015-901D-4FDB-B0CB-0E5B80EEEC9E}" destId="{A2575AB1-2090-4E4F-9C76-0F46BF32BE72}" srcOrd="0" destOrd="0" presId="urn:microsoft.com/office/officeart/2005/8/layout/hList7"/>
    <dgm:cxn modelId="{AB0808CB-63CD-4CDC-B438-0446562809D3}" type="presOf" srcId="{EB32448A-3A9F-45BA-888C-F98FA61F04C4}" destId="{A6026356-73DD-4EEE-BA81-794309DE1E23}" srcOrd="1" destOrd="0" presId="urn:microsoft.com/office/officeart/2005/8/layout/hList7"/>
    <dgm:cxn modelId="{535551EF-4A86-4DB2-BAD7-FAE496080431}" srcId="{00CB7BEE-2809-427E-9412-6940A2AC8582}" destId="{2945A2D3-BB82-48D7-9DC7-A559C17CDF02}" srcOrd="3" destOrd="0" parTransId="{B766B556-C2B9-4A8B-8F7E-91FDE01BDDD1}" sibTransId="{3B2277E6-D00A-4F0C-83C1-C99F97F82E2B}"/>
    <dgm:cxn modelId="{2EDB182E-4F98-4E12-9827-5EFE16D2F2CF}" type="presParOf" srcId="{1E9699D0-431F-474B-B1B7-B41634CCFD1A}" destId="{01B750C7-8A10-4E21-A951-8F5F575D2E7C}" srcOrd="0" destOrd="0" presId="urn:microsoft.com/office/officeart/2005/8/layout/hList7"/>
    <dgm:cxn modelId="{CF45E324-FA6D-424E-A7F3-A9EB92187046}" type="presParOf" srcId="{1E9699D0-431F-474B-B1B7-B41634CCFD1A}" destId="{B1CABDB6-26B5-4694-BB23-38BCC3E731C7}" srcOrd="1" destOrd="0" presId="urn:microsoft.com/office/officeart/2005/8/layout/hList7"/>
    <dgm:cxn modelId="{C7D83EA2-6B00-46D1-A2CF-22F2FB775BC1}" type="presParOf" srcId="{B1CABDB6-26B5-4694-BB23-38BCC3E731C7}" destId="{32B165F8-91FE-4F7C-8272-600325888FFB}" srcOrd="0" destOrd="0" presId="urn:microsoft.com/office/officeart/2005/8/layout/hList7"/>
    <dgm:cxn modelId="{992C7869-6EFB-4FC7-B0F5-A2C89FB8A4B0}" type="presParOf" srcId="{32B165F8-91FE-4F7C-8272-600325888FFB}" destId="{A2575AB1-2090-4E4F-9C76-0F46BF32BE72}" srcOrd="0" destOrd="0" presId="urn:microsoft.com/office/officeart/2005/8/layout/hList7"/>
    <dgm:cxn modelId="{3D077ED9-3185-4F46-B283-B002047E4216}" type="presParOf" srcId="{32B165F8-91FE-4F7C-8272-600325888FFB}" destId="{4272745A-6914-4F59-A51C-0A4E4A7CDF80}" srcOrd="1" destOrd="0" presId="urn:microsoft.com/office/officeart/2005/8/layout/hList7"/>
    <dgm:cxn modelId="{D8C83581-C670-4122-80AA-0903789E8F65}" type="presParOf" srcId="{32B165F8-91FE-4F7C-8272-600325888FFB}" destId="{B4352C26-D472-4FE6-A346-F28BE68D3E24}" srcOrd="2" destOrd="0" presId="urn:microsoft.com/office/officeart/2005/8/layout/hList7"/>
    <dgm:cxn modelId="{B53268BD-106C-43FF-9D36-F27D3C4D2071}" type="presParOf" srcId="{32B165F8-91FE-4F7C-8272-600325888FFB}" destId="{970A3B4D-EF9E-4B26-BE41-BA01678DE58E}" srcOrd="3" destOrd="0" presId="urn:microsoft.com/office/officeart/2005/8/layout/hList7"/>
    <dgm:cxn modelId="{943C716E-B735-4352-A854-809F778DED51}" type="presParOf" srcId="{B1CABDB6-26B5-4694-BB23-38BCC3E731C7}" destId="{424280E0-D98F-4E83-91D9-840707FBDDA1}" srcOrd="1" destOrd="0" presId="urn:microsoft.com/office/officeart/2005/8/layout/hList7"/>
    <dgm:cxn modelId="{05810914-42B3-4842-987D-FEF4E02B0C54}" type="presParOf" srcId="{B1CABDB6-26B5-4694-BB23-38BCC3E731C7}" destId="{7CB29FEF-72B9-4CD4-BC88-2A01B7D79EFD}" srcOrd="2" destOrd="0" presId="urn:microsoft.com/office/officeart/2005/8/layout/hList7"/>
    <dgm:cxn modelId="{97857722-682B-4254-9F3A-3C025570BC6A}" type="presParOf" srcId="{7CB29FEF-72B9-4CD4-BC88-2A01B7D79EFD}" destId="{6F3F848A-92B7-430C-B479-3180F3674F62}" srcOrd="0" destOrd="0" presId="urn:microsoft.com/office/officeart/2005/8/layout/hList7"/>
    <dgm:cxn modelId="{B764DE7C-9B63-4D37-AC15-FD9F2F6BCB2D}" type="presParOf" srcId="{7CB29FEF-72B9-4CD4-BC88-2A01B7D79EFD}" destId="{2D49245B-6CE7-4E46-BDB6-189A152ACFB5}" srcOrd="1" destOrd="0" presId="urn:microsoft.com/office/officeart/2005/8/layout/hList7"/>
    <dgm:cxn modelId="{D253E930-E564-4A5C-A8C0-5F2DCEFEC176}" type="presParOf" srcId="{7CB29FEF-72B9-4CD4-BC88-2A01B7D79EFD}" destId="{CDB4A32B-7BFD-45E9-AA69-55C9CC8A7DAD}" srcOrd="2" destOrd="0" presId="urn:microsoft.com/office/officeart/2005/8/layout/hList7"/>
    <dgm:cxn modelId="{E54AD089-4B93-4D7C-83D1-9B15353D4DBC}" type="presParOf" srcId="{7CB29FEF-72B9-4CD4-BC88-2A01B7D79EFD}" destId="{95826969-91FD-4E28-BBA9-6AAE2449FB6D}" srcOrd="3" destOrd="0" presId="urn:microsoft.com/office/officeart/2005/8/layout/hList7"/>
    <dgm:cxn modelId="{253D2A6E-2753-4240-9F56-ADC723CE734D}" type="presParOf" srcId="{B1CABDB6-26B5-4694-BB23-38BCC3E731C7}" destId="{851B32A1-FDAE-4DD8-9E4C-B21077263C7C}" srcOrd="3" destOrd="0" presId="urn:microsoft.com/office/officeart/2005/8/layout/hList7"/>
    <dgm:cxn modelId="{6A4B0D98-093D-46A7-9CB0-41DEA1D3EAC1}" type="presParOf" srcId="{B1CABDB6-26B5-4694-BB23-38BCC3E731C7}" destId="{64CB0B9E-F861-4B9D-A65C-2A0DDCD6C537}" srcOrd="4" destOrd="0" presId="urn:microsoft.com/office/officeart/2005/8/layout/hList7"/>
    <dgm:cxn modelId="{6A6A4BAB-46D1-4C8E-9CA4-5BF2838198DB}" type="presParOf" srcId="{64CB0B9E-F861-4B9D-A65C-2A0DDCD6C537}" destId="{E125374B-CC3E-44CD-BB71-C06A491329BD}" srcOrd="0" destOrd="0" presId="urn:microsoft.com/office/officeart/2005/8/layout/hList7"/>
    <dgm:cxn modelId="{5242B89A-271D-401E-87A6-51DFC3E9CAB2}" type="presParOf" srcId="{64CB0B9E-F861-4B9D-A65C-2A0DDCD6C537}" destId="{A6026356-73DD-4EEE-BA81-794309DE1E23}" srcOrd="1" destOrd="0" presId="urn:microsoft.com/office/officeart/2005/8/layout/hList7"/>
    <dgm:cxn modelId="{2D0EE032-4CB3-4519-BF73-DADA8E12DAA5}" type="presParOf" srcId="{64CB0B9E-F861-4B9D-A65C-2A0DDCD6C537}" destId="{6D12B748-500F-4813-82E3-DA258C7512D4}" srcOrd="2" destOrd="0" presId="urn:microsoft.com/office/officeart/2005/8/layout/hList7"/>
    <dgm:cxn modelId="{5748E93A-8023-4DD1-A2EF-893F2E982552}" type="presParOf" srcId="{64CB0B9E-F861-4B9D-A65C-2A0DDCD6C537}" destId="{E2EA61F8-9B69-46D1-94FB-F0C1AAA01E51}" srcOrd="3" destOrd="0" presId="urn:microsoft.com/office/officeart/2005/8/layout/hList7"/>
    <dgm:cxn modelId="{966A9337-C5C6-430D-BE64-45FFAB53AD7F}" type="presParOf" srcId="{B1CABDB6-26B5-4694-BB23-38BCC3E731C7}" destId="{93CD5ED4-FCD9-41B6-BD74-B4D3DE404791}" srcOrd="5" destOrd="0" presId="urn:microsoft.com/office/officeart/2005/8/layout/hList7"/>
    <dgm:cxn modelId="{693C77C8-56D7-465A-90A8-EC1D05F0AFA6}" type="presParOf" srcId="{B1CABDB6-26B5-4694-BB23-38BCC3E731C7}" destId="{C03D02F2-0AE4-4EA4-8A4C-BDD0C9ED4B3E}" srcOrd="6" destOrd="0" presId="urn:microsoft.com/office/officeart/2005/8/layout/hList7"/>
    <dgm:cxn modelId="{A62EEF69-9B2F-4FA4-81E6-FEBB951AC341}" type="presParOf" srcId="{C03D02F2-0AE4-4EA4-8A4C-BDD0C9ED4B3E}" destId="{21E7F977-B480-4E59-BABE-FCB699B0972F}" srcOrd="0" destOrd="0" presId="urn:microsoft.com/office/officeart/2005/8/layout/hList7"/>
    <dgm:cxn modelId="{9BF7649E-F590-459C-81C7-E8712B6D1098}" type="presParOf" srcId="{C03D02F2-0AE4-4EA4-8A4C-BDD0C9ED4B3E}" destId="{957B33A5-AC44-41D2-8D5D-823783CC0A44}" srcOrd="1" destOrd="0" presId="urn:microsoft.com/office/officeart/2005/8/layout/hList7"/>
    <dgm:cxn modelId="{DD0EECA3-B1E6-412C-A37A-63E95B47B9A6}" type="presParOf" srcId="{C03D02F2-0AE4-4EA4-8A4C-BDD0C9ED4B3E}" destId="{5DF946AE-B786-4F55-AEDD-BB3A2502EC2D}" srcOrd="2" destOrd="0" presId="urn:microsoft.com/office/officeart/2005/8/layout/hList7"/>
    <dgm:cxn modelId="{1A8F1D5B-540D-4D9C-9FB6-786B688E3B60}" type="presParOf" srcId="{C03D02F2-0AE4-4EA4-8A4C-BDD0C9ED4B3E}" destId="{5859D2B6-7CFD-495F-812D-6177BB25B026}" srcOrd="3" destOrd="0" presId="urn:microsoft.com/office/officeart/2005/8/layout/hList7"/>
    <dgm:cxn modelId="{B516D780-C922-4508-B496-9C1856955DF9}" type="presParOf" srcId="{B1CABDB6-26B5-4694-BB23-38BCC3E731C7}" destId="{C9584430-4D91-4E8F-A658-B0B2994A719A}" srcOrd="7" destOrd="0" presId="urn:microsoft.com/office/officeart/2005/8/layout/hList7"/>
    <dgm:cxn modelId="{FB016BE2-5F1B-47F7-9EE8-7E5C63A4223D}" type="presParOf" srcId="{B1CABDB6-26B5-4694-BB23-38BCC3E731C7}" destId="{42C9362C-00D4-4848-868D-CF1AED46DC1B}" srcOrd="8" destOrd="0" presId="urn:microsoft.com/office/officeart/2005/8/layout/hList7"/>
    <dgm:cxn modelId="{A52D6DE6-64F2-4944-A747-60A3F156A6C9}" type="presParOf" srcId="{42C9362C-00D4-4848-868D-CF1AED46DC1B}" destId="{835649D9-0559-4DB8-A46F-B709EC0CFBC6}" srcOrd="0" destOrd="0" presId="urn:microsoft.com/office/officeart/2005/8/layout/hList7"/>
    <dgm:cxn modelId="{6A0B60AC-6125-492E-BC80-DD1851560586}" type="presParOf" srcId="{42C9362C-00D4-4848-868D-CF1AED46DC1B}" destId="{A1B24D39-4278-47D7-A51D-6DC6B68A42E6}" srcOrd="1" destOrd="0" presId="urn:microsoft.com/office/officeart/2005/8/layout/hList7"/>
    <dgm:cxn modelId="{1214D61F-30E8-4B7F-9D4C-8C92EF928E25}" type="presParOf" srcId="{42C9362C-00D4-4848-868D-CF1AED46DC1B}" destId="{02246C95-9125-4115-80C0-8614F28475A3}" srcOrd="2" destOrd="0" presId="urn:microsoft.com/office/officeart/2005/8/layout/hList7"/>
    <dgm:cxn modelId="{18137CE4-2028-4B14-8818-20647F9EC7DE}" type="presParOf" srcId="{42C9362C-00D4-4848-868D-CF1AED46DC1B}" destId="{73C9431A-0AF6-49D2-88C3-7B943F2BF63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75AB1-2090-4E4F-9C76-0F46BF32BE72}">
      <dsp:nvSpPr>
        <dsp:cNvPr id="0" name=""/>
        <dsp:cNvSpPr/>
      </dsp:nvSpPr>
      <dsp:spPr>
        <a:xfrm>
          <a:off x="0" y="0"/>
          <a:ext cx="2195992" cy="3862244"/>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lvl="0" algn="l" defTabSz="889000">
            <a:lnSpc>
              <a:spcPct val="90000"/>
            </a:lnSpc>
            <a:spcBef>
              <a:spcPct val="0"/>
            </a:spcBef>
            <a:spcAft>
              <a:spcPct val="35000"/>
            </a:spcAft>
          </a:pPr>
          <a:endParaRPr kumimoji="1" lang="ja-JP" altLang="en-US" sz="2000" kern="1200" dirty="0"/>
        </a:p>
      </dsp:txBody>
      <dsp:txXfrm>
        <a:off x="0" y="1544897"/>
        <a:ext cx="2195992" cy="1544897"/>
      </dsp:txXfrm>
    </dsp:sp>
    <dsp:sp modelId="{970A3B4D-EF9E-4B26-BE41-BA01678DE58E}">
      <dsp:nvSpPr>
        <dsp:cNvPr id="0" name=""/>
        <dsp:cNvSpPr/>
      </dsp:nvSpPr>
      <dsp:spPr>
        <a:xfrm>
          <a:off x="468385" y="109308"/>
          <a:ext cx="1286127" cy="1286127"/>
        </a:xfrm>
        <a:prstGeom prst="ellipse">
          <a:avLst/>
        </a:prstGeom>
        <a:solidFill>
          <a:schemeClr val="accent5">
            <a:tint val="4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3F848A-92B7-430C-B479-3180F3674F62}">
      <dsp:nvSpPr>
        <dsp:cNvPr id="0" name=""/>
        <dsp:cNvSpPr/>
      </dsp:nvSpPr>
      <dsp:spPr>
        <a:xfrm>
          <a:off x="2261871" y="0"/>
          <a:ext cx="2195992" cy="3862244"/>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lvl="0" algn="l" defTabSz="889000">
            <a:lnSpc>
              <a:spcPct val="90000"/>
            </a:lnSpc>
            <a:spcBef>
              <a:spcPct val="0"/>
            </a:spcBef>
            <a:spcAft>
              <a:spcPct val="35000"/>
            </a:spcAft>
          </a:pPr>
          <a:endParaRPr kumimoji="1" lang="en-US" altLang="ja-JP" sz="2000" kern="1200" dirty="0" smtClean="0"/>
        </a:p>
        <a:p>
          <a:pPr lvl="0" algn="l" defTabSz="889000">
            <a:lnSpc>
              <a:spcPct val="90000"/>
            </a:lnSpc>
            <a:spcBef>
              <a:spcPct val="0"/>
            </a:spcBef>
            <a:spcAft>
              <a:spcPct val="35000"/>
            </a:spcAft>
          </a:pPr>
          <a:endParaRPr kumimoji="1" lang="ja-JP" altLang="en-US" sz="2000" kern="1200" dirty="0"/>
        </a:p>
      </dsp:txBody>
      <dsp:txXfrm>
        <a:off x="2261871" y="1544897"/>
        <a:ext cx="2195992" cy="1544897"/>
      </dsp:txXfrm>
    </dsp:sp>
    <dsp:sp modelId="{95826969-91FD-4E28-BBA9-6AAE2449FB6D}">
      <dsp:nvSpPr>
        <dsp:cNvPr id="0" name=""/>
        <dsp:cNvSpPr/>
      </dsp:nvSpPr>
      <dsp:spPr>
        <a:xfrm>
          <a:off x="2709756" y="108112"/>
          <a:ext cx="1286127" cy="1286127"/>
        </a:xfrm>
        <a:prstGeom prst="ellipse">
          <a:avLst/>
        </a:prstGeom>
        <a:solidFill>
          <a:schemeClr val="accent5">
            <a:tint val="4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25374B-CC3E-44CD-BB71-C06A491329BD}">
      <dsp:nvSpPr>
        <dsp:cNvPr id="0" name=""/>
        <dsp:cNvSpPr/>
      </dsp:nvSpPr>
      <dsp:spPr>
        <a:xfrm>
          <a:off x="4523743" y="0"/>
          <a:ext cx="2195992" cy="3862244"/>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endParaRPr kumimoji="1" lang="en-US" altLang="ja-JP" sz="2400" kern="1200" dirty="0" smtClean="0"/>
        </a:p>
        <a:p>
          <a:pPr lvl="0" algn="l" defTabSz="1066800">
            <a:lnSpc>
              <a:spcPct val="90000"/>
            </a:lnSpc>
            <a:spcBef>
              <a:spcPct val="0"/>
            </a:spcBef>
            <a:spcAft>
              <a:spcPct val="35000"/>
            </a:spcAft>
          </a:pPr>
          <a:endParaRPr kumimoji="1" lang="en-US" altLang="ja-JP" sz="2000" kern="1200" dirty="0" smtClean="0"/>
        </a:p>
      </dsp:txBody>
      <dsp:txXfrm>
        <a:off x="4523743" y="1544897"/>
        <a:ext cx="2195992" cy="1544897"/>
      </dsp:txXfrm>
    </dsp:sp>
    <dsp:sp modelId="{E2EA61F8-9B69-46D1-94FB-F0C1AAA01E51}">
      <dsp:nvSpPr>
        <dsp:cNvPr id="0" name=""/>
        <dsp:cNvSpPr/>
      </dsp:nvSpPr>
      <dsp:spPr>
        <a:xfrm>
          <a:off x="5003228" y="108112"/>
          <a:ext cx="1286127" cy="1286127"/>
        </a:xfrm>
        <a:prstGeom prst="ellipse">
          <a:avLst/>
        </a:prstGeom>
        <a:solidFill>
          <a:schemeClr val="accent5">
            <a:tint val="4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E7F977-B480-4E59-BABE-FCB699B0972F}">
      <dsp:nvSpPr>
        <dsp:cNvPr id="0" name=""/>
        <dsp:cNvSpPr/>
      </dsp:nvSpPr>
      <dsp:spPr>
        <a:xfrm>
          <a:off x="6785615" y="0"/>
          <a:ext cx="2195992" cy="3862244"/>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kumimoji="1" lang="ja-JP" altLang="en-US" sz="2000" kern="1200" dirty="0" smtClean="0"/>
            <a:t>薬の置き配達</a:t>
          </a:r>
          <a:endParaRPr kumimoji="1" lang="en-US" altLang="ja-JP" sz="2000" kern="1200" dirty="0" smtClean="0"/>
        </a:p>
        <a:p>
          <a:pPr lvl="0" algn="l" defTabSz="889000">
            <a:lnSpc>
              <a:spcPct val="90000"/>
            </a:lnSpc>
            <a:spcBef>
              <a:spcPct val="0"/>
            </a:spcBef>
            <a:spcAft>
              <a:spcPct val="35000"/>
            </a:spcAft>
          </a:pPr>
          <a:endParaRPr kumimoji="1" lang="ja-JP" altLang="en-US" sz="2000" kern="1200" dirty="0"/>
        </a:p>
      </dsp:txBody>
      <dsp:txXfrm>
        <a:off x="6785615" y="1544897"/>
        <a:ext cx="2195992" cy="1544897"/>
      </dsp:txXfrm>
    </dsp:sp>
    <dsp:sp modelId="{5859D2B6-7CFD-495F-812D-6177BB25B026}">
      <dsp:nvSpPr>
        <dsp:cNvPr id="0" name=""/>
        <dsp:cNvSpPr/>
      </dsp:nvSpPr>
      <dsp:spPr>
        <a:xfrm>
          <a:off x="7221758" y="167119"/>
          <a:ext cx="1286127" cy="1286127"/>
        </a:xfrm>
        <a:prstGeom prst="ellipse">
          <a:avLst/>
        </a:prstGeom>
        <a:solidFill>
          <a:schemeClr val="accent5">
            <a:tint val="4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5649D9-0559-4DB8-A46F-B709EC0CFBC6}">
      <dsp:nvSpPr>
        <dsp:cNvPr id="0" name=""/>
        <dsp:cNvSpPr/>
      </dsp:nvSpPr>
      <dsp:spPr>
        <a:xfrm>
          <a:off x="9047487" y="0"/>
          <a:ext cx="2195992" cy="3862244"/>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kumimoji="1" lang="ja-JP" altLang="en-US" sz="2000" kern="1200" dirty="0" smtClean="0"/>
            <a:t>配食サービス</a:t>
          </a:r>
          <a:endParaRPr kumimoji="1" lang="en-US" altLang="ja-JP" sz="2000" kern="1200" dirty="0" smtClean="0"/>
        </a:p>
        <a:p>
          <a:pPr lvl="0" algn="l" defTabSz="889000">
            <a:lnSpc>
              <a:spcPct val="90000"/>
            </a:lnSpc>
            <a:spcBef>
              <a:spcPct val="0"/>
            </a:spcBef>
            <a:spcAft>
              <a:spcPct val="35000"/>
            </a:spcAft>
          </a:pPr>
          <a:endParaRPr kumimoji="1" lang="en-US" altLang="ja-JP" sz="2000" kern="1200" dirty="0" smtClean="0"/>
        </a:p>
      </dsp:txBody>
      <dsp:txXfrm>
        <a:off x="9047487" y="1544897"/>
        <a:ext cx="2195992" cy="1544897"/>
      </dsp:txXfrm>
    </dsp:sp>
    <dsp:sp modelId="{73C9431A-0AF6-49D2-88C3-7B943F2BF630}">
      <dsp:nvSpPr>
        <dsp:cNvPr id="0" name=""/>
        <dsp:cNvSpPr/>
      </dsp:nvSpPr>
      <dsp:spPr>
        <a:xfrm>
          <a:off x="9506085" y="123622"/>
          <a:ext cx="1286127" cy="1286127"/>
        </a:xfrm>
        <a:prstGeom prst="ellipse">
          <a:avLst/>
        </a:prstGeom>
        <a:solidFill>
          <a:schemeClr val="accent5">
            <a:tint val="4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B750C7-8A10-4E21-A951-8F5F575D2E7C}">
      <dsp:nvSpPr>
        <dsp:cNvPr id="0" name=""/>
        <dsp:cNvSpPr/>
      </dsp:nvSpPr>
      <dsp:spPr>
        <a:xfrm>
          <a:off x="82113" y="2978709"/>
          <a:ext cx="11134283" cy="883534"/>
        </a:xfrm>
        <a:prstGeom prst="leftRightArrow">
          <a:avLst/>
        </a:prstGeom>
        <a:solidFill>
          <a:srgbClr val="445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40" tIns="45720" rIns="91440" bIns="45720" rtlCol="0"/>
          <a:lstStyle>
            <a:lvl1pPr algn="r">
              <a:defRPr sz="1200"/>
            </a:lvl1pPr>
          </a:lstStyle>
          <a:p>
            <a:fld id="{55F0BB97-313C-4CDB-9C16-C276E13D697F}" type="datetimeFigureOut">
              <a:rPr kumimoji="1" lang="ja-JP" altLang="en-US" smtClean="0"/>
              <a:t>2022/8/10</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8475"/>
          </a:xfrm>
          <a:prstGeom prst="rect">
            <a:avLst/>
          </a:prstGeom>
        </p:spPr>
        <p:txBody>
          <a:bodyPr vert="horz" lIns="91440" tIns="45720" rIns="91440" bIns="45720" rtlCol="0" anchor="b"/>
          <a:lstStyle>
            <a:lvl1pPr algn="r">
              <a:defRPr sz="1200"/>
            </a:lvl1pPr>
          </a:lstStyle>
          <a:p>
            <a:fld id="{D0357F67-49C4-4CA3-A54C-AFB69F2C253F}" type="slidenum">
              <a:rPr kumimoji="1" lang="ja-JP" altLang="en-US" smtClean="0"/>
              <a:t>‹#›</a:t>
            </a:fld>
            <a:endParaRPr kumimoji="1" lang="ja-JP" altLang="en-US" dirty="0"/>
          </a:p>
        </p:txBody>
      </p:sp>
    </p:spTree>
    <p:extLst>
      <p:ext uri="{BB962C8B-B14F-4D97-AF65-F5344CB8AC3E}">
        <p14:creationId xmlns:p14="http://schemas.microsoft.com/office/powerpoint/2010/main" val="2818807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40" tIns="45720" rIns="91440" bIns="45720" rtlCol="0"/>
          <a:lstStyle>
            <a:lvl1pPr algn="r">
              <a:defRPr sz="1200"/>
            </a:lvl1pPr>
          </a:lstStyle>
          <a:p>
            <a:fld id="{A2CBC05C-818A-47F6-BBEE-773AC228D86B}" type="datetimeFigureOut">
              <a:rPr kumimoji="1" lang="ja-JP" altLang="en-US" smtClean="0"/>
              <a:t>2022/8/10</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7"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1"/>
          </a:xfrm>
          <a:prstGeom prst="rect">
            <a:avLst/>
          </a:prstGeom>
        </p:spPr>
        <p:txBody>
          <a:bodyPr vert="horz" lIns="91440" tIns="45720" rIns="91440" bIns="45720" rtlCol="0" anchor="b"/>
          <a:lstStyle>
            <a:lvl1pPr algn="r">
              <a:defRPr sz="1200"/>
            </a:lvl1pPr>
          </a:lstStyle>
          <a:p>
            <a:fld id="{AEBEA733-BB8D-4A7E-9998-9FDDE8FB371E}" type="slidenum">
              <a:rPr kumimoji="1" lang="ja-JP" altLang="en-US" smtClean="0"/>
              <a:t>‹#›</a:t>
            </a:fld>
            <a:endParaRPr kumimoji="1" lang="ja-JP" altLang="en-US"/>
          </a:p>
        </p:txBody>
      </p:sp>
    </p:spTree>
    <p:extLst>
      <p:ext uri="{BB962C8B-B14F-4D97-AF65-F5344CB8AC3E}">
        <p14:creationId xmlns:p14="http://schemas.microsoft.com/office/powerpoint/2010/main" val="38430661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EBEA733-BB8D-4A7E-9998-9FDDE8FB371E}" type="slidenum">
              <a:rPr kumimoji="1" lang="ja-JP" altLang="en-US" smtClean="0"/>
              <a:t>2</a:t>
            </a:fld>
            <a:endParaRPr kumimoji="1" lang="ja-JP" altLang="en-US"/>
          </a:p>
        </p:txBody>
      </p:sp>
    </p:spTree>
    <p:extLst>
      <p:ext uri="{BB962C8B-B14F-4D97-AF65-F5344CB8AC3E}">
        <p14:creationId xmlns:p14="http://schemas.microsoft.com/office/powerpoint/2010/main" val="307548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ja-JP" altLang="en-US" dirty="0" smtClean="0"/>
              <a:t>次に三島圏域のクラスター状況について報告いたします。</a:t>
            </a:r>
            <a:endParaRPr kumimoji="1" lang="en-US" altLang="ja-JP" dirty="0" smtClean="0"/>
          </a:p>
          <a:p>
            <a:r>
              <a:rPr kumimoji="1" lang="ja-JP" altLang="en-US" dirty="0" smtClean="0"/>
              <a:t>三島圏域クラスター報告数は</a:t>
            </a:r>
            <a:r>
              <a:rPr kumimoji="1" lang="en-US" altLang="ja-JP" dirty="0" smtClean="0"/>
              <a:t>2021</a:t>
            </a:r>
            <a:r>
              <a:rPr kumimoji="1" lang="ja-JP" altLang="en-US" dirty="0" err="1" smtClean="0"/>
              <a:t>、</a:t>
            </a:r>
            <a:r>
              <a:rPr kumimoji="1" lang="en-US" altLang="ja-JP" dirty="0" smtClean="0"/>
              <a:t>12.17</a:t>
            </a:r>
            <a:r>
              <a:rPr kumimoji="1" lang="ja-JP" altLang="en-US" dirty="0" smtClean="0"/>
              <a:t>～</a:t>
            </a:r>
            <a:r>
              <a:rPr kumimoji="1" lang="en-US" altLang="ja-JP" dirty="0" smtClean="0"/>
              <a:t>2022.6.15</a:t>
            </a:r>
            <a:r>
              <a:rPr kumimoji="1" lang="ja-JP" altLang="en-US" dirty="0" smtClean="0"/>
              <a:t>時点で、</a:t>
            </a:r>
            <a:r>
              <a:rPr kumimoji="1" lang="en-US" altLang="ja-JP" dirty="0" smtClean="0"/>
              <a:t>124</a:t>
            </a:r>
            <a:r>
              <a:rPr kumimoji="1" lang="ja-JP" altLang="en-US" dirty="0" smtClean="0"/>
              <a:t>件。</a:t>
            </a:r>
            <a:endParaRPr kumimoji="1" lang="en-US" altLang="ja-JP" dirty="0" smtClean="0"/>
          </a:p>
          <a:p>
            <a:r>
              <a:rPr kumimoji="1" lang="ja-JP" altLang="en-US" dirty="0" smtClean="0"/>
              <a:t>そのうち、高齢者施設は</a:t>
            </a:r>
            <a:r>
              <a:rPr kumimoji="1" lang="en-US" altLang="ja-JP" dirty="0" smtClean="0"/>
              <a:t>48</a:t>
            </a:r>
            <a:r>
              <a:rPr kumimoji="1" lang="ja-JP" altLang="en-US" dirty="0" smtClean="0"/>
              <a:t>件ともっとも多い件数となっております。</a:t>
            </a:r>
            <a:endParaRPr kumimoji="1" lang="en-US" altLang="ja-JP" dirty="0" smtClean="0"/>
          </a:p>
          <a:p>
            <a:r>
              <a:rPr kumimoji="1" lang="ja-JP" altLang="en-US" dirty="0" smtClean="0"/>
              <a:t>クラスター患者数では、高齢者施設関連が</a:t>
            </a:r>
            <a:r>
              <a:rPr kumimoji="1" lang="en-US" altLang="ja-JP" dirty="0" smtClean="0"/>
              <a:t>968</a:t>
            </a:r>
            <a:r>
              <a:rPr kumimoji="1" lang="ja-JP" altLang="en-US" dirty="0" smtClean="0"/>
              <a:t>名となっております。</a:t>
            </a:r>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7ED9865E-99B0-4BC6-9BAD-9E388E8F4A73}" type="slidenum">
              <a:rPr kumimoji="1" lang="ja-JP" altLang="en-US" smtClean="0"/>
              <a:t>6</a:t>
            </a:fld>
            <a:endParaRPr kumimoji="1" lang="ja-JP" altLang="en-US"/>
          </a:p>
        </p:txBody>
      </p:sp>
    </p:spTree>
    <p:extLst>
      <p:ext uri="{BB962C8B-B14F-4D97-AF65-F5344CB8AC3E}">
        <p14:creationId xmlns:p14="http://schemas.microsoft.com/office/powerpoint/2010/main" val="346673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ja-JP" altLang="en-US" dirty="0" smtClean="0"/>
              <a:t>大阪府では、社会福祉施設等向けに新型コロナウイルス感染症の対応マニュアルを作成しています。ご存知でしょうか。</a:t>
            </a:r>
            <a:endParaRPr kumimoji="1" lang="en-US" altLang="ja-JP" dirty="0" smtClean="0"/>
          </a:p>
          <a:p>
            <a:endParaRPr kumimoji="1" lang="en-US" altLang="ja-JP" dirty="0" smtClean="0"/>
          </a:p>
          <a:p>
            <a:r>
              <a:rPr kumimoji="1" lang="ja-JP" altLang="en-US" dirty="0" smtClean="0"/>
              <a:t>スタッフで共有</a:t>
            </a:r>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7ED9865E-99B0-4BC6-9BAD-9E388E8F4A73}" type="slidenum">
              <a:rPr kumimoji="1" lang="ja-JP" altLang="en-US" smtClean="0"/>
              <a:t>7</a:t>
            </a:fld>
            <a:endParaRPr kumimoji="1" lang="ja-JP" altLang="en-US"/>
          </a:p>
        </p:txBody>
      </p:sp>
    </p:spTree>
    <p:extLst>
      <p:ext uri="{BB962C8B-B14F-4D97-AF65-F5344CB8AC3E}">
        <p14:creationId xmlns:p14="http://schemas.microsoft.com/office/powerpoint/2010/main" val="307583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69B001B-AA06-472B-8F5E-7AE9E1E86F2E}" type="datetime1">
              <a:rPr kumimoji="1" lang="ja-JP" altLang="en-US" smtClean="0"/>
              <a:t>2022/8/10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175BE4-B9C6-499F-B905-F78AC15AB506}" type="slidenum">
              <a:rPr kumimoji="1" lang="ja-JP" altLang="en-US" smtClean="0"/>
              <a:t>‹#›</a:t>
            </a:fld>
            <a:endParaRPr kumimoji="1" lang="ja-JP" altLang="en-US"/>
          </a:p>
        </p:txBody>
      </p:sp>
    </p:spTree>
    <p:extLst>
      <p:ext uri="{BB962C8B-B14F-4D97-AF65-F5344CB8AC3E}">
        <p14:creationId xmlns:p14="http://schemas.microsoft.com/office/powerpoint/2010/main" val="165312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DD89335-6CB5-4780-9C4E-9BD78F5E6A33}" type="datetime1">
              <a:rPr kumimoji="1" lang="ja-JP" altLang="en-US" smtClean="0"/>
              <a:t>2022/8/10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175BE4-B9C6-499F-B905-F78AC15AB506}" type="slidenum">
              <a:rPr kumimoji="1" lang="ja-JP" altLang="en-US" smtClean="0"/>
              <a:t>‹#›</a:t>
            </a:fld>
            <a:endParaRPr kumimoji="1" lang="ja-JP" altLang="en-US"/>
          </a:p>
        </p:txBody>
      </p:sp>
    </p:spTree>
    <p:extLst>
      <p:ext uri="{BB962C8B-B14F-4D97-AF65-F5344CB8AC3E}">
        <p14:creationId xmlns:p14="http://schemas.microsoft.com/office/powerpoint/2010/main" val="60141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98F798-49A6-4548-A38A-5F18F943583A}" type="datetime1">
              <a:rPr kumimoji="1" lang="ja-JP" altLang="en-US" smtClean="0"/>
              <a:t>2022/8/10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175BE4-B9C6-499F-B905-F78AC15AB506}" type="slidenum">
              <a:rPr kumimoji="1" lang="ja-JP" altLang="en-US" smtClean="0"/>
              <a:t>‹#›</a:t>
            </a:fld>
            <a:endParaRPr kumimoji="1" lang="ja-JP" altLang="en-US"/>
          </a:p>
        </p:txBody>
      </p:sp>
    </p:spTree>
    <p:extLst>
      <p:ext uri="{BB962C8B-B14F-4D97-AF65-F5344CB8AC3E}">
        <p14:creationId xmlns:p14="http://schemas.microsoft.com/office/powerpoint/2010/main" val="97477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EFAAFB-897B-4F35-B0A6-FBBD82C48A4E}" type="datetime1">
              <a:rPr kumimoji="1" lang="ja-JP" altLang="en-US" smtClean="0"/>
              <a:t>2022/8/10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175BE4-B9C6-499F-B905-F78AC15AB506}" type="slidenum">
              <a:rPr kumimoji="1" lang="ja-JP" altLang="en-US" smtClean="0"/>
              <a:t>‹#›</a:t>
            </a:fld>
            <a:endParaRPr kumimoji="1" lang="ja-JP" altLang="en-US"/>
          </a:p>
        </p:txBody>
      </p:sp>
    </p:spTree>
    <p:extLst>
      <p:ext uri="{BB962C8B-B14F-4D97-AF65-F5344CB8AC3E}">
        <p14:creationId xmlns:p14="http://schemas.microsoft.com/office/powerpoint/2010/main" val="231430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175BE4-B9C6-499F-B905-F78AC15AB506}" type="slidenum">
              <a:rPr kumimoji="1" lang="ja-JP" altLang="en-US" smtClean="0"/>
              <a:t>‹#›</a:t>
            </a:fld>
            <a:endParaRPr kumimoji="1" lang="ja-JP" altLang="en-US"/>
          </a:p>
        </p:txBody>
      </p:sp>
    </p:spTree>
    <p:extLst>
      <p:ext uri="{BB962C8B-B14F-4D97-AF65-F5344CB8AC3E}">
        <p14:creationId xmlns:p14="http://schemas.microsoft.com/office/powerpoint/2010/main" val="9020162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8BD56D6-B2E0-4C85-9FC2-0549B174BE4F}" type="datetime1">
              <a:rPr kumimoji="1" lang="ja-JP" altLang="en-US" smtClean="0"/>
              <a:t>2022/8/10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492875"/>
            <a:ext cx="2743200" cy="365125"/>
          </a:xfrm>
        </p:spPr>
        <p:txBody>
          <a:bodyPr/>
          <a:lstStyle>
            <a:lvl1pPr>
              <a:defRPr sz="2800"/>
            </a:lvl1pPr>
          </a:lstStyle>
          <a:p>
            <a:fld id="{AD175BE4-B9C6-499F-B905-F78AC15AB506}" type="slidenum">
              <a:rPr lang="ja-JP" altLang="en-US" smtClean="0"/>
              <a:pPr/>
              <a:t>‹#›</a:t>
            </a:fld>
            <a:endParaRPr lang="ja-JP" altLang="en-US" dirty="0"/>
          </a:p>
        </p:txBody>
      </p:sp>
    </p:spTree>
    <p:extLst>
      <p:ext uri="{BB962C8B-B14F-4D97-AF65-F5344CB8AC3E}">
        <p14:creationId xmlns:p14="http://schemas.microsoft.com/office/powerpoint/2010/main" val="39142165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208FC5D-25FE-4390-9D04-9BB4F299DDC1}" type="datetime1">
              <a:rPr kumimoji="1" lang="ja-JP" altLang="en-US" smtClean="0"/>
              <a:t>2022/8/10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D175BE4-B9C6-499F-B905-F78AC15AB506}" type="slidenum">
              <a:rPr kumimoji="1" lang="ja-JP" altLang="en-US" smtClean="0"/>
              <a:t>‹#›</a:t>
            </a:fld>
            <a:endParaRPr kumimoji="1" lang="ja-JP" altLang="en-US"/>
          </a:p>
        </p:txBody>
      </p:sp>
    </p:spTree>
    <p:extLst>
      <p:ext uri="{BB962C8B-B14F-4D97-AF65-F5344CB8AC3E}">
        <p14:creationId xmlns:p14="http://schemas.microsoft.com/office/powerpoint/2010/main" val="313321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B2BE617-4D94-419C-A26A-DACFE2AE826C}" type="datetime1">
              <a:rPr kumimoji="1" lang="ja-JP" altLang="en-US" smtClean="0"/>
              <a:t>2022/8/10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D175BE4-B9C6-499F-B905-F78AC15AB506}" type="slidenum">
              <a:rPr kumimoji="1" lang="ja-JP" altLang="en-US" smtClean="0"/>
              <a:t>‹#›</a:t>
            </a:fld>
            <a:endParaRPr kumimoji="1" lang="ja-JP" altLang="en-US"/>
          </a:p>
        </p:txBody>
      </p:sp>
    </p:spTree>
    <p:extLst>
      <p:ext uri="{BB962C8B-B14F-4D97-AF65-F5344CB8AC3E}">
        <p14:creationId xmlns:p14="http://schemas.microsoft.com/office/powerpoint/2010/main" val="7269117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9448800" y="6492875"/>
            <a:ext cx="2743200" cy="365125"/>
          </a:xfrm>
        </p:spPr>
        <p:txBody>
          <a:bodyPr/>
          <a:lstStyle>
            <a:lvl1pPr>
              <a:defRPr sz="2400"/>
            </a:lvl1pPr>
          </a:lstStyle>
          <a:p>
            <a:fld id="{AD175BE4-B9C6-499F-B905-F78AC15AB506}" type="slidenum">
              <a:rPr lang="ja-JP" altLang="en-US" smtClean="0"/>
              <a:pPr/>
              <a:t>‹#›</a:t>
            </a:fld>
            <a:endParaRPr lang="ja-JP" altLang="en-US" dirty="0"/>
          </a:p>
        </p:txBody>
      </p:sp>
    </p:spTree>
    <p:extLst>
      <p:ext uri="{BB962C8B-B14F-4D97-AF65-F5344CB8AC3E}">
        <p14:creationId xmlns:p14="http://schemas.microsoft.com/office/powerpoint/2010/main" val="42649170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95A1338-CDFE-4B6C-9BCE-2BF0FD98F420}" type="datetime1">
              <a:rPr kumimoji="1" lang="ja-JP" altLang="en-US" smtClean="0"/>
              <a:t>2022/8/10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D175BE4-B9C6-499F-B905-F78AC15AB506}" type="slidenum">
              <a:rPr kumimoji="1" lang="ja-JP" altLang="en-US" smtClean="0"/>
              <a:t>‹#›</a:t>
            </a:fld>
            <a:endParaRPr kumimoji="1" lang="ja-JP" altLang="en-US"/>
          </a:p>
        </p:txBody>
      </p:sp>
    </p:spTree>
    <p:extLst>
      <p:ext uri="{BB962C8B-B14F-4D97-AF65-F5344CB8AC3E}">
        <p14:creationId xmlns:p14="http://schemas.microsoft.com/office/powerpoint/2010/main" val="2458534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C827D5-5626-46B0-9678-EB0D064CED6D}" type="datetime1">
              <a:rPr kumimoji="1" lang="ja-JP" altLang="en-US" smtClean="0"/>
              <a:t>2022/8/10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D175BE4-B9C6-499F-B905-F78AC15AB506}" type="slidenum">
              <a:rPr kumimoji="1" lang="ja-JP" altLang="en-US" smtClean="0"/>
              <a:t>‹#›</a:t>
            </a:fld>
            <a:endParaRPr kumimoji="1" lang="ja-JP" altLang="en-US"/>
          </a:p>
        </p:txBody>
      </p:sp>
    </p:spTree>
    <p:extLst>
      <p:ext uri="{BB962C8B-B14F-4D97-AF65-F5344CB8AC3E}">
        <p14:creationId xmlns:p14="http://schemas.microsoft.com/office/powerpoint/2010/main" val="2618141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6F7C6-0829-4242-B511-FA85C9EE64C6}" type="datetime1">
              <a:rPr kumimoji="1" lang="ja-JP" altLang="en-US" smtClean="0"/>
              <a:t>2022/8/10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AD175BE4-B9C6-499F-B905-F78AC15AB506}" type="slidenum">
              <a:rPr lang="ja-JP" altLang="en-US" smtClean="0"/>
              <a:pPr/>
              <a:t>‹#›</a:t>
            </a:fld>
            <a:endParaRPr lang="ja-JP" altLang="en-US" dirty="0"/>
          </a:p>
        </p:txBody>
      </p:sp>
    </p:spTree>
    <p:extLst>
      <p:ext uri="{BB962C8B-B14F-4D97-AF65-F5344CB8AC3E}">
        <p14:creationId xmlns:p14="http://schemas.microsoft.com/office/powerpoint/2010/main" val="1161443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diagramLayout" Target="../diagrams/layout1.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5.png"/><Relationship Id="rId5" Type="http://schemas.openxmlformats.org/officeDocument/2006/relationships/diagramColors" Target="../diagrams/colors1.xml"/><Relationship Id="rId10" Type="http://schemas.openxmlformats.org/officeDocument/2006/relationships/image" Target="../media/image14.png"/><Relationship Id="rId4" Type="http://schemas.openxmlformats.org/officeDocument/2006/relationships/diagramQuickStyle" Target="../diagrams/quickStyle1.xml"/><Relationship Id="rId9" Type="http://schemas.openxmlformats.org/officeDocument/2006/relationships/image" Target="../media/image13.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0.jpeg"/><Relationship Id="rId12"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4.png"/><Relationship Id="rId5" Type="http://schemas.openxmlformats.org/officeDocument/2006/relationships/image" Target="../media/image19.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tel:0570-05522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D175BE4-B9C6-499F-B905-F78AC15AB506}" type="slidenum">
              <a:rPr lang="ja-JP" altLang="en-US" smtClean="0"/>
              <a:pPr/>
              <a:t>0</a:t>
            </a:fld>
            <a:endParaRPr lang="ja-JP" altLang="en-US" dirty="0"/>
          </a:p>
        </p:txBody>
      </p:sp>
      <p:sp>
        <p:nvSpPr>
          <p:cNvPr id="5" name="正方形/長方形 4"/>
          <p:cNvSpPr/>
          <p:nvPr/>
        </p:nvSpPr>
        <p:spPr>
          <a:xfrm>
            <a:off x="0" y="0"/>
            <a:ext cx="12192000" cy="6858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39143" y="283335"/>
            <a:ext cx="11513713" cy="62095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タイトル 1"/>
          <p:cNvSpPr txBox="1">
            <a:spLocks/>
          </p:cNvSpPr>
          <p:nvPr/>
        </p:nvSpPr>
        <p:spPr>
          <a:xfrm>
            <a:off x="1285103" y="1573124"/>
            <a:ext cx="10107827" cy="239356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6000" dirty="0" smtClean="0">
                <a:latin typeface="HG丸ｺﾞｼｯｸM-PRO" panose="020F0600000000000000" pitchFamily="50" charset="-128"/>
                <a:ea typeface="HG丸ｺﾞｼｯｸM-PRO" panose="020F0600000000000000" pitchFamily="50" charset="-128"/>
              </a:rPr>
              <a:t>茨木保健所における</a:t>
            </a:r>
            <a:endParaRPr lang="en-US" altLang="ja-JP" sz="6000" dirty="0" smtClean="0">
              <a:latin typeface="HG丸ｺﾞｼｯｸM-PRO" panose="020F0600000000000000" pitchFamily="50" charset="-128"/>
              <a:ea typeface="HG丸ｺﾞｼｯｸM-PRO" panose="020F0600000000000000" pitchFamily="50" charset="-128"/>
            </a:endParaRPr>
          </a:p>
          <a:p>
            <a:r>
              <a:rPr lang="ja-JP" altLang="en-US" sz="6000" dirty="0" smtClean="0">
                <a:latin typeface="HG丸ｺﾞｼｯｸM-PRO" panose="020F0600000000000000" pitchFamily="50" charset="-128"/>
                <a:ea typeface="HG丸ｺﾞｼｯｸM-PRO" panose="020F0600000000000000" pitchFamily="50" charset="-128"/>
              </a:rPr>
              <a:t>新型コロナウ</a:t>
            </a:r>
            <a:r>
              <a:rPr lang="ja-JP" altLang="en-US" sz="6000" dirty="0">
                <a:latin typeface="HG丸ｺﾞｼｯｸM-PRO" panose="020F0600000000000000" pitchFamily="50" charset="-128"/>
                <a:ea typeface="HG丸ｺﾞｼｯｸM-PRO" panose="020F0600000000000000" pitchFamily="50" charset="-128"/>
              </a:rPr>
              <a:t>イ</a:t>
            </a:r>
            <a:r>
              <a:rPr lang="ja-JP" altLang="en-US" sz="6000" dirty="0" smtClean="0">
                <a:latin typeface="HG丸ｺﾞｼｯｸM-PRO" panose="020F0600000000000000" pitchFamily="50" charset="-128"/>
                <a:ea typeface="HG丸ｺﾞｼｯｸM-PRO" panose="020F0600000000000000" pitchFamily="50" charset="-128"/>
              </a:rPr>
              <a:t>ルス感染症の対応</a:t>
            </a:r>
            <a:r>
              <a:rPr lang="ja-JP" altLang="en-US" sz="6000" dirty="0">
                <a:latin typeface="HG丸ｺﾞｼｯｸM-PRO" panose="020F0600000000000000" pitchFamily="50" charset="-128"/>
                <a:ea typeface="HG丸ｺﾞｼｯｸM-PRO" panose="020F0600000000000000" pitchFamily="50" charset="-128"/>
              </a:rPr>
              <a:t>について</a:t>
            </a:r>
          </a:p>
        </p:txBody>
      </p:sp>
      <p:sp>
        <p:nvSpPr>
          <p:cNvPr id="8" name="サブタイトル 2"/>
          <p:cNvSpPr txBox="1">
            <a:spLocks/>
          </p:cNvSpPr>
          <p:nvPr/>
        </p:nvSpPr>
        <p:spPr>
          <a:xfrm>
            <a:off x="580831" y="5019675"/>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dirty="0" smtClean="0">
                <a:latin typeface="HG丸ｺﾞｼｯｸM-PRO" panose="020F0600000000000000" pitchFamily="50" charset="-128"/>
                <a:ea typeface="HG丸ｺﾞｼｯｸM-PRO" panose="020F0600000000000000" pitchFamily="50" charset="-128"/>
              </a:rPr>
              <a:t>大阪府茨木保健所　地域保健課　感染症チーム</a:t>
            </a:r>
            <a:endParaRPr lang="ja-JP" altLang="en-US"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9020559" y="3429000"/>
            <a:ext cx="2541943" cy="2960635"/>
          </a:xfrm>
          <a:prstGeom prst="rect">
            <a:avLst/>
          </a:prstGeom>
        </p:spPr>
      </p:pic>
    </p:spTree>
    <p:extLst>
      <p:ext uri="{BB962C8B-B14F-4D97-AF65-F5344CB8AC3E}">
        <p14:creationId xmlns:p14="http://schemas.microsoft.com/office/powerpoint/2010/main" val="1189307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D175BE4-B9C6-499F-B905-F78AC15AB506}" type="slidenum">
              <a:rPr lang="ja-JP" altLang="en-US" smtClean="0"/>
              <a:pPr/>
              <a:t>9</a:t>
            </a:fld>
            <a:endParaRPr lang="ja-JP" altLang="en-US" dirty="0"/>
          </a:p>
        </p:txBody>
      </p:sp>
      <p:sp>
        <p:nvSpPr>
          <p:cNvPr id="3" name="角丸四角形 2"/>
          <p:cNvSpPr/>
          <p:nvPr/>
        </p:nvSpPr>
        <p:spPr>
          <a:xfrm>
            <a:off x="272955" y="152690"/>
            <a:ext cx="11668836" cy="2333428"/>
          </a:xfrm>
          <a:prstGeom prst="roundRect">
            <a:avLst/>
          </a:prstGeom>
          <a:solidFill>
            <a:schemeClr val="bg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図表 3"/>
          <p:cNvGraphicFramePr/>
          <p:nvPr>
            <p:extLst>
              <p:ext uri="{D42A27DB-BD31-4B8C-83A1-F6EECF244321}">
                <p14:modId xmlns:p14="http://schemas.microsoft.com/office/powerpoint/2010/main" val="2047852396"/>
              </p:ext>
            </p:extLst>
          </p:nvPr>
        </p:nvGraphicFramePr>
        <p:xfrm>
          <a:off x="493594" y="2929699"/>
          <a:ext cx="11243480" cy="3862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p:cNvSpPr txBox="1"/>
          <p:nvPr/>
        </p:nvSpPr>
        <p:spPr>
          <a:xfrm>
            <a:off x="473396" y="2152963"/>
            <a:ext cx="2033517" cy="400110"/>
          </a:xfrm>
          <a:prstGeom prst="rect">
            <a:avLst/>
          </a:prstGeom>
          <a:noFill/>
        </p:spPr>
        <p:txBody>
          <a:bodyPr wrap="square" rtlCol="0">
            <a:spAutoFit/>
          </a:bodyPr>
          <a:lstStyle/>
          <a:p>
            <a:r>
              <a:rPr kumimoji="1" lang="en-US" altLang="ja-JP" sz="2000" dirty="0" smtClean="0"/>
              <a:t>A</a:t>
            </a:r>
            <a:r>
              <a:rPr kumimoji="1" lang="ja-JP" altLang="en-US" sz="2000" dirty="0" smtClean="0"/>
              <a:t>さん（</a:t>
            </a:r>
            <a:r>
              <a:rPr kumimoji="1" lang="en-US" altLang="ja-JP" sz="2000" dirty="0" smtClean="0"/>
              <a:t>86</a:t>
            </a:r>
            <a:r>
              <a:rPr kumimoji="1" lang="ja-JP" altLang="en-US" sz="2000" dirty="0" smtClean="0"/>
              <a:t>）</a:t>
            </a:r>
            <a:endParaRPr kumimoji="1" lang="ja-JP" altLang="en-US" sz="2000" dirty="0"/>
          </a:p>
        </p:txBody>
      </p:sp>
      <p:sp>
        <p:nvSpPr>
          <p:cNvPr id="7" name="テキスト ボックス 6"/>
          <p:cNvSpPr txBox="1"/>
          <p:nvPr/>
        </p:nvSpPr>
        <p:spPr>
          <a:xfrm>
            <a:off x="548184" y="6120422"/>
            <a:ext cx="11134299" cy="492443"/>
          </a:xfrm>
          <a:prstGeom prst="rect">
            <a:avLst/>
          </a:prstGeom>
          <a:noFill/>
        </p:spPr>
        <p:txBody>
          <a:bodyPr wrap="square" rtlCol="0">
            <a:spAutoFit/>
          </a:bodyPr>
          <a:lstStyle/>
          <a:p>
            <a:pPr algn="ctr"/>
            <a:r>
              <a:rPr kumimoji="1" lang="ja-JP" altLang="en-US" sz="2600" b="1" dirty="0" smtClean="0">
                <a:solidFill>
                  <a:schemeClr val="bg1"/>
                </a:solidFill>
              </a:rPr>
              <a:t>保健所</a:t>
            </a:r>
            <a:r>
              <a:rPr kumimoji="1" lang="ja-JP" altLang="en-US" sz="2600" dirty="0" smtClean="0">
                <a:solidFill>
                  <a:schemeClr val="bg1"/>
                </a:solidFill>
              </a:rPr>
              <a:t>：</a:t>
            </a:r>
            <a:r>
              <a:rPr kumimoji="1" lang="ja-JP" altLang="en-US" sz="2600" b="1" dirty="0" smtClean="0">
                <a:solidFill>
                  <a:schemeClr val="bg1"/>
                </a:solidFill>
              </a:rPr>
              <a:t>ファーストタッチ、自宅療養の調整、健康観察、療養支援</a:t>
            </a:r>
            <a:endParaRPr kumimoji="1" lang="ja-JP" altLang="en-US" sz="2600" b="1" dirty="0">
              <a:solidFill>
                <a:schemeClr val="bg1"/>
              </a:solidFill>
            </a:endParaRPr>
          </a:p>
        </p:txBody>
      </p:sp>
      <p:sp>
        <p:nvSpPr>
          <p:cNvPr id="8" name="テキスト ボックス 7"/>
          <p:cNvSpPr txBox="1"/>
          <p:nvPr/>
        </p:nvSpPr>
        <p:spPr>
          <a:xfrm>
            <a:off x="325284" y="2473434"/>
            <a:ext cx="2033517" cy="523220"/>
          </a:xfrm>
          <a:prstGeom prst="rect">
            <a:avLst/>
          </a:prstGeom>
          <a:noFill/>
        </p:spPr>
        <p:txBody>
          <a:bodyPr wrap="square" rtlCol="0">
            <a:spAutoFit/>
          </a:bodyPr>
          <a:lstStyle/>
          <a:p>
            <a:r>
              <a:rPr kumimoji="1" lang="ja-JP" altLang="en-US" sz="2800" b="1" dirty="0" smtClean="0"/>
              <a:t>＜連携＞</a:t>
            </a:r>
            <a:endParaRPr kumimoji="1" lang="ja-JP" altLang="en-US" sz="2800" b="1" dirty="0"/>
          </a:p>
        </p:txBody>
      </p:sp>
      <p:sp>
        <p:nvSpPr>
          <p:cNvPr id="9" name="テキスト ボックス 8"/>
          <p:cNvSpPr txBox="1"/>
          <p:nvPr/>
        </p:nvSpPr>
        <p:spPr>
          <a:xfrm>
            <a:off x="2006346" y="199520"/>
            <a:ext cx="9553214" cy="2369880"/>
          </a:xfrm>
          <a:prstGeom prst="rect">
            <a:avLst/>
          </a:prstGeom>
          <a:noFill/>
        </p:spPr>
        <p:txBody>
          <a:bodyPr wrap="square" rtlCol="0">
            <a:spAutoFit/>
          </a:bodyPr>
          <a:lstStyle/>
          <a:p>
            <a:r>
              <a:rPr lang="ja-JP" altLang="en-US" sz="2800" b="1" dirty="0" smtClean="0"/>
              <a:t>療養期間中は介護サービスが使えない独居高齢者のケース</a:t>
            </a:r>
            <a:endParaRPr lang="en-US" altLang="ja-JP" sz="2800" b="1" dirty="0" smtClean="0"/>
          </a:p>
          <a:p>
            <a:r>
              <a:rPr lang="ja-JP" altLang="en-US" sz="2400" dirty="0" smtClean="0"/>
              <a:t>　症状　　：</a:t>
            </a:r>
            <a:r>
              <a:rPr lang="en-US" altLang="ja-JP" sz="2400" dirty="0" smtClean="0"/>
              <a:t>38.8℃</a:t>
            </a:r>
            <a:r>
              <a:rPr lang="ja-JP" altLang="en-US" sz="2400" dirty="0" err="1" smtClean="0"/>
              <a:t>、</a:t>
            </a:r>
            <a:r>
              <a:rPr lang="ja-JP" altLang="en-US" sz="2400" dirty="0" smtClean="0"/>
              <a:t>喉の</a:t>
            </a:r>
            <a:r>
              <a:rPr lang="ja-JP" altLang="en-US" sz="2400" dirty="0"/>
              <a:t>痛み</a:t>
            </a:r>
            <a:r>
              <a:rPr lang="ja-JP" altLang="en-US" sz="2400" dirty="0" smtClean="0"/>
              <a:t>、全身倦怠感</a:t>
            </a:r>
            <a:r>
              <a:rPr lang="ja-JP" altLang="en-US" sz="2400" dirty="0"/>
              <a:t>、届け出時</a:t>
            </a:r>
            <a:r>
              <a:rPr lang="ja-JP" altLang="en-US" sz="2400" dirty="0" smtClean="0"/>
              <a:t>の</a:t>
            </a:r>
            <a:r>
              <a:rPr lang="en-US" altLang="ja-JP" sz="2400" dirty="0" smtClean="0"/>
              <a:t>SpO₂97</a:t>
            </a:r>
            <a:r>
              <a:rPr lang="ja-JP" altLang="en-US" sz="2400" dirty="0"/>
              <a:t>％</a:t>
            </a:r>
            <a:endParaRPr lang="en-US" altLang="ja-JP" sz="2400" dirty="0" smtClean="0"/>
          </a:p>
          <a:p>
            <a:r>
              <a:rPr kumimoji="1" lang="ja-JP" altLang="en-US" sz="2400" dirty="0" smtClean="0"/>
              <a:t>　処方　　：かかりつけ医より抗ウイルス薬、解熱剤</a:t>
            </a:r>
            <a:endParaRPr kumimoji="1" lang="en-US" altLang="ja-JP" sz="2400" dirty="0" smtClean="0"/>
          </a:p>
          <a:p>
            <a:r>
              <a:rPr kumimoji="1" lang="ja-JP" altLang="en-US" sz="2400" dirty="0" smtClean="0"/>
              <a:t>　既往歴　：高血圧、糖尿病、軽度認知症</a:t>
            </a:r>
            <a:endParaRPr kumimoji="1" lang="en-US" altLang="ja-JP" sz="2400" dirty="0" smtClean="0"/>
          </a:p>
          <a:p>
            <a:r>
              <a:rPr lang="ja-JP" altLang="en-US" sz="2400" dirty="0" smtClean="0"/>
              <a:t>　家族状況：独居、近くに息子家族が住んでいる</a:t>
            </a:r>
            <a:endParaRPr lang="en-US" altLang="ja-JP" sz="2400" dirty="0" smtClean="0"/>
          </a:p>
          <a:p>
            <a:r>
              <a:rPr lang="ja-JP" altLang="en-US" sz="2400" dirty="0"/>
              <a:t>　</a:t>
            </a:r>
            <a:r>
              <a:rPr lang="ja-JP" altLang="en-US" sz="2400" dirty="0" smtClean="0"/>
              <a:t>介護保険：要介護</a:t>
            </a:r>
            <a:r>
              <a:rPr lang="en-US" altLang="ja-JP" sz="2400" dirty="0" smtClean="0"/>
              <a:t>2</a:t>
            </a:r>
            <a:r>
              <a:rPr lang="ja-JP" altLang="en-US" sz="2400" dirty="0" err="1" smtClean="0"/>
              <a:t>、</a:t>
            </a:r>
            <a:r>
              <a:rPr lang="ja-JP" altLang="en-US" sz="2400" dirty="0" smtClean="0"/>
              <a:t>週</a:t>
            </a:r>
            <a:r>
              <a:rPr lang="en-US" altLang="ja-JP" sz="2400" dirty="0" smtClean="0"/>
              <a:t>3</a:t>
            </a:r>
            <a:r>
              <a:rPr lang="ja-JP" altLang="en-US" sz="2400" dirty="0" smtClean="0"/>
              <a:t>回デイサービス、</a:t>
            </a:r>
            <a:r>
              <a:rPr lang="ja-JP" altLang="en-US" sz="2400" dirty="0"/>
              <a:t>週</a:t>
            </a:r>
            <a:r>
              <a:rPr lang="en-US" altLang="ja-JP" sz="2400" dirty="0"/>
              <a:t>2</a:t>
            </a:r>
            <a:r>
              <a:rPr lang="ja-JP" altLang="en-US" sz="2400" dirty="0"/>
              <a:t>回ヘルパー利用</a:t>
            </a:r>
            <a:endParaRPr lang="en-US" altLang="ja-JP" sz="2400" dirty="0" smtClean="0"/>
          </a:p>
        </p:txBody>
      </p:sp>
      <p:pic>
        <p:nvPicPr>
          <p:cNvPr id="1026" name="Picture 2" descr="ソース画像を表示"/>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660934" y="3112500"/>
            <a:ext cx="1578688" cy="11991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ソース画像を表示"/>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5734" y="3022968"/>
            <a:ext cx="1433818" cy="14338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ソース画像を表示"/>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75247" y="2912477"/>
            <a:ext cx="1654800" cy="1654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ソース画像を表示"/>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6150" y="2978899"/>
            <a:ext cx="1000828" cy="13168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ソース画像を表示"/>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91587" y="3091809"/>
            <a:ext cx="1240520" cy="124052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9494814" y="4373220"/>
            <a:ext cx="2371299" cy="461665"/>
          </a:xfrm>
          <a:prstGeom prst="rect">
            <a:avLst/>
          </a:prstGeom>
          <a:noFill/>
        </p:spPr>
        <p:txBody>
          <a:bodyPr wrap="square" rtlCol="0">
            <a:spAutoFit/>
          </a:bodyPr>
          <a:lstStyle/>
          <a:p>
            <a:pPr algn="ctr"/>
            <a:r>
              <a:rPr kumimoji="1" lang="ja-JP" altLang="en-US" sz="2400" b="1" dirty="0" smtClean="0"/>
              <a:t>市・町</a:t>
            </a:r>
            <a:endParaRPr kumimoji="1" lang="ja-JP" altLang="en-US" sz="2400" b="1" dirty="0"/>
          </a:p>
        </p:txBody>
      </p:sp>
      <p:sp>
        <p:nvSpPr>
          <p:cNvPr id="16" name="テキスト ボックス 15"/>
          <p:cNvSpPr txBox="1"/>
          <p:nvPr/>
        </p:nvSpPr>
        <p:spPr>
          <a:xfrm>
            <a:off x="7956037" y="4354662"/>
            <a:ext cx="1422122" cy="461665"/>
          </a:xfrm>
          <a:prstGeom prst="rect">
            <a:avLst/>
          </a:prstGeom>
          <a:noFill/>
        </p:spPr>
        <p:txBody>
          <a:bodyPr wrap="square" rtlCol="0">
            <a:spAutoFit/>
          </a:bodyPr>
          <a:lstStyle/>
          <a:p>
            <a:r>
              <a:rPr kumimoji="1" lang="ja-JP" altLang="en-US" sz="2400" b="1" dirty="0" smtClean="0"/>
              <a:t>薬局</a:t>
            </a:r>
            <a:endParaRPr kumimoji="1" lang="ja-JP" altLang="en-US" sz="2400" b="1" dirty="0"/>
          </a:p>
        </p:txBody>
      </p:sp>
      <p:sp>
        <p:nvSpPr>
          <p:cNvPr id="18" name="テキスト ボックス 17"/>
          <p:cNvSpPr txBox="1"/>
          <p:nvPr/>
        </p:nvSpPr>
        <p:spPr>
          <a:xfrm>
            <a:off x="741530" y="4321152"/>
            <a:ext cx="1810967" cy="461665"/>
          </a:xfrm>
          <a:prstGeom prst="rect">
            <a:avLst/>
          </a:prstGeom>
          <a:noFill/>
        </p:spPr>
        <p:txBody>
          <a:bodyPr wrap="square" rtlCol="0">
            <a:spAutoFit/>
          </a:bodyPr>
          <a:lstStyle/>
          <a:p>
            <a:pPr algn="ctr"/>
            <a:r>
              <a:rPr kumimoji="1" lang="ja-JP" altLang="en-US" sz="2400" b="1" dirty="0" smtClean="0"/>
              <a:t>家族</a:t>
            </a:r>
            <a:endParaRPr kumimoji="1" lang="ja-JP" altLang="en-US" sz="2400" b="1" dirty="0"/>
          </a:p>
        </p:txBody>
      </p:sp>
      <p:grpSp>
        <p:nvGrpSpPr>
          <p:cNvPr id="12" name="グループ化 11"/>
          <p:cNvGrpSpPr/>
          <p:nvPr/>
        </p:nvGrpSpPr>
        <p:grpSpPr>
          <a:xfrm>
            <a:off x="433582" y="691014"/>
            <a:ext cx="1444518" cy="1501198"/>
            <a:chOff x="-1521532" y="263784"/>
            <a:chExt cx="1444518" cy="1501198"/>
          </a:xfrm>
        </p:grpSpPr>
        <p:sp>
          <p:nvSpPr>
            <p:cNvPr id="11" name="角丸四角形 10"/>
            <p:cNvSpPr/>
            <p:nvPr/>
          </p:nvSpPr>
          <p:spPr>
            <a:xfrm>
              <a:off x="-1521532" y="263784"/>
              <a:ext cx="1444518" cy="1479828"/>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5" name="Picture 2" descr="ソース画像を表示"/>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00296" y="263784"/>
              <a:ext cx="1303941" cy="1501198"/>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テキスト ボックス 21"/>
          <p:cNvSpPr txBox="1"/>
          <p:nvPr/>
        </p:nvSpPr>
        <p:spPr>
          <a:xfrm>
            <a:off x="2830387" y="4326009"/>
            <a:ext cx="2092264" cy="461665"/>
          </a:xfrm>
          <a:prstGeom prst="rect">
            <a:avLst/>
          </a:prstGeom>
          <a:noFill/>
        </p:spPr>
        <p:txBody>
          <a:bodyPr wrap="square" rtlCol="0">
            <a:spAutoFit/>
          </a:bodyPr>
          <a:lstStyle/>
          <a:p>
            <a:r>
              <a:rPr kumimoji="1" lang="ja-JP" altLang="en-US" sz="2400" b="1" dirty="0" smtClean="0"/>
              <a:t>かかりつけ医</a:t>
            </a:r>
            <a:endParaRPr kumimoji="1" lang="ja-JP" altLang="en-US" sz="2400" b="1" dirty="0"/>
          </a:p>
        </p:txBody>
      </p:sp>
      <p:sp>
        <p:nvSpPr>
          <p:cNvPr id="24" name="角丸四角形 23"/>
          <p:cNvSpPr/>
          <p:nvPr/>
        </p:nvSpPr>
        <p:spPr>
          <a:xfrm>
            <a:off x="261578" y="152690"/>
            <a:ext cx="1616522" cy="455042"/>
          </a:xfrm>
          <a:prstGeom prst="roundRect">
            <a:avLst>
              <a:gd name="adj" fmla="val 26383"/>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事例①</a:t>
            </a:r>
            <a:endParaRPr kumimoji="1" lang="ja-JP" altLang="en-US" sz="2800" dirty="0"/>
          </a:p>
        </p:txBody>
      </p:sp>
      <p:sp>
        <p:nvSpPr>
          <p:cNvPr id="25" name="テキスト ボックス 24"/>
          <p:cNvSpPr txBox="1"/>
          <p:nvPr/>
        </p:nvSpPr>
        <p:spPr>
          <a:xfrm>
            <a:off x="594738" y="5032405"/>
            <a:ext cx="2195769" cy="954107"/>
          </a:xfrm>
          <a:prstGeom prst="rect">
            <a:avLst/>
          </a:prstGeom>
          <a:noFill/>
        </p:spPr>
        <p:txBody>
          <a:bodyPr wrap="square" rtlCol="0">
            <a:spAutoFit/>
          </a:bodyPr>
          <a:lstStyle/>
          <a:p>
            <a:pPr lvl="0"/>
            <a:r>
              <a:rPr lang="ja-JP" altLang="en-US" sz="2000" dirty="0"/>
              <a:t>家族に</a:t>
            </a:r>
            <a:r>
              <a:rPr lang="ja-JP" altLang="en-US" sz="2000" dirty="0" smtClean="0"/>
              <a:t>よる</a:t>
            </a:r>
            <a:endParaRPr lang="en-US" altLang="ja-JP" sz="2000" dirty="0" smtClean="0"/>
          </a:p>
          <a:p>
            <a:pPr lvl="0"/>
            <a:r>
              <a:rPr lang="en-US" altLang="ja-JP" sz="2000" dirty="0" smtClean="0"/>
              <a:t>A</a:t>
            </a:r>
            <a:r>
              <a:rPr lang="ja-JP" altLang="en-US" sz="2000" dirty="0" err="1" smtClean="0"/>
              <a:t>さんの</a:t>
            </a:r>
            <a:r>
              <a:rPr lang="ja-JP" altLang="en-US" sz="2000" dirty="0"/>
              <a:t>健康観察</a:t>
            </a:r>
          </a:p>
          <a:p>
            <a:endParaRPr kumimoji="1" lang="ja-JP" altLang="en-US" sz="1600" dirty="0"/>
          </a:p>
        </p:txBody>
      </p:sp>
      <p:sp>
        <p:nvSpPr>
          <p:cNvPr id="26" name="テキスト ボックス 25"/>
          <p:cNvSpPr txBox="1"/>
          <p:nvPr/>
        </p:nvSpPr>
        <p:spPr>
          <a:xfrm>
            <a:off x="4799916" y="4413752"/>
            <a:ext cx="2655453" cy="1107996"/>
          </a:xfrm>
          <a:prstGeom prst="rect">
            <a:avLst/>
          </a:prstGeom>
          <a:noFill/>
        </p:spPr>
        <p:txBody>
          <a:bodyPr wrap="square" rtlCol="0">
            <a:spAutoFit/>
          </a:bodyPr>
          <a:lstStyle/>
          <a:p>
            <a:pPr lvl="0" algn="ctr"/>
            <a:r>
              <a:rPr lang="ja-JP" altLang="en-US" sz="2200" b="1" dirty="0"/>
              <a:t>訪問看護師による</a:t>
            </a:r>
          </a:p>
          <a:p>
            <a:pPr lvl="0" algn="ctr"/>
            <a:r>
              <a:rPr lang="ja-JP" altLang="en-US" sz="2200" b="1" dirty="0" smtClean="0"/>
              <a:t>健康</a:t>
            </a:r>
            <a:r>
              <a:rPr lang="ja-JP" altLang="en-US" sz="2200" b="1" dirty="0"/>
              <a:t>観察</a:t>
            </a:r>
            <a:r>
              <a:rPr lang="ja-JP" altLang="en-US" sz="2200" b="1" dirty="0" smtClean="0"/>
              <a:t>事業</a:t>
            </a:r>
            <a:endParaRPr lang="en-US" altLang="ja-JP" sz="2200" b="1" dirty="0" smtClean="0"/>
          </a:p>
          <a:p>
            <a:pPr lvl="0" algn="ctr"/>
            <a:r>
              <a:rPr lang="ja-JP" altLang="en-US" sz="2200" b="1" dirty="0" smtClean="0"/>
              <a:t>（大阪府委託）</a:t>
            </a:r>
            <a:endParaRPr lang="ja-JP" altLang="en-US" sz="2200" b="1" dirty="0"/>
          </a:p>
        </p:txBody>
      </p:sp>
      <p:sp>
        <p:nvSpPr>
          <p:cNvPr id="27" name="テキスト ボックス 26"/>
          <p:cNvSpPr txBox="1"/>
          <p:nvPr/>
        </p:nvSpPr>
        <p:spPr>
          <a:xfrm>
            <a:off x="2540639" y="4978052"/>
            <a:ext cx="2611557" cy="1261884"/>
          </a:xfrm>
          <a:prstGeom prst="rect">
            <a:avLst/>
          </a:prstGeom>
          <a:noFill/>
        </p:spPr>
        <p:txBody>
          <a:bodyPr wrap="square" rtlCol="0">
            <a:spAutoFit/>
          </a:bodyPr>
          <a:lstStyle/>
          <a:p>
            <a:pPr lvl="0" algn="ctr"/>
            <a:r>
              <a:rPr lang="ja-JP" altLang="en-US" sz="2000" dirty="0" smtClean="0"/>
              <a:t>往診</a:t>
            </a:r>
            <a:endParaRPr lang="en-US" altLang="ja-JP" sz="2000" dirty="0" smtClean="0"/>
          </a:p>
          <a:p>
            <a:pPr lvl="0" algn="ctr"/>
            <a:r>
              <a:rPr lang="ja-JP" altLang="en-US" sz="2000" dirty="0" smtClean="0"/>
              <a:t>オンライン診療</a:t>
            </a:r>
            <a:endParaRPr lang="en-US" altLang="ja-JP" sz="2000" dirty="0" smtClean="0"/>
          </a:p>
          <a:p>
            <a:pPr lvl="0" algn="ctr"/>
            <a:r>
              <a:rPr lang="ja-JP" altLang="en-US" sz="2000" dirty="0" smtClean="0"/>
              <a:t>健康観察・追加処方</a:t>
            </a:r>
            <a:endParaRPr lang="en-US" altLang="ja-JP" sz="2000" dirty="0" smtClean="0"/>
          </a:p>
          <a:p>
            <a:pPr lvl="0" algn="ctr"/>
            <a:endParaRPr kumimoji="1" lang="ja-JP" altLang="en-US" sz="1600" dirty="0"/>
          </a:p>
        </p:txBody>
      </p:sp>
      <p:pic>
        <p:nvPicPr>
          <p:cNvPr id="28" name="図 27"/>
          <p:cNvPicPr>
            <a:picLocks noChangeAspect="1"/>
          </p:cNvPicPr>
          <p:nvPr/>
        </p:nvPicPr>
        <p:blipFill>
          <a:blip r:embed="rId13"/>
          <a:stretch>
            <a:fillRect/>
          </a:stretch>
        </p:blipFill>
        <p:spPr>
          <a:xfrm>
            <a:off x="3133987" y="3122638"/>
            <a:ext cx="1485064" cy="1102374"/>
          </a:xfrm>
          <a:prstGeom prst="rect">
            <a:avLst/>
          </a:prstGeom>
        </p:spPr>
      </p:pic>
      <p:pic>
        <p:nvPicPr>
          <p:cNvPr id="29" name="図 28"/>
          <p:cNvPicPr>
            <a:picLocks noChangeAspect="1"/>
          </p:cNvPicPr>
          <p:nvPr/>
        </p:nvPicPr>
        <p:blipFill>
          <a:blip r:embed="rId14"/>
          <a:stretch>
            <a:fillRect/>
          </a:stretch>
        </p:blipFill>
        <p:spPr>
          <a:xfrm>
            <a:off x="226041" y="5759677"/>
            <a:ext cx="971376" cy="971376"/>
          </a:xfrm>
          <a:prstGeom prst="rect">
            <a:avLst/>
          </a:prstGeom>
        </p:spPr>
      </p:pic>
    </p:spTree>
    <p:extLst>
      <p:ext uri="{BB962C8B-B14F-4D97-AF65-F5344CB8AC3E}">
        <p14:creationId xmlns:p14="http://schemas.microsoft.com/office/powerpoint/2010/main" val="13378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D175BE4-B9C6-499F-B905-F78AC15AB506}" type="slidenum">
              <a:rPr lang="ja-JP" altLang="en-US" smtClean="0"/>
              <a:pPr/>
              <a:t>10</a:t>
            </a:fld>
            <a:endParaRPr lang="ja-JP" altLang="en-US" dirty="0"/>
          </a:p>
        </p:txBody>
      </p:sp>
      <p:sp>
        <p:nvSpPr>
          <p:cNvPr id="3" name="角丸四角形 2"/>
          <p:cNvSpPr/>
          <p:nvPr/>
        </p:nvSpPr>
        <p:spPr>
          <a:xfrm>
            <a:off x="232466" y="156946"/>
            <a:ext cx="11765735" cy="2315301"/>
          </a:xfrm>
          <a:prstGeom prst="roundRect">
            <a:avLst/>
          </a:prstGeom>
          <a:solidFill>
            <a:schemeClr val="accent6">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232466" y="2929698"/>
            <a:ext cx="11504607" cy="3962260"/>
            <a:chOff x="493594" y="2929698"/>
            <a:chExt cx="11243479" cy="3962260"/>
          </a:xfrm>
        </p:grpSpPr>
        <p:sp>
          <p:nvSpPr>
            <p:cNvPr id="13" name="フリーフォーム 12"/>
            <p:cNvSpPr/>
            <p:nvPr/>
          </p:nvSpPr>
          <p:spPr>
            <a:xfrm>
              <a:off x="493594" y="2929699"/>
              <a:ext cx="2195992" cy="3862244"/>
            </a:xfrm>
            <a:custGeom>
              <a:avLst/>
              <a:gdLst>
                <a:gd name="connsiteX0" fmla="*/ 0 w 2195992"/>
                <a:gd name="connsiteY0" fmla="*/ 219599 h 3862244"/>
                <a:gd name="connsiteX1" fmla="*/ 219599 w 2195992"/>
                <a:gd name="connsiteY1" fmla="*/ 0 h 3862244"/>
                <a:gd name="connsiteX2" fmla="*/ 1976393 w 2195992"/>
                <a:gd name="connsiteY2" fmla="*/ 0 h 3862244"/>
                <a:gd name="connsiteX3" fmla="*/ 2195992 w 2195992"/>
                <a:gd name="connsiteY3" fmla="*/ 219599 h 3862244"/>
                <a:gd name="connsiteX4" fmla="*/ 2195992 w 2195992"/>
                <a:gd name="connsiteY4" fmla="*/ 3642645 h 3862244"/>
                <a:gd name="connsiteX5" fmla="*/ 1976393 w 2195992"/>
                <a:gd name="connsiteY5" fmla="*/ 3862244 h 3862244"/>
                <a:gd name="connsiteX6" fmla="*/ 219599 w 2195992"/>
                <a:gd name="connsiteY6" fmla="*/ 3862244 h 3862244"/>
                <a:gd name="connsiteX7" fmla="*/ 0 w 2195992"/>
                <a:gd name="connsiteY7" fmla="*/ 3642645 h 3862244"/>
                <a:gd name="connsiteX8" fmla="*/ 0 w 2195992"/>
                <a:gd name="connsiteY8" fmla="*/ 219599 h 386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5992" h="3862244">
                  <a:moveTo>
                    <a:pt x="0" y="219599"/>
                  </a:moveTo>
                  <a:cubicBezTo>
                    <a:pt x="0" y="98318"/>
                    <a:pt x="98318" y="0"/>
                    <a:pt x="219599" y="0"/>
                  </a:cubicBezTo>
                  <a:lnTo>
                    <a:pt x="1976393" y="0"/>
                  </a:lnTo>
                  <a:cubicBezTo>
                    <a:pt x="2097674" y="0"/>
                    <a:pt x="2195992" y="98318"/>
                    <a:pt x="2195992" y="219599"/>
                  </a:cubicBezTo>
                  <a:lnTo>
                    <a:pt x="2195992" y="3642645"/>
                  </a:lnTo>
                  <a:cubicBezTo>
                    <a:pt x="2195992" y="3763926"/>
                    <a:pt x="2097674" y="3862244"/>
                    <a:pt x="1976393" y="3862244"/>
                  </a:cubicBezTo>
                  <a:lnTo>
                    <a:pt x="219599" y="3862244"/>
                  </a:lnTo>
                  <a:cubicBezTo>
                    <a:pt x="98318" y="3862244"/>
                    <a:pt x="0" y="3763926"/>
                    <a:pt x="0" y="3642645"/>
                  </a:cubicBezTo>
                  <a:lnTo>
                    <a:pt x="0" y="219599"/>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1687137" rIns="142240" bIns="914690" numCol="1" spcCol="1270" anchor="b" anchorCtr="0">
              <a:noAutofit/>
            </a:bodyPr>
            <a:lstStyle/>
            <a:p>
              <a:pPr lvl="0" algn="ctr" defTabSz="889000">
                <a:lnSpc>
                  <a:spcPct val="90000"/>
                </a:lnSpc>
                <a:spcBef>
                  <a:spcPct val="0"/>
                </a:spcBef>
                <a:spcAft>
                  <a:spcPct val="35000"/>
                </a:spcAft>
              </a:pPr>
              <a:endParaRPr kumimoji="1" lang="en-US" altLang="ja-JP" sz="2000" kern="1200" dirty="0" smtClean="0"/>
            </a:p>
            <a:p>
              <a:pPr lvl="0" algn="ctr" defTabSz="889000">
                <a:lnSpc>
                  <a:spcPct val="90000"/>
                </a:lnSpc>
                <a:spcBef>
                  <a:spcPct val="0"/>
                </a:spcBef>
                <a:spcAft>
                  <a:spcPct val="35000"/>
                </a:spcAft>
              </a:pPr>
              <a:endParaRPr lang="en-US" altLang="ja-JP" sz="2000" dirty="0"/>
            </a:p>
            <a:p>
              <a:pPr lvl="0" algn="ctr" defTabSz="889000">
                <a:lnSpc>
                  <a:spcPct val="90000"/>
                </a:lnSpc>
                <a:spcBef>
                  <a:spcPct val="0"/>
                </a:spcBef>
                <a:spcAft>
                  <a:spcPct val="35000"/>
                </a:spcAft>
              </a:pPr>
              <a:endParaRPr kumimoji="1" lang="en-US" altLang="ja-JP" sz="2000" kern="1200" dirty="0" smtClean="0"/>
            </a:p>
            <a:p>
              <a:pPr lvl="0" algn="ctr" defTabSz="889000">
                <a:lnSpc>
                  <a:spcPct val="90000"/>
                </a:lnSpc>
                <a:spcBef>
                  <a:spcPct val="0"/>
                </a:spcBef>
                <a:spcAft>
                  <a:spcPct val="35000"/>
                </a:spcAft>
              </a:pPr>
              <a:endParaRPr lang="en-US" altLang="ja-JP" sz="2000" dirty="0"/>
            </a:p>
            <a:p>
              <a:pPr lvl="0" algn="ctr" defTabSz="889000">
                <a:lnSpc>
                  <a:spcPct val="90000"/>
                </a:lnSpc>
                <a:spcBef>
                  <a:spcPct val="0"/>
                </a:spcBef>
                <a:spcAft>
                  <a:spcPct val="35000"/>
                </a:spcAft>
              </a:pPr>
              <a:endParaRPr kumimoji="1" lang="en-US" altLang="ja-JP" sz="2000" kern="1200" dirty="0" smtClean="0"/>
            </a:p>
            <a:p>
              <a:pPr lvl="0" algn="ctr" defTabSz="889000">
                <a:lnSpc>
                  <a:spcPct val="90000"/>
                </a:lnSpc>
                <a:spcBef>
                  <a:spcPct val="0"/>
                </a:spcBef>
                <a:spcAft>
                  <a:spcPct val="35000"/>
                </a:spcAft>
              </a:pPr>
              <a:endParaRPr lang="en-US" altLang="ja-JP" sz="2000" dirty="0"/>
            </a:p>
            <a:p>
              <a:pPr lvl="0" algn="ctr" defTabSz="889000">
                <a:lnSpc>
                  <a:spcPct val="90000"/>
                </a:lnSpc>
                <a:spcBef>
                  <a:spcPct val="0"/>
                </a:spcBef>
                <a:spcAft>
                  <a:spcPct val="35000"/>
                </a:spcAft>
              </a:pPr>
              <a:endParaRPr kumimoji="1" lang="en-US" altLang="ja-JP" sz="2000" kern="1200" dirty="0" smtClean="0"/>
            </a:p>
            <a:p>
              <a:pPr lvl="0" algn="ctr" defTabSz="889000">
                <a:lnSpc>
                  <a:spcPct val="90000"/>
                </a:lnSpc>
                <a:spcBef>
                  <a:spcPct val="0"/>
                </a:spcBef>
                <a:spcAft>
                  <a:spcPct val="35000"/>
                </a:spcAft>
              </a:pPr>
              <a:endParaRPr lang="en-US" altLang="ja-JP" sz="2000" dirty="0"/>
            </a:p>
            <a:p>
              <a:pPr lvl="0" algn="ctr" defTabSz="889000">
                <a:lnSpc>
                  <a:spcPct val="90000"/>
                </a:lnSpc>
                <a:spcBef>
                  <a:spcPct val="0"/>
                </a:spcBef>
                <a:spcAft>
                  <a:spcPct val="35000"/>
                </a:spcAft>
              </a:pPr>
              <a:endParaRPr kumimoji="1" lang="en-US" altLang="ja-JP" sz="2000" kern="1200" dirty="0" smtClean="0"/>
            </a:p>
          </p:txBody>
        </p:sp>
        <p:sp>
          <p:nvSpPr>
            <p:cNvPr id="21" name="楕円 20"/>
            <p:cNvSpPr/>
            <p:nvPr/>
          </p:nvSpPr>
          <p:spPr>
            <a:xfrm>
              <a:off x="963423" y="3074170"/>
              <a:ext cx="1286127" cy="1286127"/>
            </a:xfrm>
            <a:prstGeom prst="ellipse">
              <a:avLst/>
            </a:prstGeom>
            <a:solidFill>
              <a:schemeClr val="accent6">
                <a:lumMod val="20000"/>
                <a:lumOff val="80000"/>
              </a:schemeClr>
            </a:solidFill>
          </p:spPr>
          <p:style>
            <a:lnRef idx="2">
              <a:schemeClr val="accent5">
                <a:shade val="80000"/>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25" name="フリーフォーム 24"/>
            <p:cNvSpPr/>
            <p:nvPr/>
          </p:nvSpPr>
          <p:spPr>
            <a:xfrm>
              <a:off x="2755465" y="2929699"/>
              <a:ext cx="2195992" cy="3862244"/>
            </a:xfrm>
            <a:custGeom>
              <a:avLst/>
              <a:gdLst>
                <a:gd name="connsiteX0" fmla="*/ 0 w 2195992"/>
                <a:gd name="connsiteY0" fmla="*/ 219599 h 3862244"/>
                <a:gd name="connsiteX1" fmla="*/ 219599 w 2195992"/>
                <a:gd name="connsiteY1" fmla="*/ 0 h 3862244"/>
                <a:gd name="connsiteX2" fmla="*/ 1976393 w 2195992"/>
                <a:gd name="connsiteY2" fmla="*/ 0 h 3862244"/>
                <a:gd name="connsiteX3" fmla="*/ 2195992 w 2195992"/>
                <a:gd name="connsiteY3" fmla="*/ 219599 h 3862244"/>
                <a:gd name="connsiteX4" fmla="*/ 2195992 w 2195992"/>
                <a:gd name="connsiteY4" fmla="*/ 3642645 h 3862244"/>
                <a:gd name="connsiteX5" fmla="*/ 1976393 w 2195992"/>
                <a:gd name="connsiteY5" fmla="*/ 3862244 h 3862244"/>
                <a:gd name="connsiteX6" fmla="*/ 219599 w 2195992"/>
                <a:gd name="connsiteY6" fmla="*/ 3862244 h 3862244"/>
                <a:gd name="connsiteX7" fmla="*/ 0 w 2195992"/>
                <a:gd name="connsiteY7" fmla="*/ 3642645 h 3862244"/>
                <a:gd name="connsiteX8" fmla="*/ 0 w 2195992"/>
                <a:gd name="connsiteY8" fmla="*/ 219599 h 386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5992" h="3862244">
                  <a:moveTo>
                    <a:pt x="0" y="219599"/>
                  </a:moveTo>
                  <a:cubicBezTo>
                    <a:pt x="0" y="98318"/>
                    <a:pt x="98318" y="0"/>
                    <a:pt x="219599" y="0"/>
                  </a:cubicBezTo>
                  <a:lnTo>
                    <a:pt x="1976393" y="0"/>
                  </a:lnTo>
                  <a:cubicBezTo>
                    <a:pt x="2097674" y="0"/>
                    <a:pt x="2195992" y="98318"/>
                    <a:pt x="2195992" y="219599"/>
                  </a:cubicBezTo>
                  <a:lnTo>
                    <a:pt x="2195992" y="3642645"/>
                  </a:lnTo>
                  <a:cubicBezTo>
                    <a:pt x="2195992" y="3763926"/>
                    <a:pt x="2097674" y="3862244"/>
                    <a:pt x="1976393" y="3862244"/>
                  </a:cubicBezTo>
                  <a:lnTo>
                    <a:pt x="219599" y="3862244"/>
                  </a:lnTo>
                  <a:cubicBezTo>
                    <a:pt x="98318" y="3862244"/>
                    <a:pt x="0" y="3763926"/>
                    <a:pt x="0" y="3642645"/>
                  </a:cubicBezTo>
                  <a:lnTo>
                    <a:pt x="0" y="219599"/>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0688" tIns="1715585" rIns="170688" bIns="943138" numCol="1" spcCol="1270" anchor="ctr" anchorCtr="0">
              <a:noAutofit/>
            </a:bodyPr>
            <a:lstStyle/>
            <a:p>
              <a:pPr lvl="0" algn="ctr" defTabSz="1066800">
                <a:lnSpc>
                  <a:spcPct val="90000"/>
                </a:lnSpc>
                <a:spcBef>
                  <a:spcPct val="0"/>
                </a:spcBef>
                <a:spcAft>
                  <a:spcPct val="35000"/>
                </a:spcAft>
              </a:pPr>
              <a:endParaRPr kumimoji="1" lang="en-US" altLang="ja-JP" sz="2400" kern="1200" dirty="0" smtClean="0"/>
            </a:p>
            <a:p>
              <a:pPr lvl="0" algn="ctr" defTabSz="1066800">
                <a:lnSpc>
                  <a:spcPct val="90000"/>
                </a:lnSpc>
                <a:spcBef>
                  <a:spcPct val="0"/>
                </a:spcBef>
                <a:spcAft>
                  <a:spcPct val="35000"/>
                </a:spcAft>
              </a:pPr>
              <a:r>
                <a:rPr kumimoji="1" lang="ja-JP" altLang="en-US" sz="2000" kern="1200" dirty="0" smtClean="0"/>
                <a:t>健康観察</a:t>
              </a:r>
              <a:endParaRPr kumimoji="1" lang="en-US" altLang="ja-JP" sz="2000" kern="1200" dirty="0" smtClean="0"/>
            </a:p>
            <a:p>
              <a:pPr lvl="0" algn="ctr" defTabSz="1066800">
                <a:lnSpc>
                  <a:spcPct val="90000"/>
                </a:lnSpc>
                <a:spcBef>
                  <a:spcPct val="0"/>
                </a:spcBef>
                <a:spcAft>
                  <a:spcPct val="35000"/>
                </a:spcAft>
              </a:pPr>
              <a:r>
                <a:rPr kumimoji="1" lang="ja-JP" altLang="en-US" sz="2000" kern="1200" dirty="0" smtClean="0"/>
                <a:t>感染対策</a:t>
              </a:r>
              <a:endParaRPr kumimoji="1" lang="en-US" altLang="ja-JP" sz="2000" kern="1200" dirty="0" smtClean="0"/>
            </a:p>
            <a:p>
              <a:pPr algn="ctr" defTabSz="1066800">
                <a:lnSpc>
                  <a:spcPct val="90000"/>
                </a:lnSpc>
                <a:spcBef>
                  <a:spcPct val="0"/>
                </a:spcBef>
                <a:spcAft>
                  <a:spcPct val="35000"/>
                </a:spcAft>
              </a:pPr>
              <a:r>
                <a:rPr lang="ja-JP" altLang="en-US" sz="2000" dirty="0"/>
                <a:t>家族</a:t>
              </a:r>
              <a:r>
                <a:rPr lang="ja-JP" altLang="en-US" sz="2000" dirty="0" smtClean="0"/>
                <a:t>の意向確認</a:t>
              </a:r>
              <a:endParaRPr lang="ja-JP" altLang="en-US" sz="2000" dirty="0"/>
            </a:p>
          </p:txBody>
        </p:sp>
        <p:sp>
          <p:nvSpPr>
            <p:cNvPr id="26" name="楕円 25"/>
            <p:cNvSpPr/>
            <p:nvPr/>
          </p:nvSpPr>
          <p:spPr>
            <a:xfrm>
              <a:off x="3210398" y="3061704"/>
              <a:ext cx="1286127" cy="1286127"/>
            </a:xfrm>
            <a:prstGeom prst="ellipse">
              <a:avLst/>
            </a:prstGeom>
            <a:solidFill>
              <a:schemeClr val="accent6">
                <a:lumMod val="20000"/>
                <a:lumOff val="80000"/>
              </a:schemeClr>
            </a:solid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27" name="フリーフォーム 26"/>
            <p:cNvSpPr/>
            <p:nvPr/>
          </p:nvSpPr>
          <p:spPr>
            <a:xfrm>
              <a:off x="5017337" y="2929699"/>
              <a:ext cx="2195992" cy="3862244"/>
            </a:xfrm>
            <a:custGeom>
              <a:avLst/>
              <a:gdLst>
                <a:gd name="connsiteX0" fmla="*/ 0 w 2195992"/>
                <a:gd name="connsiteY0" fmla="*/ 219599 h 3862244"/>
                <a:gd name="connsiteX1" fmla="*/ 219599 w 2195992"/>
                <a:gd name="connsiteY1" fmla="*/ 0 h 3862244"/>
                <a:gd name="connsiteX2" fmla="*/ 1976393 w 2195992"/>
                <a:gd name="connsiteY2" fmla="*/ 0 h 3862244"/>
                <a:gd name="connsiteX3" fmla="*/ 2195992 w 2195992"/>
                <a:gd name="connsiteY3" fmla="*/ 219599 h 3862244"/>
                <a:gd name="connsiteX4" fmla="*/ 2195992 w 2195992"/>
                <a:gd name="connsiteY4" fmla="*/ 3642645 h 3862244"/>
                <a:gd name="connsiteX5" fmla="*/ 1976393 w 2195992"/>
                <a:gd name="connsiteY5" fmla="*/ 3862244 h 3862244"/>
                <a:gd name="connsiteX6" fmla="*/ 219599 w 2195992"/>
                <a:gd name="connsiteY6" fmla="*/ 3862244 h 3862244"/>
                <a:gd name="connsiteX7" fmla="*/ 0 w 2195992"/>
                <a:gd name="connsiteY7" fmla="*/ 3642645 h 3862244"/>
                <a:gd name="connsiteX8" fmla="*/ 0 w 2195992"/>
                <a:gd name="connsiteY8" fmla="*/ 219599 h 386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5992" h="3862244">
                  <a:moveTo>
                    <a:pt x="0" y="219599"/>
                  </a:moveTo>
                  <a:cubicBezTo>
                    <a:pt x="0" y="98318"/>
                    <a:pt x="98318" y="0"/>
                    <a:pt x="219599" y="0"/>
                  </a:cubicBezTo>
                  <a:lnTo>
                    <a:pt x="1976393" y="0"/>
                  </a:lnTo>
                  <a:cubicBezTo>
                    <a:pt x="2097674" y="0"/>
                    <a:pt x="2195992" y="98318"/>
                    <a:pt x="2195992" y="219599"/>
                  </a:cubicBezTo>
                  <a:lnTo>
                    <a:pt x="2195992" y="3642645"/>
                  </a:lnTo>
                  <a:cubicBezTo>
                    <a:pt x="2195992" y="3763926"/>
                    <a:pt x="2097674" y="3862244"/>
                    <a:pt x="1976393" y="3862244"/>
                  </a:cubicBezTo>
                  <a:lnTo>
                    <a:pt x="219599" y="3862244"/>
                  </a:lnTo>
                  <a:cubicBezTo>
                    <a:pt x="98318" y="3862244"/>
                    <a:pt x="0" y="3763926"/>
                    <a:pt x="0" y="3642645"/>
                  </a:cubicBezTo>
                  <a:lnTo>
                    <a:pt x="0" y="219599"/>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1687137" rIns="142240" bIns="914690" numCol="1" spcCol="1270" anchor="b" anchorCtr="0">
              <a:noAutofit/>
            </a:bodyPr>
            <a:lstStyle/>
            <a:p>
              <a:pPr lvl="0" algn="ctr" defTabSz="889000">
                <a:lnSpc>
                  <a:spcPct val="90000"/>
                </a:lnSpc>
                <a:spcBef>
                  <a:spcPct val="0"/>
                </a:spcBef>
                <a:spcAft>
                  <a:spcPct val="35000"/>
                </a:spcAft>
              </a:pPr>
              <a:endParaRPr kumimoji="1" lang="ja-JP" altLang="en-US" sz="2000" kern="1200" dirty="0"/>
            </a:p>
          </p:txBody>
        </p:sp>
        <p:sp>
          <p:nvSpPr>
            <p:cNvPr id="28" name="楕円 27"/>
            <p:cNvSpPr/>
            <p:nvPr/>
          </p:nvSpPr>
          <p:spPr>
            <a:xfrm>
              <a:off x="5482972" y="3061705"/>
              <a:ext cx="1286127" cy="1286127"/>
            </a:xfrm>
            <a:prstGeom prst="ellipse">
              <a:avLst/>
            </a:prstGeom>
            <a:solidFill>
              <a:schemeClr val="accent6">
                <a:lumMod val="20000"/>
                <a:lumOff val="80000"/>
              </a:schemeClr>
            </a:solid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29" name="フリーフォーム 28"/>
            <p:cNvSpPr/>
            <p:nvPr/>
          </p:nvSpPr>
          <p:spPr>
            <a:xfrm>
              <a:off x="7279209" y="2929699"/>
              <a:ext cx="2195992" cy="3862244"/>
            </a:xfrm>
            <a:custGeom>
              <a:avLst/>
              <a:gdLst>
                <a:gd name="connsiteX0" fmla="*/ 0 w 2195992"/>
                <a:gd name="connsiteY0" fmla="*/ 219599 h 3862244"/>
                <a:gd name="connsiteX1" fmla="*/ 219599 w 2195992"/>
                <a:gd name="connsiteY1" fmla="*/ 0 h 3862244"/>
                <a:gd name="connsiteX2" fmla="*/ 1976393 w 2195992"/>
                <a:gd name="connsiteY2" fmla="*/ 0 h 3862244"/>
                <a:gd name="connsiteX3" fmla="*/ 2195992 w 2195992"/>
                <a:gd name="connsiteY3" fmla="*/ 219599 h 3862244"/>
                <a:gd name="connsiteX4" fmla="*/ 2195992 w 2195992"/>
                <a:gd name="connsiteY4" fmla="*/ 3642645 h 3862244"/>
                <a:gd name="connsiteX5" fmla="*/ 1976393 w 2195992"/>
                <a:gd name="connsiteY5" fmla="*/ 3862244 h 3862244"/>
                <a:gd name="connsiteX6" fmla="*/ 219599 w 2195992"/>
                <a:gd name="connsiteY6" fmla="*/ 3862244 h 3862244"/>
                <a:gd name="connsiteX7" fmla="*/ 0 w 2195992"/>
                <a:gd name="connsiteY7" fmla="*/ 3642645 h 3862244"/>
                <a:gd name="connsiteX8" fmla="*/ 0 w 2195992"/>
                <a:gd name="connsiteY8" fmla="*/ 219599 h 386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5992" h="3862244">
                  <a:moveTo>
                    <a:pt x="0" y="219599"/>
                  </a:moveTo>
                  <a:cubicBezTo>
                    <a:pt x="0" y="98318"/>
                    <a:pt x="98318" y="0"/>
                    <a:pt x="219599" y="0"/>
                  </a:cubicBezTo>
                  <a:lnTo>
                    <a:pt x="1976393" y="0"/>
                  </a:lnTo>
                  <a:cubicBezTo>
                    <a:pt x="2097674" y="0"/>
                    <a:pt x="2195992" y="98318"/>
                    <a:pt x="2195992" y="219599"/>
                  </a:cubicBezTo>
                  <a:lnTo>
                    <a:pt x="2195992" y="3642645"/>
                  </a:lnTo>
                  <a:cubicBezTo>
                    <a:pt x="2195992" y="3763926"/>
                    <a:pt x="2097674" y="3862244"/>
                    <a:pt x="1976393" y="3862244"/>
                  </a:cubicBezTo>
                  <a:lnTo>
                    <a:pt x="219599" y="3862244"/>
                  </a:lnTo>
                  <a:cubicBezTo>
                    <a:pt x="98318" y="3862244"/>
                    <a:pt x="0" y="3763926"/>
                    <a:pt x="0" y="3642645"/>
                  </a:cubicBezTo>
                  <a:lnTo>
                    <a:pt x="0" y="219599"/>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0688" tIns="1715585" rIns="170688" bIns="943138" numCol="1" spcCol="1270" anchor="ctr" anchorCtr="0">
              <a:noAutofit/>
            </a:bodyPr>
            <a:lstStyle/>
            <a:p>
              <a:pPr lvl="0" algn="ctr" defTabSz="1066800">
                <a:lnSpc>
                  <a:spcPct val="90000"/>
                </a:lnSpc>
                <a:spcBef>
                  <a:spcPct val="0"/>
                </a:spcBef>
                <a:spcAft>
                  <a:spcPct val="35000"/>
                </a:spcAft>
              </a:pPr>
              <a:endParaRPr kumimoji="1" lang="en-US" altLang="ja-JP" sz="2400" kern="1200" dirty="0" smtClean="0"/>
            </a:p>
            <a:p>
              <a:pPr lvl="0" algn="l" defTabSz="1066800">
                <a:lnSpc>
                  <a:spcPct val="90000"/>
                </a:lnSpc>
                <a:spcBef>
                  <a:spcPct val="0"/>
                </a:spcBef>
                <a:spcAft>
                  <a:spcPct val="35000"/>
                </a:spcAft>
              </a:pPr>
              <a:endParaRPr kumimoji="1" lang="en-US" altLang="ja-JP" sz="2000" kern="1200" dirty="0" smtClean="0"/>
            </a:p>
            <a:p>
              <a:pPr lvl="0" algn="l" defTabSz="1066800">
                <a:lnSpc>
                  <a:spcPct val="90000"/>
                </a:lnSpc>
                <a:spcBef>
                  <a:spcPct val="0"/>
                </a:spcBef>
                <a:spcAft>
                  <a:spcPct val="35000"/>
                </a:spcAft>
              </a:pPr>
              <a:endParaRPr kumimoji="1" lang="en-US" altLang="ja-JP" sz="2000" kern="1200" dirty="0" smtClean="0"/>
            </a:p>
            <a:p>
              <a:pPr lvl="0" algn="l" defTabSz="1066800">
                <a:lnSpc>
                  <a:spcPct val="90000"/>
                </a:lnSpc>
                <a:spcBef>
                  <a:spcPct val="0"/>
                </a:spcBef>
                <a:spcAft>
                  <a:spcPct val="35000"/>
                </a:spcAft>
              </a:pPr>
              <a:endParaRPr kumimoji="1" lang="en-US" altLang="ja-JP" sz="2000" kern="1200" dirty="0" smtClean="0"/>
            </a:p>
            <a:p>
              <a:pPr lvl="0" algn="ctr" defTabSz="1066800">
                <a:lnSpc>
                  <a:spcPct val="90000"/>
                </a:lnSpc>
                <a:spcBef>
                  <a:spcPct val="0"/>
                </a:spcBef>
                <a:spcAft>
                  <a:spcPct val="35000"/>
                </a:spcAft>
              </a:pPr>
              <a:endParaRPr kumimoji="1" lang="ja-JP" altLang="en-US" sz="2000" kern="1200" dirty="0"/>
            </a:p>
          </p:txBody>
        </p:sp>
        <p:sp>
          <p:nvSpPr>
            <p:cNvPr id="30" name="楕円 29"/>
            <p:cNvSpPr/>
            <p:nvPr/>
          </p:nvSpPr>
          <p:spPr>
            <a:xfrm>
              <a:off x="7748967" y="3019230"/>
              <a:ext cx="1286127" cy="1286127"/>
            </a:xfrm>
            <a:prstGeom prst="ellipse">
              <a:avLst/>
            </a:prstGeom>
            <a:solidFill>
              <a:schemeClr val="accent6">
                <a:lumMod val="20000"/>
                <a:lumOff val="80000"/>
              </a:schemeClr>
            </a:solid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31" name="フリーフォーム 30"/>
            <p:cNvSpPr/>
            <p:nvPr/>
          </p:nvSpPr>
          <p:spPr>
            <a:xfrm>
              <a:off x="9541081" y="2929698"/>
              <a:ext cx="2195992" cy="3862243"/>
            </a:xfrm>
            <a:custGeom>
              <a:avLst/>
              <a:gdLst>
                <a:gd name="connsiteX0" fmla="*/ 0 w 2195992"/>
                <a:gd name="connsiteY0" fmla="*/ 219599 h 3862244"/>
                <a:gd name="connsiteX1" fmla="*/ 219599 w 2195992"/>
                <a:gd name="connsiteY1" fmla="*/ 0 h 3862244"/>
                <a:gd name="connsiteX2" fmla="*/ 1976393 w 2195992"/>
                <a:gd name="connsiteY2" fmla="*/ 0 h 3862244"/>
                <a:gd name="connsiteX3" fmla="*/ 2195992 w 2195992"/>
                <a:gd name="connsiteY3" fmla="*/ 219599 h 3862244"/>
                <a:gd name="connsiteX4" fmla="*/ 2195992 w 2195992"/>
                <a:gd name="connsiteY4" fmla="*/ 3642645 h 3862244"/>
                <a:gd name="connsiteX5" fmla="*/ 1976393 w 2195992"/>
                <a:gd name="connsiteY5" fmla="*/ 3862244 h 3862244"/>
                <a:gd name="connsiteX6" fmla="*/ 219599 w 2195992"/>
                <a:gd name="connsiteY6" fmla="*/ 3862244 h 3862244"/>
                <a:gd name="connsiteX7" fmla="*/ 0 w 2195992"/>
                <a:gd name="connsiteY7" fmla="*/ 3642645 h 3862244"/>
                <a:gd name="connsiteX8" fmla="*/ 0 w 2195992"/>
                <a:gd name="connsiteY8" fmla="*/ 219599 h 386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5992" h="3862244">
                  <a:moveTo>
                    <a:pt x="0" y="219599"/>
                  </a:moveTo>
                  <a:cubicBezTo>
                    <a:pt x="0" y="98318"/>
                    <a:pt x="98318" y="0"/>
                    <a:pt x="219599" y="0"/>
                  </a:cubicBezTo>
                  <a:lnTo>
                    <a:pt x="1976393" y="0"/>
                  </a:lnTo>
                  <a:cubicBezTo>
                    <a:pt x="2097674" y="0"/>
                    <a:pt x="2195992" y="98318"/>
                    <a:pt x="2195992" y="219599"/>
                  </a:cubicBezTo>
                  <a:lnTo>
                    <a:pt x="2195992" y="3642645"/>
                  </a:lnTo>
                  <a:cubicBezTo>
                    <a:pt x="2195992" y="3763926"/>
                    <a:pt x="2097674" y="3862244"/>
                    <a:pt x="1976393" y="3862244"/>
                  </a:cubicBezTo>
                  <a:lnTo>
                    <a:pt x="219599" y="3862244"/>
                  </a:lnTo>
                  <a:cubicBezTo>
                    <a:pt x="98318" y="3862244"/>
                    <a:pt x="0" y="3763926"/>
                    <a:pt x="0" y="3642645"/>
                  </a:cubicBezTo>
                  <a:lnTo>
                    <a:pt x="0" y="219599"/>
                  </a:lnTo>
                  <a:close/>
                </a:path>
              </a:pathLst>
            </a:custGeom>
            <a:noFill/>
            <a:ln>
              <a:prstDash val="dash"/>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0688" tIns="1715585" rIns="170688" bIns="943138" numCol="1" spcCol="1270" anchor="ctr" anchorCtr="0">
              <a:noAutofit/>
            </a:bodyPr>
            <a:lstStyle/>
            <a:p>
              <a:pPr lvl="0" algn="ctr" defTabSz="1066800">
                <a:lnSpc>
                  <a:spcPct val="90000"/>
                </a:lnSpc>
                <a:spcBef>
                  <a:spcPct val="0"/>
                </a:spcBef>
                <a:spcAft>
                  <a:spcPct val="35000"/>
                </a:spcAft>
              </a:pPr>
              <a:endParaRPr kumimoji="1" lang="en-US" altLang="ja-JP" sz="2400" kern="1200" dirty="0" smtClean="0"/>
            </a:p>
            <a:p>
              <a:pPr lvl="0" algn="l" defTabSz="1066800">
                <a:lnSpc>
                  <a:spcPct val="90000"/>
                </a:lnSpc>
                <a:spcBef>
                  <a:spcPct val="0"/>
                </a:spcBef>
                <a:spcAft>
                  <a:spcPct val="35000"/>
                </a:spcAft>
              </a:pPr>
              <a:endParaRPr kumimoji="1" lang="en-US" altLang="ja-JP" sz="2000" kern="1200" dirty="0" smtClean="0"/>
            </a:p>
            <a:p>
              <a:pPr lvl="0" algn="ctr" defTabSz="1066800">
                <a:lnSpc>
                  <a:spcPct val="90000"/>
                </a:lnSpc>
                <a:spcBef>
                  <a:spcPct val="0"/>
                </a:spcBef>
                <a:spcAft>
                  <a:spcPct val="35000"/>
                </a:spcAft>
              </a:pPr>
              <a:r>
                <a:rPr kumimoji="1" lang="ja-JP" altLang="en-US" sz="2000" kern="1200" dirty="0" smtClean="0"/>
                <a:t>救急搬送</a:t>
              </a:r>
              <a:endParaRPr kumimoji="1" lang="en-US" altLang="ja-JP" sz="2000" kern="1200" dirty="0" smtClean="0"/>
            </a:p>
            <a:p>
              <a:pPr lvl="0" algn="ctr" defTabSz="1066800">
                <a:lnSpc>
                  <a:spcPct val="90000"/>
                </a:lnSpc>
                <a:spcBef>
                  <a:spcPct val="0"/>
                </a:spcBef>
                <a:spcAft>
                  <a:spcPct val="35000"/>
                </a:spcAft>
              </a:pPr>
              <a:r>
                <a:rPr kumimoji="1" lang="ja-JP" altLang="en-US" sz="2000" kern="1200" dirty="0" smtClean="0"/>
                <a:t>酸素投与</a:t>
              </a:r>
              <a:endParaRPr kumimoji="1" lang="ja-JP" altLang="en-US" sz="2000" kern="1200" dirty="0"/>
            </a:p>
          </p:txBody>
        </p:sp>
        <p:sp>
          <p:nvSpPr>
            <p:cNvPr id="32" name="楕円 31"/>
            <p:cNvSpPr/>
            <p:nvPr/>
          </p:nvSpPr>
          <p:spPr>
            <a:xfrm>
              <a:off x="9980616" y="3019230"/>
              <a:ext cx="1286127" cy="1286127"/>
            </a:xfrm>
            <a:prstGeom prst="ellipse">
              <a:avLst/>
            </a:prstGeom>
            <a:solidFill>
              <a:schemeClr val="accent6">
                <a:lumMod val="20000"/>
                <a:lumOff val="80000"/>
              </a:schemeClr>
            </a:solid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33" name="左右矢印 32"/>
            <p:cNvSpPr/>
            <p:nvPr/>
          </p:nvSpPr>
          <p:spPr>
            <a:xfrm>
              <a:off x="493594" y="5918937"/>
              <a:ext cx="11156178" cy="973021"/>
            </a:xfrm>
            <a:prstGeom prst="leftRightArrow">
              <a:avLst/>
            </a:prstGeom>
            <a:solidFill>
              <a:srgbClr val="44546A"/>
            </a:solidFill>
            <a:ln>
              <a:solidFill>
                <a:schemeClr val="bg1">
                  <a:lumMod val="65000"/>
                </a:schemeClr>
              </a:solidFill>
            </a:ln>
          </p:spPr>
          <p:style>
            <a:lnRef idx="2">
              <a:scrgbClr r="0" g="0" b="0"/>
            </a:lnRef>
            <a:fillRef idx="1">
              <a:scrgbClr r="0" g="0" b="0"/>
            </a:fillRef>
            <a:effectRef idx="0">
              <a:schemeClr val="accent5">
                <a:tint val="60000"/>
                <a:hueOff val="0"/>
                <a:satOff val="0"/>
                <a:lumOff val="0"/>
                <a:alphaOff val="0"/>
              </a:schemeClr>
            </a:effectRef>
            <a:fontRef idx="minor">
              <a:schemeClr val="dk1">
                <a:hueOff val="0"/>
                <a:satOff val="0"/>
                <a:lumOff val="0"/>
                <a:alphaOff val="0"/>
              </a:schemeClr>
            </a:fontRef>
          </p:style>
        </p:sp>
      </p:grpSp>
      <p:sp>
        <p:nvSpPr>
          <p:cNvPr id="6" name="テキスト ボックス 5"/>
          <p:cNvSpPr txBox="1"/>
          <p:nvPr/>
        </p:nvSpPr>
        <p:spPr>
          <a:xfrm>
            <a:off x="379584" y="2142458"/>
            <a:ext cx="2033517" cy="400110"/>
          </a:xfrm>
          <a:prstGeom prst="rect">
            <a:avLst/>
          </a:prstGeom>
          <a:noFill/>
        </p:spPr>
        <p:txBody>
          <a:bodyPr wrap="square" rtlCol="0">
            <a:spAutoFit/>
          </a:bodyPr>
          <a:lstStyle/>
          <a:p>
            <a:r>
              <a:rPr lang="en-US" altLang="ja-JP" sz="2000" dirty="0"/>
              <a:t>B</a:t>
            </a:r>
            <a:r>
              <a:rPr kumimoji="1" lang="ja-JP" altLang="en-US" sz="2000" dirty="0" smtClean="0"/>
              <a:t>さん（</a:t>
            </a:r>
            <a:r>
              <a:rPr kumimoji="1" lang="en-US" altLang="ja-JP" sz="2000" dirty="0" smtClean="0"/>
              <a:t>91</a:t>
            </a:r>
            <a:r>
              <a:rPr kumimoji="1" lang="ja-JP" altLang="en-US" sz="2000" dirty="0" smtClean="0"/>
              <a:t>）</a:t>
            </a:r>
            <a:endParaRPr kumimoji="1" lang="ja-JP" altLang="en-US" sz="2000" dirty="0"/>
          </a:p>
        </p:txBody>
      </p:sp>
      <p:sp>
        <p:nvSpPr>
          <p:cNvPr id="7" name="テキスト ボックス 6"/>
          <p:cNvSpPr txBox="1"/>
          <p:nvPr/>
        </p:nvSpPr>
        <p:spPr>
          <a:xfrm>
            <a:off x="905347" y="6158811"/>
            <a:ext cx="10900186" cy="523220"/>
          </a:xfrm>
          <a:prstGeom prst="rect">
            <a:avLst/>
          </a:prstGeom>
          <a:noFill/>
        </p:spPr>
        <p:txBody>
          <a:bodyPr wrap="square" rtlCol="0">
            <a:spAutoFit/>
          </a:bodyPr>
          <a:lstStyle/>
          <a:p>
            <a:r>
              <a:rPr kumimoji="1" lang="ja-JP" altLang="en-US" sz="2800" b="1" dirty="0" smtClean="0">
                <a:solidFill>
                  <a:schemeClr val="bg1"/>
                </a:solidFill>
              </a:rPr>
              <a:t>保健所</a:t>
            </a:r>
            <a:r>
              <a:rPr lang="ja-JP" altLang="en-US" sz="2800" b="1" dirty="0" smtClean="0">
                <a:solidFill>
                  <a:schemeClr val="bg1"/>
                </a:solidFill>
              </a:rPr>
              <a:t>：施設内療養の調整、施設調査、健康観察、療養支援</a:t>
            </a:r>
            <a:endParaRPr lang="ja-JP" altLang="en-US" sz="2800" b="1" dirty="0">
              <a:solidFill>
                <a:schemeClr val="bg1"/>
              </a:solidFill>
            </a:endParaRPr>
          </a:p>
        </p:txBody>
      </p:sp>
      <p:sp>
        <p:nvSpPr>
          <p:cNvPr id="8" name="テキスト ボックス 7"/>
          <p:cNvSpPr txBox="1"/>
          <p:nvPr/>
        </p:nvSpPr>
        <p:spPr>
          <a:xfrm>
            <a:off x="268310" y="2455903"/>
            <a:ext cx="2033517" cy="523220"/>
          </a:xfrm>
          <a:prstGeom prst="rect">
            <a:avLst/>
          </a:prstGeom>
          <a:noFill/>
        </p:spPr>
        <p:txBody>
          <a:bodyPr wrap="square" rtlCol="0">
            <a:spAutoFit/>
          </a:bodyPr>
          <a:lstStyle/>
          <a:p>
            <a:r>
              <a:rPr kumimoji="1" lang="ja-JP" altLang="en-US" sz="2800" b="1" dirty="0" smtClean="0"/>
              <a:t>＜連携＞</a:t>
            </a:r>
            <a:endParaRPr kumimoji="1" lang="ja-JP" altLang="en-US" sz="2800" b="1" dirty="0"/>
          </a:p>
        </p:txBody>
      </p:sp>
      <p:sp>
        <p:nvSpPr>
          <p:cNvPr id="9" name="テキスト ボックス 8"/>
          <p:cNvSpPr txBox="1"/>
          <p:nvPr/>
        </p:nvSpPr>
        <p:spPr>
          <a:xfrm>
            <a:off x="1891280" y="191903"/>
            <a:ext cx="10547691" cy="2369880"/>
          </a:xfrm>
          <a:prstGeom prst="rect">
            <a:avLst/>
          </a:prstGeom>
          <a:noFill/>
        </p:spPr>
        <p:txBody>
          <a:bodyPr wrap="square" rtlCol="0">
            <a:spAutoFit/>
          </a:bodyPr>
          <a:lstStyle/>
          <a:p>
            <a:r>
              <a:rPr lang="ja-JP" altLang="en-US" sz="2800" b="1" dirty="0"/>
              <a:t>施設内</a:t>
            </a:r>
            <a:r>
              <a:rPr lang="ja-JP" altLang="en-US" sz="2800" b="1" dirty="0" smtClean="0"/>
              <a:t>療養者が、酸素療養を受け療養を継続したケース</a:t>
            </a:r>
            <a:endParaRPr lang="en-US" altLang="ja-JP" sz="2800" b="1" dirty="0" smtClean="0"/>
          </a:p>
          <a:p>
            <a:r>
              <a:rPr lang="ja-JP" altLang="en-US" sz="2400" dirty="0" smtClean="0"/>
              <a:t>　症状　　：検査時無症状、</a:t>
            </a:r>
            <a:r>
              <a:rPr lang="ja-JP" altLang="en-US" sz="2400" dirty="0"/>
              <a:t>届け出時</a:t>
            </a:r>
            <a:r>
              <a:rPr lang="ja-JP" altLang="en-US" sz="2400" dirty="0" smtClean="0"/>
              <a:t>の</a:t>
            </a:r>
            <a:r>
              <a:rPr lang="en-US" altLang="ja-JP" sz="2400" dirty="0" smtClean="0"/>
              <a:t>SpO₂96</a:t>
            </a:r>
            <a:r>
              <a:rPr lang="ja-JP" altLang="en-US" sz="2400" dirty="0" smtClean="0"/>
              <a:t>％</a:t>
            </a:r>
            <a:endParaRPr lang="en-US" altLang="ja-JP" sz="2400" dirty="0" smtClean="0"/>
          </a:p>
          <a:p>
            <a:r>
              <a:rPr lang="ja-JP" altLang="en-US" sz="2400" dirty="0"/>
              <a:t>　</a:t>
            </a:r>
            <a:r>
              <a:rPr lang="ja-JP" altLang="en-US" sz="2400" dirty="0" smtClean="0"/>
              <a:t>経過　　：</a:t>
            </a:r>
            <a:r>
              <a:rPr lang="en-US" altLang="ja-JP" sz="2400" dirty="0" smtClean="0"/>
              <a:t>2</a:t>
            </a:r>
            <a:r>
              <a:rPr lang="ja-JP" altLang="en-US" sz="2400" dirty="0" smtClean="0"/>
              <a:t>日後、</a:t>
            </a:r>
            <a:r>
              <a:rPr lang="en-US" altLang="ja-JP" sz="2400" dirty="0" smtClean="0"/>
              <a:t>38.2</a:t>
            </a:r>
            <a:r>
              <a:rPr lang="ja-JP" altLang="en-US" sz="2400" dirty="0" smtClean="0"/>
              <a:t>℃、咳が</a:t>
            </a:r>
            <a:r>
              <a:rPr lang="ja-JP" altLang="en-US" sz="2400" dirty="0"/>
              <a:t>出現、</a:t>
            </a:r>
            <a:r>
              <a:rPr lang="en-US" altLang="ja-JP" sz="2400" dirty="0"/>
              <a:t>SpO₂93</a:t>
            </a:r>
            <a:r>
              <a:rPr lang="ja-JP" altLang="en-US" sz="2400" dirty="0"/>
              <a:t>％まで低下</a:t>
            </a:r>
            <a:endParaRPr kumimoji="1" lang="en-US" altLang="ja-JP" sz="2400" dirty="0" smtClean="0"/>
          </a:p>
          <a:p>
            <a:r>
              <a:rPr kumimoji="1" lang="ja-JP" altLang="en-US" sz="2400" dirty="0" smtClean="0"/>
              <a:t>　既往歴　：</a:t>
            </a:r>
            <a:r>
              <a:rPr lang="ja-JP" altLang="en-US" sz="2400" dirty="0"/>
              <a:t>脳梗塞</a:t>
            </a:r>
            <a:r>
              <a:rPr kumimoji="1" lang="ja-JP" altLang="en-US" sz="2400" dirty="0" smtClean="0"/>
              <a:t>、高脂血症</a:t>
            </a:r>
            <a:endParaRPr kumimoji="1" lang="en-US" altLang="ja-JP" sz="2400" dirty="0" smtClean="0"/>
          </a:p>
          <a:p>
            <a:r>
              <a:rPr lang="ja-JP" altLang="en-US" sz="2400" dirty="0" smtClean="0"/>
              <a:t>　家族状況：遠方に娘家族が住んでいる</a:t>
            </a:r>
            <a:endParaRPr lang="en-US" altLang="ja-JP" sz="2400" dirty="0" smtClean="0"/>
          </a:p>
          <a:p>
            <a:r>
              <a:rPr lang="ja-JP" altLang="en-US" sz="2400" dirty="0"/>
              <a:t>　</a:t>
            </a:r>
            <a:r>
              <a:rPr lang="ja-JP" altLang="en-US" sz="2400" dirty="0" smtClean="0"/>
              <a:t>介護保険：要介護</a:t>
            </a:r>
            <a:r>
              <a:rPr lang="en-US" altLang="ja-JP" sz="2400" dirty="0" smtClean="0"/>
              <a:t>5</a:t>
            </a:r>
            <a:r>
              <a:rPr lang="ja-JP" altLang="en-US" sz="2400" dirty="0" err="1" smtClean="0"/>
              <a:t>、</a:t>
            </a:r>
            <a:r>
              <a:rPr lang="ja-JP" altLang="en-US" sz="2400" dirty="0" smtClean="0"/>
              <a:t>意思疎通が難しい、</a:t>
            </a:r>
            <a:r>
              <a:rPr lang="en-US" altLang="ja-JP" sz="2400" dirty="0" smtClean="0"/>
              <a:t>4</a:t>
            </a:r>
            <a:r>
              <a:rPr lang="ja-JP" altLang="en-US" sz="2400" dirty="0" smtClean="0"/>
              <a:t>年前に施設入所</a:t>
            </a:r>
            <a:endParaRPr lang="en-US" altLang="ja-JP" sz="2400" dirty="0" smtClean="0"/>
          </a:p>
        </p:txBody>
      </p:sp>
      <p:pic>
        <p:nvPicPr>
          <p:cNvPr id="1026" name="Picture 2" descr="ソース画像を表示"/>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769230" y="3075196"/>
            <a:ext cx="1801464" cy="13683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ソース画像を表示"/>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5382" y="3884733"/>
            <a:ext cx="1606786" cy="16067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ソース画像を表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26793" y="1826169"/>
            <a:ext cx="1815375" cy="18153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ソース画像を表示"/>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56298" y="367114"/>
            <a:ext cx="1488683" cy="1488683"/>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6761805" y="4360297"/>
            <a:ext cx="3105074" cy="1015663"/>
          </a:xfrm>
          <a:prstGeom prst="rect">
            <a:avLst/>
          </a:prstGeom>
          <a:noFill/>
        </p:spPr>
        <p:txBody>
          <a:bodyPr wrap="square" rtlCol="0">
            <a:spAutoFit/>
          </a:bodyPr>
          <a:lstStyle/>
          <a:p>
            <a:pPr algn="ctr"/>
            <a:r>
              <a:rPr lang="ja-JP" altLang="en-US" sz="2000" b="1" dirty="0"/>
              <a:t>感染防止</a:t>
            </a:r>
            <a:r>
              <a:rPr lang="ja-JP" altLang="en-US" sz="2000" b="1" dirty="0" smtClean="0"/>
              <a:t>対策</a:t>
            </a:r>
            <a:endParaRPr lang="en-US" altLang="ja-JP" sz="2000" b="1" dirty="0" smtClean="0"/>
          </a:p>
          <a:p>
            <a:pPr algn="ctr"/>
            <a:r>
              <a:rPr lang="ja-JP" altLang="en-US" sz="2000" b="1" dirty="0" smtClean="0"/>
              <a:t>ネットワーク</a:t>
            </a:r>
            <a:endParaRPr lang="en-US" altLang="ja-JP" sz="2000" b="1" dirty="0" smtClean="0"/>
          </a:p>
          <a:p>
            <a:pPr algn="ctr"/>
            <a:r>
              <a:rPr lang="ja-JP" altLang="en-US" sz="2000" b="1" dirty="0" smtClean="0"/>
              <a:t>医療</a:t>
            </a:r>
            <a:r>
              <a:rPr lang="ja-JP" altLang="en-US" sz="2000" b="1" dirty="0"/>
              <a:t>機関</a:t>
            </a:r>
          </a:p>
        </p:txBody>
      </p:sp>
      <p:sp>
        <p:nvSpPr>
          <p:cNvPr id="16" name="テキスト ボックス 15"/>
          <p:cNvSpPr txBox="1"/>
          <p:nvPr/>
        </p:nvSpPr>
        <p:spPr>
          <a:xfrm>
            <a:off x="9723383" y="4356200"/>
            <a:ext cx="1893157" cy="830997"/>
          </a:xfrm>
          <a:prstGeom prst="rect">
            <a:avLst/>
          </a:prstGeom>
          <a:noFill/>
        </p:spPr>
        <p:txBody>
          <a:bodyPr wrap="square" rtlCol="0">
            <a:spAutoFit/>
          </a:bodyPr>
          <a:lstStyle/>
          <a:p>
            <a:pPr algn="ctr"/>
            <a:r>
              <a:rPr kumimoji="1" lang="ja-JP" altLang="en-US" sz="2400" b="1" dirty="0" smtClean="0"/>
              <a:t>消防</a:t>
            </a:r>
            <a:endParaRPr kumimoji="1" lang="en-US" altLang="ja-JP" sz="2400" b="1" dirty="0" smtClean="0"/>
          </a:p>
          <a:p>
            <a:pPr algn="ctr"/>
            <a:r>
              <a:rPr lang="ja-JP" altLang="en-US" sz="2400" b="1" dirty="0" smtClean="0"/>
              <a:t>（急変時）</a:t>
            </a:r>
            <a:endParaRPr kumimoji="1" lang="ja-JP" altLang="en-US" sz="2400" b="1" dirty="0"/>
          </a:p>
        </p:txBody>
      </p:sp>
      <p:sp>
        <p:nvSpPr>
          <p:cNvPr id="17" name="テキスト ボックス 16"/>
          <p:cNvSpPr txBox="1"/>
          <p:nvPr/>
        </p:nvSpPr>
        <p:spPr>
          <a:xfrm>
            <a:off x="4455435" y="4404261"/>
            <a:ext cx="3193524" cy="707886"/>
          </a:xfrm>
          <a:prstGeom prst="rect">
            <a:avLst/>
          </a:prstGeom>
          <a:noFill/>
        </p:spPr>
        <p:txBody>
          <a:bodyPr wrap="square" rtlCol="0">
            <a:spAutoFit/>
          </a:bodyPr>
          <a:lstStyle/>
          <a:p>
            <a:pPr algn="ctr"/>
            <a:r>
              <a:rPr lang="ja-JP" altLang="en-US" sz="2000" b="1" dirty="0"/>
              <a:t>連携医療</a:t>
            </a:r>
            <a:r>
              <a:rPr lang="ja-JP" altLang="en-US" sz="2000" b="1" dirty="0" smtClean="0"/>
              <a:t>機関</a:t>
            </a:r>
            <a:endParaRPr lang="en-US" altLang="ja-JP" sz="2000" b="1" dirty="0" smtClean="0"/>
          </a:p>
          <a:p>
            <a:pPr algn="ctr"/>
            <a:r>
              <a:rPr lang="ja-JP" altLang="en-US" sz="2000" b="1" dirty="0" smtClean="0"/>
              <a:t>往診医</a:t>
            </a:r>
            <a:endParaRPr lang="ja-JP" altLang="en-US" sz="2000" b="1" dirty="0"/>
          </a:p>
        </p:txBody>
      </p:sp>
      <p:sp>
        <p:nvSpPr>
          <p:cNvPr id="18" name="テキスト ボックス 17"/>
          <p:cNvSpPr txBox="1"/>
          <p:nvPr/>
        </p:nvSpPr>
        <p:spPr>
          <a:xfrm>
            <a:off x="2210643" y="4417334"/>
            <a:ext cx="3097395" cy="461665"/>
          </a:xfrm>
          <a:prstGeom prst="rect">
            <a:avLst/>
          </a:prstGeom>
          <a:noFill/>
        </p:spPr>
        <p:txBody>
          <a:bodyPr wrap="square" rtlCol="0">
            <a:spAutoFit/>
          </a:bodyPr>
          <a:lstStyle/>
          <a:p>
            <a:pPr algn="ctr"/>
            <a:r>
              <a:rPr kumimoji="1" lang="ja-JP" altLang="en-US" sz="2400" b="1" dirty="0" smtClean="0"/>
              <a:t>施設スタッフ</a:t>
            </a:r>
            <a:endParaRPr kumimoji="1" lang="ja-JP" altLang="en-US" sz="2400" b="1" dirty="0"/>
          </a:p>
        </p:txBody>
      </p:sp>
      <p:pic>
        <p:nvPicPr>
          <p:cNvPr id="5" name="Picture 2" descr="ソース画像を表示"/>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0284" y="-483778"/>
            <a:ext cx="1303941" cy="1501198"/>
          </a:xfrm>
          <a:prstGeom prst="rect">
            <a:avLst/>
          </a:prstGeom>
          <a:noFill/>
          <a:extLst>
            <a:ext uri="{909E8E84-426E-40DD-AFC4-6F175D3DCCD1}">
              <a14:hiddenFill xmlns:a14="http://schemas.microsoft.com/office/drawing/2010/main">
                <a:solidFill>
                  <a:srgbClr val="FFFFFF"/>
                </a:solidFill>
              </a14:hiddenFill>
            </a:ext>
          </a:extLst>
        </p:spPr>
      </p:pic>
      <p:sp>
        <p:nvSpPr>
          <p:cNvPr id="22" name="角丸四角形 21"/>
          <p:cNvSpPr/>
          <p:nvPr/>
        </p:nvSpPr>
        <p:spPr>
          <a:xfrm>
            <a:off x="232466" y="155881"/>
            <a:ext cx="1658814" cy="505584"/>
          </a:xfrm>
          <a:prstGeom prst="roundRect">
            <a:avLst>
              <a:gd name="adj" fmla="val 26383"/>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事例②</a:t>
            </a:r>
            <a:endParaRPr kumimoji="1" lang="ja-JP" altLang="en-US" sz="3200" dirty="0"/>
          </a:p>
        </p:txBody>
      </p:sp>
      <p:grpSp>
        <p:nvGrpSpPr>
          <p:cNvPr id="15" name="グループ化 14"/>
          <p:cNvGrpSpPr/>
          <p:nvPr/>
        </p:nvGrpSpPr>
        <p:grpSpPr>
          <a:xfrm>
            <a:off x="433261" y="692505"/>
            <a:ext cx="1444518" cy="1479828"/>
            <a:chOff x="-1940861" y="1319249"/>
            <a:chExt cx="1444518" cy="1479828"/>
          </a:xfrm>
        </p:grpSpPr>
        <p:sp>
          <p:nvSpPr>
            <p:cNvPr id="11" name="角丸四角形 10"/>
            <p:cNvSpPr/>
            <p:nvPr/>
          </p:nvSpPr>
          <p:spPr>
            <a:xfrm>
              <a:off x="-1940861" y="1319249"/>
              <a:ext cx="1444518" cy="1479828"/>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4" name="Picture 2" descr="いろいろな表情のイラスト「おばあさん」: ゆるかわいい無料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0915" y="1383504"/>
              <a:ext cx="937139" cy="1365402"/>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AutoShape 4" descr="グループホーム建物とシニアのイラスト | イラスト無料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 name="図 19"/>
          <p:cNvPicPr>
            <a:picLocks noChangeAspect="1"/>
          </p:cNvPicPr>
          <p:nvPr/>
        </p:nvPicPr>
        <p:blipFill>
          <a:blip r:embed="rId8"/>
          <a:stretch>
            <a:fillRect/>
          </a:stretch>
        </p:blipFill>
        <p:spPr>
          <a:xfrm>
            <a:off x="2893333" y="3056880"/>
            <a:ext cx="1635093" cy="1311708"/>
          </a:xfrm>
          <a:prstGeom prst="rect">
            <a:avLst/>
          </a:prstGeom>
        </p:spPr>
      </p:pic>
      <p:pic>
        <p:nvPicPr>
          <p:cNvPr id="23" name="Picture 8" descr="往診イラスト／無料イラストなら「イラストA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8038" y="3026536"/>
            <a:ext cx="1397780" cy="1278821"/>
          </a:xfrm>
          <a:prstGeom prst="rect">
            <a:avLst/>
          </a:prstGeom>
          <a:extLst>
            <a:ext uri="{909E8E84-426E-40DD-AFC4-6F175D3DCCD1}">
              <a14:hiddenFill xmlns:a14="http://schemas.microsoft.com/office/drawing/2010/main">
                <a:solidFill>
                  <a:srgbClr val="FFFFFF"/>
                </a:solidFill>
              </a14:hiddenFill>
            </a:ext>
          </a:extLst>
        </p:spPr>
      </p:pic>
      <p:pic>
        <p:nvPicPr>
          <p:cNvPr id="24" name="図 23"/>
          <p:cNvPicPr>
            <a:picLocks noChangeAspect="1"/>
          </p:cNvPicPr>
          <p:nvPr/>
        </p:nvPicPr>
        <p:blipFill>
          <a:blip r:embed="rId10"/>
          <a:stretch>
            <a:fillRect/>
          </a:stretch>
        </p:blipFill>
        <p:spPr>
          <a:xfrm>
            <a:off x="7532487" y="3096863"/>
            <a:ext cx="1485064" cy="1102374"/>
          </a:xfrm>
          <a:prstGeom prst="rect">
            <a:avLst/>
          </a:prstGeom>
        </p:spPr>
      </p:pic>
      <p:pic>
        <p:nvPicPr>
          <p:cNvPr id="38" name="Picture 8" descr="ソース画像を表示"/>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6479" y="1843431"/>
            <a:ext cx="1091895" cy="1436704"/>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490860" y="4419313"/>
            <a:ext cx="1810967" cy="461665"/>
          </a:xfrm>
          <a:prstGeom prst="rect">
            <a:avLst/>
          </a:prstGeom>
          <a:noFill/>
        </p:spPr>
        <p:txBody>
          <a:bodyPr wrap="square" rtlCol="0">
            <a:spAutoFit/>
          </a:bodyPr>
          <a:lstStyle/>
          <a:p>
            <a:pPr algn="ctr"/>
            <a:r>
              <a:rPr kumimoji="1" lang="ja-JP" altLang="en-US" sz="2400" b="1" dirty="0" smtClean="0"/>
              <a:t>家族</a:t>
            </a:r>
            <a:endParaRPr kumimoji="1" lang="ja-JP" altLang="en-US" sz="2400" b="1" dirty="0"/>
          </a:p>
        </p:txBody>
      </p:sp>
      <p:sp>
        <p:nvSpPr>
          <p:cNvPr id="34" name="テキスト ボックス 33"/>
          <p:cNvSpPr txBox="1"/>
          <p:nvPr/>
        </p:nvSpPr>
        <p:spPr>
          <a:xfrm>
            <a:off x="486821" y="4939034"/>
            <a:ext cx="2026343" cy="1292662"/>
          </a:xfrm>
          <a:prstGeom prst="rect">
            <a:avLst/>
          </a:prstGeom>
          <a:noFill/>
        </p:spPr>
        <p:txBody>
          <a:bodyPr wrap="square" rtlCol="0">
            <a:spAutoFit/>
          </a:bodyPr>
          <a:lstStyle/>
          <a:p>
            <a:r>
              <a:rPr lang="ja-JP" altLang="en-US" sz="2000" dirty="0"/>
              <a:t>病状悪化時の</a:t>
            </a:r>
          </a:p>
          <a:p>
            <a:r>
              <a:rPr lang="ja-JP" altLang="en-US" sz="2000" dirty="0"/>
              <a:t>措置について</a:t>
            </a:r>
          </a:p>
          <a:p>
            <a:r>
              <a:rPr lang="ja-JP" altLang="en-US" sz="2000" dirty="0"/>
              <a:t>意向を決定</a:t>
            </a:r>
          </a:p>
          <a:p>
            <a:endParaRPr kumimoji="1" lang="ja-JP" altLang="en-US" sz="1600" dirty="0"/>
          </a:p>
        </p:txBody>
      </p:sp>
      <p:sp>
        <p:nvSpPr>
          <p:cNvPr id="41" name="テキスト ボックス 40"/>
          <p:cNvSpPr txBox="1"/>
          <p:nvPr/>
        </p:nvSpPr>
        <p:spPr>
          <a:xfrm>
            <a:off x="6761805" y="5370622"/>
            <a:ext cx="3105074" cy="372346"/>
          </a:xfrm>
          <a:prstGeom prst="rect">
            <a:avLst/>
          </a:prstGeom>
          <a:noFill/>
        </p:spPr>
        <p:txBody>
          <a:bodyPr wrap="square" rtlCol="0">
            <a:spAutoFit/>
          </a:bodyPr>
          <a:lstStyle/>
          <a:p>
            <a:pPr lvl="0" algn="ctr" defTabSz="1066800">
              <a:lnSpc>
                <a:spcPct val="90000"/>
              </a:lnSpc>
              <a:spcBef>
                <a:spcPct val="0"/>
              </a:spcBef>
              <a:spcAft>
                <a:spcPct val="35000"/>
              </a:spcAft>
            </a:pPr>
            <a:r>
              <a:rPr lang="ja-JP" altLang="en-US" sz="2000" dirty="0" smtClean="0"/>
              <a:t>感染対策の助言</a:t>
            </a:r>
            <a:endParaRPr lang="en-US" altLang="ja-JP" sz="2000" dirty="0"/>
          </a:p>
        </p:txBody>
      </p:sp>
      <p:pic>
        <p:nvPicPr>
          <p:cNvPr id="35" name="図 34"/>
          <p:cNvPicPr>
            <a:picLocks noChangeAspect="1"/>
          </p:cNvPicPr>
          <p:nvPr/>
        </p:nvPicPr>
        <p:blipFill>
          <a:blip r:embed="rId12"/>
          <a:stretch>
            <a:fillRect/>
          </a:stretch>
        </p:blipFill>
        <p:spPr>
          <a:xfrm>
            <a:off x="59559" y="5899270"/>
            <a:ext cx="971376" cy="971376"/>
          </a:xfrm>
          <a:prstGeom prst="rect">
            <a:avLst/>
          </a:prstGeom>
        </p:spPr>
      </p:pic>
      <p:sp>
        <p:nvSpPr>
          <p:cNvPr id="43" name="テキスト ボックス 42"/>
          <p:cNvSpPr txBox="1"/>
          <p:nvPr/>
        </p:nvSpPr>
        <p:spPr>
          <a:xfrm>
            <a:off x="4514811" y="5240684"/>
            <a:ext cx="3105074" cy="757067"/>
          </a:xfrm>
          <a:prstGeom prst="rect">
            <a:avLst/>
          </a:prstGeom>
          <a:noFill/>
        </p:spPr>
        <p:txBody>
          <a:bodyPr wrap="square" rtlCol="0">
            <a:spAutoFit/>
          </a:bodyPr>
          <a:lstStyle/>
          <a:p>
            <a:pPr lvl="0" algn="ctr" defTabSz="889000">
              <a:lnSpc>
                <a:spcPct val="90000"/>
              </a:lnSpc>
              <a:spcBef>
                <a:spcPct val="0"/>
              </a:spcBef>
              <a:spcAft>
                <a:spcPct val="35000"/>
              </a:spcAft>
            </a:pPr>
            <a:r>
              <a:rPr lang="ja-JP" altLang="en-US" sz="2000" dirty="0"/>
              <a:t>処方</a:t>
            </a:r>
            <a:endParaRPr lang="en-US" altLang="ja-JP" sz="2000" dirty="0"/>
          </a:p>
          <a:p>
            <a:pPr lvl="0" algn="ctr" defTabSz="889000">
              <a:lnSpc>
                <a:spcPct val="90000"/>
              </a:lnSpc>
              <a:spcBef>
                <a:spcPct val="0"/>
              </a:spcBef>
              <a:spcAft>
                <a:spcPct val="35000"/>
              </a:spcAft>
            </a:pPr>
            <a:r>
              <a:rPr lang="ja-JP" altLang="en-US" sz="2000" dirty="0"/>
              <a:t>酸素投与</a:t>
            </a:r>
          </a:p>
        </p:txBody>
      </p:sp>
      <p:pic>
        <p:nvPicPr>
          <p:cNvPr id="36" name="図 35"/>
          <p:cNvPicPr>
            <a:picLocks noChangeAspect="1"/>
          </p:cNvPicPr>
          <p:nvPr/>
        </p:nvPicPr>
        <p:blipFill>
          <a:blip r:embed="rId13"/>
          <a:stretch>
            <a:fillRect/>
          </a:stretch>
        </p:blipFill>
        <p:spPr>
          <a:xfrm>
            <a:off x="741530" y="3050211"/>
            <a:ext cx="1276924" cy="1279168"/>
          </a:xfrm>
          <a:prstGeom prst="rect">
            <a:avLst/>
          </a:prstGeom>
        </p:spPr>
      </p:pic>
    </p:spTree>
    <p:extLst>
      <p:ext uri="{BB962C8B-B14F-4D97-AF65-F5344CB8AC3E}">
        <p14:creationId xmlns:p14="http://schemas.microsoft.com/office/powerpoint/2010/main" val="1283137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結合子 2"/>
          <p:cNvSpPr/>
          <p:nvPr/>
        </p:nvSpPr>
        <p:spPr>
          <a:xfrm>
            <a:off x="3263283" y="1548697"/>
            <a:ext cx="5563674" cy="5164428"/>
          </a:xfrm>
          <a:prstGeom prst="flowChartConnector">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AD175BE4-B9C6-499F-B905-F78AC15AB506}" type="slidenum">
              <a:rPr lang="ja-JP" altLang="en-US" smtClean="0"/>
              <a:pPr/>
              <a:t>11</a:t>
            </a:fld>
            <a:endParaRPr lang="ja-JP" altLang="en-US" dirty="0"/>
          </a:p>
        </p:txBody>
      </p:sp>
      <p:sp>
        <p:nvSpPr>
          <p:cNvPr id="11" name="フリーフォーム 10"/>
          <p:cNvSpPr/>
          <p:nvPr/>
        </p:nvSpPr>
        <p:spPr>
          <a:xfrm>
            <a:off x="5090706" y="901225"/>
            <a:ext cx="1754608" cy="1575672"/>
          </a:xfrm>
          <a:custGeom>
            <a:avLst/>
            <a:gdLst>
              <a:gd name="connsiteX0" fmla="*/ 0 w 1764182"/>
              <a:gd name="connsiteY0" fmla="*/ 820680 h 1641359"/>
              <a:gd name="connsiteX1" fmla="*/ 882091 w 1764182"/>
              <a:gd name="connsiteY1" fmla="*/ 0 h 1641359"/>
              <a:gd name="connsiteX2" fmla="*/ 1764182 w 1764182"/>
              <a:gd name="connsiteY2" fmla="*/ 820680 h 1641359"/>
              <a:gd name="connsiteX3" fmla="*/ 882091 w 1764182"/>
              <a:gd name="connsiteY3" fmla="*/ 1641360 h 1641359"/>
              <a:gd name="connsiteX4" fmla="*/ 0 w 1764182"/>
              <a:gd name="connsiteY4" fmla="*/ 820680 h 164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182" h="1641359">
                <a:moveTo>
                  <a:pt x="0" y="820680"/>
                </a:moveTo>
                <a:cubicBezTo>
                  <a:pt x="0" y="367431"/>
                  <a:pt x="394926" y="0"/>
                  <a:pt x="882091" y="0"/>
                </a:cubicBezTo>
                <a:cubicBezTo>
                  <a:pt x="1369256" y="0"/>
                  <a:pt x="1764182" y="367431"/>
                  <a:pt x="1764182" y="820680"/>
                </a:cubicBezTo>
                <a:cubicBezTo>
                  <a:pt x="1764182" y="1273929"/>
                  <a:pt x="1369256" y="1641360"/>
                  <a:pt x="882091" y="1641360"/>
                </a:cubicBezTo>
                <a:cubicBezTo>
                  <a:pt x="394926" y="1641360"/>
                  <a:pt x="0" y="1273929"/>
                  <a:pt x="0" y="820680"/>
                </a:cubicBezTo>
                <a:close/>
              </a:path>
            </a:pathLst>
          </a:custGeom>
          <a:solidFill>
            <a:schemeClr val="bg1"/>
          </a:solidFill>
          <a:ln w="6350">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918" tIns="275931" rIns="293918" bIns="275931" numCol="1" spcCol="1270" anchor="ctr" anchorCtr="0">
            <a:noAutofit/>
          </a:bodyPr>
          <a:lstStyle/>
          <a:p>
            <a:pPr lvl="0" algn="ctr" defTabSz="1244600">
              <a:lnSpc>
                <a:spcPct val="90000"/>
              </a:lnSpc>
              <a:spcBef>
                <a:spcPct val="0"/>
              </a:spcBef>
              <a:spcAft>
                <a:spcPct val="35000"/>
              </a:spcAft>
            </a:pPr>
            <a:endParaRPr lang="ja-JP" altLang="en-US" sz="1600" dirty="0">
              <a:solidFill>
                <a:prstClr val="white"/>
              </a:solidFill>
              <a:latin typeface="BIZ UDPゴシック" panose="020B0400000000000000" pitchFamily="50" charset="-128"/>
              <a:ea typeface="BIZ UDPゴシック" panose="020B0400000000000000" pitchFamily="50" charset="-128"/>
            </a:endParaRPr>
          </a:p>
        </p:txBody>
      </p:sp>
      <p:sp>
        <p:nvSpPr>
          <p:cNvPr id="16" name="フリーフォーム 15"/>
          <p:cNvSpPr/>
          <p:nvPr/>
        </p:nvSpPr>
        <p:spPr>
          <a:xfrm>
            <a:off x="7236690" y="1485977"/>
            <a:ext cx="1754608" cy="1575672"/>
          </a:xfrm>
          <a:custGeom>
            <a:avLst/>
            <a:gdLst>
              <a:gd name="connsiteX0" fmla="*/ 0 w 1764182"/>
              <a:gd name="connsiteY0" fmla="*/ 820680 h 1641359"/>
              <a:gd name="connsiteX1" fmla="*/ 882091 w 1764182"/>
              <a:gd name="connsiteY1" fmla="*/ 0 h 1641359"/>
              <a:gd name="connsiteX2" fmla="*/ 1764182 w 1764182"/>
              <a:gd name="connsiteY2" fmla="*/ 820680 h 1641359"/>
              <a:gd name="connsiteX3" fmla="*/ 882091 w 1764182"/>
              <a:gd name="connsiteY3" fmla="*/ 1641360 h 1641359"/>
              <a:gd name="connsiteX4" fmla="*/ 0 w 1764182"/>
              <a:gd name="connsiteY4" fmla="*/ 820680 h 164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182" h="1641359">
                <a:moveTo>
                  <a:pt x="0" y="820680"/>
                </a:moveTo>
                <a:cubicBezTo>
                  <a:pt x="0" y="367431"/>
                  <a:pt x="394926" y="0"/>
                  <a:pt x="882091" y="0"/>
                </a:cubicBezTo>
                <a:cubicBezTo>
                  <a:pt x="1369256" y="0"/>
                  <a:pt x="1764182" y="367431"/>
                  <a:pt x="1764182" y="820680"/>
                </a:cubicBezTo>
                <a:cubicBezTo>
                  <a:pt x="1764182" y="1273929"/>
                  <a:pt x="1369256" y="1641360"/>
                  <a:pt x="882091" y="1641360"/>
                </a:cubicBezTo>
                <a:cubicBezTo>
                  <a:pt x="394926" y="1641360"/>
                  <a:pt x="0" y="1273929"/>
                  <a:pt x="0" y="820680"/>
                </a:cubicBezTo>
                <a:close/>
              </a:path>
            </a:pathLst>
          </a:custGeom>
          <a:solidFill>
            <a:schemeClr val="bg1"/>
          </a:solidFill>
          <a:ln w="6350">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918" tIns="275931" rIns="293918" bIns="275931" numCol="1" spcCol="1270" anchor="ctr" anchorCtr="0">
            <a:noAutofit/>
          </a:bodyPr>
          <a:lstStyle/>
          <a:p>
            <a:pPr lvl="0" algn="ctr" defTabSz="1244600">
              <a:lnSpc>
                <a:spcPct val="90000"/>
              </a:lnSpc>
              <a:spcBef>
                <a:spcPct val="0"/>
              </a:spcBef>
              <a:spcAft>
                <a:spcPct val="35000"/>
              </a:spcAft>
            </a:pPr>
            <a:endParaRPr lang="ja-JP" altLang="en-US" sz="1600" dirty="0">
              <a:solidFill>
                <a:prstClr val="white"/>
              </a:solidFill>
              <a:latin typeface="BIZ UDPゴシック" panose="020B0400000000000000" pitchFamily="50" charset="-128"/>
              <a:ea typeface="BIZ UDPゴシック" panose="020B0400000000000000" pitchFamily="50" charset="-128"/>
            </a:endParaRPr>
          </a:p>
        </p:txBody>
      </p:sp>
      <p:sp>
        <p:nvSpPr>
          <p:cNvPr id="18" name="フリーフォーム 17"/>
          <p:cNvSpPr/>
          <p:nvPr/>
        </p:nvSpPr>
        <p:spPr>
          <a:xfrm>
            <a:off x="7770091" y="3232633"/>
            <a:ext cx="1754608" cy="1575672"/>
          </a:xfrm>
          <a:custGeom>
            <a:avLst/>
            <a:gdLst>
              <a:gd name="connsiteX0" fmla="*/ 0 w 1764182"/>
              <a:gd name="connsiteY0" fmla="*/ 820680 h 1641359"/>
              <a:gd name="connsiteX1" fmla="*/ 882091 w 1764182"/>
              <a:gd name="connsiteY1" fmla="*/ 0 h 1641359"/>
              <a:gd name="connsiteX2" fmla="*/ 1764182 w 1764182"/>
              <a:gd name="connsiteY2" fmla="*/ 820680 h 1641359"/>
              <a:gd name="connsiteX3" fmla="*/ 882091 w 1764182"/>
              <a:gd name="connsiteY3" fmla="*/ 1641360 h 1641359"/>
              <a:gd name="connsiteX4" fmla="*/ 0 w 1764182"/>
              <a:gd name="connsiteY4" fmla="*/ 820680 h 164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182" h="1641359">
                <a:moveTo>
                  <a:pt x="0" y="820680"/>
                </a:moveTo>
                <a:cubicBezTo>
                  <a:pt x="0" y="367431"/>
                  <a:pt x="394926" y="0"/>
                  <a:pt x="882091" y="0"/>
                </a:cubicBezTo>
                <a:cubicBezTo>
                  <a:pt x="1369256" y="0"/>
                  <a:pt x="1764182" y="367431"/>
                  <a:pt x="1764182" y="820680"/>
                </a:cubicBezTo>
                <a:cubicBezTo>
                  <a:pt x="1764182" y="1273929"/>
                  <a:pt x="1369256" y="1641360"/>
                  <a:pt x="882091" y="1641360"/>
                </a:cubicBezTo>
                <a:cubicBezTo>
                  <a:pt x="394926" y="1641360"/>
                  <a:pt x="0" y="1273929"/>
                  <a:pt x="0" y="820680"/>
                </a:cubicBezTo>
                <a:close/>
              </a:path>
            </a:pathLst>
          </a:custGeom>
          <a:solidFill>
            <a:schemeClr val="bg1"/>
          </a:solidFill>
          <a:ln w="6350">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918" tIns="275931" rIns="293918" bIns="275931" numCol="1" spcCol="1270" anchor="ctr" anchorCtr="0">
            <a:noAutofit/>
          </a:bodyPr>
          <a:lstStyle/>
          <a:p>
            <a:pPr lvl="0" algn="ctr" defTabSz="1244600">
              <a:lnSpc>
                <a:spcPct val="90000"/>
              </a:lnSpc>
              <a:spcBef>
                <a:spcPct val="0"/>
              </a:spcBef>
              <a:spcAft>
                <a:spcPct val="35000"/>
              </a:spcAft>
            </a:pPr>
            <a:endParaRPr lang="ja-JP" altLang="en-US" sz="1600" dirty="0">
              <a:solidFill>
                <a:prstClr val="white"/>
              </a:solidFill>
              <a:latin typeface="BIZ UDPゴシック" panose="020B0400000000000000" pitchFamily="50" charset="-128"/>
              <a:ea typeface="BIZ UDPゴシック" panose="020B0400000000000000" pitchFamily="50" charset="-128"/>
            </a:endParaRPr>
          </a:p>
        </p:txBody>
      </p:sp>
      <p:pic>
        <p:nvPicPr>
          <p:cNvPr id="19" name="Picture 8" descr="往診イラスト／無料イラストなら「イラスト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8025" y="1128821"/>
            <a:ext cx="1201128" cy="1098905"/>
          </a:xfrm>
          <a:prstGeom prst="rect">
            <a:avLst/>
          </a:prstGeom>
          <a:extLst>
            <a:ext uri="{909E8E84-426E-40DD-AFC4-6F175D3DCCD1}">
              <a14:hiddenFill xmlns:a14="http://schemas.microsoft.com/office/drawing/2010/main">
                <a:solidFill>
                  <a:srgbClr val="FFFFFF"/>
                </a:solidFill>
              </a14:hiddenFill>
            </a:ext>
          </a:extLst>
        </p:spPr>
      </p:pic>
      <p:sp>
        <p:nvSpPr>
          <p:cNvPr id="20" name="フリーフォーム 19"/>
          <p:cNvSpPr/>
          <p:nvPr/>
        </p:nvSpPr>
        <p:spPr>
          <a:xfrm>
            <a:off x="6662734" y="5155869"/>
            <a:ext cx="1754608" cy="1575672"/>
          </a:xfrm>
          <a:custGeom>
            <a:avLst/>
            <a:gdLst>
              <a:gd name="connsiteX0" fmla="*/ 0 w 1764182"/>
              <a:gd name="connsiteY0" fmla="*/ 820680 h 1641359"/>
              <a:gd name="connsiteX1" fmla="*/ 882091 w 1764182"/>
              <a:gd name="connsiteY1" fmla="*/ 0 h 1641359"/>
              <a:gd name="connsiteX2" fmla="*/ 1764182 w 1764182"/>
              <a:gd name="connsiteY2" fmla="*/ 820680 h 1641359"/>
              <a:gd name="connsiteX3" fmla="*/ 882091 w 1764182"/>
              <a:gd name="connsiteY3" fmla="*/ 1641360 h 1641359"/>
              <a:gd name="connsiteX4" fmla="*/ 0 w 1764182"/>
              <a:gd name="connsiteY4" fmla="*/ 820680 h 164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182" h="1641359">
                <a:moveTo>
                  <a:pt x="0" y="820680"/>
                </a:moveTo>
                <a:cubicBezTo>
                  <a:pt x="0" y="367431"/>
                  <a:pt x="394926" y="0"/>
                  <a:pt x="882091" y="0"/>
                </a:cubicBezTo>
                <a:cubicBezTo>
                  <a:pt x="1369256" y="0"/>
                  <a:pt x="1764182" y="367431"/>
                  <a:pt x="1764182" y="820680"/>
                </a:cubicBezTo>
                <a:cubicBezTo>
                  <a:pt x="1764182" y="1273929"/>
                  <a:pt x="1369256" y="1641360"/>
                  <a:pt x="882091" y="1641360"/>
                </a:cubicBezTo>
                <a:cubicBezTo>
                  <a:pt x="394926" y="1641360"/>
                  <a:pt x="0" y="1273929"/>
                  <a:pt x="0" y="820680"/>
                </a:cubicBezTo>
                <a:close/>
              </a:path>
            </a:pathLst>
          </a:custGeom>
          <a:solidFill>
            <a:schemeClr val="bg1"/>
          </a:solidFill>
          <a:ln w="6350">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918" tIns="275931" rIns="293918" bIns="275931" numCol="1" spcCol="1270" anchor="ctr" anchorCtr="0">
            <a:noAutofit/>
          </a:bodyPr>
          <a:lstStyle/>
          <a:p>
            <a:pPr lvl="0" algn="ctr" defTabSz="1244600">
              <a:lnSpc>
                <a:spcPct val="90000"/>
              </a:lnSpc>
              <a:spcBef>
                <a:spcPct val="0"/>
              </a:spcBef>
              <a:spcAft>
                <a:spcPct val="35000"/>
              </a:spcAft>
            </a:pPr>
            <a:endParaRPr lang="ja-JP" altLang="en-US" sz="1600" dirty="0">
              <a:solidFill>
                <a:prstClr val="white"/>
              </a:solidFill>
              <a:latin typeface="BIZ UDPゴシック" panose="020B0400000000000000" pitchFamily="50" charset="-128"/>
              <a:ea typeface="BIZ UDPゴシック" panose="020B0400000000000000" pitchFamily="50" charset="-128"/>
            </a:endParaRPr>
          </a:p>
        </p:txBody>
      </p:sp>
      <p:sp>
        <p:nvSpPr>
          <p:cNvPr id="21" name="フリーフォーム 20"/>
          <p:cNvSpPr/>
          <p:nvPr/>
        </p:nvSpPr>
        <p:spPr>
          <a:xfrm>
            <a:off x="3901144" y="5187651"/>
            <a:ext cx="1754608" cy="1575672"/>
          </a:xfrm>
          <a:custGeom>
            <a:avLst/>
            <a:gdLst>
              <a:gd name="connsiteX0" fmla="*/ 0 w 1764182"/>
              <a:gd name="connsiteY0" fmla="*/ 820680 h 1641359"/>
              <a:gd name="connsiteX1" fmla="*/ 882091 w 1764182"/>
              <a:gd name="connsiteY1" fmla="*/ 0 h 1641359"/>
              <a:gd name="connsiteX2" fmla="*/ 1764182 w 1764182"/>
              <a:gd name="connsiteY2" fmla="*/ 820680 h 1641359"/>
              <a:gd name="connsiteX3" fmla="*/ 882091 w 1764182"/>
              <a:gd name="connsiteY3" fmla="*/ 1641360 h 1641359"/>
              <a:gd name="connsiteX4" fmla="*/ 0 w 1764182"/>
              <a:gd name="connsiteY4" fmla="*/ 820680 h 164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182" h="1641359">
                <a:moveTo>
                  <a:pt x="0" y="820680"/>
                </a:moveTo>
                <a:cubicBezTo>
                  <a:pt x="0" y="367431"/>
                  <a:pt x="394926" y="0"/>
                  <a:pt x="882091" y="0"/>
                </a:cubicBezTo>
                <a:cubicBezTo>
                  <a:pt x="1369256" y="0"/>
                  <a:pt x="1764182" y="367431"/>
                  <a:pt x="1764182" y="820680"/>
                </a:cubicBezTo>
                <a:cubicBezTo>
                  <a:pt x="1764182" y="1273929"/>
                  <a:pt x="1369256" y="1641360"/>
                  <a:pt x="882091" y="1641360"/>
                </a:cubicBezTo>
                <a:cubicBezTo>
                  <a:pt x="394926" y="1641360"/>
                  <a:pt x="0" y="1273929"/>
                  <a:pt x="0" y="820680"/>
                </a:cubicBezTo>
                <a:close/>
              </a:path>
            </a:pathLst>
          </a:custGeom>
          <a:solidFill>
            <a:schemeClr val="bg1"/>
          </a:solidFill>
          <a:ln w="6350">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918" tIns="275931" rIns="293918" bIns="275931" numCol="1" spcCol="1270" anchor="ctr" anchorCtr="0">
            <a:noAutofit/>
          </a:bodyPr>
          <a:lstStyle/>
          <a:p>
            <a:pPr lvl="0" algn="ctr" defTabSz="1244600">
              <a:lnSpc>
                <a:spcPct val="90000"/>
              </a:lnSpc>
              <a:spcBef>
                <a:spcPct val="0"/>
              </a:spcBef>
              <a:spcAft>
                <a:spcPct val="35000"/>
              </a:spcAft>
            </a:pPr>
            <a:endParaRPr lang="ja-JP" altLang="en-US" sz="1600" dirty="0">
              <a:solidFill>
                <a:prstClr val="white"/>
              </a:solidFill>
              <a:latin typeface="BIZ UDPゴシック" panose="020B0400000000000000" pitchFamily="50" charset="-128"/>
              <a:ea typeface="BIZ UDPゴシック" panose="020B0400000000000000" pitchFamily="50" charset="-128"/>
            </a:endParaRPr>
          </a:p>
        </p:txBody>
      </p:sp>
      <p:sp>
        <p:nvSpPr>
          <p:cNvPr id="25" name="フリーフォーム 24"/>
          <p:cNvSpPr/>
          <p:nvPr/>
        </p:nvSpPr>
        <p:spPr>
          <a:xfrm>
            <a:off x="2986543" y="1464426"/>
            <a:ext cx="1754608" cy="1575672"/>
          </a:xfrm>
          <a:custGeom>
            <a:avLst/>
            <a:gdLst>
              <a:gd name="connsiteX0" fmla="*/ 0 w 1764182"/>
              <a:gd name="connsiteY0" fmla="*/ 820680 h 1641359"/>
              <a:gd name="connsiteX1" fmla="*/ 882091 w 1764182"/>
              <a:gd name="connsiteY1" fmla="*/ 0 h 1641359"/>
              <a:gd name="connsiteX2" fmla="*/ 1764182 w 1764182"/>
              <a:gd name="connsiteY2" fmla="*/ 820680 h 1641359"/>
              <a:gd name="connsiteX3" fmla="*/ 882091 w 1764182"/>
              <a:gd name="connsiteY3" fmla="*/ 1641360 h 1641359"/>
              <a:gd name="connsiteX4" fmla="*/ 0 w 1764182"/>
              <a:gd name="connsiteY4" fmla="*/ 820680 h 164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182" h="1641359">
                <a:moveTo>
                  <a:pt x="0" y="820680"/>
                </a:moveTo>
                <a:cubicBezTo>
                  <a:pt x="0" y="367431"/>
                  <a:pt x="394926" y="0"/>
                  <a:pt x="882091" y="0"/>
                </a:cubicBezTo>
                <a:cubicBezTo>
                  <a:pt x="1369256" y="0"/>
                  <a:pt x="1764182" y="367431"/>
                  <a:pt x="1764182" y="820680"/>
                </a:cubicBezTo>
                <a:cubicBezTo>
                  <a:pt x="1764182" y="1273929"/>
                  <a:pt x="1369256" y="1641360"/>
                  <a:pt x="882091" y="1641360"/>
                </a:cubicBezTo>
                <a:cubicBezTo>
                  <a:pt x="394926" y="1641360"/>
                  <a:pt x="0" y="1273929"/>
                  <a:pt x="0" y="820680"/>
                </a:cubicBezTo>
                <a:close/>
              </a:path>
            </a:pathLst>
          </a:custGeom>
          <a:solidFill>
            <a:schemeClr val="bg1"/>
          </a:solidFill>
          <a:ln w="6350">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918" tIns="275931" rIns="293918" bIns="275931" numCol="1" spcCol="1270" anchor="ctr" anchorCtr="0">
            <a:noAutofit/>
          </a:bodyPr>
          <a:lstStyle/>
          <a:p>
            <a:pPr lvl="0" algn="ctr" defTabSz="1244600">
              <a:lnSpc>
                <a:spcPct val="90000"/>
              </a:lnSpc>
              <a:spcBef>
                <a:spcPct val="0"/>
              </a:spcBef>
              <a:spcAft>
                <a:spcPct val="35000"/>
              </a:spcAft>
            </a:pPr>
            <a:endParaRPr lang="ja-JP" altLang="en-US" sz="1600" dirty="0">
              <a:solidFill>
                <a:prstClr val="white"/>
              </a:solidFill>
              <a:latin typeface="BIZ UDPゴシック" panose="020B0400000000000000" pitchFamily="50" charset="-128"/>
              <a:ea typeface="BIZ UDPゴシック" panose="020B0400000000000000" pitchFamily="50" charset="-128"/>
            </a:endParaRPr>
          </a:p>
        </p:txBody>
      </p:sp>
      <p:sp>
        <p:nvSpPr>
          <p:cNvPr id="26" name="フリーフォーム 25"/>
          <p:cNvSpPr/>
          <p:nvPr/>
        </p:nvSpPr>
        <p:spPr>
          <a:xfrm>
            <a:off x="2210197" y="3625301"/>
            <a:ext cx="1754608" cy="1575672"/>
          </a:xfrm>
          <a:custGeom>
            <a:avLst/>
            <a:gdLst>
              <a:gd name="connsiteX0" fmla="*/ 0 w 1764182"/>
              <a:gd name="connsiteY0" fmla="*/ 820680 h 1641359"/>
              <a:gd name="connsiteX1" fmla="*/ 882091 w 1764182"/>
              <a:gd name="connsiteY1" fmla="*/ 0 h 1641359"/>
              <a:gd name="connsiteX2" fmla="*/ 1764182 w 1764182"/>
              <a:gd name="connsiteY2" fmla="*/ 820680 h 1641359"/>
              <a:gd name="connsiteX3" fmla="*/ 882091 w 1764182"/>
              <a:gd name="connsiteY3" fmla="*/ 1641360 h 1641359"/>
              <a:gd name="connsiteX4" fmla="*/ 0 w 1764182"/>
              <a:gd name="connsiteY4" fmla="*/ 820680 h 164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182" h="1641359">
                <a:moveTo>
                  <a:pt x="0" y="820680"/>
                </a:moveTo>
                <a:cubicBezTo>
                  <a:pt x="0" y="367431"/>
                  <a:pt x="394926" y="0"/>
                  <a:pt x="882091" y="0"/>
                </a:cubicBezTo>
                <a:cubicBezTo>
                  <a:pt x="1369256" y="0"/>
                  <a:pt x="1764182" y="367431"/>
                  <a:pt x="1764182" y="820680"/>
                </a:cubicBezTo>
                <a:cubicBezTo>
                  <a:pt x="1764182" y="1273929"/>
                  <a:pt x="1369256" y="1641360"/>
                  <a:pt x="882091" y="1641360"/>
                </a:cubicBezTo>
                <a:cubicBezTo>
                  <a:pt x="394926" y="1641360"/>
                  <a:pt x="0" y="1273929"/>
                  <a:pt x="0" y="820680"/>
                </a:cubicBezTo>
                <a:close/>
              </a:path>
            </a:pathLst>
          </a:custGeom>
          <a:solidFill>
            <a:schemeClr val="bg1"/>
          </a:solidFill>
          <a:ln w="6350">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918" tIns="275931" rIns="293918" bIns="275931" numCol="1" spcCol="1270" anchor="ctr" anchorCtr="0">
            <a:noAutofit/>
          </a:bodyPr>
          <a:lstStyle/>
          <a:p>
            <a:pPr lvl="0" algn="ctr" defTabSz="1244600">
              <a:lnSpc>
                <a:spcPct val="90000"/>
              </a:lnSpc>
              <a:spcBef>
                <a:spcPct val="0"/>
              </a:spcBef>
              <a:spcAft>
                <a:spcPct val="35000"/>
              </a:spcAft>
            </a:pPr>
            <a:endParaRPr lang="ja-JP" altLang="en-US" sz="1600" dirty="0">
              <a:solidFill>
                <a:prstClr val="white"/>
              </a:solidFill>
              <a:latin typeface="BIZ UDPゴシック" panose="020B0400000000000000" pitchFamily="50" charset="-128"/>
              <a:ea typeface="BIZ UDPゴシック" panose="020B0400000000000000" pitchFamily="50" charset="-128"/>
            </a:endParaRPr>
          </a:p>
        </p:txBody>
      </p:sp>
      <p:pic>
        <p:nvPicPr>
          <p:cNvPr id="27" name="Picture 6" descr="ソース画像を表示"/>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38" y="1400326"/>
            <a:ext cx="1654800" cy="16548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ソース画像を表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7791" y="3197398"/>
            <a:ext cx="1610907" cy="16109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ソース画像を表示"/>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557" y="5152103"/>
            <a:ext cx="1443112" cy="1443112"/>
          </a:xfrm>
          <a:prstGeom prst="rect">
            <a:avLst/>
          </a:prstGeom>
          <a:noFill/>
          <a:extLst>
            <a:ext uri="{909E8E84-426E-40DD-AFC4-6F175D3DCCD1}">
              <a14:hiddenFill xmlns:a14="http://schemas.microsoft.com/office/drawing/2010/main">
                <a:solidFill>
                  <a:srgbClr val="FFFFFF"/>
                </a:solidFill>
              </a14:hiddenFill>
            </a:ext>
          </a:extLst>
        </p:spPr>
      </p:pic>
      <p:pic>
        <p:nvPicPr>
          <p:cNvPr id="30" name="図 29"/>
          <p:cNvPicPr>
            <a:picLocks noChangeAspect="1"/>
          </p:cNvPicPr>
          <p:nvPr/>
        </p:nvPicPr>
        <p:blipFill>
          <a:blip r:embed="rId6"/>
          <a:stretch>
            <a:fillRect/>
          </a:stretch>
        </p:blipFill>
        <p:spPr>
          <a:xfrm>
            <a:off x="4132230" y="5320650"/>
            <a:ext cx="1292436" cy="1292436"/>
          </a:xfrm>
          <a:prstGeom prst="rect">
            <a:avLst/>
          </a:prstGeom>
        </p:spPr>
      </p:pic>
      <p:pic>
        <p:nvPicPr>
          <p:cNvPr id="31" name="Picture 2" descr="ソース画像を表示"/>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196256" y="3752678"/>
            <a:ext cx="1801464" cy="1368353"/>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a:picLocks noChangeAspect="1"/>
          </p:cNvPicPr>
          <p:nvPr/>
        </p:nvPicPr>
        <p:blipFill>
          <a:blip r:embed="rId8"/>
          <a:stretch>
            <a:fillRect/>
          </a:stretch>
        </p:blipFill>
        <p:spPr>
          <a:xfrm>
            <a:off x="3040557" y="1678273"/>
            <a:ext cx="1635093" cy="1311708"/>
          </a:xfrm>
          <a:prstGeom prst="rect">
            <a:avLst/>
          </a:prstGeom>
        </p:spPr>
      </p:pic>
      <p:sp>
        <p:nvSpPr>
          <p:cNvPr id="33" name="フリーフォーム 32"/>
          <p:cNvSpPr/>
          <p:nvPr/>
        </p:nvSpPr>
        <p:spPr>
          <a:xfrm>
            <a:off x="4899807" y="2973777"/>
            <a:ext cx="2062599" cy="2019511"/>
          </a:xfrm>
          <a:custGeom>
            <a:avLst/>
            <a:gdLst>
              <a:gd name="connsiteX0" fmla="*/ 0 w 1764182"/>
              <a:gd name="connsiteY0" fmla="*/ 820680 h 1641359"/>
              <a:gd name="connsiteX1" fmla="*/ 882091 w 1764182"/>
              <a:gd name="connsiteY1" fmla="*/ 0 h 1641359"/>
              <a:gd name="connsiteX2" fmla="*/ 1764182 w 1764182"/>
              <a:gd name="connsiteY2" fmla="*/ 820680 h 1641359"/>
              <a:gd name="connsiteX3" fmla="*/ 882091 w 1764182"/>
              <a:gd name="connsiteY3" fmla="*/ 1641360 h 1641359"/>
              <a:gd name="connsiteX4" fmla="*/ 0 w 1764182"/>
              <a:gd name="connsiteY4" fmla="*/ 820680 h 164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182" h="1641359">
                <a:moveTo>
                  <a:pt x="0" y="820680"/>
                </a:moveTo>
                <a:cubicBezTo>
                  <a:pt x="0" y="367431"/>
                  <a:pt x="394926" y="0"/>
                  <a:pt x="882091" y="0"/>
                </a:cubicBezTo>
                <a:cubicBezTo>
                  <a:pt x="1369256" y="0"/>
                  <a:pt x="1764182" y="367431"/>
                  <a:pt x="1764182" y="820680"/>
                </a:cubicBezTo>
                <a:cubicBezTo>
                  <a:pt x="1764182" y="1273929"/>
                  <a:pt x="1369256" y="1641360"/>
                  <a:pt x="882091" y="1641360"/>
                </a:cubicBezTo>
                <a:cubicBezTo>
                  <a:pt x="394926" y="1641360"/>
                  <a:pt x="0" y="1273929"/>
                  <a:pt x="0" y="820680"/>
                </a:cubicBezTo>
                <a:close/>
              </a:path>
            </a:pathLst>
          </a:custGeom>
          <a:solidFill>
            <a:schemeClr val="bg1"/>
          </a:solidFill>
          <a:ln w="6350">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918" tIns="275931" rIns="293918" bIns="275931" numCol="1" spcCol="1270" anchor="ctr" anchorCtr="0">
            <a:noAutofit/>
          </a:bodyPr>
          <a:lstStyle/>
          <a:p>
            <a:pPr lvl="0" algn="ctr" defTabSz="1244600">
              <a:lnSpc>
                <a:spcPct val="90000"/>
              </a:lnSpc>
              <a:spcBef>
                <a:spcPct val="0"/>
              </a:spcBef>
              <a:spcAft>
                <a:spcPct val="35000"/>
              </a:spcAft>
            </a:pPr>
            <a:endParaRPr lang="ja-JP" altLang="en-US" sz="1600" dirty="0">
              <a:solidFill>
                <a:prstClr val="white"/>
              </a:solidFill>
              <a:latin typeface="BIZ UDPゴシック" panose="020B0400000000000000" pitchFamily="50" charset="-128"/>
              <a:ea typeface="BIZ UDPゴシック" panose="020B0400000000000000" pitchFamily="50" charset="-128"/>
            </a:endParaRPr>
          </a:p>
        </p:txBody>
      </p:sp>
      <p:pic>
        <p:nvPicPr>
          <p:cNvPr id="34" name="Picture 2" descr="ソース画像を表示"/>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80885" y="3393306"/>
            <a:ext cx="1467160" cy="1269299"/>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p:cNvSpPr txBox="1"/>
          <p:nvPr/>
        </p:nvSpPr>
        <p:spPr>
          <a:xfrm>
            <a:off x="5395927" y="2376502"/>
            <a:ext cx="1223889" cy="369332"/>
          </a:xfrm>
          <a:prstGeom prst="rect">
            <a:avLst/>
          </a:prstGeom>
          <a:noFill/>
        </p:spPr>
        <p:txBody>
          <a:bodyPr wrap="square" rtlCol="0">
            <a:spAutoFit/>
          </a:bodyPr>
          <a:lstStyle/>
          <a:p>
            <a:r>
              <a:rPr kumimoji="1" lang="ja-JP" altLang="en-US" dirty="0" smtClean="0"/>
              <a:t>医療機関</a:t>
            </a:r>
            <a:endParaRPr kumimoji="1" lang="ja-JP" altLang="en-US" dirty="0"/>
          </a:p>
        </p:txBody>
      </p:sp>
      <p:sp>
        <p:nvSpPr>
          <p:cNvPr id="38" name="テキスト ボックス 37"/>
          <p:cNvSpPr txBox="1"/>
          <p:nvPr/>
        </p:nvSpPr>
        <p:spPr>
          <a:xfrm>
            <a:off x="7809757" y="2760845"/>
            <a:ext cx="702905" cy="369332"/>
          </a:xfrm>
          <a:prstGeom prst="rect">
            <a:avLst/>
          </a:prstGeom>
          <a:noFill/>
        </p:spPr>
        <p:txBody>
          <a:bodyPr wrap="square" rtlCol="0">
            <a:spAutoFit/>
          </a:bodyPr>
          <a:lstStyle/>
          <a:p>
            <a:r>
              <a:rPr kumimoji="1" lang="ja-JP" altLang="en-US" dirty="0" smtClean="0"/>
              <a:t>薬局</a:t>
            </a:r>
            <a:endParaRPr kumimoji="1" lang="ja-JP" altLang="en-US" dirty="0"/>
          </a:p>
        </p:txBody>
      </p:sp>
      <p:sp>
        <p:nvSpPr>
          <p:cNvPr id="39" name="テキスト ボックス 38"/>
          <p:cNvSpPr txBox="1"/>
          <p:nvPr/>
        </p:nvSpPr>
        <p:spPr>
          <a:xfrm>
            <a:off x="8100516" y="4501919"/>
            <a:ext cx="1760960" cy="646331"/>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訪問看護</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ステーション</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7959247" y="6472225"/>
            <a:ext cx="998806" cy="369332"/>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役所</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1" name="テキスト ボックス 40"/>
          <p:cNvSpPr txBox="1"/>
          <p:nvPr/>
        </p:nvSpPr>
        <p:spPr>
          <a:xfrm>
            <a:off x="3308908" y="6444188"/>
            <a:ext cx="1125417" cy="369332"/>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保健所</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2" name="テキスト ボックス 41"/>
          <p:cNvSpPr txBox="1"/>
          <p:nvPr/>
        </p:nvSpPr>
        <p:spPr>
          <a:xfrm>
            <a:off x="1520340" y="4472954"/>
            <a:ext cx="1362015" cy="369332"/>
          </a:xfrm>
          <a:prstGeom prst="rect">
            <a:avLst/>
          </a:prstGeom>
          <a:noFill/>
        </p:spPr>
        <p:txBody>
          <a:bodyPr wrap="square" rtlCol="0">
            <a:spAutoFit/>
          </a:bodyPr>
          <a:lstStyle/>
          <a:p>
            <a:r>
              <a:rPr kumimoji="1" lang="ja-JP" altLang="en-US" dirty="0" smtClean="0"/>
              <a:t>消防</a:t>
            </a:r>
            <a:endParaRPr kumimoji="1" lang="ja-JP" altLang="en-US" dirty="0"/>
          </a:p>
        </p:txBody>
      </p:sp>
      <p:sp>
        <p:nvSpPr>
          <p:cNvPr id="43" name="テキスト ボックス 42"/>
          <p:cNvSpPr txBox="1"/>
          <p:nvPr/>
        </p:nvSpPr>
        <p:spPr>
          <a:xfrm>
            <a:off x="1988083" y="1664311"/>
            <a:ext cx="1375502" cy="923330"/>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高齢者</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err="1">
                <a:latin typeface="HG丸ｺﾞｼｯｸM-PRO" panose="020F0600000000000000" pitchFamily="50" charset="-128"/>
                <a:ea typeface="HG丸ｺﾞｼｯｸM-PRO" panose="020F0600000000000000" pitchFamily="50" charset="-128"/>
              </a:rPr>
              <a:t>障</a:t>
            </a:r>
            <a:r>
              <a:rPr lang="ja-JP" altLang="en-US" dirty="0" err="1" smtClean="0">
                <a:latin typeface="HG丸ｺﾞｼｯｸM-PRO" panose="020F0600000000000000" pitchFamily="50" charset="-128"/>
                <a:ea typeface="HG丸ｺﾞｼｯｸM-PRO" panose="020F0600000000000000" pitchFamily="50" charset="-128"/>
              </a:rPr>
              <a:t>がい</a:t>
            </a:r>
            <a:r>
              <a:rPr lang="ja-JP" altLang="en-US" dirty="0" smtClean="0">
                <a:latin typeface="HG丸ｺﾞｼｯｸM-PRO" panose="020F0600000000000000" pitchFamily="50" charset="-128"/>
                <a:ea typeface="HG丸ｺﾞｼｯｸM-PRO" panose="020F0600000000000000" pitchFamily="50" charset="-128"/>
              </a:rPr>
              <a:t>者</a:t>
            </a:r>
            <a:endParaRPr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施設</a:t>
            </a:r>
          </a:p>
        </p:txBody>
      </p:sp>
      <p:sp>
        <p:nvSpPr>
          <p:cNvPr id="44" name="テキスト ボックス 43"/>
          <p:cNvSpPr txBox="1"/>
          <p:nvPr/>
        </p:nvSpPr>
        <p:spPr>
          <a:xfrm>
            <a:off x="5647392" y="5036565"/>
            <a:ext cx="935880" cy="369332"/>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府民</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5" name="正方形/長方形 44"/>
          <p:cNvSpPr/>
          <p:nvPr/>
        </p:nvSpPr>
        <p:spPr>
          <a:xfrm>
            <a:off x="295241" y="146158"/>
            <a:ext cx="11565228" cy="702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ln w="22225">
                  <a:noFill/>
                  <a:prstDash val="solid"/>
                </a:ln>
                <a:solidFill>
                  <a:schemeClr val="bg1"/>
                </a:solidFill>
                <a:latin typeface="HG丸ｺﾞｼｯｸM-PRO" panose="020F0600000000000000" pitchFamily="50" charset="-128"/>
                <a:ea typeface="HG丸ｺﾞｼｯｸM-PRO" panose="020F0600000000000000" pitchFamily="50" charset="-128"/>
              </a:rPr>
              <a:t>６</a:t>
            </a:r>
            <a:r>
              <a:rPr lang="en-US" altLang="ja-JP"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a:t>
            </a:r>
            <a:r>
              <a:rPr lang="ja-JP" altLang="en-US"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関係機関との協働</a:t>
            </a:r>
            <a:endParaRPr lang="en-US" altLang="ja-JP"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endParaRPr>
          </a:p>
        </p:txBody>
      </p:sp>
      <p:sp>
        <p:nvSpPr>
          <p:cNvPr id="47" name="テキスト ボックス 46"/>
          <p:cNvSpPr txBox="1"/>
          <p:nvPr/>
        </p:nvSpPr>
        <p:spPr>
          <a:xfrm>
            <a:off x="6715437" y="818095"/>
            <a:ext cx="3714861" cy="646331"/>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発生届</a:t>
            </a:r>
            <a:r>
              <a:rPr lang="ja-JP" altLang="en-US" dirty="0" smtClean="0">
                <a:latin typeface="HG丸ｺﾞｼｯｸM-PRO" panose="020F0600000000000000" pitchFamily="50" charset="-128"/>
                <a:ea typeface="HG丸ｺﾞｼｯｸM-PRO" panose="020F0600000000000000" pitchFamily="50" charset="-128"/>
              </a:rPr>
              <a:t>の提出（ハーシスの入力）</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初期</a:t>
            </a:r>
            <a:r>
              <a:rPr lang="ja-JP" altLang="en-US" dirty="0" smtClean="0">
                <a:latin typeface="HG丸ｺﾞｼｯｸM-PRO" panose="020F0600000000000000" pitchFamily="50" charset="-128"/>
                <a:ea typeface="HG丸ｺﾞｼｯｸM-PRO" panose="020F0600000000000000" pitchFamily="50" charset="-128"/>
              </a:rPr>
              <a:t>治療・処方・</a:t>
            </a:r>
            <a:r>
              <a:rPr lang="ja-JP" altLang="en-US" dirty="0">
                <a:latin typeface="HG丸ｺﾞｼｯｸM-PRO" panose="020F0600000000000000" pitchFamily="50" charset="-128"/>
                <a:ea typeface="HG丸ｺﾞｼｯｸM-PRO" panose="020F0600000000000000" pitchFamily="50" charset="-128"/>
              </a:rPr>
              <a:t>健康観察</a:t>
            </a:r>
            <a:r>
              <a:rPr lang="ja-JP" altLang="en-US" dirty="0" smtClean="0">
                <a:latin typeface="HG丸ｺﾞｼｯｸM-PRO" panose="020F0600000000000000" pitchFamily="50" charset="-128"/>
                <a:ea typeface="HG丸ｺﾞｼｯｸM-PRO" panose="020F0600000000000000" pitchFamily="50" charset="-128"/>
              </a:rPr>
              <a:t>　など</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48" name="テキスト ボックス 47"/>
          <p:cNvSpPr txBox="1"/>
          <p:nvPr/>
        </p:nvSpPr>
        <p:spPr>
          <a:xfrm>
            <a:off x="9094276" y="1748365"/>
            <a:ext cx="2256604" cy="1200329"/>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調剤</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服薬指導・服薬管理</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検査</a:t>
            </a:r>
            <a:r>
              <a:rPr lang="ja-JP" altLang="en-US" dirty="0" smtClean="0">
                <a:latin typeface="HG丸ｺﾞｼｯｸM-PRO" panose="020F0600000000000000" pitchFamily="50" charset="-128"/>
                <a:ea typeface="HG丸ｺﾞｼｯｸM-PRO" panose="020F0600000000000000" pitchFamily="50" charset="-128"/>
              </a:rPr>
              <a:t>キット</a:t>
            </a:r>
            <a:endParaRPr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置き配</a:t>
            </a: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など</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9" name="テキスト ボックス 48"/>
          <p:cNvSpPr txBox="1"/>
          <p:nvPr/>
        </p:nvSpPr>
        <p:spPr>
          <a:xfrm>
            <a:off x="9327723" y="3420304"/>
            <a:ext cx="3164110" cy="1200329"/>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訪問看護師に</a:t>
            </a:r>
            <a:r>
              <a:rPr lang="ja-JP" altLang="en-US" dirty="0" smtClean="0">
                <a:latin typeface="HG丸ｺﾞｼｯｸM-PRO" panose="020F0600000000000000" pitchFamily="50" charset="-128"/>
                <a:ea typeface="HG丸ｺﾞｼｯｸM-PRO" panose="020F0600000000000000" pitchFamily="50" charset="-128"/>
              </a:rPr>
              <a:t>よる</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自宅</a:t>
            </a:r>
            <a:r>
              <a:rPr lang="ja-JP" altLang="en-US" dirty="0">
                <a:latin typeface="HG丸ｺﾞｼｯｸM-PRO" panose="020F0600000000000000" pitchFamily="50" charset="-128"/>
                <a:ea typeface="HG丸ｺﾞｼｯｸM-PRO" panose="020F0600000000000000" pitchFamily="50" charset="-128"/>
              </a:rPr>
              <a:t>療養者の健康観察</a:t>
            </a:r>
            <a:r>
              <a:rPr lang="ja-JP" altLang="en-US" dirty="0" smtClean="0">
                <a:latin typeface="HG丸ｺﾞｼｯｸM-PRO" panose="020F0600000000000000" pitchFamily="50" charset="-128"/>
                <a:ea typeface="HG丸ｺﾞｼｯｸM-PRO" panose="020F0600000000000000" pitchFamily="50" charset="-128"/>
              </a:rPr>
              <a:t>事業</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体調確認</a:t>
            </a:r>
            <a:endParaRPr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不安の傾聴　など</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0" name="テキスト ボックス 49"/>
          <p:cNvSpPr txBox="1"/>
          <p:nvPr/>
        </p:nvSpPr>
        <p:spPr>
          <a:xfrm>
            <a:off x="8792813" y="5433254"/>
            <a:ext cx="2923505" cy="1477328"/>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自宅療養支援パック</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ワクチン接種</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研修会</a:t>
            </a:r>
            <a:r>
              <a:rPr lang="ja-JP" altLang="en-US" dirty="0">
                <a:latin typeface="HG丸ｺﾞｼｯｸM-PRO" panose="020F0600000000000000" pitchFamily="50" charset="-128"/>
                <a:ea typeface="HG丸ｺﾞｼｯｸM-PRO" panose="020F0600000000000000" pitchFamily="50" charset="-128"/>
              </a:rPr>
              <a:t>の</a:t>
            </a:r>
            <a:r>
              <a:rPr lang="ja-JP" altLang="en-US" dirty="0" smtClean="0">
                <a:latin typeface="HG丸ｺﾞｼｯｸM-PRO" panose="020F0600000000000000" pitchFamily="50" charset="-128"/>
                <a:ea typeface="HG丸ｺﾞｼｯｸM-PRO" panose="020F0600000000000000" pitchFamily="50" charset="-128"/>
              </a:rPr>
              <a:t>企画</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所管</a:t>
            </a:r>
            <a:r>
              <a:rPr lang="ja-JP" altLang="en-US" dirty="0" smtClean="0">
                <a:latin typeface="HG丸ｺﾞｼｯｸM-PRO" panose="020F0600000000000000" pitchFamily="50" charset="-128"/>
                <a:ea typeface="HG丸ｺﾞｼｯｸM-PRO" panose="020F0600000000000000" pitchFamily="50" charset="-128"/>
              </a:rPr>
              <a:t>部局の支援　など</a:t>
            </a:r>
            <a:endParaRPr lang="en-US" altLang="ja-JP" dirty="0" smtClean="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51" name="テキスト ボックス 50"/>
          <p:cNvSpPr txBox="1"/>
          <p:nvPr/>
        </p:nvSpPr>
        <p:spPr>
          <a:xfrm>
            <a:off x="56942" y="4847804"/>
            <a:ext cx="3679861" cy="1200329"/>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救急搬送</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病態観察</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酸素投与</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入院先決定</a:t>
            </a:r>
            <a:r>
              <a:rPr lang="ja-JP" altLang="en-US" dirty="0" smtClean="0">
                <a:latin typeface="HG丸ｺﾞｼｯｸM-PRO" panose="020F0600000000000000" pitchFamily="50" charset="-128"/>
                <a:ea typeface="HG丸ｺﾞｼｯｸM-PRO" panose="020F0600000000000000" pitchFamily="50" charset="-128"/>
              </a:rPr>
              <a:t>までの</a:t>
            </a:r>
            <a:r>
              <a:rPr kumimoji="1" lang="ja-JP" altLang="en-US" dirty="0" smtClean="0">
                <a:latin typeface="HG丸ｺﾞｼｯｸM-PRO" panose="020F0600000000000000" pitchFamily="50" charset="-128"/>
                <a:ea typeface="HG丸ｺﾞｼｯｸM-PRO" panose="020F0600000000000000" pitchFamily="50" charset="-128"/>
              </a:rPr>
              <a:t>待機　など</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2" name="テキスト ボックス 51"/>
          <p:cNvSpPr txBox="1"/>
          <p:nvPr/>
        </p:nvSpPr>
        <p:spPr>
          <a:xfrm>
            <a:off x="105036" y="2589431"/>
            <a:ext cx="3868493" cy="646331"/>
          </a:xfrm>
          <a:prstGeom prst="rect">
            <a:avLst/>
          </a:prstGeom>
          <a:noFill/>
        </p:spPr>
        <p:txBody>
          <a:bodyPr wrap="square" rtlCol="0">
            <a:spAutoFit/>
          </a:bodyPr>
          <a:lstStyle/>
          <a:p>
            <a:r>
              <a:rPr lang="ja-JP" altLang="en-US" dirty="0" smtClean="0">
                <a:latin typeface="HG丸ｺﾞｼｯｸM-PRO" panose="020F0600000000000000" pitchFamily="50" charset="-128"/>
                <a:ea typeface="HG丸ｺﾞｼｯｸM-PRO" panose="020F0600000000000000" pitchFamily="50" charset="-128"/>
              </a:rPr>
              <a:t>施設医の協力のもと</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施設療養・クラスター対応など</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958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D175BE4-B9C6-499F-B905-F78AC15AB506}" type="slidenum">
              <a:rPr lang="ja-JP" altLang="en-US" smtClean="0"/>
              <a:pPr/>
              <a:t>12</a:t>
            </a:fld>
            <a:endParaRPr lang="ja-JP" altLang="en-US" dirty="0"/>
          </a:p>
        </p:txBody>
      </p:sp>
      <p:sp>
        <p:nvSpPr>
          <p:cNvPr id="4" name="正方形/長方形 3"/>
          <p:cNvSpPr/>
          <p:nvPr/>
        </p:nvSpPr>
        <p:spPr>
          <a:xfrm>
            <a:off x="566670" y="1197736"/>
            <a:ext cx="11320530" cy="1015663"/>
          </a:xfrm>
          <a:prstGeom prst="rect">
            <a:avLst/>
          </a:prstGeom>
        </p:spPr>
        <p:txBody>
          <a:bodyPr wrap="square">
            <a:spAutoFit/>
          </a:bodyPr>
          <a:lstStyle/>
          <a:p>
            <a:r>
              <a:rPr lang="ja-JP" altLang="en-US" sz="6000" dirty="0" smtClean="0">
                <a:latin typeface="HG丸ｺﾞｼｯｸM-PRO" panose="020F0600000000000000" pitchFamily="50" charset="-128"/>
                <a:ea typeface="HG丸ｺﾞｼｯｸM-PRO" panose="020F0600000000000000" pitchFamily="50" charset="-128"/>
              </a:rPr>
              <a:t>ご清聴ありがとうございました</a:t>
            </a:r>
            <a:endParaRPr lang="ja-JP" altLang="en-US" sz="60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a:stretch>
            <a:fillRect/>
          </a:stretch>
        </p:blipFill>
        <p:spPr>
          <a:xfrm>
            <a:off x="4687911" y="2508089"/>
            <a:ext cx="2570871" cy="3784069"/>
          </a:xfrm>
          <a:prstGeom prst="rect">
            <a:avLst/>
          </a:prstGeom>
        </p:spPr>
      </p:pic>
    </p:spTree>
    <p:extLst>
      <p:ext uri="{BB962C8B-B14F-4D97-AF65-F5344CB8AC3E}">
        <p14:creationId xmlns:p14="http://schemas.microsoft.com/office/powerpoint/2010/main" val="3151918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D175BE4-B9C6-499F-B905-F78AC15AB506}" type="slidenum">
              <a:rPr kumimoji="1" lang="ja-JP" altLang="en-US" smtClean="0"/>
              <a:t>1</a:t>
            </a:fld>
            <a:endParaRPr kumimoji="1" lang="ja-JP" altLang="en-US" dirty="0"/>
          </a:p>
        </p:txBody>
      </p:sp>
      <p:sp>
        <p:nvSpPr>
          <p:cNvPr id="5" name="テキスト ボックス 4"/>
          <p:cNvSpPr txBox="1"/>
          <p:nvPr/>
        </p:nvSpPr>
        <p:spPr>
          <a:xfrm>
            <a:off x="313386" y="1238960"/>
            <a:ext cx="11565228" cy="5509200"/>
          </a:xfrm>
          <a:prstGeom prst="rect">
            <a:avLst/>
          </a:prstGeom>
          <a:noFill/>
        </p:spPr>
        <p:txBody>
          <a:bodyPr wrap="square" rtlCol="0">
            <a:spAutoFit/>
          </a:bodyPr>
          <a:lstStyle/>
          <a:p>
            <a:pPr marL="342900" indent="-342900">
              <a:buFont typeface="+mj-lt"/>
              <a:buAutoNum type="arabicPeriod"/>
            </a:pPr>
            <a:r>
              <a:rPr kumimoji="1" lang="ja-JP" altLang="en-US" sz="3200" dirty="0" smtClean="0">
                <a:latin typeface="HG丸ｺﾞｼｯｸM-PRO" panose="020F0600000000000000" pitchFamily="50" charset="-128"/>
                <a:ea typeface="HG丸ｺﾞｼｯｸM-PRO" panose="020F0600000000000000" pitchFamily="50" charset="-128"/>
              </a:rPr>
              <a:t>管内の感染者数の推移・大阪府所管保健所の陽性者数</a:t>
            </a:r>
            <a:endParaRPr kumimoji="1" lang="en-US" altLang="ja-JP" sz="3200" dirty="0" smtClean="0">
              <a:latin typeface="HG丸ｺﾞｼｯｸM-PRO" panose="020F0600000000000000" pitchFamily="50" charset="-128"/>
              <a:ea typeface="HG丸ｺﾞｼｯｸM-PRO" panose="020F0600000000000000" pitchFamily="50" charset="-128"/>
            </a:endParaRPr>
          </a:p>
          <a:p>
            <a:pPr marL="342900" indent="-342900">
              <a:buFont typeface="+mj-lt"/>
              <a:buAutoNum type="arabicPeriod"/>
            </a:pPr>
            <a:endParaRPr kumimoji="1" lang="en-US" altLang="ja-JP" sz="3200" dirty="0" smtClean="0">
              <a:latin typeface="HG丸ｺﾞｼｯｸM-PRO" panose="020F0600000000000000" pitchFamily="50" charset="-128"/>
              <a:ea typeface="HG丸ｺﾞｼｯｸM-PRO" panose="020F0600000000000000" pitchFamily="50" charset="-128"/>
            </a:endParaRPr>
          </a:p>
          <a:p>
            <a:pPr marL="342900" indent="-342900">
              <a:buFont typeface="+mj-lt"/>
              <a:buAutoNum type="arabicPeriod"/>
            </a:pPr>
            <a:r>
              <a:rPr kumimoji="1" lang="ja-JP" altLang="en-US" sz="3200" dirty="0" smtClean="0">
                <a:latin typeface="HG丸ｺﾞｼｯｸM-PRO" panose="020F0600000000000000" pitchFamily="50" charset="-128"/>
                <a:ea typeface="HG丸ｺﾞｼｯｸM-PRO" panose="020F0600000000000000" pitchFamily="50" charset="-128"/>
              </a:rPr>
              <a:t>陽性と診断された後の流れ</a:t>
            </a:r>
            <a:endParaRPr kumimoji="1" lang="en-US" altLang="ja-JP" sz="3200" dirty="0" smtClean="0">
              <a:latin typeface="HG丸ｺﾞｼｯｸM-PRO" panose="020F0600000000000000" pitchFamily="50" charset="-128"/>
              <a:ea typeface="HG丸ｺﾞｼｯｸM-PRO" panose="020F0600000000000000" pitchFamily="50" charset="-128"/>
            </a:endParaRPr>
          </a:p>
          <a:p>
            <a:pPr marL="342900" indent="-342900">
              <a:buFont typeface="+mj-lt"/>
              <a:buAutoNum type="arabicPeriod"/>
            </a:pPr>
            <a:endParaRPr kumimoji="1" lang="en-US" altLang="ja-JP" sz="3200" dirty="0" smtClean="0">
              <a:latin typeface="HG丸ｺﾞｼｯｸM-PRO" panose="020F0600000000000000" pitchFamily="50" charset="-128"/>
              <a:ea typeface="HG丸ｺﾞｼｯｸM-PRO" panose="020F0600000000000000" pitchFamily="50" charset="-128"/>
            </a:endParaRPr>
          </a:p>
          <a:p>
            <a:pPr marL="342900" indent="-342900">
              <a:buFont typeface="+mj-lt"/>
              <a:buAutoNum type="arabicPeriod"/>
            </a:pPr>
            <a:r>
              <a:rPr lang="ja-JP" altLang="en-US" sz="3200" dirty="0">
                <a:latin typeface="HG丸ｺﾞｼｯｸM-PRO" panose="020F0600000000000000" pitchFamily="50" charset="-128"/>
                <a:ea typeface="HG丸ｺﾞｼｯｸM-PRO" panose="020F0600000000000000" pitchFamily="50" charset="-128"/>
              </a:rPr>
              <a:t>感染</a:t>
            </a:r>
            <a:r>
              <a:rPr lang="ja-JP" altLang="en-US" sz="3200" dirty="0" smtClean="0">
                <a:latin typeface="HG丸ｺﾞｼｯｸM-PRO" panose="020F0600000000000000" pitchFamily="50" charset="-128"/>
                <a:ea typeface="HG丸ｺﾞｼｯｸM-PRO" panose="020F0600000000000000" pitchFamily="50" charset="-128"/>
              </a:rPr>
              <a:t>拡大期</a:t>
            </a:r>
            <a:r>
              <a:rPr lang="ja-JP" altLang="en-US" sz="3200" dirty="0">
                <a:latin typeface="HG丸ｺﾞｼｯｸM-PRO" panose="020F0600000000000000" pitchFamily="50" charset="-128"/>
                <a:ea typeface="HG丸ｺﾞｼｯｸM-PRO" panose="020F0600000000000000" pitchFamily="50" charset="-128"/>
              </a:rPr>
              <a:t>に</a:t>
            </a:r>
            <a:r>
              <a:rPr lang="ja-JP" altLang="en-US" sz="3200" dirty="0" smtClean="0">
                <a:latin typeface="HG丸ｺﾞｼｯｸM-PRO" panose="020F0600000000000000" pitchFamily="50" charset="-128"/>
                <a:ea typeface="HG丸ｺﾞｼｯｸM-PRO" panose="020F0600000000000000" pitchFamily="50" charset="-128"/>
              </a:rPr>
              <a:t>おける保健所の対応</a:t>
            </a:r>
            <a:endParaRPr lang="en-US" altLang="ja-JP" sz="3200" dirty="0" smtClean="0">
              <a:latin typeface="HG丸ｺﾞｼｯｸM-PRO" panose="020F0600000000000000" pitchFamily="50" charset="-128"/>
              <a:ea typeface="HG丸ｺﾞｼｯｸM-PRO" panose="020F0600000000000000" pitchFamily="50" charset="-128"/>
            </a:endParaRPr>
          </a:p>
          <a:p>
            <a:pPr marL="342900" indent="-342900">
              <a:buFont typeface="+mj-lt"/>
              <a:buAutoNum type="arabicPeriod"/>
            </a:pPr>
            <a:endParaRPr lang="en-US" altLang="ja-JP" sz="3200" dirty="0" smtClean="0">
              <a:latin typeface="HG丸ｺﾞｼｯｸM-PRO" panose="020F0600000000000000" pitchFamily="50" charset="-128"/>
              <a:ea typeface="HG丸ｺﾞｼｯｸM-PRO" panose="020F0600000000000000" pitchFamily="50" charset="-128"/>
            </a:endParaRPr>
          </a:p>
          <a:p>
            <a:pPr marL="342900" indent="-342900">
              <a:buFont typeface="+mj-lt"/>
              <a:buAutoNum type="arabicPeriod"/>
            </a:pPr>
            <a:r>
              <a:rPr kumimoji="1" lang="ja-JP" altLang="en-US" sz="3200" dirty="0" smtClean="0">
                <a:latin typeface="HG丸ｺﾞｼｯｸM-PRO" panose="020F0600000000000000" pitchFamily="50" charset="-128"/>
                <a:ea typeface="HG丸ｺﾞｼｯｸM-PRO" panose="020F0600000000000000" pitchFamily="50" charset="-128"/>
              </a:rPr>
              <a:t>管内クラスターについて</a:t>
            </a:r>
            <a:endParaRPr kumimoji="1" lang="en-US" altLang="ja-JP" sz="3200" dirty="0" smtClean="0">
              <a:latin typeface="HG丸ｺﾞｼｯｸM-PRO" panose="020F0600000000000000" pitchFamily="50" charset="-128"/>
              <a:ea typeface="HG丸ｺﾞｼｯｸM-PRO" panose="020F0600000000000000" pitchFamily="50" charset="-128"/>
            </a:endParaRPr>
          </a:p>
          <a:p>
            <a:pPr marL="342900" indent="-342900">
              <a:buFont typeface="+mj-lt"/>
              <a:buAutoNum type="arabicPeriod"/>
            </a:pPr>
            <a:endParaRPr kumimoji="1" lang="en-US" altLang="ja-JP" sz="3200" dirty="0" smtClean="0">
              <a:latin typeface="HG丸ｺﾞｼｯｸM-PRO" panose="020F0600000000000000" pitchFamily="50" charset="-128"/>
              <a:ea typeface="HG丸ｺﾞｼｯｸM-PRO" panose="020F0600000000000000" pitchFamily="50" charset="-128"/>
            </a:endParaRPr>
          </a:p>
          <a:p>
            <a:pPr marL="342900" indent="-342900">
              <a:buFont typeface="+mj-lt"/>
              <a:buAutoNum type="arabicPeriod"/>
            </a:pPr>
            <a:r>
              <a:rPr lang="ja-JP" altLang="en-US" sz="3200" dirty="0" smtClean="0">
                <a:latin typeface="HG丸ｺﾞｼｯｸM-PRO" panose="020F0600000000000000" pitchFamily="50" charset="-128"/>
                <a:ea typeface="HG丸ｺﾞｼｯｸM-PRO" panose="020F0600000000000000" pitchFamily="50" charset="-128"/>
              </a:rPr>
              <a:t>第</a:t>
            </a:r>
            <a:r>
              <a:rPr lang="en-US" altLang="ja-JP" sz="3200" dirty="0" smtClean="0">
                <a:latin typeface="HG丸ｺﾞｼｯｸM-PRO" panose="020F0600000000000000" pitchFamily="50" charset="-128"/>
                <a:ea typeface="HG丸ｺﾞｼｯｸM-PRO" panose="020F0600000000000000" pitchFamily="50" charset="-128"/>
              </a:rPr>
              <a:t>7</a:t>
            </a:r>
            <a:r>
              <a:rPr lang="ja-JP" altLang="en-US" sz="3200" dirty="0">
                <a:latin typeface="HG丸ｺﾞｼｯｸM-PRO" panose="020F0600000000000000" pitchFamily="50" charset="-128"/>
                <a:ea typeface="HG丸ｺﾞｼｯｸM-PRO" panose="020F0600000000000000" pitchFamily="50" charset="-128"/>
              </a:rPr>
              <a:t>波の感染拡大をふまえた入院対象に</a:t>
            </a:r>
            <a:r>
              <a:rPr lang="ja-JP" altLang="en-US" sz="3200" dirty="0" smtClean="0">
                <a:latin typeface="HG丸ｺﾞｼｯｸM-PRO" panose="020F0600000000000000" pitchFamily="50" charset="-128"/>
                <a:ea typeface="HG丸ｺﾞｼｯｸM-PRO" panose="020F0600000000000000" pitchFamily="50" charset="-128"/>
              </a:rPr>
              <a:t>ついて</a:t>
            </a:r>
            <a:endParaRPr kumimoji="1" lang="en-US" altLang="ja-JP" sz="3200" dirty="0" smtClean="0">
              <a:latin typeface="HG丸ｺﾞｼｯｸM-PRO" panose="020F0600000000000000" pitchFamily="50" charset="-128"/>
              <a:ea typeface="HG丸ｺﾞｼｯｸM-PRO" panose="020F0600000000000000" pitchFamily="50" charset="-128"/>
            </a:endParaRPr>
          </a:p>
          <a:p>
            <a:pPr marL="342900" indent="-342900">
              <a:buFont typeface="+mj-lt"/>
              <a:buAutoNum type="arabicPeriod"/>
            </a:pPr>
            <a:endParaRPr kumimoji="1" lang="en-US" altLang="ja-JP" sz="3200" dirty="0" smtClean="0">
              <a:latin typeface="HG丸ｺﾞｼｯｸM-PRO" panose="020F0600000000000000" pitchFamily="50" charset="-128"/>
              <a:ea typeface="HG丸ｺﾞｼｯｸM-PRO" panose="020F0600000000000000" pitchFamily="50" charset="-128"/>
            </a:endParaRPr>
          </a:p>
          <a:p>
            <a:pPr marL="342900" indent="-342900">
              <a:buFont typeface="+mj-lt"/>
              <a:buAutoNum type="arabicPeriod"/>
            </a:pPr>
            <a:r>
              <a:rPr kumimoji="1" lang="ja-JP" altLang="en-US" sz="3200" dirty="0" smtClean="0">
                <a:latin typeface="HG丸ｺﾞｼｯｸM-PRO" panose="020F0600000000000000" pitchFamily="50" charset="-128"/>
                <a:ea typeface="HG丸ｺﾞｼｯｸM-PRO" panose="020F0600000000000000" pitchFamily="50" charset="-128"/>
              </a:rPr>
              <a:t>関係機関との協働</a:t>
            </a:r>
            <a:endParaRPr kumimoji="1" lang="en-US" altLang="ja-JP" sz="3200" dirty="0" smtClean="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244699" y="144117"/>
            <a:ext cx="11565228" cy="702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本日の内容</a:t>
            </a:r>
            <a:endParaRPr lang="en-US" altLang="ja-JP"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67271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ext uri="{D42A27DB-BD31-4B8C-83A1-F6EECF244321}">
                <p14:modId xmlns:p14="http://schemas.microsoft.com/office/powerpoint/2010/main" val="1686954225"/>
              </p:ext>
            </p:extLst>
          </p:nvPr>
        </p:nvGraphicFramePr>
        <p:xfrm>
          <a:off x="0" y="759834"/>
          <a:ext cx="12065481" cy="4998028"/>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a:xfrm>
            <a:off x="11755060" y="6492875"/>
            <a:ext cx="4369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75BE4-B9C6-499F-B905-F78AC15AB506}" type="slidenum">
              <a:rPr kumimoji="1" lang="ja-JP" altLang="en-US" sz="24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24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cxnSp>
        <p:nvCxnSpPr>
          <p:cNvPr id="6" name="直線矢印コネクタ 5"/>
          <p:cNvCxnSpPr/>
          <p:nvPr/>
        </p:nvCxnSpPr>
        <p:spPr>
          <a:xfrm flipV="1">
            <a:off x="3514025" y="4690195"/>
            <a:ext cx="777051" cy="282372"/>
          </a:xfrm>
          <a:prstGeom prst="straightConnector1">
            <a:avLst/>
          </a:prstGeom>
          <a:ln w="889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7203679" y="3143715"/>
            <a:ext cx="511784" cy="1781069"/>
          </a:xfrm>
          <a:prstGeom prst="straightConnector1">
            <a:avLst/>
          </a:prstGeom>
          <a:ln w="889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965208" y="4836164"/>
            <a:ext cx="869427" cy="177241"/>
          </a:xfrm>
          <a:prstGeom prst="straightConnector1">
            <a:avLst/>
          </a:prstGeom>
          <a:ln w="889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角丸四角形吹き出し 8"/>
          <p:cNvSpPr/>
          <p:nvPr/>
        </p:nvSpPr>
        <p:spPr>
          <a:xfrm>
            <a:off x="1092551" y="1761426"/>
            <a:ext cx="2841675" cy="1579665"/>
          </a:xfrm>
          <a:prstGeom prst="wedgeRoundRectCallout">
            <a:avLst>
              <a:gd name="adj1" fmla="val -36112"/>
              <a:gd name="adj2" fmla="val 1339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第</a:t>
            </a:r>
            <a:r>
              <a:rPr kumimoji="1" lang="en-US" altLang="ja-JP" sz="24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4</a:t>
            </a:r>
            <a:r>
              <a:rPr kumimoji="1" lang="ja-JP" altLang="en-US" sz="24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波</a:t>
            </a:r>
            <a:endParaRPr kumimoji="1" lang="en-US" altLang="ja-JP" sz="24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ワクチン接種開始前</a:t>
            </a:r>
            <a:endParaRPr kumimoji="1" lang="en-US" altLang="ja-JP"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高齢者施設で</a:t>
            </a:r>
            <a:r>
              <a:rPr kumimoji="1" lang="ja-JP" altLang="en-US" sz="1600" b="0" i="0" u="none" strike="noStrike" kern="1200" cap="none" spc="0" normalizeH="0" baseline="0" noProof="0" dirty="0" smtClean="0">
                <a:ln>
                  <a:noFill/>
                </a:ln>
                <a:solidFill>
                  <a:srgbClr val="002060"/>
                </a:solidFill>
                <a:effectLst/>
                <a:uLnTx/>
                <a:uFillTx/>
                <a:latin typeface="游ゴシック" panose="020F0502020204030204"/>
                <a:ea typeface="游ゴシック" panose="020B0400000000000000" pitchFamily="50" charset="-128"/>
                <a:cs typeface="+mn-cs"/>
              </a:rPr>
              <a:t>のクラスター</a:t>
            </a:r>
            <a:endParaRPr kumimoji="1" lang="en-US" altLang="ja-JP"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高齢者以外でも</a:t>
            </a:r>
            <a:r>
              <a:rPr kumimoji="1" lang="ja-JP" altLang="en-US" sz="1600" b="0" i="0" u="none" strike="noStrike" kern="1200" cap="none" spc="0" normalizeH="0" baseline="0" noProof="0" dirty="0" smtClean="0">
                <a:ln>
                  <a:noFill/>
                </a:ln>
                <a:solidFill>
                  <a:srgbClr val="002060"/>
                </a:solidFill>
                <a:effectLst/>
                <a:uLnTx/>
                <a:uFillTx/>
                <a:latin typeface="游ゴシック" panose="020F0502020204030204"/>
                <a:ea typeface="游ゴシック" panose="020B0400000000000000" pitchFamily="50" charset="-128"/>
                <a:cs typeface="+mn-cs"/>
              </a:rPr>
              <a:t>重症化</a:t>
            </a:r>
            <a:endParaRPr kumimoji="1" lang="en-US" altLang="ja-JP"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病床逼迫</a:t>
            </a:r>
          </a:p>
        </p:txBody>
      </p:sp>
      <p:sp>
        <p:nvSpPr>
          <p:cNvPr id="10" name="角丸四角形吹き出し 9"/>
          <p:cNvSpPr/>
          <p:nvPr/>
        </p:nvSpPr>
        <p:spPr>
          <a:xfrm>
            <a:off x="3623982" y="3576563"/>
            <a:ext cx="1983540" cy="878160"/>
          </a:xfrm>
          <a:prstGeom prst="wedgeRoundRectCallout">
            <a:avLst>
              <a:gd name="adj1" fmla="val 4014"/>
              <a:gd name="adj2" fmla="val 6911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第</a:t>
            </a:r>
            <a:r>
              <a:rPr kumimoji="1" lang="en-US" altLang="ja-JP" sz="24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5</a:t>
            </a:r>
            <a:r>
              <a:rPr kumimoji="1" lang="ja-JP" altLang="en-US" sz="24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波</a:t>
            </a:r>
            <a:endParaRPr kumimoji="1" lang="en-US" altLang="ja-JP" sz="24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ワクチン未接種の若年層の感染拡大</a:t>
            </a:r>
            <a:endParaRPr kumimoji="1" lang="en-US" altLang="ja-JP"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endParaRPr>
          </a:p>
        </p:txBody>
      </p:sp>
      <p:sp>
        <p:nvSpPr>
          <p:cNvPr id="11" name="角丸四角形吹き出し 10"/>
          <p:cNvSpPr/>
          <p:nvPr/>
        </p:nvSpPr>
        <p:spPr>
          <a:xfrm>
            <a:off x="4413788" y="1965695"/>
            <a:ext cx="3125371" cy="1251631"/>
          </a:xfrm>
          <a:prstGeom prst="wedgeRoundRectCallout">
            <a:avLst>
              <a:gd name="adj1" fmla="val 45549"/>
              <a:gd name="adj2" fmla="val 10213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第</a:t>
            </a:r>
            <a:r>
              <a:rPr kumimoji="1" lang="en-US" altLang="ja-JP" sz="24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6</a:t>
            </a:r>
            <a:r>
              <a:rPr kumimoji="1" lang="ja-JP" altLang="en-US" sz="24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波</a:t>
            </a:r>
            <a:endParaRPr kumimoji="1" lang="en-US" altLang="ja-JP" sz="24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急増</a:t>
            </a:r>
            <a:endParaRPr kumimoji="1" lang="en-US" altLang="ja-JP"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ワクチン</a:t>
            </a:r>
            <a:r>
              <a:rPr kumimoji="1" lang="en-US" altLang="ja-JP"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3</a:t>
            </a:r>
            <a:r>
              <a:rPr kumimoji="1" lang="ja-JP" altLang="en-US"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回接種前</a:t>
            </a:r>
            <a:endParaRPr kumimoji="1" lang="en-US" altLang="ja-JP"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高齢者、医療機関で感染</a:t>
            </a:r>
            <a:r>
              <a:rPr kumimoji="1" lang="ja-JP" altLang="en-US" sz="1600" b="0" i="0" u="none" strike="noStrike" kern="1200" cap="none" spc="0" normalizeH="0" baseline="0" noProof="0" dirty="0" smtClean="0">
                <a:ln>
                  <a:noFill/>
                </a:ln>
                <a:solidFill>
                  <a:srgbClr val="002060"/>
                </a:solidFill>
                <a:effectLst/>
                <a:uLnTx/>
                <a:uFillTx/>
                <a:latin typeface="游ゴシック" panose="020F0502020204030204"/>
                <a:ea typeface="游ゴシック" panose="020B0400000000000000" pitchFamily="50" charset="-128"/>
                <a:cs typeface="+mn-cs"/>
              </a:rPr>
              <a:t>拡大</a:t>
            </a:r>
            <a:endParaRPr kumimoji="1" lang="en-US" altLang="ja-JP"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endParaRPr>
          </a:p>
        </p:txBody>
      </p:sp>
      <p:cxnSp>
        <p:nvCxnSpPr>
          <p:cNvPr id="12" name="直線矢印コネクタ 11"/>
          <p:cNvCxnSpPr/>
          <p:nvPr/>
        </p:nvCxnSpPr>
        <p:spPr>
          <a:xfrm flipV="1">
            <a:off x="11025730" y="1273429"/>
            <a:ext cx="502780" cy="3311786"/>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2281993711"/>
              </p:ext>
            </p:extLst>
          </p:nvPr>
        </p:nvGraphicFramePr>
        <p:xfrm>
          <a:off x="352667" y="6462416"/>
          <a:ext cx="11730148" cy="365760"/>
        </p:xfrm>
        <a:graphic>
          <a:graphicData uri="http://schemas.openxmlformats.org/drawingml/2006/table">
            <a:tbl>
              <a:tblPr firstRow="1" bandRow="1">
                <a:tableStyleId>{3B4B98B0-60AC-42C2-AFA5-B58CD77FA1E5}</a:tableStyleId>
              </a:tblPr>
              <a:tblGrid>
                <a:gridCol w="11730148">
                  <a:extLst>
                    <a:ext uri="{9D8B030D-6E8A-4147-A177-3AD203B41FA5}">
                      <a16:colId xmlns:a16="http://schemas.microsoft.com/office/drawing/2014/main" val="3057986600"/>
                    </a:ext>
                  </a:extLst>
                </a:gridCol>
              </a:tblGrid>
              <a:tr h="190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一日の最大陽性者数　　　第</a:t>
                      </a:r>
                      <a:r>
                        <a:rPr kumimoji="1" lang="en-US" altLang="ja-JP" dirty="0" smtClean="0"/>
                        <a:t>4</a:t>
                      </a:r>
                      <a:r>
                        <a:rPr kumimoji="1" lang="ja-JP" altLang="en-US" dirty="0" smtClean="0"/>
                        <a:t>波：</a:t>
                      </a:r>
                      <a:r>
                        <a:rPr kumimoji="1" lang="en-US" altLang="ja-JP" dirty="0" smtClean="0"/>
                        <a:t>66</a:t>
                      </a:r>
                      <a:r>
                        <a:rPr kumimoji="1" lang="ja-JP" altLang="en-US" dirty="0" smtClean="0"/>
                        <a:t>人　➡　第</a:t>
                      </a:r>
                      <a:r>
                        <a:rPr kumimoji="1" lang="en-US" altLang="ja-JP" dirty="0" smtClean="0"/>
                        <a:t>5</a:t>
                      </a:r>
                      <a:r>
                        <a:rPr kumimoji="1" lang="ja-JP" altLang="en-US" dirty="0" smtClean="0"/>
                        <a:t>波：</a:t>
                      </a:r>
                      <a:r>
                        <a:rPr kumimoji="1" lang="en-US" altLang="ja-JP" dirty="0" smtClean="0"/>
                        <a:t>129</a:t>
                      </a:r>
                      <a:r>
                        <a:rPr kumimoji="1" lang="ja-JP" altLang="en-US" dirty="0" smtClean="0"/>
                        <a:t>人　➡　第</a:t>
                      </a:r>
                      <a:r>
                        <a:rPr kumimoji="1" lang="en-US" altLang="ja-JP" dirty="0" smtClean="0"/>
                        <a:t>6</a:t>
                      </a:r>
                      <a:r>
                        <a:rPr kumimoji="1" lang="ja-JP" altLang="en-US" dirty="0" smtClean="0"/>
                        <a:t>波：</a:t>
                      </a:r>
                      <a:r>
                        <a:rPr kumimoji="1" lang="en-US" altLang="ja-JP" dirty="0" smtClean="0"/>
                        <a:t>730</a:t>
                      </a:r>
                      <a:r>
                        <a:rPr kumimoji="1" lang="ja-JP" altLang="en-US" dirty="0" smtClean="0"/>
                        <a:t>人　➡　第</a:t>
                      </a:r>
                      <a:r>
                        <a:rPr kumimoji="1" lang="en-US" altLang="ja-JP" dirty="0" smtClean="0"/>
                        <a:t>7</a:t>
                      </a:r>
                      <a:r>
                        <a:rPr kumimoji="1" lang="ja-JP" altLang="en-US" dirty="0" smtClean="0"/>
                        <a:t>波：</a:t>
                      </a:r>
                      <a:r>
                        <a:rPr kumimoji="1" lang="en-US" altLang="ja-JP" smtClean="0"/>
                        <a:t>1,244</a:t>
                      </a:r>
                      <a:r>
                        <a:rPr kumimoji="1" lang="ja-JP" altLang="en-US" dirty="0" smtClean="0"/>
                        <a:t>人</a:t>
                      </a:r>
                      <a:r>
                        <a:rPr kumimoji="1" lang="en-US" altLang="ja-JP" dirty="0" smtClean="0"/>
                        <a:t>(8/9)</a:t>
                      </a:r>
                      <a:endParaRPr kumimoji="1" lang="ja-JP" altLang="en-US" dirty="0"/>
                    </a:p>
                  </a:txBody>
                  <a:tcPr/>
                </a:tc>
                <a:extLst>
                  <a:ext uri="{0D108BD9-81ED-4DB2-BD59-A6C34878D82A}">
                    <a16:rowId xmlns:a16="http://schemas.microsoft.com/office/drawing/2014/main" val="1702071739"/>
                  </a:ext>
                </a:extLst>
              </a:tr>
            </a:tbl>
          </a:graphicData>
        </a:graphic>
      </p:graphicFrame>
      <p:sp>
        <p:nvSpPr>
          <p:cNvPr id="18" name="正方形/長方形 17"/>
          <p:cNvSpPr/>
          <p:nvPr/>
        </p:nvSpPr>
        <p:spPr>
          <a:xfrm>
            <a:off x="12209333" y="6123543"/>
            <a:ext cx="114326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7/28</a:t>
            </a:r>
            <a:r>
              <a:rPr kumimoji="1" lang="ja-JP" altLang="en-US"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最大</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5" name="角丸四角形吹き出し 14"/>
          <p:cNvSpPr/>
          <p:nvPr/>
        </p:nvSpPr>
        <p:spPr>
          <a:xfrm>
            <a:off x="8498283" y="1273429"/>
            <a:ext cx="2360375" cy="1609303"/>
          </a:xfrm>
          <a:prstGeom prst="wedgeRoundRectCallout">
            <a:avLst>
              <a:gd name="adj1" fmla="val 55262"/>
              <a:gd name="adj2" fmla="val 85979"/>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srgbClr val="002060"/>
                </a:solidFill>
                <a:effectLst/>
                <a:uLnTx/>
                <a:uFillTx/>
                <a:latin typeface="游ゴシック" panose="020F0502020204030204"/>
                <a:ea typeface="游ゴシック" panose="020B0400000000000000" pitchFamily="50" charset="-128"/>
                <a:cs typeface="+mn-cs"/>
              </a:rPr>
              <a:t>第</a:t>
            </a:r>
            <a:r>
              <a:rPr lang="en-US" altLang="ja-JP" sz="2400" dirty="0">
                <a:solidFill>
                  <a:srgbClr val="002060"/>
                </a:solidFill>
                <a:latin typeface="游ゴシック" panose="020F0502020204030204"/>
                <a:ea typeface="游ゴシック" panose="020B0400000000000000" pitchFamily="50" charset="-128"/>
              </a:rPr>
              <a:t>7</a:t>
            </a:r>
            <a:r>
              <a:rPr kumimoji="1" lang="ja-JP" altLang="en-US" sz="2400" b="0" i="0" u="none" strike="noStrike" kern="1200" cap="none" spc="0" normalizeH="0" baseline="0" noProof="0" dirty="0" smtClean="0">
                <a:ln>
                  <a:noFill/>
                </a:ln>
                <a:solidFill>
                  <a:srgbClr val="002060"/>
                </a:solidFill>
                <a:effectLst/>
                <a:uLnTx/>
                <a:uFillTx/>
                <a:latin typeface="游ゴシック" panose="020F0502020204030204"/>
                <a:ea typeface="游ゴシック" panose="020B0400000000000000" pitchFamily="50" charset="-128"/>
                <a:cs typeface="+mn-cs"/>
              </a:rPr>
              <a:t>波</a:t>
            </a:r>
            <a:endParaRPr kumimoji="1" lang="en-US" altLang="ja-JP" sz="24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002060"/>
                </a:solidFill>
                <a:effectLst/>
                <a:uLnTx/>
                <a:uFillTx/>
                <a:latin typeface="游ゴシック" panose="020F0502020204030204"/>
                <a:ea typeface="游ゴシック" panose="020B0400000000000000" pitchFamily="50" charset="-128"/>
                <a:cs typeface="+mn-cs"/>
              </a:rPr>
              <a:t>急増</a:t>
            </a:r>
            <a:endParaRPr kumimoji="1" lang="en-US" altLang="ja-JP"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002060"/>
                </a:solidFill>
                <a:effectLst/>
                <a:uLnTx/>
                <a:uFillTx/>
                <a:latin typeface="游ゴシック" panose="020F0502020204030204"/>
                <a:ea typeface="游ゴシック" panose="020B0400000000000000" pitchFamily="50" charset="-128"/>
                <a:cs typeface="+mn-cs"/>
              </a:rPr>
              <a:t>ワクチン</a:t>
            </a:r>
            <a:r>
              <a:rPr lang="en-US" altLang="ja-JP" sz="1600" dirty="0">
                <a:solidFill>
                  <a:srgbClr val="002060"/>
                </a:solidFill>
                <a:latin typeface="游ゴシック" panose="020F0502020204030204"/>
                <a:ea typeface="游ゴシック" panose="020B0400000000000000" pitchFamily="50" charset="-128"/>
              </a:rPr>
              <a:t>4</a:t>
            </a:r>
            <a:r>
              <a:rPr kumimoji="1" lang="ja-JP" altLang="en-US" sz="1600" b="0" i="0" u="none" strike="noStrike" kern="1200" cap="none" spc="0" normalizeH="0" baseline="0" noProof="0" dirty="0" smtClean="0">
                <a:ln>
                  <a:noFill/>
                </a:ln>
                <a:solidFill>
                  <a:srgbClr val="002060"/>
                </a:solidFill>
                <a:effectLst/>
                <a:uLnTx/>
                <a:uFillTx/>
                <a:latin typeface="游ゴシック" panose="020F0502020204030204"/>
                <a:ea typeface="游ゴシック" panose="020B0400000000000000" pitchFamily="50" charset="-128"/>
                <a:cs typeface="+mn-cs"/>
              </a:rPr>
              <a:t>回</a:t>
            </a:r>
            <a:r>
              <a:rPr kumimoji="1" lang="ja-JP" altLang="en-US"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接種前</a:t>
            </a:r>
            <a:endParaRPr kumimoji="1" lang="en-US" altLang="ja-JP"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2060"/>
                </a:solidFill>
                <a:latin typeface="游ゴシック" panose="020F0502020204030204"/>
                <a:ea typeface="游ゴシック" panose="020B0400000000000000" pitchFamily="50" charset="-128"/>
              </a:rPr>
              <a:t>発熱</a:t>
            </a:r>
            <a:r>
              <a:rPr lang="ja-JP" altLang="en-US" sz="1600" dirty="0" smtClean="0">
                <a:solidFill>
                  <a:srgbClr val="002060"/>
                </a:solidFill>
                <a:latin typeface="游ゴシック" panose="020F0502020204030204"/>
                <a:ea typeface="游ゴシック" panose="020B0400000000000000" pitchFamily="50" charset="-128"/>
              </a:rPr>
              <a:t>外来、病床逼迫</a:t>
            </a:r>
            <a:endParaRPr lang="en-US" altLang="ja-JP" sz="1600" dirty="0" smtClean="0">
              <a:solidFill>
                <a:srgbClr val="002060"/>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rPr>
              <a:t>一般診療へ</a:t>
            </a:r>
            <a:r>
              <a:rPr kumimoji="1" lang="ja-JP" altLang="en-US" sz="1600" b="0" i="0" u="none" strike="noStrike" kern="1200" cap="none" spc="0" normalizeH="0" baseline="0" noProof="0" dirty="0" smtClean="0">
                <a:ln>
                  <a:noFill/>
                </a:ln>
                <a:solidFill>
                  <a:srgbClr val="002060"/>
                </a:solidFill>
                <a:effectLst/>
                <a:uLnTx/>
                <a:uFillTx/>
                <a:latin typeface="游ゴシック" panose="020F0502020204030204"/>
                <a:ea typeface="游ゴシック" panose="020B0400000000000000" pitchFamily="50" charset="-128"/>
                <a:cs typeface="+mn-cs"/>
              </a:rPr>
              <a:t>の影響</a:t>
            </a:r>
            <a:endParaRPr kumimoji="1" lang="en-US" altLang="ja-JP" sz="1600" b="0" i="0" u="none" strike="noStrike" kern="1200" cap="none" spc="0" normalizeH="0" baseline="0" noProof="0" dirty="0">
              <a:ln>
                <a:noFill/>
              </a:ln>
              <a:solidFill>
                <a:srgbClr val="002060"/>
              </a:solidFill>
              <a:effectLst/>
              <a:uLnTx/>
              <a:uFillTx/>
              <a:latin typeface="游ゴシック" panose="020F0502020204030204"/>
              <a:ea typeface="游ゴシック" panose="020B0400000000000000" pitchFamily="50" charset="-128"/>
              <a:cs typeface="+mn-cs"/>
            </a:endParaRPr>
          </a:p>
        </p:txBody>
      </p:sp>
      <p:sp>
        <p:nvSpPr>
          <p:cNvPr id="16" name="正方形/長方形 15"/>
          <p:cNvSpPr/>
          <p:nvPr/>
        </p:nvSpPr>
        <p:spPr>
          <a:xfrm>
            <a:off x="313385" y="129698"/>
            <a:ext cx="11565228" cy="702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1.</a:t>
            </a:r>
            <a:r>
              <a:rPr lang="ja-JP" altLang="en-US" sz="3200" dirty="0">
                <a:latin typeface="HG丸ｺﾞｼｯｸM-PRO" panose="020F0600000000000000" pitchFamily="50" charset="-128"/>
                <a:ea typeface="HG丸ｺﾞｼｯｸM-PRO" panose="020F0600000000000000" pitchFamily="50" charset="-128"/>
              </a:rPr>
              <a:t>管内の感染者数の</a:t>
            </a:r>
            <a:r>
              <a:rPr lang="ja-JP" altLang="en-US" sz="3200" dirty="0" smtClean="0">
                <a:latin typeface="HG丸ｺﾞｼｯｸM-PRO" panose="020F0600000000000000" pitchFamily="50" charset="-128"/>
                <a:ea typeface="HG丸ｺﾞｼｯｸM-PRO" panose="020F0600000000000000" pitchFamily="50" charset="-128"/>
              </a:rPr>
              <a:t>推移 </a:t>
            </a:r>
            <a:r>
              <a:rPr lang="ja-JP" altLang="en-US" sz="24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週別</a:t>
            </a:r>
            <a:r>
              <a:rPr lang="ja-JP" altLang="en-US" sz="2400" dirty="0" smtClean="0">
                <a:latin typeface="HG丸ｺﾞｼｯｸM-PRO" panose="020F0600000000000000" pitchFamily="50" charset="-128"/>
                <a:ea typeface="HG丸ｺﾞｼｯｸM-PRO" panose="020F0600000000000000" pitchFamily="50" charset="-128"/>
              </a:rPr>
              <a:t>集計</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第</a:t>
            </a:r>
            <a:r>
              <a:rPr lang="en-US" altLang="ja-JP" sz="2400"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6</a:t>
            </a:r>
            <a:r>
              <a:rPr lang="ja-JP" altLang="en-US" sz="2400" dirty="0">
                <a:ln w="22225">
                  <a:noFill/>
                  <a:prstDash val="solid"/>
                </a:ln>
                <a:solidFill>
                  <a:schemeClr val="bg1"/>
                </a:solidFill>
                <a:latin typeface="HG丸ｺﾞｼｯｸM-PRO" panose="020F0600000000000000" pitchFamily="50" charset="-128"/>
                <a:ea typeface="HG丸ｺﾞｼｯｸM-PRO" panose="020F0600000000000000" pitchFamily="50" charset="-128"/>
              </a:rPr>
              <a:t>波</a:t>
            </a:r>
            <a:r>
              <a:rPr lang="ja-JP" altLang="en-US" sz="2400"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以降 </a:t>
            </a:r>
            <a:r>
              <a:rPr lang="en-US" altLang="ja-JP" sz="2400" dirty="0" smtClean="0">
                <a:latin typeface="HG丸ｺﾞｼｯｸM-PRO" panose="020F0600000000000000" pitchFamily="50" charset="-128"/>
                <a:ea typeface="HG丸ｺﾞｼｯｸM-PRO" panose="020F0600000000000000" pitchFamily="50" charset="-128"/>
              </a:rPr>
              <a:t>R3.3.1</a:t>
            </a:r>
            <a:r>
              <a:rPr lang="ja-JP" altLang="en-US" sz="2400" dirty="0" smtClean="0">
                <a:latin typeface="HG丸ｺﾞｼｯｸM-PRO" panose="020F0600000000000000" pitchFamily="50" charset="-128"/>
                <a:ea typeface="HG丸ｺﾞｼｯｸM-PRO" panose="020F0600000000000000" pitchFamily="50" charset="-128"/>
              </a:rPr>
              <a:t>～</a:t>
            </a:r>
            <a:r>
              <a:rPr lang="en-US" altLang="ja-JP" sz="2400" dirty="0" smtClean="0">
                <a:latin typeface="HG丸ｺﾞｼｯｸM-PRO" panose="020F0600000000000000" pitchFamily="50" charset="-128"/>
                <a:ea typeface="HG丸ｺﾞｼｯｸM-PRO" panose="020F0600000000000000" pitchFamily="50" charset="-128"/>
              </a:rPr>
              <a:t> R4.7.31 </a:t>
            </a:r>
            <a:r>
              <a:rPr lang="ja-JP" altLang="en-US" sz="24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a:t>
            </a:r>
            <a:endParaRPr lang="en-US" altLang="ja-JP" sz="24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endParaRPr>
          </a:p>
        </p:txBody>
      </p:sp>
      <p:sp>
        <p:nvSpPr>
          <p:cNvPr id="3" name="左右矢印 2"/>
          <p:cNvSpPr/>
          <p:nvPr/>
        </p:nvSpPr>
        <p:spPr>
          <a:xfrm>
            <a:off x="524661" y="5617029"/>
            <a:ext cx="2374771" cy="719543"/>
          </a:xfrm>
          <a:prstGeom prst="leftRightArrow">
            <a:avLst>
              <a:gd name="adj1" fmla="val 78571"/>
              <a:gd name="adj2" fmla="val 3142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第</a:t>
            </a:r>
            <a:r>
              <a:rPr kumimoji="1" lang="en-US" altLang="ja-JP" dirty="0" smtClean="0"/>
              <a:t>4</a:t>
            </a:r>
            <a:r>
              <a:rPr lang="ja-JP" altLang="en-US" dirty="0" smtClean="0"/>
              <a:t>波</a:t>
            </a:r>
            <a:endParaRPr lang="en-US" altLang="ja-JP" dirty="0" smtClean="0"/>
          </a:p>
          <a:p>
            <a:pPr algn="ctr"/>
            <a:r>
              <a:rPr kumimoji="1" lang="en-US" altLang="ja-JP" dirty="0" smtClean="0"/>
              <a:t>R3.3.1</a:t>
            </a:r>
            <a:r>
              <a:rPr kumimoji="1" lang="ja-JP" altLang="en-US" dirty="0" smtClean="0"/>
              <a:t>～</a:t>
            </a:r>
            <a:r>
              <a:rPr kumimoji="1" lang="en-US" altLang="ja-JP" dirty="0" smtClean="0"/>
              <a:t>6.20</a:t>
            </a:r>
          </a:p>
        </p:txBody>
      </p:sp>
      <p:sp>
        <p:nvSpPr>
          <p:cNvPr id="17" name="左右矢印 16"/>
          <p:cNvSpPr/>
          <p:nvPr/>
        </p:nvSpPr>
        <p:spPr>
          <a:xfrm>
            <a:off x="2939728" y="5617029"/>
            <a:ext cx="3435288" cy="734458"/>
          </a:xfrm>
          <a:prstGeom prst="leftRightArrow">
            <a:avLst>
              <a:gd name="adj1" fmla="val 78571"/>
              <a:gd name="adj2" fmla="val 3142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第</a:t>
            </a:r>
            <a:r>
              <a:rPr kumimoji="1" lang="en-US" altLang="ja-JP" dirty="0" smtClean="0"/>
              <a:t>5</a:t>
            </a:r>
            <a:r>
              <a:rPr lang="ja-JP" altLang="en-US" dirty="0" smtClean="0"/>
              <a:t>波</a:t>
            </a:r>
            <a:endParaRPr lang="en-US" altLang="ja-JP" dirty="0" smtClean="0"/>
          </a:p>
          <a:p>
            <a:pPr algn="ctr"/>
            <a:r>
              <a:rPr kumimoji="1" lang="en-US" altLang="ja-JP" dirty="0" smtClean="0"/>
              <a:t>R3.6.21</a:t>
            </a:r>
            <a:r>
              <a:rPr kumimoji="1" lang="ja-JP" altLang="en-US" dirty="0" smtClean="0"/>
              <a:t>～</a:t>
            </a:r>
            <a:r>
              <a:rPr kumimoji="1" lang="en-US" altLang="ja-JP" dirty="0" smtClean="0"/>
              <a:t>11.30</a:t>
            </a:r>
          </a:p>
        </p:txBody>
      </p:sp>
      <p:sp>
        <p:nvSpPr>
          <p:cNvPr id="19" name="左右矢印 18"/>
          <p:cNvSpPr/>
          <p:nvPr/>
        </p:nvSpPr>
        <p:spPr>
          <a:xfrm>
            <a:off x="6397980" y="5617306"/>
            <a:ext cx="4531277" cy="718987"/>
          </a:xfrm>
          <a:prstGeom prst="leftRightArrow">
            <a:avLst>
              <a:gd name="adj1" fmla="val 78571"/>
              <a:gd name="adj2" fmla="val 3142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第</a:t>
            </a:r>
            <a:r>
              <a:rPr lang="en-US" altLang="ja-JP" dirty="0"/>
              <a:t>6</a:t>
            </a:r>
            <a:r>
              <a:rPr lang="ja-JP" altLang="en-US" dirty="0" smtClean="0"/>
              <a:t>波</a:t>
            </a:r>
            <a:endParaRPr lang="en-US" altLang="ja-JP" dirty="0" smtClean="0"/>
          </a:p>
          <a:p>
            <a:pPr algn="ctr"/>
            <a:r>
              <a:rPr kumimoji="1" lang="en-US" altLang="ja-JP" dirty="0" smtClean="0"/>
              <a:t>R3.12.1</a:t>
            </a:r>
            <a:r>
              <a:rPr kumimoji="1" lang="ja-JP" altLang="en-US" dirty="0" smtClean="0"/>
              <a:t>～</a:t>
            </a:r>
            <a:r>
              <a:rPr kumimoji="1" lang="en-US" altLang="ja-JP" dirty="0" smtClean="0"/>
              <a:t>R4.6.24</a:t>
            </a:r>
          </a:p>
        </p:txBody>
      </p:sp>
      <p:sp>
        <p:nvSpPr>
          <p:cNvPr id="4" name="右矢印 3"/>
          <p:cNvSpPr/>
          <p:nvPr/>
        </p:nvSpPr>
        <p:spPr>
          <a:xfrm>
            <a:off x="10946591" y="5602114"/>
            <a:ext cx="1136224" cy="800749"/>
          </a:xfrm>
          <a:prstGeom prst="rightArrow">
            <a:avLst>
              <a:gd name="adj1" fmla="val 78225"/>
              <a:gd name="adj2" fmla="val 3170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第</a:t>
            </a:r>
            <a:r>
              <a:rPr lang="en-US" altLang="ja-JP" dirty="0"/>
              <a:t>7</a:t>
            </a:r>
            <a:r>
              <a:rPr lang="ja-JP" altLang="en-US" dirty="0"/>
              <a:t>波</a:t>
            </a:r>
            <a:endParaRPr lang="en-US" altLang="ja-JP" dirty="0"/>
          </a:p>
          <a:p>
            <a:pPr algn="ctr"/>
            <a:r>
              <a:rPr lang="en-US" altLang="ja-JP" dirty="0"/>
              <a:t>6.25</a:t>
            </a:r>
            <a:r>
              <a:rPr lang="ja-JP" altLang="en-US" dirty="0" smtClean="0"/>
              <a:t>～</a:t>
            </a:r>
            <a:endParaRPr lang="en-US" altLang="ja-JP" dirty="0"/>
          </a:p>
        </p:txBody>
      </p:sp>
      <p:sp>
        <p:nvSpPr>
          <p:cNvPr id="25" name="テキスト ボックス 24"/>
          <p:cNvSpPr txBox="1"/>
          <p:nvPr/>
        </p:nvSpPr>
        <p:spPr>
          <a:xfrm>
            <a:off x="271175" y="846262"/>
            <a:ext cx="821376" cy="338554"/>
          </a:xfrm>
          <a:prstGeom prst="rect">
            <a:avLst/>
          </a:prstGeom>
          <a:noFill/>
        </p:spPr>
        <p:txBody>
          <a:bodyPr wrap="square" rtlCol="0">
            <a:spAutoFit/>
          </a:bodyPr>
          <a:lstStyle/>
          <a:p>
            <a:r>
              <a:rPr kumimoji="1" lang="en-US" altLang="ja-JP" sz="1600" dirty="0" smtClean="0"/>
              <a:t>(</a:t>
            </a:r>
            <a:r>
              <a:rPr kumimoji="1" lang="ja-JP" altLang="en-US" sz="1600" dirty="0" smtClean="0"/>
              <a:t>人</a:t>
            </a:r>
            <a:r>
              <a:rPr kumimoji="1" lang="en-US" altLang="ja-JP" sz="1600" dirty="0" smtClean="0"/>
              <a:t>)</a:t>
            </a:r>
            <a:endParaRPr kumimoji="1" lang="ja-JP" altLang="en-US" sz="1600" dirty="0"/>
          </a:p>
        </p:txBody>
      </p:sp>
    </p:spTree>
    <p:extLst>
      <p:ext uri="{BB962C8B-B14F-4D97-AF65-F5344CB8AC3E}">
        <p14:creationId xmlns:p14="http://schemas.microsoft.com/office/powerpoint/2010/main" val="463739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p:cNvGraphicFramePr>
            <a:graphicFrameLocks/>
          </p:cNvGraphicFramePr>
          <p:nvPr>
            <p:extLst>
              <p:ext uri="{D42A27DB-BD31-4B8C-83A1-F6EECF244321}">
                <p14:modId xmlns:p14="http://schemas.microsoft.com/office/powerpoint/2010/main" val="431928371"/>
              </p:ext>
            </p:extLst>
          </p:nvPr>
        </p:nvGraphicFramePr>
        <p:xfrm>
          <a:off x="0" y="964777"/>
          <a:ext cx="11809927" cy="5415576"/>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AD175BE4-B9C6-499F-B905-F78AC15AB506}" type="slidenum">
              <a:rPr lang="ja-JP" altLang="en-US" smtClean="0"/>
              <a:pPr/>
              <a:t>3</a:t>
            </a:fld>
            <a:endParaRPr lang="ja-JP" altLang="en-US" dirty="0"/>
          </a:p>
        </p:txBody>
      </p:sp>
      <p:sp>
        <p:nvSpPr>
          <p:cNvPr id="18" name="テキスト ボックス 17"/>
          <p:cNvSpPr txBox="1"/>
          <p:nvPr/>
        </p:nvSpPr>
        <p:spPr>
          <a:xfrm rot="18949260">
            <a:off x="10323495" y="5495220"/>
            <a:ext cx="1288768" cy="307777"/>
          </a:xfrm>
          <a:prstGeom prst="rect">
            <a:avLst/>
          </a:prstGeom>
          <a:noFill/>
        </p:spPr>
        <p:txBody>
          <a:bodyPr wrap="square" rtlCol="0">
            <a:spAutoFit/>
          </a:bodyPr>
          <a:lstStyle/>
          <a:p>
            <a:r>
              <a:rPr kumimoji="1" lang="ja-JP" altLang="en-US" sz="1400" b="1" dirty="0" smtClean="0"/>
              <a:t>（参考）</a:t>
            </a:r>
            <a:endParaRPr kumimoji="1" lang="ja-JP" altLang="en-US" sz="1400" b="1" dirty="0"/>
          </a:p>
        </p:txBody>
      </p:sp>
      <p:sp>
        <p:nvSpPr>
          <p:cNvPr id="19" name="テキスト ボックス 18"/>
          <p:cNvSpPr txBox="1"/>
          <p:nvPr/>
        </p:nvSpPr>
        <p:spPr>
          <a:xfrm>
            <a:off x="339587" y="6329435"/>
            <a:ext cx="10919815" cy="461665"/>
          </a:xfrm>
          <a:prstGeom prst="rect">
            <a:avLst/>
          </a:prstGeom>
          <a:noFill/>
          <a:ln>
            <a:solidFill>
              <a:schemeClr val="tx1"/>
            </a:solidFill>
          </a:ln>
        </p:spPr>
        <p:txBody>
          <a:bodyPr wrap="square" rtlCol="0">
            <a:spAutoFit/>
          </a:bodyPr>
          <a:lstStyle/>
          <a:p>
            <a:r>
              <a:rPr lang="ja-JP" altLang="en-US" sz="2400" dirty="0"/>
              <a:t>◆ 大阪府所管保健所では茨木保健所管内の陽性者数が</a:t>
            </a:r>
            <a:r>
              <a:rPr lang="ja-JP" altLang="en-US" sz="2400" b="1" dirty="0"/>
              <a:t>最も</a:t>
            </a:r>
            <a:r>
              <a:rPr lang="ja-JP" altLang="en-US" sz="2400" b="1" dirty="0" smtClean="0">
                <a:solidFill>
                  <a:srgbClr val="FF0000"/>
                </a:solidFill>
              </a:rPr>
              <a:t>多い</a:t>
            </a:r>
            <a:endParaRPr lang="ja-JP" altLang="en-US" sz="2400" b="1" dirty="0">
              <a:solidFill>
                <a:srgbClr val="FF0000"/>
              </a:solidFill>
            </a:endParaRPr>
          </a:p>
        </p:txBody>
      </p:sp>
      <p:sp>
        <p:nvSpPr>
          <p:cNvPr id="20" name="楕円 19"/>
          <p:cNvSpPr/>
          <p:nvPr/>
        </p:nvSpPr>
        <p:spPr>
          <a:xfrm rot="2483327">
            <a:off x="832232" y="4645900"/>
            <a:ext cx="735943" cy="17682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24" name="グループ化 23"/>
          <p:cNvGrpSpPr/>
          <p:nvPr/>
        </p:nvGrpSpPr>
        <p:grpSpPr>
          <a:xfrm flipV="1">
            <a:off x="10524831" y="1197666"/>
            <a:ext cx="148964" cy="3492632"/>
            <a:chOff x="9250217" y="1217721"/>
            <a:chExt cx="428458" cy="3904506"/>
          </a:xfrm>
        </p:grpSpPr>
        <p:grpSp>
          <p:nvGrpSpPr>
            <p:cNvPr id="25" name="グループ化 24"/>
            <p:cNvGrpSpPr/>
            <p:nvPr/>
          </p:nvGrpSpPr>
          <p:grpSpPr>
            <a:xfrm>
              <a:off x="9462651" y="1217721"/>
              <a:ext cx="216024" cy="3904506"/>
              <a:chOff x="9290504" y="2128336"/>
              <a:chExt cx="145223" cy="3621812"/>
            </a:xfrm>
          </p:grpSpPr>
          <p:sp>
            <p:nvSpPr>
              <p:cNvPr id="31" name="フリーフォーム 30"/>
              <p:cNvSpPr/>
              <p:nvPr/>
            </p:nvSpPr>
            <p:spPr>
              <a:xfrm>
                <a:off x="9291711" y="2128336"/>
                <a:ext cx="144016" cy="905453"/>
              </a:xfrm>
              <a:custGeom>
                <a:avLst/>
                <a:gdLst>
                  <a:gd name="connsiteX0" fmla="*/ 18371 w 788403"/>
                  <a:gd name="connsiteY0" fmla="*/ 0 h 4319336"/>
                  <a:gd name="connsiteX1" fmla="*/ 728235 w 788403"/>
                  <a:gd name="connsiteY1" fmla="*/ 673768 h 4319336"/>
                  <a:gd name="connsiteX2" fmla="*/ 42435 w 788403"/>
                  <a:gd name="connsiteY2" fmla="*/ 1431757 h 4319336"/>
                  <a:gd name="connsiteX3" fmla="*/ 752298 w 788403"/>
                  <a:gd name="connsiteY3" fmla="*/ 2117557 h 4319336"/>
                  <a:gd name="connsiteX4" fmla="*/ 18371 w 788403"/>
                  <a:gd name="connsiteY4" fmla="*/ 2875547 h 4319336"/>
                  <a:gd name="connsiteX5" fmla="*/ 788392 w 788403"/>
                  <a:gd name="connsiteY5" fmla="*/ 3561347 h 4319336"/>
                  <a:gd name="connsiteX6" fmla="*/ 42435 w 788403"/>
                  <a:gd name="connsiteY6" fmla="*/ 4319336 h 431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03" h="4319336">
                    <a:moveTo>
                      <a:pt x="18371" y="0"/>
                    </a:moveTo>
                    <a:cubicBezTo>
                      <a:pt x="371297" y="217571"/>
                      <a:pt x="724224" y="435142"/>
                      <a:pt x="728235" y="673768"/>
                    </a:cubicBezTo>
                    <a:cubicBezTo>
                      <a:pt x="732246" y="912394"/>
                      <a:pt x="38425" y="1191126"/>
                      <a:pt x="42435" y="1431757"/>
                    </a:cubicBezTo>
                    <a:cubicBezTo>
                      <a:pt x="46445" y="1672388"/>
                      <a:pt x="756309" y="1876925"/>
                      <a:pt x="752298" y="2117557"/>
                    </a:cubicBezTo>
                    <a:cubicBezTo>
                      <a:pt x="748287" y="2358189"/>
                      <a:pt x="12355" y="2634915"/>
                      <a:pt x="18371" y="2875547"/>
                    </a:cubicBezTo>
                    <a:cubicBezTo>
                      <a:pt x="24387" y="3116179"/>
                      <a:pt x="784381" y="3320716"/>
                      <a:pt x="788392" y="3561347"/>
                    </a:cubicBezTo>
                    <a:cubicBezTo>
                      <a:pt x="792403" y="3801978"/>
                      <a:pt x="-216244" y="4209047"/>
                      <a:pt x="42435" y="431933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2" name="フリーフォーム 31"/>
              <p:cNvSpPr/>
              <p:nvPr/>
            </p:nvSpPr>
            <p:spPr>
              <a:xfrm>
                <a:off x="9291711" y="3033789"/>
                <a:ext cx="144016" cy="905453"/>
              </a:xfrm>
              <a:custGeom>
                <a:avLst/>
                <a:gdLst>
                  <a:gd name="connsiteX0" fmla="*/ 18371 w 788403"/>
                  <a:gd name="connsiteY0" fmla="*/ 0 h 4319336"/>
                  <a:gd name="connsiteX1" fmla="*/ 728235 w 788403"/>
                  <a:gd name="connsiteY1" fmla="*/ 673768 h 4319336"/>
                  <a:gd name="connsiteX2" fmla="*/ 42435 w 788403"/>
                  <a:gd name="connsiteY2" fmla="*/ 1431757 h 4319336"/>
                  <a:gd name="connsiteX3" fmla="*/ 752298 w 788403"/>
                  <a:gd name="connsiteY3" fmla="*/ 2117557 h 4319336"/>
                  <a:gd name="connsiteX4" fmla="*/ 18371 w 788403"/>
                  <a:gd name="connsiteY4" fmla="*/ 2875547 h 4319336"/>
                  <a:gd name="connsiteX5" fmla="*/ 788392 w 788403"/>
                  <a:gd name="connsiteY5" fmla="*/ 3561347 h 4319336"/>
                  <a:gd name="connsiteX6" fmla="*/ 42435 w 788403"/>
                  <a:gd name="connsiteY6" fmla="*/ 4319336 h 431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03" h="4319336">
                    <a:moveTo>
                      <a:pt x="18371" y="0"/>
                    </a:moveTo>
                    <a:cubicBezTo>
                      <a:pt x="371297" y="217571"/>
                      <a:pt x="724224" y="435142"/>
                      <a:pt x="728235" y="673768"/>
                    </a:cubicBezTo>
                    <a:cubicBezTo>
                      <a:pt x="732246" y="912394"/>
                      <a:pt x="38425" y="1191126"/>
                      <a:pt x="42435" y="1431757"/>
                    </a:cubicBezTo>
                    <a:cubicBezTo>
                      <a:pt x="46445" y="1672388"/>
                      <a:pt x="756309" y="1876925"/>
                      <a:pt x="752298" y="2117557"/>
                    </a:cubicBezTo>
                    <a:cubicBezTo>
                      <a:pt x="748287" y="2358189"/>
                      <a:pt x="12355" y="2634915"/>
                      <a:pt x="18371" y="2875547"/>
                    </a:cubicBezTo>
                    <a:cubicBezTo>
                      <a:pt x="24387" y="3116179"/>
                      <a:pt x="784381" y="3320716"/>
                      <a:pt x="788392" y="3561347"/>
                    </a:cubicBezTo>
                    <a:cubicBezTo>
                      <a:pt x="792403" y="3801978"/>
                      <a:pt x="-216244" y="4209047"/>
                      <a:pt x="42435" y="431933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3" name="フリーフォーム 32"/>
              <p:cNvSpPr/>
              <p:nvPr/>
            </p:nvSpPr>
            <p:spPr>
              <a:xfrm>
                <a:off x="9291711" y="3939242"/>
                <a:ext cx="144016" cy="905453"/>
              </a:xfrm>
              <a:custGeom>
                <a:avLst/>
                <a:gdLst>
                  <a:gd name="connsiteX0" fmla="*/ 18371 w 788403"/>
                  <a:gd name="connsiteY0" fmla="*/ 0 h 4319336"/>
                  <a:gd name="connsiteX1" fmla="*/ 728235 w 788403"/>
                  <a:gd name="connsiteY1" fmla="*/ 673768 h 4319336"/>
                  <a:gd name="connsiteX2" fmla="*/ 42435 w 788403"/>
                  <a:gd name="connsiteY2" fmla="*/ 1431757 h 4319336"/>
                  <a:gd name="connsiteX3" fmla="*/ 752298 w 788403"/>
                  <a:gd name="connsiteY3" fmla="*/ 2117557 h 4319336"/>
                  <a:gd name="connsiteX4" fmla="*/ 18371 w 788403"/>
                  <a:gd name="connsiteY4" fmla="*/ 2875547 h 4319336"/>
                  <a:gd name="connsiteX5" fmla="*/ 788392 w 788403"/>
                  <a:gd name="connsiteY5" fmla="*/ 3561347 h 4319336"/>
                  <a:gd name="connsiteX6" fmla="*/ 42435 w 788403"/>
                  <a:gd name="connsiteY6" fmla="*/ 4319336 h 431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03" h="4319336">
                    <a:moveTo>
                      <a:pt x="18371" y="0"/>
                    </a:moveTo>
                    <a:cubicBezTo>
                      <a:pt x="371297" y="217571"/>
                      <a:pt x="724224" y="435142"/>
                      <a:pt x="728235" y="673768"/>
                    </a:cubicBezTo>
                    <a:cubicBezTo>
                      <a:pt x="732246" y="912394"/>
                      <a:pt x="38425" y="1191126"/>
                      <a:pt x="42435" y="1431757"/>
                    </a:cubicBezTo>
                    <a:cubicBezTo>
                      <a:pt x="46445" y="1672388"/>
                      <a:pt x="756309" y="1876925"/>
                      <a:pt x="752298" y="2117557"/>
                    </a:cubicBezTo>
                    <a:cubicBezTo>
                      <a:pt x="748287" y="2358189"/>
                      <a:pt x="12355" y="2634915"/>
                      <a:pt x="18371" y="2875547"/>
                    </a:cubicBezTo>
                    <a:cubicBezTo>
                      <a:pt x="24387" y="3116179"/>
                      <a:pt x="784381" y="3320716"/>
                      <a:pt x="788392" y="3561347"/>
                    </a:cubicBezTo>
                    <a:cubicBezTo>
                      <a:pt x="792403" y="3801978"/>
                      <a:pt x="-216244" y="4209047"/>
                      <a:pt x="42435" y="431933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4" name="フリーフォーム 33"/>
              <p:cNvSpPr/>
              <p:nvPr/>
            </p:nvSpPr>
            <p:spPr>
              <a:xfrm>
                <a:off x="9290504" y="4844695"/>
                <a:ext cx="144016" cy="905453"/>
              </a:xfrm>
              <a:custGeom>
                <a:avLst/>
                <a:gdLst>
                  <a:gd name="connsiteX0" fmla="*/ 18371 w 788403"/>
                  <a:gd name="connsiteY0" fmla="*/ 0 h 4319336"/>
                  <a:gd name="connsiteX1" fmla="*/ 728235 w 788403"/>
                  <a:gd name="connsiteY1" fmla="*/ 673768 h 4319336"/>
                  <a:gd name="connsiteX2" fmla="*/ 42435 w 788403"/>
                  <a:gd name="connsiteY2" fmla="*/ 1431757 h 4319336"/>
                  <a:gd name="connsiteX3" fmla="*/ 752298 w 788403"/>
                  <a:gd name="connsiteY3" fmla="*/ 2117557 h 4319336"/>
                  <a:gd name="connsiteX4" fmla="*/ 18371 w 788403"/>
                  <a:gd name="connsiteY4" fmla="*/ 2875547 h 4319336"/>
                  <a:gd name="connsiteX5" fmla="*/ 788392 w 788403"/>
                  <a:gd name="connsiteY5" fmla="*/ 3561347 h 4319336"/>
                  <a:gd name="connsiteX6" fmla="*/ 42435 w 788403"/>
                  <a:gd name="connsiteY6" fmla="*/ 4319336 h 431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03" h="4319336">
                    <a:moveTo>
                      <a:pt x="18371" y="0"/>
                    </a:moveTo>
                    <a:cubicBezTo>
                      <a:pt x="371297" y="217571"/>
                      <a:pt x="724224" y="435142"/>
                      <a:pt x="728235" y="673768"/>
                    </a:cubicBezTo>
                    <a:cubicBezTo>
                      <a:pt x="732246" y="912394"/>
                      <a:pt x="38425" y="1191126"/>
                      <a:pt x="42435" y="1431757"/>
                    </a:cubicBezTo>
                    <a:cubicBezTo>
                      <a:pt x="46445" y="1672388"/>
                      <a:pt x="756309" y="1876925"/>
                      <a:pt x="752298" y="2117557"/>
                    </a:cubicBezTo>
                    <a:cubicBezTo>
                      <a:pt x="748287" y="2358189"/>
                      <a:pt x="12355" y="2634915"/>
                      <a:pt x="18371" y="2875547"/>
                    </a:cubicBezTo>
                    <a:cubicBezTo>
                      <a:pt x="24387" y="3116179"/>
                      <a:pt x="784381" y="3320716"/>
                      <a:pt x="788392" y="3561347"/>
                    </a:cubicBezTo>
                    <a:cubicBezTo>
                      <a:pt x="792403" y="3801978"/>
                      <a:pt x="-216244" y="4209047"/>
                      <a:pt x="42435" y="431933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26" name="グループ化 25"/>
            <p:cNvGrpSpPr/>
            <p:nvPr/>
          </p:nvGrpSpPr>
          <p:grpSpPr>
            <a:xfrm>
              <a:off x="9250217" y="1217721"/>
              <a:ext cx="216024" cy="3904506"/>
              <a:chOff x="9290504" y="2128336"/>
              <a:chExt cx="145223" cy="3621812"/>
            </a:xfrm>
          </p:grpSpPr>
          <p:sp>
            <p:nvSpPr>
              <p:cNvPr id="27" name="フリーフォーム 26"/>
              <p:cNvSpPr/>
              <p:nvPr/>
            </p:nvSpPr>
            <p:spPr>
              <a:xfrm>
                <a:off x="9291711" y="2128336"/>
                <a:ext cx="144016" cy="905453"/>
              </a:xfrm>
              <a:custGeom>
                <a:avLst/>
                <a:gdLst>
                  <a:gd name="connsiteX0" fmla="*/ 18371 w 788403"/>
                  <a:gd name="connsiteY0" fmla="*/ 0 h 4319336"/>
                  <a:gd name="connsiteX1" fmla="*/ 728235 w 788403"/>
                  <a:gd name="connsiteY1" fmla="*/ 673768 h 4319336"/>
                  <a:gd name="connsiteX2" fmla="*/ 42435 w 788403"/>
                  <a:gd name="connsiteY2" fmla="*/ 1431757 h 4319336"/>
                  <a:gd name="connsiteX3" fmla="*/ 752298 w 788403"/>
                  <a:gd name="connsiteY3" fmla="*/ 2117557 h 4319336"/>
                  <a:gd name="connsiteX4" fmla="*/ 18371 w 788403"/>
                  <a:gd name="connsiteY4" fmla="*/ 2875547 h 4319336"/>
                  <a:gd name="connsiteX5" fmla="*/ 788392 w 788403"/>
                  <a:gd name="connsiteY5" fmla="*/ 3561347 h 4319336"/>
                  <a:gd name="connsiteX6" fmla="*/ 42435 w 788403"/>
                  <a:gd name="connsiteY6" fmla="*/ 4319336 h 431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03" h="4319336">
                    <a:moveTo>
                      <a:pt x="18371" y="0"/>
                    </a:moveTo>
                    <a:cubicBezTo>
                      <a:pt x="371297" y="217571"/>
                      <a:pt x="724224" y="435142"/>
                      <a:pt x="728235" y="673768"/>
                    </a:cubicBezTo>
                    <a:cubicBezTo>
                      <a:pt x="732246" y="912394"/>
                      <a:pt x="38425" y="1191126"/>
                      <a:pt x="42435" y="1431757"/>
                    </a:cubicBezTo>
                    <a:cubicBezTo>
                      <a:pt x="46445" y="1672388"/>
                      <a:pt x="756309" y="1876925"/>
                      <a:pt x="752298" y="2117557"/>
                    </a:cubicBezTo>
                    <a:cubicBezTo>
                      <a:pt x="748287" y="2358189"/>
                      <a:pt x="12355" y="2634915"/>
                      <a:pt x="18371" y="2875547"/>
                    </a:cubicBezTo>
                    <a:cubicBezTo>
                      <a:pt x="24387" y="3116179"/>
                      <a:pt x="784381" y="3320716"/>
                      <a:pt x="788392" y="3561347"/>
                    </a:cubicBezTo>
                    <a:cubicBezTo>
                      <a:pt x="792403" y="3801978"/>
                      <a:pt x="-216244" y="4209047"/>
                      <a:pt x="42435" y="431933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8" name="フリーフォーム 27"/>
              <p:cNvSpPr/>
              <p:nvPr/>
            </p:nvSpPr>
            <p:spPr>
              <a:xfrm>
                <a:off x="9291711" y="3033789"/>
                <a:ext cx="144016" cy="905453"/>
              </a:xfrm>
              <a:custGeom>
                <a:avLst/>
                <a:gdLst>
                  <a:gd name="connsiteX0" fmla="*/ 18371 w 788403"/>
                  <a:gd name="connsiteY0" fmla="*/ 0 h 4319336"/>
                  <a:gd name="connsiteX1" fmla="*/ 728235 w 788403"/>
                  <a:gd name="connsiteY1" fmla="*/ 673768 h 4319336"/>
                  <a:gd name="connsiteX2" fmla="*/ 42435 w 788403"/>
                  <a:gd name="connsiteY2" fmla="*/ 1431757 h 4319336"/>
                  <a:gd name="connsiteX3" fmla="*/ 752298 w 788403"/>
                  <a:gd name="connsiteY3" fmla="*/ 2117557 h 4319336"/>
                  <a:gd name="connsiteX4" fmla="*/ 18371 w 788403"/>
                  <a:gd name="connsiteY4" fmla="*/ 2875547 h 4319336"/>
                  <a:gd name="connsiteX5" fmla="*/ 788392 w 788403"/>
                  <a:gd name="connsiteY5" fmla="*/ 3561347 h 4319336"/>
                  <a:gd name="connsiteX6" fmla="*/ 42435 w 788403"/>
                  <a:gd name="connsiteY6" fmla="*/ 4319336 h 431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03" h="4319336">
                    <a:moveTo>
                      <a:pt x="18371" y="0"/>
                    </a:moveTo>
                    <a:cubicBezTo>
                      <a:pt x="371297" y="217571"/>
                      <a:pt x="724224" y="435142"/>
                      <a:pt x="728235" y="673768"/>
                    </a:cubicBezTo>
                    <a:cubicBezTo>
                      <a:pt x="732246" y="912394"/>
                      <a:pt x="38425" y="1191126"/>
                      <a:pt x="42435" y="1431757"/>
                    </a:cubicBezTo>
                    <a:cubicBezTo>
                      <a:pt x="46445" y="1672388"/>
                      <a:pt x="756309" y="1876925"/>
                      <a:pt x="752298" y="2117557"/>
                    </a:cubicBezTo>
                    <a:cubicBezTo>
                      <a:pt x="748287" y="2358189"/>
                      <a:pt x="12355" y="2634915"/>
                      <a:pt x="18371" y="2875547"/>
                    </a:cubicBezTo>
                    <a:cubicBezTo>
                      <a:pt x="24387" y="3116179"/>
                      <a:pt x="784381" y="3320716"/>
                      <a:pt x="788392" y="3561347"/>
                    </a:cubicBezTo>
                    <a:cubicBezTo>
                      <a:pt x="792403" y="3801978"/>
                      <a:pt x="-216244" y="4209047"/>
                      <a:pt x="42435" y="431933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9" name="フリーフォーム 28"/>
              <p:cNvSpPr/>
              <p:nvPr/>
            </p:nvSpPr>
            <p:spPr>
              <a:xfrm>
                <a:off x="9291711" y="3939242"/>
                <a:ext cx="144016" cy="905453"/>
              </a:xfrm>
              <a:custGeom>
                <a:avLst/>
                <a:gdLst>
                  <a:gd name="connsiteX0" fmla="*/ 18371 w 788403"/>
                  <a:gd name="connsiteY0" fmla="*/ 0 h 4319336"/>
                  <a:gd name="connsiteX1" fmla="*/ 728235 w 788403"/>
                  <a:gd name="connsiteY1" fmla="*/ 673768 h 4319336"/>
                  <a:gd name="connsiteX2" fmla="*/ 42435 w 788403"/>
                  <a:gd name="connsiteY2" fmla="*/ 1431757 h 4319336"/>
                  <a:gd name="connsiteX3" fmla="*/ 752298 w 788403"/>
                  <a:gd name="connsiteY3" fmla="*/ 2117557 h 4319336"/>
                  <a:gd name="connsiteX4" fmla="*/ 18371 w 788403"/>
                  <a:gd name="connsiteY4" fmla="*/ 2875547 h 4319336"/>
                  <a:gd name="connsiteX5" fmla="*/ 788392 w 788403"/>
                  <a:gd name="connsiteY5" fmla="*/ 3561347 h 4319336"/>
                  <a:gd name="connsiteX6" fmla="*/ 42435 w 788403"/>
                  <a:gd name="connsiteY6" fmla="*/ 4319336 h 431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03" h="4319336">
                    <a:moveTo>
                      <a:pt x="18371" y="0"/>
                    </a:moveTo>
                    <a:cubicBezTo>
                      <a:pt x="371297" y="217571"/>
                      <a:pt x="724224" y="435142"/>
                      <a:pt x="728235" y="673768"/>
                    </a:cubicBezTo>
                    <a:cubicBezTo>
                      <a:pt x="732246" y="912394"/>
                      <a:pt x="38425" y="1191126"/>
                      <a:pt x="42435" y="1431757"/>
                    </a:cubicBezTo>
                    <a:cubicBezTo>
                      <a:pt x="46445" y="1672388"/>
                      <a:pt x="756309" y="1876925"/>
                      <a:pt x="752298" y="2117557"/>
                    </a:cubicBezTo>
                    <a:cubicBezTo>
                      <a:pt x="748287" y="2358189"/>
                      <a:pt x="12355" y="2634915"/>
                      <a:pt x="18371" y="2875547"/>
                    </a:cubicBezTo>
                    <a:cubicBezTo>
                      <a:pt x="24387" y="3116179"/>
                      <a:pt x="784381" y="3320716"/>
                      <a:pt x="788392" y="3561347"/>
                    </a:cubicBezTo>
                    <a:cubicBezTo>
                      <a:pt x="792403" y="3801978"/>
                      <a:pt x="-216244" y="4209047"/>
                      <a:pt x="42435" y="431933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0" name="フリーフォーム 29"/>
              <p:cNvSpPr/>
              <p:nvPr/>
            </p:nvSpPr>
            <p:spPr>
              <a:xfrm>
                <a:off x="9290504" y="4844695"/>
                <a:ext cx="144016" cy="905453"/>
              </a:xfrm>
              <a:custGeom>
                <a:avLst/>
                <a:gdLst>
                  <a:gd name="connsiteX0" fmla="*/ 18371 w 788403"/>
                  <a:gd name="connsiteY0" fmla="*/ 0 h 4319336"/>
                  <a:gd name="connsiteX1" fmla="*/ 728235 w 788403"/>
                  <a:gd name="connsiteY1" fmla="*/ 673768 h 4319336"/>
                  <a:gd name="connsiteX2" fmla="*/ 42435 w 788403"/>
                  <a:gd name="connsiteY2" fmla="*/ 1431757 h 4319336"/>
                  <a:gd name="connsiteX3" fmla="*/ 752298 w 788403"/>
                  <a:gd name="connsiteY3" fmla="*/ 2117557 h 4319336"/>
                  <a:gd name="connsiteX4" fmla="*/ 18371 w 788403"/>
                  <a:gd name="connsiteY4" fmla="*/ 2875547 h 4319336"/>
                  <a:gd name="connsiteX5" fmla="*/ 788392 w 788403"/>
                  <a:gd name="connsiteY5" fmla="*/ 3561347 h 4319336"/>
                  <a:gd name="connsiteX6" fmla="*/ 42435 w 788403"/>
                  <a:gd name="connsiteY6" fmla="*/ 4319336 h 431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403" h="4319336">
                    <a:moveTo>
                      <a:pt x="18371" y="0"/>
                    </a:moveTo>
                    <a:cubicBezTo>
                      <a:pt x="371297" y="217571"/>
                      <a:pt x="724224" y="435142"/>
                      <a:pt x="728235" y="673768"/>
                    </a:cubicBezTo>
                    <a:cubicBezTo>
                      <a:pt x="732246" y="912394"/>
                      <a:pt x="38425" y="1191126"/>
                      <a:pt x="42435" y="1431757"/>
                    </a:cubicBezTo>
                    <a:cubicBezTo>
                      <a:pt x="46445" y="1672388"/>
                      <a:pt x="756309" y="1876925"/>
                      <a:pt x="752298" y="2117557"/>
                    </a:cubicBezTo>
                    <a:cubicBezTo>
                      <a:pt x="748287" y="2358189"/>
                      <a:pt x="12355" y="2634915"/>
                      <a:pt x="18371" y="2875547"/>
                    </a:cubicBezTo>
                    <a:cubicBezTo>
                      <a:pt x="24387" y="3116179"/>
                      <a:pt x="784381" y="3320716"/>
                      <a:pt x="788392" y="3561347"/>
                    </a:cubicBezTo>
                    <a:cubicBezTo>
                      <a:pt x="792403" y="3801978"/>
                      <a:pt x="-216244" y="4209047"/>
                      <a:pt x="42435" y="431933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sp>
        <p:nvSpPr>
          <p:cNvPr id="22" name="正方形/長方形 21"/>
          <p:cNvSpPr/>
          <p:nvPr/>
        </p:nvSpPr>
        <p:spPr>
          <a:xfrm>
            <a:off x="244699" y="144117"/>
            <a:ext cx="11565228" cy="702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1.</a:t>
            </a:r>
            <a:r>
              <a:rPr lang="ja-JP" altLang="en-US"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大阪府所管保健所の陽性者数</a:t>
            </a:r>
            <a:r>
              <a:rPr lang="ja-JP" altLang="en-US" sz="20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（第</a:t>
            </a:r>
            <a:r>
              <a:rPr lang="en-US" altLang="ja-JP" sz="20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6</a:t>
            </a:r>
            <a:r>
              <a:rPr lang="ja-JP" altLang="en-US" sz="20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波以降</a:t>
            </a:r>
            <a:r>
              <a:rPr lang="en-US" altLang="ja-JP" sz="20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R3.12.17</a:t>
            </a:r>
            <a:r>
              <a:rPr lang="ja-JP" altLang="en-US" sz="20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a:t>
            </a:r>
            <a:r>
              <a:rPr lang="en-US" altLang="ja-JP" sz="20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R4.7.31</a:t>
            </a:r>
            <a:r>
              <a:rPr lang="ja-JP" altLang="en-US" sz="20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a:t>
            </a:r>
            <a:endParaRPr lang="en-US" altLang="ja-JP" sz="20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437424" y="798008"/>
            <a:ext cx="762779" cy="338554"/>
          </a:xfrm>
          <a:prstGeom prst="rect">
            <a:avLst/>
          </a:prstGeom>
          <a:noFill/>
        </p:spPr>
        <p:txBody>
          <a:bodyPr wrap="square" rtlCol="0">
            <a:spAutoFit/>
          </a:bodyPr>
          <a:lstStyle/>
          <a:p>
            <a:r>
              <a:rPr kumimoji="1" lang="en-US" altLang="ja-JP" sz="1600" dirty="0" smtClean="0"/>
              <a:t>(</a:t>
            </a:r>
            <a:r>
              <a:rPr kumimoji="1" lang="ja-JP" altLang="en-US" sz="1600" dirty="0" smtClean="0"/>
              <a:t>人</a:t>
            </a:r>
            <a:r>
              <a:rPr kumimoji="1" lang="en-US" altLang="ja-JP" sz="1600" dirty="0" smtClean="0"/>
              <a:t>)</a:t>
            </a:r>
            <a:endParaRPr kumimoji="1" lang="ja-JP" altLang="en-US" sz="1600" dirty="0"/>
          </a:p>
        </p:txBody>
      </p:sp>
    </p:spTree>
    <p:extLst>
      <p:ext uri="{BB962C8B-B14F-4D97-AF65-F5344CB8AC3E}">
        <p14:creationId xmlns:p14="http://schemas.microsoft.com/office/powerpoint/2010/main" val="1866531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D175BE4-B9C6-499F-B905-F78AC15AB506}" type="slidenum">
              <a:rPr kumimoji="1" lang="ja-JP" altLang="en-US" smtClean="0"/>
              <a:t>4</a:t>
            </a:fld>
            <a:endParaRPr kumimoji="1" lang="ja-JP" altLang="en-US" dirty="0"/>
          </a:p>
        </p:txBody>
      </p:sp>
      <p:grpSp>
        <p:nvGrpSpPr>
          <p:cNvPr id="3" name="グループ化 2"/>
          <p:cNvGrpSpPr/>
          <p:nvPr/>
        </p:nvGrpSpPr>
        <p:grpSpPr>
          <a:xfrm>
            <a:off x="7211021" y="5131872"/>
            <a:ext cx="4478600" cy="1694086"/>
            <a:chOff x="496847" y="5264828"/>
            <a:chExt cx="4255755" cy="1480433"/>
          </a:xfrm>
        </p:grpSpPr>
        <p:pic>
          <p:nvPicPr>
            <p:cNvPr id="37" name="図 36" descr="D:\MorinoH\Downloads\qrcode_www.pref.osaka.lg.jp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3313" y="5320584"/>
              <a:ext cx="1409289" cy="1319608"/>
            </a:xfrm>
            <a:prstGeom prst="rect">
              <a:avLst/>
            </a:prstGeom>
            <a:noFill/>
            <a:ln>
              <a:solidFill>
                <a:schemeClr val="tx1"/>
              </a:solidFill>
            </a:ln>
          </p:spPr>
        </p:pic>
        <p:pic>
          <p:nvPicPr>
            <p:cNvPr id="39" name="図 38"/>
            <p:cNvPicPr>
              <a:picLocks noChangeAspect="1"/>
            </p:cNvPicPr>
            <p:nvPr/>
          </p:nvPicPr>
          <p:blipFill>
            <a:blip r:embed="rId3"/>
            <a:stretch>
              <a:fillRect/>
            </a:stretch>
          </p:blipFill>
          <p:spPr>
            <a:xfrm>
              <a:off x="504369" y="5264828"/>
              <a:ext cx="2511215" cy="715561"/>
            </a:xfrm>
            <a:prstGeom prst="rect">
              <a:avLst/>
            </a:prstGeom>
          </p:spPr>
        </p:pic>
        <p:sp>
          <p:nvSpPr>
            <p:cNvPr id="41" name="正方形/長方形 40"/>
            <p:cNvSpPr/>
            <p:nvPr/>
          </p:nvSpPr>
          <p:spPr>
            <a:xfrm>
              <a:off x="496847" y="6098930"/>
              <a:ext cx="2674130" cy="646331"/>
            </a:xfrm>
            <a:prstGeom prst="rect">
              <a:avLst/>
            </a:prstGeom>
          </p:spPr>
          <p:txBody>
            <a:bodyPr wrap="none">
              <a:spAutoFit/>
            </a:bodyPr>
            <a:lstStyle/>
            <a:p>
              <a:r>
                <a:rPr lang="en-US" altLang="ja-JP" b="1" dirty="0" smtClean="0">
                  <a:solidFill>
                    <a:srgbClr val="000000"/>
                  </a:solidFill>
                  <a:latin typeface="Meiryo" panose="020B0604030504040204" pitchFamily="50" charset="-128"/>
                  <a:ea typeface="Meiryo" panose="020B0604030504040204" pitchFamily="50" charset="-128"/>
                </a:rPr>
                <a:t>TEL</a:t>
              </a:r>
              <a:r>
                <a:rPr lang="zh-TW" altLang="en-US" b="1" dirty="0" smtClean="0">
                  <a:solidFill>
                    <a:srgbClr val="000000"/>
                  </a:solidFill>
                  <a:latin typeface="Meiryo" panose="020B0604030504040204" pitchFamily="50" charset="-128"/>
                  <a:ea typeface="Meiryo" panose="020B0604030504040204" pitchFamily="50" charset="-128"/>
                </a:rPr>
                <a:t>：</a:t>
              </a:r>
              <a:r>
                <a:rPr lang="en-US" altLang="zh-TW" b="1" u="sng" dirty="0" smtClean="0">
                  <a:solidFill>
                    <a:srgbClr val="000000"/>
                  </a:solidFill>
                  <a:latin typeface="Meiryo" panose="020B0604030504040204" pitchFamily="50" charset="-128"/>
                  <a:ea typeface="Meiryo" panose="020B0604030504040204" pitchFamily="50" charset="-128"/>
                  <a:hlinkClick r:id="rId4"/>
                </a:rPr>
                <a:t>0570-055221</a:t>
              </a:r>
              <a:r>
                <a:rPr lang="zh-TW" altLang="en-US" b="1" dirty="0">
                  <a:solidFill>
                    <a:srgbClr val="000000"/>
                  </a:solidFill>
                  <a:latin typeface="Meiryo" panose="020B0604030504040204" pitchFamily="50" charset="-128"/>
                  <a:ea typeface="Meiryo" panose="020B0604030504040204" pitchFamily="50" charset="-128"/>
                </a:rPr>
                <a:t> </a:t>
              </a:r>
              <a:endParaRPr lang="en-US" altLang="zh-TW" b="1" dirty="0" smtClean="0">
                <a:solidFill>
                  <a:srgbClr val="000000"/>
                </a:solidFill>
                <a:latin typeface="Meiryo" panose="020B0604030504040204" pitchFamily="50" charset="-128"/>
                <a:ea typeface="Meiryo" panose="020B0604030504040204" pitchFamily="50" charset="-128"/>
              </a:endParaRPr>
            </a:p>
            <a:p>
              <a:r>
                <a:rPr lang="zh-TW" altLang="en-US" b="1" dirty="0" smtClean="0">
                  <a:solidFill>
                    <a:srgbClr val="000000"/>
                  </a:solidFill>
                  <a:latin typeface="Meiryo" panose="020B0604030504040204" pitchFamily="50" charset="-128"/>
                  <a:ea typeface="Meiryo" panose="020B0604030504040204" pitchFamily="50" charset="-128"/>
                </a:rPr>
                <a:t>（</a:t>
              </a:r>
              <a:r>
                <a:rPr lang="zh-TW" altLang="en-US" b="1" dirty="0">
                  <a:solidFill>
                    <a:srgbClr val="000000"/>
                  </a:solidFill>
                  <a:latin typeface="Meiryo" panose="020B0604030504040204" pitchFamily="50" charset="-128"/>
                  <a:ea typeface="Meiryo" panose="020B0604030504040204" pitchFamily="50" charset="-128"/>
                </a:rPr>
                <a:t>全日</a:t>
              </a:r>
              <a:r>
                <a:rPr lang="en-US" altLang="zh-TW" b="1" dirty="0">
                  <a:solidFill>
                    <a:srgbClr val="000000"/>
                  </a:solidFill>
                  <a:latin typeface="Meiryo" panose="020B0604030504040204" pitchFamily="50" charset="-128"/>
                  <a:ea typeface="Meiryo" panose="020B0604030504040204" pitchFamily="50" charset="-128"/>
                </a:rPr>
                <a:t>24</a:t>
              </a:r>
              <a:r>
                <a:rPr lang="zh-TW" altLang="en-US" b="1" dirty="0">
                  <a:solidFill>
                    <a:srgbClr val="000000"/>
                  </a:solidFill>
                  <a:latin typeface="Meiryo" panose="020B0604030504040204" pitchFamily="50" charset="-128"/>
                  <a:ea typeface="Meiryo" panose="020B0604030504040204" pitchFamily="50" charset="-128"/>
                </a:rPr>
                <a:t>時間対応）</a:t>
              </a:r>
              <a:endParaRPr lang="ja-JP" altLang="en-US" dirty="0"/>
            </a:p>
          </p:txBody>
        </p:sp>
      </p:grpSp>
      <p:sp>
        <p:nvSpPr>
          <p:cNvPr id="33" name="正方形/長方形 32"/>
          <p:cNvSpPr/>
          <p:nvPr/>
        </p:nvSpPr>
        <p:spPr>
          <a:xfrm>
            <a:off x="244699" y="144117"/>
            <a:ext cx="11565228" cy="702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2.</a:t>
            </a:r>
            <a:r>
              <a:rPr lang="ja-JP" altLang="en-US"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陽性と診断された</a:t>
            </a:r>
            <a:r>
              <a:rPr lang="ja-JP" altLang="en-US" sz="3200" b="1" dirty="0">
                <a:ln w="22225">
                  <a:noFill/>
                  <a:prstDash val="solid"/>
                </a:ln>
                <a:solidFill>
                  <a:schemeClr val="bg1"/>
                </a:solidFill>
                <a:latin typeface="HG丸ｺﾞｼｯｸM-PRO" panose="020F0600000000000000" pitchFamily="50" charset="-128"/>
                <a:ea typeface="HG丸ｺﾞｼｯｸM-PRO" panose="020F0600000000000000" pitchFamily="50" charset="-128"/>
              </a:rPr>
              <a:t>後</a:t>
            </a:r>
            <a:r>
              <a:rPr lang="ja-JP" altLang="en-US"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の流れ</a:t>
            </a:r>
            <a:r>
              <a:rPr lang="en-US" altLang="ja-JP" sz="24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(R4.7.27</a:t>
            </a:r>
            <a:r>
              <a:rPr lang="ja-JP" altLang="en-US" sz="24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a:t>
            </a:r>
            <a:r>
              <a:rPr lang="en-US" altLang="ja-JP" sz="24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a:t>
            </a:r>
          </a:p>
        </p:txBody>
      </p:sp>
      <p:grpSp>
        <p:nvGrpSpPr>
          <p:cNvPr id="6" name="グループ化 5"/>
          <p:cNvGrpSpPr/>
          <p:nvPr/>
        </p:nvGrpSpPr>
        <p:grpSpPr>
          <a:xfrm>
            <a:off x="106445" y="1138183"/>
            <a:ext cx="12048233" cy="4182402"/>
            <a:chOff x="106445" y="1138183"/>
            <a:chExt cx="12048233" cy="4182402"/>
          </a:xfrm>
        </p:grpSpPr>
        <p:sp>
          <p:nvSpPr>
            <p:cNvPr id="4" name="左矢印 3"/>
            <p:cNvSpPr/>
            <p:nvPr/>
          </p:nvSpPr>
          <p:spPr>
            <a:xfrm>
              <a:off x="3831993" y="4109328"/>
              <a:ext cx="848139" cy="3651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106445" y="1138183"/>
              <a:ext cx="11789365" cy="3742846"/>
            </a:xfrm>
            <a:prstGeom prst="rect">
              <a:avLst/>
            </a:prstGeom>
            <a:solidFill>
              <a:schemeClr val="bg1">
                <a:lumMod val="9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右矢印 17"/>
            <p:cNvSpPr/>
            <p:nvPr/>
          </p:nvSpPr>
          <p:spPr>
            <a:xfrm>
              <a:off x="1457592" y="1460064"/>
              <a:ext cx="492855" cy="3555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3200" dirty="0"/>
            </a:p>
          </p:txBody>
        </p:sp>
        <p:sp>
          <p:nvSpPr>
            <p:cNvPr id="22" name="右矢印 21"/>
            <p:cNvSpPr/>
            <p:nvPr/>
          </p:nvSpPr>
          <p:spPr>
            <a:xfrm>
              <a:off x="6981950" y="2537835"/>
              <a:ext cx="583918" cy="377080"/>
            </a:xfrm>
            <a:prstGeom prst="rightArrow">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3200" dirty="0"/>
            </a:p>
          </p:txBody>
        </p:sp>
        <p:sp>
          <p:nvSpPr>
            <p:cNvPr id="23" name="テキスト ボックス 85"/>
            <p:cNvSpPr txBox="1"/>
            <p:nvPr/>
          </p:nvSpPr>
          <p:spPr>
            <a:xfrm>
              <a:off x="1985262" y="3293333"/>
              <a:ext cx="8110441" cy="933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注</a:t>
              </a:r>
              <a:r>
                <a:rPr 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新型コロナウイルス感染症の感染状況に応じて、年齢区分を見直す場合があります。</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4" name="角丸四角形 23"/>
            <p:cNvSpPr/>
            <p:nvPr/>
          </p:nvSpPr>
          <p:spPr>
            <a:xfrm>
              <a:off x="1985031" y="1233361"/>
              <a:ext cx="6632804" cy="83423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400"/>
                </a:lnSpc>
              </a:pPr>
              <a:r>
                <a:rPr lang="en-US" altLang="ja-JP" sz="2000" b="1" u="sng" kern="100" dirty="0" smtClean="0">
                  <a:solidFill>
                    <a:srgbClr val="FF0000"/>
                  </a:solidFill>
                  <a:ea typeface="BIZ UDPゴシック" panose="020B0400000000000000" pitchFamily="50" charset="-128"/>
                  <a:cs typeface="Times New Roman" panose="02020603050405020304" pitchFamily="18" charset="0"/>
                </a:rPr>
                <a:t>75</a:t>
              </a:r>
              <a:r>
                <a:rPr lang="ja-JP" sz="2000" b="1" u="sng" kern="100" dirty="0" smtClean="0">
                  <a:solidFill>
                    <a:srgbClr val="FF0000"/>
                  </a:solidFill>
                  <a:effectLst/>
                  <a:ea typeface="BIZ UDPゴシック" panose="020B0400000000000000" pitchFamily="50" charset="-128"/>
                  <a:cs typeface="Times New Roman" panose="02020603050405020304" pitchFamily="18" charset="0"/>
                </a:rPr>
                <a:t>歳以上</a:t>
              </a:r>
              <a:r>
                <a:rPr lang="ja-JP" b="1" u="sng" kern="100" dirty="0" smtClean="0">
                  <a:effectLst/>
                  <a:ea typeface="BIZ UDPゴシック" panose="020B0400000000000000" pitchFamily="50" charset="-128"/>
                  <a:cs typeface="Times New Roman" panose="02020603050405020304" pitchFamily="18" charset="0"/>
                </a:rPr>
                <a:t>と</a:t>
              </a:r>
              <a:r>
                <a:rPr lang="en-US" altLang="ja-JP" sz="2000" b="1" u="sng" kern="100" dirty="0" smtClean="0">
                  <a:solidFill>
                    <a:srgbClr val="FF0000"/>
                  </a:solidFill>
                  <a:ea typeface="BIZ UDPゴシック" panose="020B0400000000000000" pitchFamily="50" charset="-128"/>
                  <a:cs typeface="Times New Roman" panose="02020603050405020304" pitchFamily="18" charset="0"/>
                </a:rPr>
                <a:t>40</a:t>
              </a:r>
              <a:r>
                <a:rPr lang="ja-JP" sz="2000" b="1" u="sng" kern="100" dirty="0" smtClean="0">
                  <a:solidFill>
                    <a:srgbClr val="FF0000"/>
                  </a:solidFill>
                  <a:effectLst/>
                  <a:ea typeface="BIZ UDPゴシック" panose="020B0400000000000000" pitchFamily="50" charset="-128"/>
                  <a:cs typeface="Times New Roman" panose="02020603050405020304" pitchFamily="18" charset="0"/>
                </a:rPr>
                <a:t>歳</a:t>
              </a:r>
              <a:r>
                <a:rPr lang="ja-JP" altLang="en-US" sz="2000" b="1" u="sng" kern="100" dirty="0" smtClean="0">
                  <a:solidFill>
                    <a:srgbClr val="FF0000"/>
                  </a:solidFill>
                  <a:effectLst/>
                  <a:ea typeface="BIZ UDPゴシック" panose="020B0400000000000000" pitchFamily="50" charset="-128"/>
                  <a:cs typeface="Times New Roman" panose="02020603050405020304" pitchFamily="18" charset="0"/>
                </a:rPr>
                <a:t>～</a:t>
              </a:r>
              <a:r>
                <a:rPr lang="en-US" altLang="ja-JP" sz="2000" b="1" u="sng" kern="100" dirty="0" smtClean="0">
                  <a:solidFill>
                    <a:srgbClr val="FF0000"/>
                  </a:solidFill>
                  <a:effectLst/>
                  <a:ea typeface="BIZ UDPゴシック" panose="020B0400000000000000" pitchFamily="50" charset="-128"/>
                  <a:cs typeface="Times New Roman" panose="02020603050405020304" pitchFamily="18" charset="0"/>
                </a:rPr>
                <a:t>74</a:t>
              </a:r>
              <a:r>
                <a:rPr lang="ja-JP" altLang="en-US" sz="2000" b="1" u="sng" kern="100" dirty="0" smtClean="0">
                  <a:solidFill>
                    <a:srgbClr val="FF0000"/>
                  </a:solidFill>
                  <a:effectLst/>
                  <a:ea typeface="BIZ UDPゴシック" panose="020B0400000000000000" pitchFamily="50" charset="-128"/>
                  <a:cs typeface="Times New Roman" panose="02020603050405020304" pitchFamily="18" charset="0"/>
                </a:rPr>
                <a:t>歳</a:t>
              </a:r>
              <a:r>
                <a:rPr lang="ja-JP" b="1" u="sng" kern="100" dirty="0" smtClean="0">
                  <a:solidFill>
                    <a:srgbClr val="FF0000"/>
                  </a:solidFill>
                  <a:effectLst/>
                  <a:ea typeface="BIZ UDPゴシック" panose="020B0400000000000000" pitchFamily="50" charset="-128"/>
                  <a:cs typeface="Times New Roman" panose="02020603050405020304" pitchFamily="18" charset="0"/>
                </a:rPr>
                <a:t>の</a:t>
              </a:r>
              <a:r>
                <a:rPr lang="ja-JP" b="1" u="sng" kern="100" dirty="0">
                  <a:solidFill>
                    <a:srgbClr val="FF0000"/>
                  </a:solidFill>
                  <a:effectLst/>
                  <a:ea typeface="BIZ UDPゴシック" panose="020B0400000000000000" pitchFamily="50" charset="-128"/>
                  <a:cs typeface="Times New Roman" panose="02020603050405020304" pitchFamily="18" charset="0"/>
                </a:rPr>
                <a:t>重症化リスクが</a:t>
              </a:r>
              <a:r>
                <a:rPr lang="ja-JP" sz="2000" b="1" u="sng" kern="100" dirty="0">
                  <a:solidFill>
                    <a:srgbClr val="FF0000"/>
                  </a:solidFill>
                  <a:effectLst/>
                  <a:ea typeface="BIZ UDPゴシック" panose="020B0400000000000000" pitchFamily="50" charset="-128"/>
                  <a:cs typeface="Times New Roman" panose="02020603050405020304" pitchFamily="18" charset="0"/>
                </a:rPr>
                <a:t>複数</a:t>
              </a:r>
              <a:r>
                <a:rPr lang="ja-JP" b="1" u="sng" kern="100" dirty="0">
                  <a:solidFill>
                    <a:srgbClr val="FF0000"/>
                  </a:solidFill>
                  <a:effectLst/>
                  <a:ea typeface="BIZ UDPゴシック" panose="020B0400000000000000" pitchFamily="50" charset="-128"/>
                  <a:cs typeface="Times New Roman" panose="02020603050405020304" pitchFamily="18" charset="0"/>
                </a:rPr>
                <a:t>ある</a:t>
              </a:r>
              <a:r>
                <a:rPr lang="ja-JP" sz="2000" b="1" u="sng" kern="100" dirty="0" smtClean="0">
                  <a:solidFill>
                    <a:srgbClr val="FF0000"/>
                  </a:solidFill>
                  <a:effectLst/>
                  <a:ea typeface="BIZ UDPゴシック" panose="020B0400000000000000" pitchFamily="50" charset="-128"/>
                  <a:cs typeface="Times New Roman" panose="02020603050405020304" pitchFamily="18" charset="0"/>
                </a:rPr>
                <a:t>方</a:t>
              </a:r>
              <a:r>
                <a:rPr lang="ja-JP" altLang="en-US" sz="2000" b="1" u="sng" kern="100" dirty="0">
                  <a:solidFill>
                    <a:srgbClr val="FF0000"/>
                  </a:solidFill>
                  <a:ea typeface="BIZ UDPゴシック" panose="020B0400000000000000" pitchFamily="50" charset="-128"/>
                  <a:cs typeface="Times New Roman" panose="02020603050405020304" pitchFamily="18" charset="0"/>
                </a:rPr>
                <a:t>、</a:t>
              </a:r>
              <a:r>
                <a:rPr lang="ja-JP" altLang="en-US" sz="2000" b="1" u="sng" kern="100" dirty="0" smtClean="0">
                  <a:solidFill>
                    <a:srgbClr val="FF0000"/>
                  </a:solidFill>
                  <a:effectLst/>
                  <a:ea typeface="BIZ UDPゴシック" panose="020B0400000000000000" pitchFamily="50" charset="-128"/>
                  <a:cs typeface="Times New Roman" panose="02020603050405020304" pitchFamily="18" charset="0"/>
                </a:rPr>
                <a:t>妊婦</a:t>
              </a:r>
              <a:endParaRPr lang="en-US" altLang="ja-JP" kern="100" baseline="30000" dirty="0" smtClean="0">
                <a:ea typeface="BIZ UDPゴシック" panose="020B0400000000000000" pitchFamily="50" charset="-128"/>
                <a:cs typeface="Times New Roman" panose="02020603050405020304" pitchFamily="18" charset="0"/>
              </a:endParaRPr>
            </a:p>
            <a:p>
              <a:pPr>
                <a:lnSpc>
                  <a:spcPts val="1400"/>
                </a:lnSpc>
              </a:pPr>
              <a:endParaRPr lang="ja-JP" sz="1600" kern="100" dirty="0">
                <a:effectLst/>
                <a:ea typeface="游明朝" panose="02020400000000000000" pitchFamily="18" charset="-128"/>
                <a:cs typeface="Times New Roman" panose="02020603050405020304" pitchFamily="18" charset="0"/>
              </a:endParaRPr>
            </a:p>
            <a:p>
              <a:pPr algn="l">
                <a:lnSpc>
                  <a:spcPts val="1400"/>
                </a:lnSpc>
                <a:spcAft>
                  <a:spcPts val="0"/>
                </a:spcAft>
              </a:pPr>
              <a:r>
                <a:rPr lang="ja-JP" sz="2000" kern="100" dirty="0">
                  <a:effectLst/>
                  <a:ea typeface="BIZ UDPゴシック" panose="020B0400000000000000" pitchFamily="50" charset="-128"/>
                  <a:cs typeface="Times New Roman" panose="02020603050405020304" pitchFamily="18" charset="0"/>
                </a:rPr>
                <a:t>保健所が電話で聞き取り</a:t>
              </a:r>
              <a:endParaRPr lang="ja-JP" sz="1600" kern="100" dirty="0">
                <a:effectLst/>
                <a:ea typeface="游明朝" panose="02020400000000000000" pitchFamily="18" charset="-128"/>
                <a:cs typeface="Times New Roman" panose="02020603050405020304" pitchFamily="18" charset="0"/>
              </a:endParaRPr>
            </a:p>
          </p:txBody>
        </p:sp>
        <p:sp>
          <p:nvSpPr>
            <p:cNvPr id="25" name="角丸四角形 24"/>
            <p:cNvSpPr/>
            <p:nvPr/>
          </p:nvSpPr>
          <p:spPr>
            <a:xfrm>
              <a:off x="187961" y="1274255"/>
              <a:ext cx="1364887" cy="190287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600" dirty="0" smtClean="0">
                  <a:solidFill>
                    <a:schemeClr val="tx1"/>
                  </a:solidFill>
                </a:rPr>
                <a:t>医療機関</a:t>
              </a:r>
            </a:p>
            <a:p>
              <a:pPr algn="ctr"/>
              <a:r>
                <a:rPr lang="ja-JP" altLang="en-US" sz="1600" dirty="0" smtClean="0">
                  <a:solidFill>
                    <a:schemeClr val="tx1"/>
                  </a:solidFill>
                </a:rPr>
                <a:t>から</a:t>
              </a:r>
            </a:p>
            <a:p>
              <a:pPr algn="ctr"/>
              <a:r>
                <a:rPr lang="ja-JP" altLang="en-US" sz="1600" dirty="0" smtClean="0">
                  <a:solidFill>
                    <a:schemeClr val="tx1"/>
                  </a:solidFill>
                </a:rPr>
                <a:t>保健所へ</a:t>
              </a:r>
              <a:endParaRPr lang="ja-JP" altLang="en-US" sz="1600" dirty="0">
                <a:solidFill>
                  <a:schemeClr val="tx1"/>
                </a:solidFill>
              </a:endParaRPr>
            </a:p>
            <a:p>
              <a:pPr algn="ctr"/>
              <a:r>
                <a:rPr lang="ja-JP" altLang="en-US" sz="1600" dirty="0">
                  <a:solidFill>
                    <a:schemeClr val="tx1"/>
                  </a:solidFill>
                </a:rPr>
                <a:t>発生届を</a:t>
              </a:r>
            </a:p>
            <a:p>
              <a:pPr algn="ctr"/>
              <a:r>
                <a:rPr lang="ja-JP" altLang="en-US" sz="1600" dirty="0" smtClean="0">
                  <a:solidFill>
                    <a:schemeClr val="tx1"/>
                  </a:solidFill>
                </a:rPr>
                <a:t>提出</a:t>
              </a:r>
              <a:endParaRPr lang="en-US" altLang="ja-JP" sz="1600" dirty="0" smtClean="0">
                <a:solidFill>
                  <a:schemeClr val="tx1"/>
                </a:solidFill>
              </a:endParaRPr>
            </a:p>
            <a:p>
              <a:pPr algn="ctr"/>
              <a:r>
                <a:rPr lang="en-US" altLang="ja-JP" sz="1600" dirty="0" smtClean="0">
                  <a:solidFill>
                    <a:schemeClr val="tx1"/>
                  </a:solidFill>
                </a:rPr>
                <a:t>(HER-SYS)</a:t>
              </a:r>
              <a:endParaRPr lang="ja-JP" altLang="en-US" sz="1600" dirty="0">
                <a:solidFill>
                  <a:schemeClr val="tx1"/>
                </a:solidFill>
              </a:endParaRPr>
            </a:p>
          </p:txBody>
        </p:sp>
        <p:sp>
          <p:nvSpPr>
            <p:cNvPr id="26" name="右矢印 25"/>
            <p:cNvSpPr/>
            <p:nvPr/>
          </p:nvSpPr>
          <p:spPr>
            <a:xfrm>
              <a:off x="8617834" y="1460064"/>
              <a:ext cx="300571" cy="376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3200" dirty="0"/>
            </a:p>
          </p:txBody>
        </p:sp>
        <p:grpSp>
          <p:nvGrpSpPr>
            <p:cNvPr id="32" name="グループ化 31"/>
            <p:cNvGrpSpPr/>
            <p:nvPr/>
          </p:nvGrpSpPr>
          <p:grpSpPr>
            <a:xfrm>
              <a:off x="1553136" y="3794372"/>
              <a:ext cx="10030288" cy="983002"/>
              <a:chOff x="-173792" y="26518"/>
              <a:chExt cx="5316982" cy="570045"/>
            </a:xfrm>
          </p:grpSpPr>
          <p:sp>
            <p:nvSpPr>
              <p:cNvPr id="34" name="角丸四角形 33"/>
              <p:cNvSpPr/>
              <p:nvPr/>
            </p:nvSpPr>
            <p:spPr>
              <a:xfrm>
                <a:off x="1471180" y="26518"/>
                <a:ext cx="3672010" cy="5507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kern="100" dirty="0">
                    <a:effectLst/>
                    <a:ea typeface="BIZ UDPゴシック" panose="020B0400000000000000" pitchFamily="50" charset="-128"/>
                    <a:cs typeface="Times New Roman" panose="02020603050405020304" pitchFamily="18" charset="0"/>
                  </a:rPr>
                  <a:t>療養先が決定したら、保健所</a:t>
                </a:r>
                <a:r>
                  <a:rPr lang="ja-JP" kern="100" dirty="0" smtClean="0">
                    <a:effectLst/>
                    <a:ea typeface="BIZ UDPゴシック" panose="020B0400000000000000" pitchFamily="50" charset="-128"/>
                    <a:cs typeface="Times New Roman" panose="02020603050405020304" pitchFamily="18" charset="0"/>
                  </a:rPr>
                  <a:t>や医療</a:t>
                </a:r>
                <a:r>
                  <a:rPr lang="ja-JP" kern="100" dirty="0">
                    <a:effectLst/>
                    <a:ea typeface="BIZ UDPゴシック" panose="020B0400000000000000" pitchFamily="50" charset="-128"/>
                    <a:cs typeface="Times New Roman" panose="02020603050405020304" pitchFamily="18" charset="0"/>
                  </a:rPr>
                  <a:t>機関等は陽性者が入力した</a:t>
                </a:r>
                <a:endParaRPr lang="ja-JP" kern="100" dirty="0">
                  <a:effectLst/>
                  <a:ea typeface="游明朝" panose="02020400000000000000" pitchFamily="18" charset="-128"/>
                  <a:cs typeface="Times New Roman" panose="02020603050405020304" pitchFamily="18" charset="0"/>
                </a:endParaRPr>
              </a:p>
              <a:p>
                <a:pPr algn="just">
                  <a:spcAft>
                    <a:spcPts val="0"/>
                  </a:spcAft>
                </a:pPr>
                <a:r>
                  <a:rPr lang="en-US" kern="100" dirty="0">
                    <a:effectLst/>
                    <a:latin typeface="BIZ UDPゴシック" panose="020B0400000000000000" pitchFamily="50" charset="-128"/>
                    <a:ea typeface="游明朝" panose="02020400000000000000" pitchFamily="18" charset="-128"/>
                    <a:cs typeface="Times New Roman" panose="02020603050405020304" pitchFamily="18" charset="0"/>
                  </a:rPr>
                  <a:t>My </a:t>
                </a:r>
                <a:r>
                  <a:rPr lang="en-US" kern="100" dirty="0" smtClean="0">
                    <a:effectLst/>
                    <a:latin typeface="BIZ UDPゴシック" panose="020B0400000000000000" pitchFamily="50" charset="-128"/>
                    <a:ea typeface="游明朝" panose="02020400000000000000" pitchFamily="18" charset="-128"/>
                    <a:cs typeface="Times New Roman" panose="02020603050405020304" pitchFamily="18" charset="0"/>
                  </a:rPr>
                  <a:t>HER-SYS</a:t>
                </a:r>
                <a:r>
                  <a:rPr lang="ja-JP" kern="100" dirty="0" err="1" smtClean="0">
                    <a:effectLst/>
                    <a:ea typeface="BIZ UDPゴシック" panose="020B0400000000000000" pitchFamily="50" charset="-128"/>
                    <a:cs typeface="Times New Roman" panose="02020603050405020304" pitchFamily="18" charset="0"/>
                  </a:rPr>
                  <a:t>、</a:t>
                </a:r>
                <a:r>
                  <a:rPr lang="ja-JP" kern="100" dirty="0">
                    <a:effectLst/>
                    <a:ea typeface="BIZ UDPゴシック" panose="020B0400000000000000" pitchFamily="50" charset="-128"/>
                    <a:cs typeface="Times New Roman" panose="02020603050405020304" pitchFamily="18" charset="0"/>
                  </a:rPr>
                  <a:t>もしくは電話により体調を確認します。</a:t>
                </a:r>
                <a:endParaRPr lang="ja-JP" kern="100" dirty="0">
                  <a:effectLst/>
                  <a:ea typeface="游明朝" panose="02020400000000000000" pitchFamily="18" charset="-128"/>
                  <a:cs typeface="Times New Roman" panose="02020603050405020304" pitchFamily="18" charset="0"/>
                </a:endParaRPr>
              </a:p>
            </p:txBody>
          </p:sp>
          <p:sp>
            <p:nvSpPr>
              <p:cNvPr id="35" name="角丸四角形 34"/>
              <p:cNvSpPr/>
              <p:nvPr/>
            </p:nvSpPr>
            <p:spPr>
              <a:xfrm>
                <a:off x="-173792" y="45863"/>
                <a:ext cx="1213539" cy="550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kern="100" dirty="0">
                    <a:solidFill>
                      <a:schemeClr val="tx1"/>
                    </a:solidFill>
                    <a:latin typeface="游明朝" panose="02020400000000000000" pitchFamily="18" charset="-128"/>
                    <a:ea typeface="BIZ UDPゴシック" panose="020B0400000000000000" pitchFamily="50" charset="-128"/>
                    <a:cs typeface="Times New Roman" panose="02020603050405020304" pitchFamily="18" charset="0"/>
                  </a:rPr>
                  <a:t>療養解除</a:t>
                </a:r>
                <a:endParaRPr lang="ja-JP" altLang="en-US" sz="2400" dirty="0"/>
              </a:p>
            </p:txBody>
          </p:sp>
        </p:grpSp>
        <p:sp>
          <p:nvSpPr>
            <p:cNvPr id="28" name="角丸四角形 27"/>
            <p:cNvSpPr/>
            <p:nvPr/>
          </p:nvSpPr>
          <p:spPr>
            <a:xfrm>
              <a:off x="1954083" y="2309259"/>
              <a:ext cx="5039032" cy="83423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500"/>
                </a:lnSpc>
              </a:pPr>
              <a:r>
                <a:rPr lang="en-US" altLang="ja-JP" b="1" u="sng" kern="100" dirty="0" smtClean="0">
                  <a:solidFill>
                    <a:srgbClr val="FF0000"/>
                  </a:solidFill>
                  <a:latin typeface="BIZ UDPゴシック" panose="020B0400000000000000" pitchFamily="50" charset="-128"/>
                  <a:ea typeface="游明朝" panose="02020400000000000000" pitchFamily="18" charset="-128"/>
                  <a:cs typeface="Times New Roman" panose="02020603050405020304" pitchFamily="18" charset="0"/>
                </a:rPr>
                <a:t>74</a:t>
              </a:r>
              <a:r>
                <a:rPr lang="ja-JP" altLang="ja-JP" b="1" u="sng" kern="100" dirty="0" smtClean="0">
                  <a:solidFill>
                    <a:srgbClr val="FF0000"/>
                  </a:solidFill>
                  <a:ea typeface="BIZ UDPゴシック" panose="020B0400000000000000" pitchFamily="50" charset="-128"/>
                  <a:cs typeface="Times New Roman" panose="02020603050405020304" pitchFamily="18" charset="0"/>
                </a:rPr>
                <a:t>歳</a:t>
              </a:r>
              <a:r>
                <a:rPr lang="ja-JP" altLang="ja-JP" b="1" u="sng" kern="100" dirty="0">
                  <a:solidFill>
                    <a:srgbClr val="FF0000"/>
                  </a:solidFill>
                  <a:ea typeface="BIZ UDPゴシック" panose="020B0400000000000000" pitchFamily="50" charset="-128"/>
                  <a:cs typeface="Times New Roman" panose="02020603050405020304" pitchFamily="18" charset="0"/>
                </a:rPr>
                <a:t>以下の方</a:t>
              </a:r>
              <a:endParaRPr lang="en-US" altLang="ja-JP" b="1" u="sng" kern="100" dirty="0">
                <a:solidFill>
                  <a:srgbClr val="FF0000"/>
                </a:solidFill>
                <a:ea typeface="BIZ UDPゴシック" panose="020B0400000000000000" pitchFamily="50" charset="-128"/>
                <a:cs typeface="Times New Roman" panose="02020603050405020304" pitchFamily="18" charset="0"/>
              </a:endParaRPr>
            </a:p>
            <a:p>
              <a:pPr>
                <a:lnSpc>
                  <a:spcPts val="1500"/>
                </a:lnSpc>
              </a:pPr>
              <a:endParaRPr lang="ja-JP" altLang="ja-JP" sz="1400" kern="100" dirty="0">
                <a:ea typeface="游明朝" panose="02020400000000000000" pitchFamily="18" charset="-128"/>
                <a:cs typeface="Times New Roman" panose="02020603050405020304" pitchFamily="18" charset="0"/>
              </a:endParaRPr>
            </a:p>
            <a:p>
              <a:pPr>
                <a:lnSpc>
                  <a:spcPts val="1500"/>
                </a:lnSpc>
              </a:pPr>
              <a:r>
                <a:rPr lang="ja-JP" altLang="ja-JP" kern="100" dirty="0">
                  <a:ea typeface="BIZ UDPゴシック" panose="020B0400000000000000" pitchFamily="50" charset="-128"/>
                  <a:cs typeface="Times New Roman" panose="02020603050405020304" pitchFamily="18" charset="0"/>
                </a:rPr>
                <a:t>保健所から</a:t>
              </a:r>
              <a:r>
                <a:rPr lang="en-US" altLang="ja-JP" kern="100" dirty="0">
                  <a:ea typeface="BIZ UDPゴシック" panose="020B0400000000000000" pitchFamily="50" charset="-128"/>
                  <a:cs typeface="Times New Roman" panose="02020603050405020304" pitchFamily="18" charset="0"/>
                </a:rPr>
                <a:t>SMS</a:t>
              </a:r>
              <a:r>
                <a:rPr lang="ja-JP" altLang="ja-JP" kern="100" dirty="0">
                  <a:ea typeface="BIZ UDPゴシック" panose="020B0400000000000000" pitchFamily="50" charset="-128"/>
                  <a:cs typeface="Times New Roman" panose="02020603050405020304" pitchFamily="18" charset="0"/>
                </a:rPr>
                <a:t>を</a:t>
              </a:r>
              <a:r>
                <a:rPr lang="ja-JP" altLang="ja-JP" kern="100" dirty="0" smtClean="0">
                  <a:ea typeface="BIZ UDPゴシック" panose="020B0400000000000000" pitchFamily="50" charset="-128"/>
                  <a:cs typeface="Times New Roman" panose="02020603050405020304" pitchFamily="18" charset="0"/>
                </a:rPr>
                <a:t>送信</a:t>
              </a:r>
              <a:endParaRPr lang="ja-JP" sz="2400" kern="100" dirty="0">
                <a:effectLst/>
                <a:ea typeface="游明朝" panose="02020400000000000000" pitchFamily="18" charset="-128"/>
                <a:cs typeface="Times New Roman" panose="02020603050405020304" pitchFamily="18" charset="0"/>
              </a:endParaRPr>
            </a:p>
          </p:txBody>
        </p:sp>
        <p:cxnSp>
          <p:nvCxnSpPr>
            <p:cNvPr id="29" name="直線コネクタ 28"/>
            <p:cNvCxnSpPr/>
            <p:nvPr/>
          </p:nvCxnSpPr>
          <p:spPr>
            <a:xfrm>
              <a:off x="106445" y="3674064"/>
              <a:ext cx="11789365"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0" name="右矢印 29"/>
            <p:cNvSpPr/>
            <p:nvPr/>
          </p:nvSpPr>
          <p:spPr>
            <a:xfrm>
              <a:off x="1556761" y="2549495"/>
              <a:ext cx="384720" cy="3555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3200" dirty="0"/>
            </a:p>
          </p:txBody>
        </p:sp>
        <p:sp>
          <p:nvSpPr>
            <p:cNvPr id="31" name="正方形/長方形 30"/>
            <p:cNvSpPr/>
            <p:nvPr/>
          </p:nvSpPr>
          <p:spPr>
            <a:xfrm>
              <a:off x="187961" y="4896870"/>
              <a:ext cx="11877893" cy="423715"/>
            </a:xfrm>
            <a:prstGeom prst="rect">
              <a:avLst/>
            </a:prstGeom>
          </p:spPr>
          <p:txBody>
            <a:bodyPr wrap="square">
              <a:spAutoFit/>
            </a:bodyPr>
            <a:lstStyle/>
            <a:p>
              <a:pPr algn="just">
                <a:spcAft>
                  <a:spcPts val="0"/>
                </a:spcAft>
              </a:pP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U ターン矢印 6"/>
            <p:cNvSpPr/>
            <p:nvPr/>
          </p:nvSpPr>
          <p:spPr>
            <a:xfrm rot="5400000">
              <a:off x="10758188" y="2924042"/>
              <a:ext cx="2252935" cy="540044"/>
            </a:xfrm>
            <a:prstGeom prst="uturnArrow">
              <a:avLst>
                <a:gd name="adj1" fmla="val 25000"/>
                <a:gd name="adj2" fmla="val 25000"/>
                <a:gd name="adj3" fmla="val 27605"/>
                <a:gd name="adj4" fmla="val 43750"/>
                <a:gd name="adj5"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2" name="U ターン矢印 41"/>
            <p:cNvSpPr/>
            <p:nvPr/>
          </p:nvSpPr>
          <p:spPr>
            <a:xfrm rot="5400000">
              <a:off x="10835973" y="1984792"/>
              <a:ext cx="1252218" cy="540044"/>
            </a:xfrm>
            <a:prstGeom prst="uturnArrow">
              <a:avLst>
                <a:gd name="adj1" fmla="val 25000"/>
                <a:gd name="adj2" fmla="val 25000"/>
                <a:gd name="adj3" fmla="val 27605"/>
                <a:gd name="adj4" fmla="val 26472"/>
                <a:gd name="adj5"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6" name="右矢印 35"/>
            <p:cNvSpPr/>
            <p:nvPr/>
          </p:nvSpPr>
          <p:spPr>
            <a:xfrm rot="10800000">
              <a:off x="3913115" y="4102828"/>
              <a:ext cx="724536" cy="350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3200" dirty="0"/>
            </a:p>
          </p:txBody>
        </p:sp>
        <p:sp>
          <p:nvSpPr>
            <p:cNvPr id="19" name="角丸四角形 18"/>
            <p:cNvSpPr/>
            <p:nvPr/>
          </p:nvSpPr>
          <p:spPr>
            <a:xfrm>
              <a:off x="8880428" y="1227699"/>
              <a:ext cx="2583199" cy="83989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400"/>
                </a:lnSpc>
                <a:spcAft>
                  <a:spcPts val="0"/>
                </a:spcAft>
              </a:pPr>
              <a:r>
                <a:rPr lang="ja-JP" sz="2000" kern="100" dirty="0" smtClean="0">
                  <a:effectLst/>
                  <a:ea typeface="BIZ UDPゴシック" panose="020B0400000000000000" pitchFamily="50" charset="-128"/>
                  <a:cs typeface="Times New Roman" panose="02020603050405020304" pitchFamily="18" charset="0"/>
                </a:rPr>
                <a:t>陽性者</a:t>
              </a:r>
              <a:r>
                <a:rPr lang="ja-JP" altLang="en-US" sz="2000" kern="100" dirty="0" smtClean="0">
                  <a:effectLst/>
                  <a:ea typeface="BIZ UDPゴシック" panose="020B0400000000000000" pitchFamily="50" charset="-128"/>
                  <a:cs typeface="Times New Roman" panose="02020603050405020304" pitchFamily="18" charset="0"/>
                </a:rPr>
                <a:t>に連絡</a:t>
              </a:r>
              <a:r>
                <a:rPr lang="ja-JP" sz="2000" kern="100" dirty="0" smtClean="0">
                  <a:effectLst/>
                  <a:ea typeface="BIZ UDPゴシック" panose="020B0400000000000000" pitchFamily="50" charset="-128"/>
                  <a:cs typeface="Times New Roman" panose="02020603050405020304" pitchFamily="18" charset="0"/>
                </a:rPr>
                <a:t>相談し</a:t>
              </a:r>
              <a:endParaRPr lang="en-US" altLang="ja-JP" sz="2000" kern="100" dirty="0" smtClean="0">
                <a:effectLst/>
                <a:ea typeface="BIZ UDPゴシック" panose="020B0400000000000000" pitchFamily="50" charset="-128"/>
                <a:cs typeface="Times New Roman" panose="02020603050405020304" pitchFamily="18" charset="0"/>
              </a:endParaRPr>
            </a:p>
            <a:p>
              <a:pPr algn="l">
                <a:lnSpc>
                  <a:spcPts val="1400"/>
                </a:lnSpc>
                <a:spcAft>
                  <a:spcPts val="0"/>
                </a:spcAft>
              </a:pPr>
              <a:endParaRPr lang="en-US" altLang="ja-JP" sz="2000" kern="100" dirty="0" smtClean="0">
                <a:effectLst/>
                <a:ea typeface="BIZ UDPゴシック" panose="020B0400000000000000" pitchFamily="50" charset="-128"/>
                <a:cs typeface="Times New Roman" panose="02020603050405020304" pitchFamily="18" charset="0"/>
              </a:endParaRPr>
            </a:p>
            <a:p>
              <a:pPr algn="l">
                <a:lnSpc>
                  <a:spcPts val="1400"/>
                </a:lnSpc>
                <a:spcAft>
                  <a:spcPts val="0"/>
                </a:spcAft>
              </a:pPr>
              <a:r>
                <a:rPr lang="ja-JP" sz="2000" kern="100" dirty="0" smtClean="0">
                  <a:effectLst/>
                  <a:ea typeface="BIZ UDPゴシック" panose="020B0400000000000000" pitchFamily="50" charset="-128"/>
                  <a:cs typeface="Times New Roman" panose="02020603050405020304" pitchFamily="18" charset="0"/>
                </a:rPr>
                <a:t>療養先</a:t>
              </a:r>
              <a:r>
                <a:rPr lang="ja-JP" sz="2000" kern="100" dirty="0">
                  <a:effectLst/>
                  <a:ea typeface="BIZ UDPゴシック" panose="020B0400000000000000" pitchFamily="50" charset="-128"/>
                  <a:cs typeface="Times New Roman" panose="02020603050405020304" pitchFamily="18" charset="0"/>
                </a:rPr>
                <a:t>を決定</a:t>
              </a:r>
              <a:endParaRPr lang="ja-JP" sz="1600" kern="100" dirty="0">
                <a:effectLst/>
                <a:ea typeface="游明朝" panose="02020400000000000000" pitchFamily="18" charset="-128"/>
                <a:cs typeface="Times New Roman" panose="02020603050405020304" pitchFamily="18" charset="0"/>
              </a:endParaRPr>
            </a:p>
          </p:txBody>
        </p:sp>
        <p:sp>
          <p:nvSpPr>
            <p:cNvPr id="20" name="角丸四角形 19"/>
            <p:cNvSpPr/>
            <p:nvPr/>
          </p:nvSpPr>
          <p:spPr>
            <a:xfrm>
              <a:off x="7648225" y="2306797"/>
              <a:ext cx="3800183" cy="87033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400"/>
                </a:lnSpc>
                <a:spcAft>
                  <a:spcPts val="0"/>
                </a:spcAft>
              </a:pPr>
              <a:r>
                <a:rPr lang="ja-JP" sz="2000" kern="100" dirty="0">
                  <a:effectLst/>
                  <a:ea typeface="BIZ UDPゴシック" panose="020B0400000000000000" pitchFamily="50" charset="-128"/>
                  <a:cs typeface="Times New Roman" panose="02020603050405020304" pitchFamily="18" charset="0"/>
                </a:rPr>
                <a:t>陽性者から自宅待機</a:t>
              </a:r>
              <a:r>
                <a:rPr lang="en-US" kern="100" dirty="0">
                  <a:effectLst/>
                  <a:latin typeface="BIZ UDPゴシック" panose="020B0400000000000000" pitchFamily="50" charset="-128"/>
                  <a:ea typeface="游明朝" panose="02020400000000000000" pitchFamily="18" charset="-128"/>
                  <a:cs typeface="Times New Roman" panose="02020603050405020304" pitchFamily="18" charset="0"/>
                </a:rPr>
                <a:t>SOS</a:t>
              </a:r>
              <a:r>
                <a:rPr lang="ja-JP" sz="2000" kern="100" dirty="0">
                  <a:effectLst/>
                  <a:ea typeface="BIZ UDPゴシック" panose="020B0400000000000000" pitchFamily="50" charset="-128"/>
                  <a:cs typeface="Times New Roman" panose="02020603050405020304" pitchFamily="18" charset="0"/>
                </a:rPr>
                <a:t>又</a:t>
              </a:r>
              <a:r>
                <a:rPr lang="ja-JP" sz="2000" kern="100" dirty="0" smtClean="0">
                  <a:effectLst/>
                  <a:ea typeface="BIZ UDPゴシック" panose="020B0400000000000000" pitchFamily="50" charset="-128"/>
                  <a:cs typeface="Times New Roman" panose="02020603050405020304" pitchFamily="18" charset="0"/>
                </a:rPr>
                <a:t>は</a:t>
              </a:r>
              <a:endParaRPr lang="en-US" altLang="ja-JP" sz="2000" kern="100" dirty="0" smtClean="0">
                <a:effectLst/>
                <a:ea typeface="BIZ UDPゴシック" panose="020B0400000000000000" pitchFamily="50" charset="-128"/>
                <a:cs typeface="Times New Roman" panose="02020603050405020304" pitchFamily="18" charset="0"/>
              </a:endParaRPr>
            </a:p>
            <a:p>
              <a:pPr algn="l">
                <a:lnSpc>
                  <a:spcPts val="1400"/>
                </a:lnSpc>
                <a:spcAft>
                  <a:spcPts val="0"/>
                </a:spcAft>
              </a:pPr>
              <a:endParaRPr lang="en-US" altLang="ja-JP" sz="2000" kern="100" dirty="0">
                <a:ea typeface="BIZ UDPゴシック" panose="020B0400000000000000" pitchFamily="50" charset="-128"/>
                <a:cs typeface="Times New Roman" panose="02020603050405020304" pitchFamily="18" charset="0"/>
              </a:endParaRPr>
            </a:p>
            <a:p>
              <a:pPr algn="l">
                <a:lnSpc>
                  <a:spcPts val="1400"/>
                </a:lnSpc>
                <a:spcAft>
                  <a:spcPts val="0"/>
                </a:spcAft>
              </a:pPr>
              <a:r>
                <a:rPr lang="ja-JP" sz="2000" kern="100" dirty="0" smtClean="0">
                  <a:effectLst/>
                  <a:ea typeface="BIZ UDPゴシック" panose="020B0400000000000000" pitchFamily="50" charset="-128"/>
                  <a:cs typeface="Times New Roman" panose="02020603050405020304" pitchFamily="18" charset="0"/>
                </a:rPr>
                <a:t>保健所</a:t>
              </a:r>
              <a:r>
                <a:rPr lang="ja-JP" sz="2000" kern="100" dirty="0">
                  <a:effectLst/>
                  <a:ea typeface="BIZ UDPゴシック" panose="020B0400000000000000" pitchFamily="50" charset="-128"/>
                  <a:cs typeface="Times New Roman" panose="02020603050405020304" pitchFamily="18" charset="0"/>
                </a:rPr>
                <a:t>に相談し療養先を決定</a:t>
              </a:r>
              <a:endParaRPr lang="ja-JP" sz="1600" kern="100" dirty="0">
                <a:effectLst/>
                <a:ea typeface="游明朝" panose="02020400000000000000" pitchFamily="18" charset="-128"/>
                <a:cs typeface="Times New Roman" panose="02020603050405020304" pitchFamily="18" charset="0"/>
              </a:endParaRPr>
            </a:p>
          </p:txBody>
        </p:sp>
      </p:grpSp>
      <p:grpSp>
        <p:nvGrpSpPr>
          <p:cNvPr id="11" name="グループ化 10"/>
          <p:cNvGrpSpPr/>
          <p:nvPr/>
        </p:nvGrpSpPr>
        <p:grpSpPr>
          <a:xfrm>
            <a:off x="267600" y="5047913"/>
            <a:ext cx="5241701" cy="727375"/>
            <a:chOff x="333051" y="4914923"/>
            <a:chExt cx="6607558" cy="954211"/>
          </a:xfrm>
        </p:grpSpPr>
        <p:sp>
          <p:nvSpPr>
            <p:cNvPr id="8" name="正方形/長方形 7"/>
            <p:cNvSpPr/>
            <p:nvPr/>
          </p:nvSpPr>
          <p:spPr>
            <a:xfrm>
              <a:off x="462554" y="5469024"/>
              <a:ext cx="6478055" cy="400110"/>
            </a:xfrm>
            <a:prstGeom prst="rect">
              <a:avLst/>
            </a:prstGeom>
          </p:spPr>
          <p:txBody>
            <a:bodyPr wrap="none">
              <a:spAutoFit/>
            </a:bodyPr>
            <a:lstStyle/>
            <a:p>
              <a:r>
                <a:rPr lang="ja-JP" altLang="en-US" sz="2000" dirty="0">
                  <a:latin typeface="BIZ UDPゴシック" panose="020B0400000000000000" pitchFamily="50" charset="-128"/>
                  <a:ea typeface="BIZ UDPゴシック" panose="020B0400000000000000" pitchFamily="50" charset="-128"/>
                </a:rPr>
                <a:t>新型コロナウイルス</a:t>
              </a:r>
              <a:r>
                <a:rPr lang="ja-JP" altLang="en-US" sz="2000" dirty="0" smtClean="0">
                  <a:latin typeface="BIZ UDPゴシック" panose="020B0400000000000000" pitchFamily="50" charset="-128"/>
                  <a:ea typeface="BIZ UDPゴシック" panose="020B0400000000000000" pitchFamily="50" charset="-128"/>
                </a:rPr>
                <a:t>感染者等</a:t>
              </a:r>
              <a:r>
                <a:rPr lang="ja-JP" altLang="en-US" sz="2000" b="1" dirty="0">
                  <a:latin typeface="BIZ UDPゴシック" panose="020B0400000000000000" pitchFamily="50" charset="-128"/>
                  <a:ea typeface="BIZ UDPゴシック" panose="020B0400000000000000" pitchFamily="50" charset="-128"/>
                </a:rPr>
                <a:t>情報</a:t>
              </a:r>
              <a:r>
                <a:rPr lang="ja-JP" altLang="en-US" sz="2000" dirty="0">
                  <a:latin typeface="BIZ UDPゴシック" panose="020B0400000000000000" pitchFamily="50" charset="-128"/>
                  <a:ea typeface="BIZ UDPゴシック" panose="020B0400000000000000" pitchFamily="50" charset="-128"/>
                </a:rPr>
                <a:t>把握・管理支援</a:t>
              </a:r>
              <a:r>
                <a:rPr lang="ja-JP" altLang="en-US" sz="2000" dirty="0" smtClean="0">
                  <a:latin typeface="BIZ UDPゴシック" panose="020B0400000000000000" pitchFamily="50" charset="-128"/>
                  <a:ea typeface="BIZ UDPゴシック" panose="020B0400000000000000" pitchFamily="50" charset="-128"/>
                </a:rPr>
                <a:t>システム</a:t>
              </a:r>
              <a:endParaRPr lang="ja-JP" altLang="en-US" sz="2000" dirty="0">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a:blip r:embed="rId5"/>
            <a:stretch>
              <a:fillRect/>
            </a:stretch>
          </p:blipFill>
          <p:spPr>
            <a:xfrm>
              <a:off x="333051" y="4914923"/>
              <a:ext cx="4635984" cy="617610"/>
            </a:xfrm>
            <a:prstGeom prst="rect">
              <a:avLst/>
            </a:prstGeom>
          </p:spPr>
        </p:pic>
      </p:grpSp>
      <p:sp>
        <p:nvSpPr>
          <p:cNvPr id="10" name="正方形/長方形 9"/>
          <p:cNvSpPr/>
          <p:nvPr/>
        </p:nvSpPr>
        <p:spPr>
          <a:xfrm>
            <a:off x="267600" y="6425848"/>
            <a:ext cx="6943420" cy="400110"/>
          </a:xfrm>
          <a:prstGeom prst="rect">
            <a:avLst/>
          </a:prstGeom>
        </p:spPr>
        <p:txBody>
          <a:bodyPr wrap="square">
            <a:spAutoFit/>
          </a:bodyPr>
          <a:lstStyle/>
          <a:p>
            <a:r>
              <a:rPr lang="ja-JP" altLang="en-US" sz="2000" dirty="0" smtClean="0">
                <a:latin typeface="BIZ UDPゴシック" panose="020B0400000000000000" pitchFamily="50" charset="-128"/>
                <a:ea typeface="BIZ UDPゴシック" panose="020B0400000000000000" pitchFamily="50" charset="-128"/>
              </a:rPr>
              <a:t>新型コロナウイルス患者情報等</a:t>
            </a:r>
            <a:r>
              <a:rPr lang="ja-JP" altLang="en-US" sz="2000" b="1" dirty="0" smtClean="0">
                <a:latin typeface="BIZ UDPゴシック" panose="020B0400000000000000" pitchFamily="50" charset="-128"/>
                <a:ea typeface="BIZ UDPゴシック" panose="020B0400000000000000" pitchFamily="50" charset="-128"/>
              </a:rPr>
              <a:t>患者</a:t>
            </a:r>
            <a:r>
              <a:rPr lang="ja-JP" altLang="en-US" sz="2000" dirty="0" smtClean="0">
                <a:latin typeface="BIZ UDPゴシック" panose="020B0400000000000000" pitchFamily="50" charset="-128"/>
                <a:ea typeface="BIZ UDPゴシック" panose="020B0400000000000000" pitchFamily="50" charset="-128"/>
              </a:rPr>
              <a:t>把握・管理支援システム</a:t>
            </a:r>
            <a:endParaRPr lang="ja-JP" altLang="en-US" sz="2000" dirty="0">
              <a:latin typeface="BIZ UDPゴシック" panose="020B0400000000000000" pitchFamily="50" charset="-128"/>
              <a:ea typeface="BIZ UDPゴシック" panose="020B0400000000000000" pitchFamily="50" charset="-128"/>
            </a:endParaRPr>
          </a:p>
        </p:txBody>
      </p:sp>
      <p:pic>
        <p:nvPicPr>
          <p:cNvPr id="12" name="図 11"/>
          <p:cNvPicPr>
            <a:picLocks noChangeAspect="1"/>
          </p:cNvPicPr>
          <p:nvPr/>
        </p:nvPicPr>
        <p:blipFill rotWithShape="1">
          <a:blip r:embed="rId6"/>
          <a:srcRect l="4482" t="1151" b="9887"/>
          <a:stretch/>
        </p:blipFill>
        <p:spPr>
          <a:xfrm>
            <a:off x="380043" y="5895227"/>
            <a:ext cx="2779875" cy="514334"/>
          </a:xfrm>
          <a:prstGeom prst="rect">
            <a:avLst/>
          </a:prstGeom>
        </p:spPr>
      </p:pic>
      <p:sp>
        <p:nvSpPr>
          <p:cNvPr id="40" name="テキスト ボックス 39"/>
          <p:cNvSpPr txBox="1"/>
          <p:nvPr/>
        </p:nvSpPr>
        <p:spPr>
          <a:xfrm>
            <a:off x="3780408" y="5141176"/>
            <a:ext cx="2533939" cy="400110"/>
          </a:xfrm>
          <a:prstGeom prst="rect">
            <a:avLst/>
          </a:prstGeom>
          <a:noFill/>
        </p:spPr>
        <p:txBody>
          <a:bodyPr wrap="square" rtlCol="0">
            <a:spAutoFit/>
          </a:bodyPr>
          <a:lstStyle/>
          <a:p>
            <a:r>
              <a:rPr kumimoji="1" lang="ja-JP" altLang="en-US" sz="2000" dirty="0" smtClean="0">
                <a:latin typeface="BIZ UDPゴシック" panose="020B0400000000000000" pitchFamily="50" charset="-128"/>
                <a:ea typeface="BIZ UDPゴシック" panose="020B0400000000000000" pitchFamily="50" charset="-128"/>
              </a:rPr>
              <a:t>（ハーシス）</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43" name="テキスト ボックス 42"/>
          <p:cNvSpPr txBox="1"/>
          <p:nvPr/>
        </p:nvSpPr>
        <p:spPr>
          <a:xfrm>
            <a:off x="3114353" y="5973013"/>
            <a:ext cx="2533939" cy="400110"/>
          </a:xfrm>
          <a:prstGeom prst="rect">
            <a:avLst/>
          </a:prstGeom>
          <a:noFill/>
        </p:spPr>
        <p:txBody>
          <a:bodyPr wrap="square" rtlCol="0">
            <a:spAutoFit/>
          </a:bodyPr>
          <a:lstStyle/>
          <a:p>
            <a:r>
              <a:rPr kumimoji="1" lang="ja-JP" altLang="en-US" sz="2000" dirty="0" smtClean="0">
                <a:latin typeface="BIZ UDPゴシック" panose="020B0400000000000000" pitchFamily="50" charset="-128"/>
                <a:ea typeface="BIZ UDPゴシック" panose="020B0400000000000000" pitchFamily="50" charset="-128"/>
              </a:rPr>
              <a:t>（マイハーシス）</a:t>
            </a:r>
            <a:endParaRPr kumimoji="1"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17035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30628" y="994120"/>
            <a:ext cx="11783867" cy="6186397"/>
            <a:chOff x="900023" y="495539"/>
            <a:chExt cx="10383580" cy="6186397"/>
          </a:xfrm>
        </p:grpSpPr>
        <p:sp>
          <p:nvSpPr>
            <p:cNvPr id="3" name="フリーフォーム 2"/>
            <p:cNvSpPr/>
            <p:nvPr/>
          </p:nvSpPr>
          <p:spPr>
            <a:xfrm>
              <a:off x="1000539" y="495539"/>
              <a:ext cx="10190922" cy="703137"/>
            </a:xfrm>
            <a:custGeom>
              <a:avLst/>
              <a:gdLst>
                <a:gd name="connsiteX0" fmla="*/ 0 w 10190922"/>
                <a:gd name="connsiteY0" fmla="*/ 98038 h 588214"/>
                <a:gd name="connsiteX1" fmla="*/ 98038 w 10190922"/>
                <a:gd name="connsiteY1" fmla="*/ 0 h 588214"/>
                <a:gd name="connsiteX2" fmla="*/ 10092884 w 10190922"/>
                <a:gd name="connsiteY2" fmla="*/ 0 h 588214"/>
                <a:gd name="connsiteX3" fmla="*/ 10190922 w 10190922"/>
                <a:gd name="connsiteY3" fmla="*/ 98038 h 588214"/>
                <a:gd name="connsiteX4" fmla="*/ 10190922 w 10190922"/>
                <a:gd name="connsiteY4" fmla="*/ 490176 h 588214"/>
                <a:gd name="connsiteX5" fmla="*/ 10092884 w 10190922"/>
                <a:gd name="connsiteY5" fmla="*/ 588214 h 588214"/>
                <a:gd name="connsiteX6" fmla="*/ 98038 w 10190922"/>
                <a:gd name="connsiteY6" fmla="*/ 588214 h 588214"/>
                <a:gd name="connsiteX7" fmla="*/ 0 w 10190922"/>
                <a:gd name="connsiteY7" fmla="*/ 490176 h 588214"/>
                <a:gd name="connsiteX8" fmla="*/ 0 w 10190922"/>
                <a:gd name="connsiteY8" fmla="*/ 98038 h 58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0922" h="588214">
                  <a:moveTo>
                    <a:pt x="0" y="98038"/>
                  </a:moveTo>
                  <a:cubicBezTo>
                    <a:pt x="0" y="43893"/>
                    <a:pt x="43893" y="0"/>
                    <a:pt x="98038" y="0"/>
                  </a:cubicBezTo>
                  <a:lnTo>
                    <a:pt x="10092884" y="0"/>
                  </a:lnTo>
                  <a:cubicBezTo>
                    <a:pt x="10147029" y="0"/>
                    <a:pt x="10190922" y="43893"/>
                    <a:pt x="10190922" y="98038"/>
                  </a:cubicBezTo>
                  <a:lnTo>
                    <a:pt x="10190922" y="490176"/>
                  </a:lnTo>
                  <a:cubicBezTo>
                    <a:pt x="10190922" y="544321"/>
                    <a:pt x="10147029" y="588214"/>
                    <a:pt x="10092884" y="588214"/>
                  </a:cubicBezTo>
                  <a:lnTo>
                    <a:pt x="98038" y="588214"/>
                  </a:lnTo>
                  <a:cubicBezTo>
                    <a:pt x="43893" y="588214"/>
                    <a:pt x="0" y="544321"/>
                    <a:pt x="0" y="490176"/>
                  </a:cubicBezTo>
                  <a:lnTo>
                    <a:pt x="0" y="98038"/>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4914" tIns="104914" rIns="104914" bIns="104914" numCol="1" spcCol="1270" anchor="ctr" anchorCtr="0">
              <a:noAutofit/>
            </a:bodyPr>
            <a:lstStyle/>
            <a:p>
              <a:pPr lvl="0" algn="l" defTabSz="889000">
                <a:lnSpc>
                  <a:spcPct val="90000"/>
                </a:lnSpc>
                <a:spcBef>
                  <a:spcPct val="0"/>
                </a:spcBef>
                <a:spcAft>
                  <a:spcPct val="35000"/>
                </a:spcAft>
              </a:pPr>
              <a:r>
                <a:rPr kumimoji="1" lang="ja-JP" altLang="en-US" sz="2400" kern="1200" dirty="0">
                  <a:latin typeface="HG丸ｺﾞｼｯｸM-PRO" panose="020F0600000000000000" pitchFamily="50" charset="-128"/>
                  <a:ea typeface="HG丸ｺﾞｼｯｸM-PRO" panose="020F0600000000000000" pitchFamily="50" charset="-128"/>
                </a:rPr>
                <a:t>陽性者の入院等療養調整、健康観察、療養</a:t>
              </a:r>
              <a:r>
                <a:rPr kumimoji="1" lang="ja-JP" altLang="en-US" sz="2400" kern="1200" dirty="0" smtClean="0">
                  <a:latin typeface="HG丸ｺﾞｼｯｸM-PRO" panose="020F0600000000000000" pitchFamily="50" charset="-128"/>
                  <a:ea typeface="HG丸ｺﾞｼｯｸM-PRO" panose="020F0600000000000000" pitchFamily="50" charset="-128"/>
                </a:rPr>
                <a:t>支援、疫学調査</a:t>
              </a:r>
              <a:endParaRPr kumimoji="1" lang="ja-JP" altLang="en-US" sz="2400" kern="1200" dirty="0">
                <a:latin typeface="HG丸ｺﾞｼｯｸM-PRO" panose="020F0600000000000000" pitchFamily="50" charset="-128"/>
                <a:ea typeface="HG丸ｺﾞｼｯｸM-PRO" panose="020F0600000000000000" pitchFamily="50" charset="-128"/>
              </a:endParaRPr>
            </a:p>
          </p:txBody>
        </p:sp>
        <p:sp>
          <p:nvSpPr>
            <p:cNvPr id="7" name="フリーフォーム 6"/>
            <p:cNvSpPr/>
            <p:nvPr/>
          </p:nvSpPr>
          <p:spPr>
            <a:xfrm>
              <a:off x="900023" y="1284701"/>
              <a:ext cx="10383580" cy="369210"/>
            </a:xfrm>
            <a:custGeom>
              <a:avLst/>
              <a:gdLst>
                <a:gd name="connsiteX0" fmla="*/ 0 w 10190922"/>
                <a:gd name="connsiteY0" fmla="*/ 0 h 1010160"/>
                <a:gd name="connsiteX1" fmla="*/ 10190922 w 10190922"/>
                <a:gd name="connsiteY1" fmla="*/ 0 h 1010160"/>
                <a:gd name="connsiteX2" fmla="*/ 10190922 w 10190922"/>
                <a:gd name="connsiteY2" fmla="*/ 1010160 h 1010160"/>
                <a:gd name="connsiteX3" fmla="*/ 0 w 10190922"/>
                <a:gd name="connsiteY3" fmla="*/ 1010160 h 1010160"/>
                <a:gd name="connsiteX4" fmla="*/ 0 w 10190922"/>
                <a:gd name="connsiteY4" fmla="*/ 0 h 10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0922" h="1010160">
                  <a:moveTo>
                    <a:pt x="0" y="0"/>
                  </a:moveTo>
                  <a:lnTo>
                    <a:pt x="10190922" y="0"/>
                  </a:lnTo>
                  <a:lnTo>
                    <a:pt x="10190922" y="1010160"/>
                  </a:lnTo>
                  <a:lnTo>
                    <a:pt x="0" y="101016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23562" tIns="25400" rIns="142240" bIns="25400" numCol="1" spcCol="1270" anchor="t" anchorCtr="0">
              <a:noAutofit/>
            </a:bodyPr>
            <a:lstStyle/>
            <a:p>
              <a:pPr marL="228600" lvl="1" indent="-228600" algn="l" defTabSz="889000">
                <a:lnSpc>
                  <a:spcPct val="90000"/>
                </a:lnSpc>
                <a:spcBef>
                  <a:spcPct val="0"/>
                </a:spcBef>
                <a:spcAft>
                  <a:spcPct val="20000"/>
                </a:spcAft>
                <a:buChar char="••"/>
              </a:pPr>
              <a:r>
                <a:rPr kumimoji="1" lang="ja-JP" altLang="en-US" sz="2000" kern="1200" dirty="0">
                  <a:latin typeface="HG丸ｺﾞｼｯｸM-PRO" panose="020F0600000000000000" pitchFamily="50" charset="-128"/>
                  <a:ea typeface="HG丸ｺﾞｼｯｸM-PRO" panose="020F0600000000000000" pitchFamily="50" charset="-128"/>
                </a:rPr>
                <a:t>重症化リスクの判断</a:t>
              </a:r>
              <a:r>
                <a:rPr kumimoji="1" lang="ja-JP" altLang="en-US" sz="2000" kern="1200" dirty="0" smtClean="0">
                  <a:latin typeface="HG丸ｺﾞｼｯｸM-PRO" panose="020F0600000000000000" pitchFamily="50" charset="-128"/>
                  <a:ea typeface="HG丸ｺﾞｼｯｸM-PRO" panose="020F0600000000000000" pitchFamily="50" charset="-128"/>
                </a:rPr>
                <a:t>、入院勧告、就業</a:t>
              </a:r>
              <a:r>
                <a:rPr kumimoji="1" lang="ja-JP" altLang="en-US" sz="2000" kern="1200" dirty="0">
                  <a:latin typeface="HG丸ｺﾞｼｯｸM-PRO" panose="020F0600000000000000" pitchFamily="50" charset="-128"/>
                  <a:ea typeface="HG丸ｺﾞｼｯｸM-PRO" panose="020F0600000000000000" pitchFamily="50" charset="-128"/>
                </a:rPr>
                <a:t>制限通知、療養</a:t>
              </a:r>
              <a:r>
                <a:rPr kumimoji="1" lang="ja-JP" altLang="en-US" sz="2000" kern="1200" dirty="0" smtClean="0">
                  <a:latin typeface="HG丸ｺﾞｼｯｸM-PRO" panose="020F0600000000000000" pitchFamily="50" charset="-128"/>
                  <a:ea typeface="HG丸ｺﾞｼｯｸM-PRO" panose="020F0600000000000000" pitchFamily="50" charset="-128"/>
                </a:rPr>
                <a:t>給付、ファーストタッチ</a:t>
              </a:r>
              <a:r>
                <a:rPr kumimoji="1" lang="en-US" altLang="ja-JP" sz="2000" kern="1200" dirty="0" smtClean="0">
                  <a:latin typeface="HG丸ｺﾞｼｯｸM-PRO" panose="020F0600000000000000" pitchFamily="50" charset="-128"/>
                  <a:ea typeface="HG丸ｺﾞｼｯｸM-PRO" panose="020F0600000000000000" pitchFamily="50" charset="-128"/>
                </a:rPr>
                <a:t>(TEL</a:t>
              </a:r>
              <a:r>
                <a:rPr kumimoji="1" lang="ja-JP" altLang="en-US" sz="2000" kern="1200" dirty="0" err="1" smtClean="0">
                  <a:latin typeface="HG丸ｺﾞｼｯｸM-PRO" panose="020F0600000000000000" pitchFamily="50" charset="-128"/>
                  <a:ea typeface="HG丸ｺﾞｼｯｸM-PRO" panose="020F0600000000000000" pitchFamily="50" charset="-128"/>
                </a:rPr>
                <a:t>、</a:t>
              </a:r>
              <a:r>
                <a:rPr kumimoji="1" lang="en-US" altLang="ja-JP" sz="2000" kern="1200" dirty="0" smtClean="0">
                  <a:latin typeface="HG丸ｺﾞｼｯｸM-PRO" panose="020F0600000000000000" pitchFamily="50" charset="-128"/>
                  <a:ea typeface="HG丸ｺﾞｼｯｸM-PRO" panose="020F0600000000000000" pitchFamily="50" charset="-128"/>
                </a:rPr>
                <a:t>SMS)</a:t>
              </a:r>
              <a:r>
                <a:rPr kumimoji="1" lang="ja-JP" altLang="en-US" sz="2000" kern="1200" dirty="0" smtClean="0">
                  <a:latin typeface="HG丸ｺﾞｼｯｸM-PRO" panose="020F0600000000000000" pitchFamily="50" charset="-128"/>
                  <a:ea typeface="HG丸ｺﾞｼｯｸM-PRO" panose="020F0600000000000000" pitchFamily="50" charset="-128"/>
                </a:rPr>
                <a:t>など</a:t>
              </a:r>
              <a:endParaRPr kumimoji="1" lang="ja-JP" altLang="en-US" sz="2000" kern="1200" dirty="0">
                <a:latin typeface="HG丸ｺﾞｼｯｸM-PRO" panose="020F0600000000000000" pitchFamily="50" charset="-128"/>
                <a:ea typeface="HG丸ｺﾞｼｯｸM-PRO" panose="020F0600000000000000" pitchFamily="50" charset="-128"/>
              </a:endParaRPr>
            </a:p>
          </p:txBody>
        </p:sp>
        <p:sp>
          <p:nvSpPr>
            <p:cNvPr id="8" name="フリーフォーム 7"/>
            <p:cNvSpPr/>
            <p:nvPr/>
          </p:nvSpPr>
          <p:spPr>
            <a:xfrm>
              <a:off x="1000539" y="1786886"/>
              <a:ext cx="10190922" cy="703137"/>
            </a:xfrm>
            <a:custGeom>
              <a:avLst/>
              <a:gdLst>
                <a:gd name="connsiteX0" fmla="*/ 0 w 10190922"/>
                <a:gd name="connsiteY0" fmla="*/ 98038 h 588214"/>
                <a:gd name="connsiteX1" fmla="*/ 98038 w 10190922"/>
                <a:gd name="connsiteY1" fmla="*/ 0 h 588214"/>
                <a:gd name="connsiteX2" fmla="*/ 10092884 w 10190922"/>
                <a:gd name="connsiteY2" fmla="*/ 0 h 588214"/>
                <a:gd name="connsiteX3" fmla="*/ 10190922 w 10190922"/>
                <a:gd name="connsiteY3" fmla="*/ 98038 h 588214"/>
                <a:gd name="connsiteX4" fmla="*/ 10190922 w 10190922"/>
                <a:gd name="connsiteY4" fmla="*/ 490176 h 588214"/>
                <a:gd name="connsiteX5" fmla="*/ 10092884 w 10190922"/>
                <a:gd name="connsiteY5" fmla="*/ 588214 h 588214"/>
                <a:gd name="connsiteX6" fmla="*/ 98038 w 10190922"/>
                <a:gd name="connsiteY6" fmla="*/ 588214 h 588214"/>
                <a:gd name="connsiteX7" fmla="*/ 0 w 10190922"/>
                <a:gd name="connsiteY7" fmla="*/ 490176 h 588214"/>
                <a:gd name="connsiteX8" fmla="*/ 0 w 10190922"/>
                <a:gd name="connsiteY8" fmla="*/ 98038 h 58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0922" h="588214">
                  <a:moveTo>
                    <a:pt x="0" y="98038"/>
                  </a:moveTo>
                  <a:cubicBezTo>
                    <a:pt x="0" y="43893"/>
                    <a:pt x="43893" y="0"/>
                    <a:pt x="98038" y="0"/>
                  </a:cubicBezTo>
                  <a:lnTo>
                    <a:pt x="10092884" y="0"/>
                  </a:lnTo>
                  <a:cubicBezTo>
                    <a:pt x="10147029" y="0"/>
                    <a:pt x="10190922" y="43893"/>
                    <a:pt x="10190922" y="98038"/>
                  </a:cubicBezTo>
                  <a:lnTo>
                    <a:pt x="10190922" y="490176"/>
                  </a:lnTo>
                  <a:cubicBezTo>
                    <a:pt x="10190922" y="544321"/>
                    <a:pt x="10147029" y="588214"/>
                    <a:pt x="10092884" y="588214"/>
                  </a:cubicBezTo>
                  <a:lnTo>
                    <a:pt x="98038" y="588214"/>
                  </a:lnTo>
                  <a:cubicBezTo>
                    <a:pt x="43893" y="588214"/>
                    <a:pt x="0" y="544321"/>
                    <a:pt x="0" y="490176"/>
                  </a:cubicBezTo>
                  <a:lnTo>
                    <a:pt x="0" y="98038"/>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4914" tIns="104914" rIns="104914" bIns="104914" numCol="1" spcCol="1270" anchor="ctr" anchorCtr="0">
              <a:noAutofit/>
            </a:bodyPr>
            <a:lstStyle/>
            <a:p>
              <a:pPr lvl="0" algn="l" defTabSz="889000">
                <a:lnSpc>
                  <a:spcPct val="90000"/>
                </a:lnSpc>
                <a:spcBef>
                  <a:spcPct val="0"/>
                </a:spcBef>
                <a:spcAft>
                  <a:spcPct val="35000"/>
                </a:spcAft>
              </a:pPr>
              <a:r>
                <a:rPr kumimoji="1" lang="ja-JP" altLang="en-US" sz="2400" kern="1200" dirty="0">
                  <a:latin typeface="HG丸ｺﾞｼｯｸM-PRO" panose="020F0600000000000000" pitchFamily="50" charset="-128"/>
                  <a:ea typeface="HG丸ｺﾞｼｯｸM-PRO" panose="020F0600000000000000" pitchFamily="50" charset="-128"/>
                </a:rPr>
                <a:t>クラスター調査、感染拡大</a:t>
              </a:r>
              <a:r>
                <a:rPr kumimoji="1" lang="ja-JP" altLang="en-US" sz="2400" kern="1200" dirty="0" smtClean="0">
                  <a:latin typeface="HG丸ｺﾞｼｯｸM-PRO" panose="020F0600000000000000" pitchFamily="50" charset="-128"/>
                  <a:ea typeface="HG丸ｺﾞｼｯｸM-PRO" panose="020F0600000000000000" pitchFamily="50" charset="-128"/>
                </a:rPr>
                <a:t>防止</a:t>
              </a:r>
              <a:endParaRPr kumimoji="1" lang="ja-JP" altLang="en-US" sz="2400" kern="1200" dirty="0">
                <a:latin typeface="HG丸ｺﾞｼｯｸM-PRO" panose="020F0600000000000000" pitchFamily="50" charset="-128"/>
                <a:ea typeface="HG丸ｺﾞｼｯｸM-PRO" panose="020F0600000000000000" pitchFamily="50" charset="-128"/>
              </a:endParaRPr>
            </a:p>
          </p:txBody>
        </p:sp>
        <p:sp>
          <p:nvSpPr>
            <p:cNvPr id="9" name="フリーフォーム 8"/>
            <p:cNvSpPr/>
            <p:nvPr/>
          </p:nvSpPr>
          <p:spPr>
            <a:xfrm>
              <a:off x="912813" y="2590073"/>
              <a:ext cx="10190922" cy="540213"/>
            </a:xfrm>
            <a:custGeom>
              <a:avLst/>
              <a:gdLst>
                <a:gd name="connsiteX0" fmla="*/ 0 w 10190922"/>
                <a:gd name="connsiteY0" fmla="*/ 0 h 540213"/>
                <a:gd name="connsiteX1" fmla="*/ 10190922 w 10190922"/>
                <a:gd name="connsiteY1" fmla="*/ 0 h 540213"/>
                <a:gd name="connsiteX2" fmla="*/ 10190922 w 10190922"/>
                <a:gd name="connsiteY2" fmla="*/ 540213 h 540213"/>
                <a:gd name="connsiteX3" fmla="*/ 0 w 10190922"/>
                <a:gd name="connsiteY3" fmla="*/ 540213 h 540213"/>
                <a:gd name="connsiteX4" fmla="*/ 0 w 10190922"/>
                <a:gd name="connsiteY4" fmla="*/ 0 h 540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0922" h="540213">
                  <a:moveTo>
                    <a:pt x="0" y="0"/>
                  </a:moveTo>
                  <a:lnTo>
                    <a:pt x="10190922" y="0"/>
                  </a:lnTo>
                  <a:lnTo>
                    <a:pt x="10190922" y="540213"/>
                  </a:lnTo>
                  <a:lnTo>
                    <a:pt x="0" y="54021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23562" tIns="25400" rIns="142240" bIns="25400" numCol="1" spcCol="1270" anchor="t" anchorCtr="0">
              <a:noAutofit/>
            </a:bodyPr>
            <a:lstStyle/>
            <a:p>
              <a:pPr marL="228600" lvl="1" indent="-228600" algn="l" defTabSz="889000">
                <a:lnSpc>
                  <a:spcPct val="90000"/>
                </a:lnSpc>
                <a:spcBef>
                  <a:spcPct val="0"/>
                </a:spcBef>
                <a:spcAft>
                  <a:spcPct val="20000"/>
                </a:spcAft>
                <a:buChar char="••"/>
              </a:pPr>
              <a:r>
                <a:rPr kumimoji="1" lang="ja-JP" altLang="en-US" sz="2000" kern="1200" dirty="0">
                  <a:latin typeface="HG丸ｺﾞｼｯｸM-PRO" panose="020F0600000000000000" pitchFamily="50" charset="-128"/>
                  <a:ea typeface="HG丸ｺﾞｼｯｸM-PRO" panose="020F0600000000000000" pitchFamily="50" charset="-128"/>
                </a:rPr>
                <a:t>医療機関、</a:t>
              </a:r>
              <a:r>
                <a:rPr kumimoji="1" lang="ja-JP" altLang="en-US" sz="2000" kern="1200" dirty="0" smtClean="0">
                  <a:latin typeface="HG丸ｺﾞｼｯｸM-PRO" panose="020F0600000000000000" pitchFamily="50" charset="-128"/>
                  <a:ea typeface="HG丸ｺﾞｼｯｸM-PRO" panose="020F0600000000000000" pitchFamily="50" charset="-128"/>
                </a:rPr>
                <a:t>高齢者・</a:t>
              </a:r>
              <a:r>
                <a:rPr kumimoji="1" lang="ja-JP" altLang="en-US" sz="2000" kern="1200" dirty="0" err="1" smtClean="0">
                  <a:latin typeface="HG丸ｺﾞｼｯｸM-PRO" panose="020F0600000000000000" pitchFamily="50" charset="-128"/>
                  <a:ea typeface="HG丸ｺﾞｼｯｸM-PRO" panose="020F0600000000000000" pitchFamily="50" charset="-128"/>
                </a:rPr>
                <a:t>障がい</a:t>
              </a:r>
              <a:r>
                <a:rPr kumimoji="1" lang="ja-JP" altLang="en-US" sz="2000" kern="1200" dirty="0" smtClean="0">
                  <a:latin typeface="HG丸ｺﾞｼｯｸM-PRO" panose="020F0600000000000000" pitchFamily="50" charset="-128"/>
                  <a:ea typeface="HG丸ｺﾞｼｯｸM-PRO" panose="020F0600000000000000" pitchFamily="50" charset="-128"/>
                </a:rPr>
                <a:t>者施設</a:t>
              </a:r>
              <a:r>
                <a:rPr kumimoji="1" lang="ja-JP" altLang="en-US" sz="2000" kern="1200" dirty="0">
                  <a:latin typeface="HG丸ｺﾞｼｯｸM-PRO" panose="020F0600000000000000" pitchFamily="50" charset="-128"/>
                  <a:ea typeface="HG丸ｺﾞｼｯｸM-PRO" panose="020F0600000000000000" pitchFamily="50" charset="-128"/>
                </a:rPr>
                <a:t>、学校、職場、他</a:t>
              </a:r>
            </a:p>
          </p:txBody>
        </p:sp>
        <p:sp>
          <p:nvSpPr>
            <p:cNvPr id="10" name="フリーフォーム 9"/>
            <p:cNvSpPr/>
            <p:nvPr/>
          </p:nvSpPr>
          <p:spPr>
            <a:xfrm>
              <a:off x="1000539" y="3081701"/>
              <a:ext cx="10190922" cy="703137"/>
            </a:xfrm>
            <a:custGeom>
              <a:avLst/>
              <a:gdLst>
                <a:gd name="connsiteX0" fmla="*/ 0 w 10190922"/>
                <a:gd name="connsiteY0" fmla="*/ 98038 h 588214"/>
                <a:gd name="connsiteX1" fmla="*/ 98038 w 10190922"/>
                <a:gd name="connsiteY1" fmla="*/ 0 h 588214"/>
                <a:gd name="connsiteX2" fmla="*/ 10092884 w 10190922"/>
                <a:gd name="connsiteY2" fmla="*/ 0 h 588214"/>
                <a:gd name="connsiteX3" fmla="*/ 10190922 w 10190922"/>
                <a:gd name="connsiteY3" fmla="*/ 98038 h 588214"/>
                <a:gd name="connsiteX4" fmla="*/ 10190922 w 10190922"/>
                <a:gd name="connsiteY4" fmla="*/ 490176 h 588214"/>
                <a:gd name="connsiteX5" fmla="*/ 10092884 w 10190922"/>
                <a:gd name="connsiteY5" fmla="*/ 588214 h 588214"/>
                <a:gd name="connsiteX6" fmla="*/ 98038 w 10190922"/>
                <a:gd name="connsiteY6" fmla="*/ 588214 h 588214"/>
                <a:gd name="connsiteX7" fmla="*/ 0 w 10190922"/>
                <a:gd name="connsiteY7" fmla="*/ 490176 h 588214"/>
                <a:gd name="connsiteX8" fmla="*/ 0 w 10190922"/>
                <a:gd name="connsiteY8" fmla="*/ 98038 h 58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0922" h="588214">
                  <a:moveTo>
                    <a:pt x="0" y="98038"/>
                  </a:moveTo>
                  <a:cubicBezTo>
                    <a:pt x="0" y="43893"/>
                    <a:pt x="43893" y="0"/>
                    <a:pt x="98038" y="0"/>
                  </a:cubicBezTo>
                  <a:lnTo>
                    <a:pt x="10092884" y="0"/>
                  </a:lnTo>
                  <a:cubicBezTo>
                    <a:pt x="10147029" y="0"/>
                    <a:pt x="10190922" y="43893"/>
                    <a:pt x="10190922" y="98038"/>
                  </a:cubicBezTo>
                  <a:lnTo>
                    <a:pt x="10190922" y="490176"/>
                  </a:lnTo>
                  <a:cubicBezTo>
                    <a:pt x="10190922" y="544321"/>
                    <a:pt x="10147029" y="588214"/>
                    <a:pt x="10092884" y="588214"/>
                  </a:cubicBezTo>
                  <a:lnTo>
                    <a:pt x="98038" y="588214"/>
                  </a:lnTo>
                  <a:cubicBezTo>
                    <a:pt x="43893" y="588214"/>
                    <a:pt x="0" y="544321"/>
                    <a:pt x="0" y="490176"/>
                  </a:cubicBezTo>
                  <a:lnTo>
                    <a:pt x="0" y="98038"/>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4914" tIns="104914" rIns="104914" bIns="104914" numCol="1" spcCol="1270" anchor="ctr" anchorCtr="0">
              <a:noAutofit/>
            </a:bodyPr>
            <a:lstStyle/>
            <a:p>
              <a:pPr lvl="0" algn="l" defTabSz="889000">
                <a:lnSpc>
                  <a:spcPct val="90000"/>
                </a:lnSpc>
                <a:spcBef>
                  <a:spcPct val="0"/>
                </a:spcBef>
                <a:spcAft>
                  <a:spcPct val="35000"/>
                </a:spcAft>
              </a:pPr>
              <a:r>
                <a:rPr kumimoji="1" lang="ja-JP" altLang="en-US" sz="2400" kern="1200" dirty="0" smtClean="0">
                  <a:latin typeface="HG丸ｺﾞｼｯｸM-PRO" panose="020F0600000000000000" pitchFamily="50" charset="-128"/>
                  <a:ea typeface="HG丸ｺﾞｼｯｸM-PRO" panose="020F0600000000000000" pitchFamily="50" charset="-128"/>
                </a:rPr>
                <a:t>府民・関係機関からの相談対応</a:t>
              </a:r>
              <a:endParaRPr kumimoji="1" lang="ja-JP" altLang="en-US" sz="2400" kern="1200" dirty="0">
                <a:latin typeface="HG丸ｺﾞｼｯｸM-PRO" panose="020F0600000000000000" pitchFamily="50" charset="-128"/>
                <a:ea typeface="HG丸ｺﾞｼｯｸM-PRO" panose="020F0600000000000000" pitchFamily="50" charset="-128"/>
              </a:endParaRPr>
            </a:p>
          </p:txBody>
        </p:sp>
        <p:sp>
          <p:nvSpPr>
            <p:cNvPr id="11" name="フリーフォーム 10"/>
            <p:cNvSpPr/>
            <p:nvPr/>
          </p:nvSpPr>
          <p:spPr>
            <a:xfrm>
              <a:off x="1000539" y="3948969"/>
              <a:ext cx="10190922" cy="703137"/>
            </a:xfrm>
            <a:custGeom>
              <a:avLst/>
              <a:gdLst>
                <a:gd name="connsiteX0" fmla="*/ 0 w 10190922"/>
                <a:gd name="connsiteY0" fmla="*/ 98038 h 588214"/>
                <a:gd name="connsiteX1" fmla="*/ 98038 w 10190922"/>
                <a:gd name="connsiteY1" fmla="*/ 0 h 588214"/>
                <a:gd name="connsiteX2" fmla="*/ 10092884 w 10190922"/>
                <a:gd name="connsiteY2" fmla="*/ 0 h 588214"/>
                <a:gd name="connsiteX3" fmla="*/ 10190922 w 10190922"/>
                <a:gd name="connsiteY3" fmla="*/ 98038 h 588214"/>
                <a:gd name="connsiteX4" fmla="*/ 10190922 w 10190922"/>
                <a:gd name="connsiteY4" fmla="*/ 490176 h 588214"/>
                <a:gd name="connsiteX5" fmla="*/ 10092884 w 10190922"/>
                <a:gd name="connsiteY5" fmla="*/ 588214 h 588214"/>
                <a:gd name="connsiteX6" fmla="*/ 98038 w 10190922"/>
                <a:gd name="connsiteY6" fmla="*/ 588214 h 588214"/>
                <a:gd name="connsiteX7" fmla="*/ 0 w 10190922"/>
                <a:gd name="connsiteY7" fmla="*/ 490176 h 588214"/>
                <a:gd name="connsiteX8" fmla="*/ 0 w 10190922"/>
                <a:gd name="connsiteY8" fmla="*/ 98038 h 58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0922" h="588214">
                  <a:moveTo>
                    <a:pt x="0" y="98038"/>
                  </a:moveTo>
                  <a:cubicBezTo>
                    <a:pt x="0" y="43893"/>
                    <a:pt x="43893" y="0"/>
                    <a:pt x="98038" y="0"/>
                  </a:cubicBezTo>
                  <a:lnTo>
                    <a:pt x="10092884" y="0"/>
                  </a:lnTo>
                  <a:cubicBezTo>
                    <a:pt x="10147029" y="0"/>
                    <a:pt x="10190922" y="43893"/>
                    <a:pt x="10190922" y="98038"/>
                  </a:cubicBezTo>
                  <a:lnTo>
                    <a:pt x="10190922" y="490176"/>
                  </a:lnTo>
                  <a:cubicBezTo>
                    <a:pt x="10190922" y="544321"/>
                    <a:pt x="10147029" y="588214"/>
                    <a:pt x="10092884" y="588214"/>
                  </a:cubicBezTo>
                  <a:lnTo>
                    <a:pt x="98038" y="588214"/>
                  </a:lnTo>
                  <a:cubicBezTo>
                    <a:pt x="43893" y="588214"/>
                    <a:pt x="0" y="544321"/>
                    <a:pt x="0" y="490176"/>
                  </a:cubicBezTo>
                  <a:lnTo>
                    <a:pt x="0" y="98038"/>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4914" tIns="104914" rIns="104914" bIns="104914" numCol="1" spcCol="1270" anchor="ctr" anchorCtr="0">
              <a:noAutofit/>
            </a:bodyPr>
            <a:lstStyle/>
            <a:p>
              <a:pPr lvl="0" algn="l" defTabSz="889000">
                <a:lnSpc>
                  <a:spcPct val="90000"/>
                </a:lnSpc>
                <a:spcBef>
                  <a:spcPct val="0"/>
                </a:spcBef>
                <a:spcAft>
                  <a:spcPct val="35000"/>
                </a:spcAft>
              </a:pPr>
              <a:r>
                <a:rPr kumimoji="1" lang="ja-JP" altLang="ja-JP" sz="2400" kern="1200" dirty="0">
                  <a:latin typeface="HG丸ｺﾞｼｯｸM-PRO" panose="020F0600000000000000" pitchFamily="50" charset="-128"/>
                  <a:ea typeface="HG丸ｺﾞｼｯｸM-PRO" panose="020F0600000000000000" pitchFamily="50" charset="-128"/>
                </a:rPr>
                <a:t>地域の感染状況の</a:t>
              </a:r>
              <a:r>
                <a:rPr kumimoji="1" lang="ja-JP" altLang="ja-JP" sz="2400" kern="1200" dirty="0" smtClean="0">
                  <a:latin typeface="HG丸ｺﾞｼｯｸM-PRO" panose="020F0600000000000000" pitchFamily="50" charset="-128"/>
                  <a:ea typeface="HG丸ｺﾞｼｯｸM-PRO" panose="020F0600000000000000" pitchFamily="50" charset="-128"/>
                </a:rPr>
                <a:t>把握</a:t>
              </a:r>
              <a:r>
                <a:rPr kumimoji="1" lang="ja-JP" altLang="ja-JP" sz="2400" kern="1200" dirty="0">
                  <a:latin typeface="HG丸ｺﾞｼｯｸM-PRO" panose="020F0600000000000000" pitchFamily="50" charset="-128"/>
                  <a:ea typeface="HG丸ｺﾞｼｯｸM-PRO" panose="020F0600000000000000" pitchFamily="50" charset="-128"/>
                </a:rPr>
                <a:t>・分析等</a:t>
              </a:r>
              <a:endParaRPr kumimoji="1" lang="en-US" altLang="ja-JP" sz="2400" kern="1200" dirty="0">
                <a:latin typeface="HG丸ｺﾞｼｯｸM-PRO" panose="020F0600000000000000" pitchFamily="50" charset="-128"/>
                <a:ea typeface="HG丸ｺﾞｼｯｸM-PRO" panose="020F0600000000000000" pitchFamily="50" charset="-128"/>
              </a:endParaRPr>
            </a:p>
          </p:txBody>
        </p:sp>
        <p:sp>
          <p:nvSpPr>
            <p:cNvPr id="12" name="フリーフォーム 11"/>
            <p:cNvSpPr/>
            <p:nvPr/>
          </p:nvSpPr>
          <p:spPr>
            <a:xfrm>
              <a:off x="1000539" y="4806613"/>
              <a:ext cx="10190922" cy="703137"/>
            </a:xfrm>
            <a:custGeom>
              <a:avLst/>
              <a:gdLst>
                <a:gd name="connsiteX0" fmla="*/ 0 w 10190922"/>
                <a:gd name="connsiteY0" fmla="*/ 98038 h 588214"/>
                <a:gd name="connsiteX1" fmla="*/ 98038 w 10190922"/>
                <a:gd name="connsiteY1" fmla="*/ 0 h 588214"/>
                <a:gd name="connsiteX2" fmla="*/ 10092884 w 10190922"/>
                <a:gd name="connsiteY2" fmla="*/ 0 h 588214"/>
                <a:gd name="connsiteX3" fmla="*/ 10190922 w 10190922"/>
                <a:gd name="connsiteY3" fmla="*/ 98038 h 588214"/>
                <a:gd name="connsiteX4" fmla="*/ 10190922 w 10190922"/>
                <a:gd name="connsiteY4" fmla="*/ 490176 h 588214"/>
                <a:gd name="connsiteX5" fmla="*/ 10092884 w 10190922"/>
                <a:gd name="connsiteY5" fmla="*/ 588214 h 588214"/>
                <a:gd name="connsiteX6" fmla="*/ 98038 w 10190922"/>
                <a:gd name="connsiteY6" fmla="*/ 588214 h 588214"/>
                <a:gd name="connsiteX7" fmla="*/ 0 w 10190922"/>
                <a:gd name="connsiteY7" fmla="*/ 490176 h 588214"/>
                <a:gd name="connsiteX8" fmla="*/ 0 w 10190922"/>
                <a:gd name="connsiteY8" fmla="*/ 98038 h 58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0922" h="588214">
                  <a:moveTo>
                    <a:pt x="0" y="98038"/>
                  </a:moveTo>
                  <a:cubicBezTo>
                    <a:pt x="0" y="43893"/>
                    <a:pt x="43893" y="0"/>
                    <a:pt x="98038" y="0"/>
                  </a:cubicBezTo>
                  <a:lnTo>
                    <a:pt x="10092884" y="0"/>
                  </a:lnTo>
                  <a:cubicBezTo>
                    <a:pt x="10147029" y="0"/>
                    <a:pt x="10190922" y="43893"/>
                    <a:pt x="10190922" y="98038"/>
                  </a:cubicBezTo>
                  <a:lnTo>
                    <a:pt x="10190922" y="490176"/>
                  </a:lnTo>
                  <a:cubicBezTo>
                    <a:pt x="10190922" y="544321"/>
                    <a:pt x="10147029" y="588214"/>
                    <a:pt x="10092884" y="588214"/>
                  </a:cubicBezTo>
                  <a:lnTo>
                    <a:pt x="98038" y="588214"/>
                  </a:lnTo>
                  <a:cubicBezTo>
                    <a:pt x="43893" y="588214"/>
                    <a:pt x="0" y="544321"/>
                    <a:pt x="0" y="490176"/>
                  </a:cubicBezTo>
                  <a:lnTo>
                    <a:pt x="0" y="98038"/>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4914" tIns="104914" rIns="104914" bIns="104914" numCol="1" spcCol="1270" anchor="ctr" anchorCtr="0">
              <a:noAutofit/>
            </a:bodyPr>
            <a:lstStyle/>
            <a:p>
              <a:pPr lvl="0" algn="l" defTabSz="889000">
                <a:lnSpc>
                  <a:spcPct val="90000"/>
                </a:lnSpc>
                <a:spcBef>
                  <a:spcPct val="0"/>
                </a:spcBef>
                <a:spcAft>
                  <a:spcPct val="35000"/>
                </a:spcAft>
              </a:pPr>
              <a:r>
                <a:rPr kumimoji="1" lang="ja-JP" altLang="ja-JP" sz="2400" kern="1200" dirty="0" smtClean="0">
                  <a:latin typeface="HG丸ｺﾞｼｯｸM-PRO" panose="020F0600000000000000" pitchFamily="50" charset="-128"/>
                  <a:ea typeface="HG丸ｺﾞｼｯｸM-PRO" panose="020F0600000000000000" pitchFamily="50" charset="-128"/>
                </a:rPr>
                <a:t>感染予防の普及・啓発</a:t>
              </a:r>
              <a:endParaRPr kumimoji="1" lang="en-US" altLang="ja-JP" sz="2400" kern="1200" dirty="0">
                <a:latin typeface="HG丸ｺﾞｼｯｸM-PRO" panose="020F0600000000000000" pitchFamily="50" charset="-128"/>
                <a:ea typeface="HG丸ｺﾞｼｯｸM-PRO" panose="020F0600000000000000" pitchFamily="50" charset="-128"/>
              </a:endParaRPr>
            </a:p>
          </p:txBody>
        </p:sp>
        <p:sp>
          <p:nvSpPr>
            <p:cNvPr id="13" name="フリーフォーム 12"/>
            <p:cNvSpPr/>
            <p:nvPr/>
          </p:nvSpPr>
          <p:spPr>
            <a:xfrm>
              <a:off x="1000539" y="5671776"/>
              <a:ext cx="10190922" cy="1010160"/>
            </a:xfrm>
            <a:custGeom>
              <a:avLst/>
              <a:gdLst>
                <a:gd name="connsiteX0" fmla="*/ 0 w 10190922"/>
                <a:gd name="connsiteY0" fmla="*/ 0 h 1010160"/>
                <a:gd name="connsiteX1" fmla="*/ 10190922 w 10190922"/>
                <a:gd name="connsiteY1" fmla="*/ 0 h 1010160"/>
                <a:gd name="connsiteX2" fmla="*/ 10190922 w 10190922"/>
                <a:gd name="connsiteY2" fmla="*/ 1010160 h 1010160"/>
                <a:gd name="connsiteX3" fmla="*/ 0 w 10190922"/>
                <a:gd name="connsiteY3" fmla="*/ 1010160 h 1010160"/>
                <a:gd name="connsiteX4" fmla="*/ 0 w 10190922"/>
                <a:gd name="connsiteY4" fmla="*/ 0 h 10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0922" h="1010160">
                  <a:moveTo>
                    <a:pt x="0" y="0"/>
                  </a:moveTo>
                  <a:lnTo>
                    <a:pt x="10190922" y="0"/>
                  </a:lnTo>
                  <a:lnTo>
                    <a:pt x="10190922" y="1010160"/>
                  </a:lnTo>
                  <a:lnTo>
                    <a:pt x="0" y="101016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2356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ja-JP" altLang="en-US" sz="2000" kern="1200" dirty="0" smtClean="0">
                  <a:latin typeface="HG丸ｺﾞｼｯｸM-PRO" panose="020F0600000000000000" pitchFamily="50" charset="-128"/>
                  <a:ea typeface="HG丸ｺﾞｼｯｸM-PRO" panose="020F0600000000000000" pitchFamily="50" charset="-128"/>
                </a:rPr>
                <a:t>府民、医療機関、高齢者施設、学校、職場、他</a:t>
              </a:r>
              <a:r>
                <a:rPr lang="ja-JP" altLang="ja-JP" sz="2000" kern="1200" dirty="0" smtClean="0">
                  <a:latin typeface="HG丸ｺﾞｼｯｸM-PRO" panose="020F0600000000000000" pitchFamily="50" charset="-128"/>
                  <a:ea typeface="HG丸ｺﾞｼｯｸM-PRO" panose="020F0600000000000000" pitchFamily="50" charset="-128"/>
                </a:rPr>
                <a:t> </a:t>
              </a:r>
              <a:endParaRPr kumimoji="1" lang="en-US" altLang="ja-JP" sz="2000" kern="1200" dirty="0">
                <a:latin typeface="HG丸ｺﾞｼｯｸM-PRO" panose="020F0600000000000000" pitchFamily="50" charset="-128"/>
                <a:ea typeface="HG丸ｺﾞｼｯｸM-PRO" panose="020F0600000000000000" pitchFamily="50" charset="-128"/>
              </a:endParaRPr>
            </a:p>
          </p:txBody>
        </p:sp>
      </p:grpSp>
      <p:sp>
        <p:nvSpPr>
          <p:cNvPr id="5" name="スライド番号プレースホルダー 1"/>
          <p:cNvSpPr>
            <a:spLocks noGrp="1"/>
          </p:cNvSpPr>
          <p:nvPr>
            <p:ph type="sldNum" sz="quarter" idx="12"/>
          </p:nvPr>
        </p:nvSpPr>
        <p:spPr>
          <a:xfrm>
            <a:off x="9448800" y="6492875"/>
            <a:ext cx="2743200" cy="365125"/>
          </a:xfrm>
        </p:spPr>
        <p:txBody>
          <a:bodyPr/>
          <a:lstStyle/>
          <a:p>
            <a:fld id="{AD175BE4-B9C6-499F-B905-F78AC15AB506}" type="slidenum">
              <a:rPr kumimoji="1" lang="ja-JP" altLang="en-US" sz="2400" smtClean="0"/>
              <a:t>5</a:t>
            </a:fld>
            <a:endParaRPr kumimoji="1" lang="ja-JP" altLang="en-US" sz="2400" dirty="0"/>
          </a:p>
        </p:txBody>
      </p:sp>
      <p:sp>
        <p:nvSpPr>
          <p:cNvPr id="6" name="正方形/長方形 5"/>
          <p:cNvSpPr/>
          <p:nvPr/>
        </p:nvSpPr>
        <p:spPr>
          <a:xfrm>
            <a:off x="244699" y="144117"/>
            <a:ext cx="11565228" cy="702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3.</a:t>
            </a:r>
            <a:r>
              <a:rPr lang="ja-JP" altLang="en-US"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感染拡大期における保健所の対応</a:t>
            </a:r>
            <a:endParaRPr lang="en-US" altLang="ja-JP"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71883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a:graphicFrameLocks/>
          </p:cNvGraphicFramePr>
          <p:nvPr>
            <p:extLst>
              <p:ext uri="{D42A27DB-BD31-4B8C-83A1-F6EECF244321}">
                <p14:modId xmlns:p14="http://schemas.microsoft.com/office/powerpoint/2010/main" val="1155171445"/>
              </p:ext>
            </p:extLst>
          </p:nvPr>
        </p:nvGraphicFramePr>
        <p:xfrm>
          <a:off x="6175717" y="1699035"/>
          <a:ext cx="5525372" cy="4557514"/>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919809" y="1037947"/>
            <a:ext cx="4609088" cy="402865"/>
          </a:xfrm>
          <a:prstGeom prst="rect">
            <a:avLst/>
          </a:prstGeom>
          <a:noFill/>
        </p:spPr>
        <p:txBody>
          <a:bodyPr wrap="square" rtlCol="0">
            <a:spAutoFit/>
          </a:bodyPr>
          <a:lstStyle/>
          <a:p>
            <a:pPr algn="ctr">
              <a:defRPr sz="1400" b="1" i="0" u="none" strike="noStrike" kern="1200" spc="0" baseline="0">
                <a:solidFill>
                  <a:sysClr val="windowText" lastClr="000000">
                    <a:lumMod val="65000"/>
                    <a:lumOff val="35000"/>
                  </a:sysClr>
                </a:solidFill>
                <a:latin typeface="+mn-lt"/>
                <a:ea typeface="+mn-ea"/>
                <a:cs typeface="+mn-cs"/>
              </a:defRPr>
            </a:pPr>
            <a:r>
              <a:rPr lang="ja-JP" altLang="ja-JP" sz="2000" b="1" dirty="0">
                <a:ea typeface="ＭＳ ゴシック" panose="020B0609070205080204" pitchFamily="49" charset="-128"/>
              </a:rPr>
              <a:t>クラスター報告件数　</a:t>
            </a:r>
            <a:r>
              <a:rPr lang="en-US" altLang="ja-JP" sz="2000" b="1" dirty="0" smtClean="0">
                <a:ea typeface="ＭＳ ゴシック" panose="020B0609070205080204" pitchFamily="49" charset="-128"/>
              </a:rPr>
              <a:t>N=135</a:t>
            </a:r>
            <a:endParaRPr lang="ja-JP" altLang="ja-JP" sz="2000" b="1" dirty="0">
              <a:ea typeface="ＭＳ ゴシック" panose="020B0609070205080204" pitchFamily="49" charset="-128"/>
            </a:endParaRPr>
          </a:p>
        </p:txBody>
      </p:sp>
      <p:sp>
        <p:nvSpPr>
          <p:cNvPr id="15" name="テキスト ボックス 14"/>
          <p:cNvSpPr txBox="1"/>
          <p:nvPr/>
        </p:nvSpPr>
        <p:spPr>
          <a:xfrm>
            <a:off x="7213884" y="1043742"/>
            <a:ext cx="3844203" cy="402865"/>
          </a:xfrm>
          <a:prstGeom prst="rect">
            <a:avLst/>
          </a:prstGeom>
          <a:noFill/>
        </p:spPr>
        <p:txBody>
          <a:bodyPr wrap="square" rtlCol="0">
            <a:spAutoFit/>
          </a:bodyPr>
          <a:lstStyle/>
          <a:p>
            <a:r>
              <a:rPr lang="ja-JP" altLang="ja-JP" sz="2000" b="1" dirty="0">
                <a:solidFill>
                  <a:schemeClr val="tx1">
                    <a:lumMod val="65000"/>
                    <a:lumOff val="35000"/>
                  </a:schemeClr>
                </a:solidFill>
                <a:ea typeface="ＭＳ ゴシック" panose="020B0609070205080204" pitchFamily="49" charset="-128"/>
              </a:rPr>
              <a:t>クラスター</a:t>
            </a:r>
            <a:r>
              <a:rPr lang="ja-JP" altLang="en-US" sz="2000" b="1" dirty="0">
                <a:solidFill>
                  <a:schemeClr val="tx1">
                    <a:lumMod val="65000"/>
                    <a:lumOff val="35000"/>
                  </a:schemeClr>
                </a:solidFill>
                <a:ea typeface="ＭＳ ゴシック" panose="020B0609070205080204" pitchFamily="49" charset="-128"/>
              </a:rPr>
              <a:t>患者数</a:t>
            </a:r>
            <a:r>
              <a:rPr lang="ja-JP" altLang="ja-JP" sz="2000" b="1" dirty="0">
                <a:solidFill>
                  <a:schemeClr val="tx1">
                    <a:lumMod val="65000"/>
                    <a:lumOff val="35000"/>
                  </a:schemeClr>
                </a:solidFill>
                <a:ea typeface="ＭＳ ゴシック" panose="020B0609070205080204" pitchFamily="49" charset="-128"/>
              </a:rPr>
              <a:t>　</a:t>
            </a:r>
            <a:r>
              <a:rPr lang="en-US" altLang="ja-JP" sz="2000" b="1" dirty="0" smtClean="0">
                <a:solidFill>
                  <a:schemeClr val="tx1">
                    <a:lumMod val="65000"/>
                    <a:lumOff val="35000"/>
                  </a:schemeClr>
                </a:solidFill>
                <a:ea typeface="ＭＳ ゴシック" panose="020B0609070205080204" pitchFamily="49" charset="-128"/>
              </a:rPr>
              <a:t>N</a:t>
            </a:r>
            <a:r>
              <a:rPr lang="ja-JP" altLang="en-US" sz="2000" b="1" dirty="0" smtClean="0">
                <a:solidFill>
                  <a:schemeClr val="tx1">
                    <a:lumMod val="65000"/>
                    <a:lumOff val="35000"/>
                  </a:schemeClr>
                </a:solidFill>
                <a:ea typeface="ＭＳ ゴシック" panose="020B0609070205080204" pitchFamily="49" charset="-128"/>
              </a:rPr>
              <a:t>＝</a:t>
            </a:r>
            <a:r>
              <a:rPr lang="en-US" altLang="ja-JP" sz="2000" b="1" dirty="0" smtClean="0">
                <a:solidFill>
                  <a:schemeClr val="tx1">
                    <a:lumMod val="65000"/>
                    <a:lumOff val="35000"/>
                  </a:schemeClr>
                </a:solidFill>
                <a:ea typeface="ＭＳ ゴシック" panose="020B0609070205080204" pitchFamily="49" charset="-128"/>
              </a:rPr>
              <a:t>1,950</a:t>
            </a:r>
            <a:endParaRPr lang="ja-JP" altLang="ja-JP" sz="2000" b="1" dirty="0">
              <a:solidFill>
                <a:schemeClr val="tx1">
                  <a:lumMod val="65000"/>
                  <a:lumOff val="35000"/>
                </a:schemeClr>
              </a:solidFill>
              <a:ea typeface="ＭＳ ゴシック" panose="020B0609070205080204" pitchFamily="49" charset="-128"/>
            </a:endParaRPr>
          </a:p>
        </p:txBody>
      </p:sp>
      <p:sp>
        <p:nvSpPr>
          <p:cNvPr id="2" name="テキスト ボックス 1"/>
          <p:cNvSpPr txBox="1"/>
          <p:nvPr/>
        </p:nvSpPr>
        <p:spPr>
          <a:xfrm>
            <a:off x="8831057" y="6431771"/>
            <a:ext cx="3095135" cy="338554"/>
          </a:xfrm>
          <a:prstGeom prst="rect">
            <a:avLst/>
          </a:prstGeom>
          <a:noFill/>
        </p:spPr>
        <p:txBody>
          <a:bodyPr wrap="square" rtlCol="0">
            <a:spAutoFit/>
          </a:bodyPr>
          <a:lstStyle/>
          <a:p>
            <a:r>
              <a:rPr lang="ja-JP" altLang="en-US" sz="1600" dirty="0"/>
              <a:t>参考：大阪府報道提供資料他</a:t>
            </a:r>
          </a:p>
        </p:txBody>
      </p:sp>
      <p:sp>
        <p:nvSpPr>
          <p:cNvPr id="3" name="楕円 2"/>
          <p:cNvSpPr/>
          <p:nvPr/>
        </p:nvSpPr>
        <p:spPr>
          <a:xfrm>
            <a:off x="7069932" y="3011397"/>
            <a:ext cx="932360" cy="5675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aphicFrame>
        <p:nvGraphicFramePr>
          <p:cNvPr id="14" name="コンテンツ プレースホルダー 13"/>
          <p:cNvGraphicFramePr>
            <a:graphicFrameLocks noGrp="1"/>
          </p:cNvGraphicFramePr>
          <p:nvPr>
            <p:ph sz="half" idx="1"/>
            <p:extLst>
              <p:ext uri="{D42A27DB-BD31-4B8C-83A1-F6EECF244321}">
                <p14:modId xmlns:p14="http://schemas.microsoft.com/office/powerpoint/2010/main" val="1970532150"/>
              </p:ext>
            </p:extLst>
          </p:nvPr>
        </p:nvGraphicFramePr>
        <p:xfrm>
          <a:off x="59722" y="1545081"/>
          <a:ext cx="6622825" cy="4272557"/>
        </p:xfrm>
        <a:graphic>
          <a:graphicData uri="http://schemas.openxmlformats.org/drawingml/2006/chart">
            <c:chart xmlns:c="http://schemas.openxmlformats.org/drawingml/2006/chart" xmlns:r="http://schemas.openxmlformats.org/officeDocument/2006/relationships" r:id="rId4"/>
          </a:graphicData>
        </a:graphic>
      </p:graphicFrame>
      <p:sp>
        <p:nvSpPr>
          <p:cNvPr id="10" name="スライド番号プレースホルダー 1"/>
          <p:cNvSpPr>
            <a:spLocks noGrp="1"/>
          </p:cNvSpPr>
          <p:nvPr>
            <p:ph type="sldNum" sz="quarter" idx="12"/>
          </p:nvPr>
        </p:nvSpPr>
        <p:spPr>
          <a:xfrm>
            <a:off x="9448800" y="6492875"/>
            <a:ext cx="2743200" cy="365125"/>
          </a:xfrm>
        </p:spPr>
        <p:txBody>
          <a:bodyPr/>
          <a:lstStyle/>
          <a:p>
            <a:fld id="{AD175BE4-B9C6-499F-B905-F78AC15AB506}" type="slidenum">
              <a:rPr kumimoji="1" lang="ja-JP" altLang="en-US" sz="2400" smtClean="0"/>
              <a:t>6</a:t>
            </a:fld>
            <a:endParaRPr kumimoji="1" lang="ja-JP" altLang="en-US" sz="2400" dirty="0"/>
          </a:p>
        </p:txBody>
      </p:sp>
      <p:sp>
        <p:nvSpPr>
          <p:cNvPr id="12" name="正方形/長方形 11"/>
          <p:cNvSpPr/>
          <p:nvPr/>
        </p:nvSpPr>
        <p:spPr>
          <a:xfrm>
            <a:off x="244699" y="144117"/>
            <a:ext cx="11565228" cy="702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4.</a:t>
            </a:r>
            <a:r>
              <a:rPr lang="ja-JP" altLang="en-US"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管内クラスターについて</a:t>
            </a:r>
            <a:r>
              <a:rPr lang="ja-JP" altLang="en-US" sz="2400" b="1" dirty="0"/>
              <a:t>（</a:t>
            </a:r>
            <a:r>
              <a:rPr lang="ja-JP" altLang="en-US" sz="2400" b="1" dirty="0">
                <a:latin typeface="ＭＳ ゴシック" panose="020B0609070205080204" pitchFamily="49" charset="-128"/>
                <a:ea typeface="ＭＳ ゴシック" panose="020B0609070205080204" pitchFamily="49" charset="-128"/>
              </a:rPr>
              <a:t>第</a:t>
            </a:r>
            <a:r>
              <a:rPr lang="en-US" altLang="ja-JP" sz="2400" b="1" dirty="0">
                <a:latin typeface="ＭＳ ゴシック" panose="020B0609070205080204" pitchFamily="49" charset="-128"/>
                <a:ea typeface="ＭＳ ゴシック" panose="020B0609070205080204" pitchFamily="49" charset="-128"/>
              </a:rPr>
              <a:t>6</a:t>
            </a:r>
            <a:r>
              <a:rPr lang="ja-JP" altLang="en-US" sz="2400" b="1" dirty="0">
                <a:latin typeface="ＭＳ ゴシック" panose="020B0609070205080204" pitchFamily="49" charset="-128"/>
                <a:ea typeface="ＭＳ ゴシック" panose="020B0609070205080204" pitchFamily="49" charset="-128"/>
              </a:rPr>
              <a:t>波以降</a:t>
            </a:r>
            <a:r>
              <a:rPr lang="ja-JP" altLang="en-US" sz="2400" b="1" dirty="0"/>
              <a:t>　</a:t>
            </a:r>
            <a:r>
              <a:rPr lang="en-US" altLang="ja-JP" sz="2400" b="1" dirty="0" smtClean="0">
                <a:latin typeface="ＭＳ ゴシック" panose="020B0609070205080204" pitchFamily="49" charset="-128"/>
                <a:ea typeface="ＭＳ ゴシック" panose="020B0609070205080204" pitchFamily="49" charset="-128"/>
              </a:rPr>
              <a:t>R3.12.17</a:t>
            </a:r>
            <a:r>
              <a:rPr lang="ja-JP" altLang="en-US" sz="2400" b="1" dirty="0" smtClean="0">
                <a:latin typeface="ＭＳ ゴシック" panose="020B0609070205080204" pitchFamily="49" charset="-128"/>
                <a:ea typeface="ＭＳ ゴシック" panose="020B0609070205080204" pitchFamily="49" charset="-128"/>
              </a:rPr>
              <a:t>～</a:t>
            </a:r>
            <a:r>
              <a:rPr lang="en-US" altLang="ja-JP" sz="2400" b="1" dirty="0" smtClean="0">
                <a:latin typeface="ＭＳ ゴシック" panose="020B0609070205080204" pitchFamily="49" charset="-128"/>
                <a:ea typeface="ＭＳ ゴシック" panose="020B0609070205080204" pitchFamily="49" charset="-128"/>
              </a:rPr>
              <a:t>R4.7.27</a:t>
            </a:r>
            <a:r>
              <a:rPr lang="ja-JP" altLang="en-US" sz="2400" b="1" dirty="0"/>
              <a:t>）</a:t>
            </a:r>
            <a:endParaRPr lang="en-US" altLang="ja-JP" sz="24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endParaRPr>
          </a:p>
        </p:txBody>
      </p:sp>
      <p:sp>
        <p:nvSpPr>
          <p:cNvPr id="5" name="角丸四角形吹き出し 4"/>
          <p:cNvSpPr/>
          <p:nvPr/>
        </p:nvSpPr>
        <p:spPr>
          <a:xfrm>
            <a:off x="9045770" y="2496458"/>
            <a:ext cx="1332854" cy="311740"/>
          </a:xfrm>
          <a:prstGeom prst="wedgeRoundRectCallout">
            <a:avLst>
              <a:gd name="adj1" fmla="val -9192"/>
              <a:gd name="adj2" fmla="val 128118"/>
              <a:gd name="adj3" fmla="val 16667"/>
            </a:avLst>
          </a:prstGeom>
          <a:solidFill>
            <a:srgbClr val="FFD9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dirty="0" smtClean="0">
                <a:solidFill>
                  <a:schemeClr val="tx1"/>
                </a:solidFill>
              </a:rPr>
              <a:t>20.1</a:t>
            </a:r>
            <a:r>
              <a:rPr lang="ja-JP" altLang="en-US" sz="1400" dirty="0" smtClean="0">
                <a:solidFill>
                  <a:schemeClr val="tx1"/>
                </a:solidFill>
              </a:rPr>
              <a:t>人</a:t>
            </a:r>
            <a:r>
              <a:rPr lang="en-US" altLang="ja-JP" sz="1400" dirty="0">
                <a:solidFill>
                  <a:schemeClr val="tx1"/>
                </a:solidFill>
              </a:rPr>
              <a:t>/</a:t>
            </a:r>
            <a:r>
              <a:rPr lang="ja-JP" altLang="en-US" sz="1400" dirty="0">
                <a:solidFill>
                  <a:schemeClr val="tx1"/>
                </a:solidFill>
              </a:rPr>
              <a:t>施設</a:t>
            </a:r>
          </a:p>
        </p:txBody>
      </p:sp>
      <p:sp>
        <p:nvSpPr>
          <p:cNvPr id="17" name="角丸四角形吹き出し 16"/>
          <p:cNvSpPr/>
          <p:nvPr/>
        </p:nvSpPr>
        <p:spPr>
          <a:xfrm>
            <a:off x="7675456" y="1759877"/>
            <a:ext cx="1370314" cy="351508"/>
          </a:xfrm>
          <a:prstGeom prst="wedgeRoundRectCallout">
            <a:avLst>
              <a:gd name="adj1" fmla="val -35944"/>
              <a:gd name="adj2" fmla="val 134130"/>
              <a:gd name="adj3" fmla="val 16667"/>
            </a:avLst>
          </a:prstGeom>
          <a:solidFill>
            <a:srgbClr val="9DC3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17.1</a:t>
            </a:r>
            <a:r>
              <a:rPr kumimoji="1" lang="ja-JP" altLang="en-US" sz="1400" dirty="0" smtClean="0">
                <a:solidFill>
                  <a:schemeClr val="tx1"/>
                </a:solidFill>
              </a:rPr>
              <a:t>人</a:t>
            </a:r>
            <a:r>
              <a:rPr kumimoji="1" lang="en-US" altLang="ja-JP" sz="1400" dirty="0" smtClean="0">
                <a:solidFill>
                  <a:schemeClr val="tx1"/>
                </a:solidFill>
              </a:rPr>
              <a:t>/</a:t>
            </a:r>
            <a:r>
              <a:rPr kumimoji="1" lang="ja-JP" altLang="en-US" sz="1400" dirty="0" smtClean="0">
                <a:solidFill>
                  <a:schemeClr val="tx1"/>
                </a:solidFill>
              </a:rPr>
              <a:t>施設</a:t>
            </a:r>
            <a:endParaRPr kumimoji="1" lang="ja-JP" altLang="en-US" sz="1400" dirty="0">
              <a:solidFill>
                <a:schemeClr val="tx1"/>
              </a:solidFill>
            </a:endParaRPr>
          </a:p>
        </p:txBody>
      </p:sp>
      <p:sp>
        <p:nvSpPr>
          <p:cNvPr id="6" name="正方形/長方形 5"/>
          <p:cNvSpPr/>
          <p:nvPr/>
        </p:nvSpPr>
        <p:spPr>
          <a:xfrm>
            <a:off x="6388983" y="1433533"/>
            <a:ext cx="800219" cy="338554"/>
          </a:xfrm>
          <a:prstGeom prst="rect">
            <a:avLst/>
          </a:prstGeom>
        </p:spPr>
        <p:txBody>
          <a:bodyPr wrap="none">
            <a:spAutoFit/>
          </a:bodyPr>
          <a:lstStyle/>
          <a:p>
            <a:pPr algn="ctr"/>
            <a:r>
              <a:rPr lang="ja-JP" altLang="en-US" sz="1600" dirty="0" smtClean="0"/>
              <a:t>（人）</a:t>
            </a:r>
            <a:endParaRPr lang="ja-JP" altLang="en-US" sz="1600" dirty="0"/>
          </a:p>
        </p:txBody>
      </p:sp>
      <p:sp>
        <p:nvSpPr>
          <p:cNvPr id="18" name="正方形/長方形 17"/>
          <p:cNvSpPr/>
          <p:nvPr/>
        </p:nvSpPr>
        <p:spPr>
          <a:xfrm>
            <a:off x="244699" y="6092868"/>
            <a:ext cx="8320550" cy="7028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ln w="22225">
                  <a:noFill/>
                  <a:prstDash val="solid"/>
                </a:ln>
                <a:solidFill>
                  <a:schemeClr val="tx1"/>
                </a:solidFill>
                <a:latin typeface="HG丸ｺﾞｼｯｸM-PRO" panose="020F0600000000000000" pitchFamily="50" charset="-128"/>
                <a:ea typeface="HG丸ｺﾞｼｯｸM-PRO" panose="020F0600000000000000" pitchFamily="50" charset="-128"/>
              </a:rPr>
              <a:t>高齢者施設、医療機関のクラスター対策が重要</a:t>
            </a:r>
            <a:endParaRPr lang="en-US" altLang="ja-JP" sz="2800" dirty="0" smtClean="0">
              <a:ln w="22225">
                <a:noFill/>
                <a:prstDash val="solid"/>
              </a:ln>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5660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3842" y="75670"/>
            <a:ext cx="7886700" cy="753990"/>
          </a:xfrm>
        </p:spPr>
        <p:txBody>
          <a:bodyPr>
            <a:normAutofit/>
          </a:bodyPr>
          <a:lstStyle/>
          <a:p>
            <a:r>
              <a:rPr lang="ja-JP" altLang="en-US" sz="3600" b="1" dirty="0">
                <a:solidFill>
                  <a:schemeClr val="bg1"/>
                </a:solidFill>
              </a:rPr>
              <a:t>自施設にありますか？</a:t>
            </a:r>
          </a:p>
        </p:txBody>
      </p:sp>
      <p:sp>
        <p:nvSpPr>
          <p:cNvPr id="3" name="テキスト プレースホルダー 2"/>
          <p:cNvSpPr>
            <a:spLocks noGrp="1"/>
          </p:cNvSpPr>
          <p:nvPr>
            <p:ph type="body" idx="1"/>
          </p:nvPr>
        </p:nvSpPr>
        <p:spPr>
          <a:xfrm>
            <a:off x="1456748" y="950088"/>
            <a:ext cx="3868340" cy="823912"/>
          </a:xfrm>
        </p:spPr>
        <p:txBody>
          <a:bodyPr>
            <a:normAutofit fontScale="92500"/>
          </a:bodyPr>
          <a:lstStyle/>
          <a:p>
            <a:r>
              <a:rPr kumimoji="1" lang="ja-JP" altLang="en-US" dirty="0" smtClean="0"/>
              <a:t>高齢者施設等（入所）での</a:t>
            </a:r>
            <a:endParaRPr kumimoji="1" lang="en-US" altLang="ja-JP" dirty="0" smtClean="0"/>
          </a:p>
          <a:p>
            <a:r>
              <a:rPr kumimoji="1" lang="ja-JP" altLang="en-US" dirty="0" smtClean="0"/>
              <a:t>陽性者発生時対応マニュアル</a:t>
            </a:r>
            <a:endParaRPr kumimoji="1" lang="ja-JP" altLang="en-US" dirty="0"/>
          </a:p>
        </p:txBody>
      </p:sp>
      <p:pic>
        <p:nvPicPr>
          <p:cNvPr id="9" name="コンテンツ プレースホルダー 8"/>
          <p:cNvPicPr>
            <a:picLocks noGrp="1" noChangeAspect="1"/>
          </p:cNvPicPr>
          <p:nvPr>
            <p:ph sz="half" idx="2"/>
          </p:nvPr>
        </p:nvPicPr>
        <p:blipFill rotWithShape="1">
          <a:blip r:embed="rId3"/>
          <a:srcRect l="35590" t="13950" r="37161" b="3715"/>
          <a:stretch/>
        </p:blipFill>
        <p:spPr>
          <a:xfrm>
            <a:off x="2256534" y="1746919"/>
            <a:ext cx="2179288" cy="2819530"/>
          </a:xfrm>
          <a:prstGeom prst="rect">
            <a:avLst/>
          </a:prstGeom>
        </p:spPr>
      </p:pic>
      <p:sp>
        <p:nvSpPr>
          <p:cNvPr id="5" name="テキスト プレースホルダー 4"/>
          <p:cNvSpPr>
            <a:spLocks noGrp="1"/>
          </p:cNvSpPr>
          <p:nvPr>
            <p:ph type="body" sz="quarter" idx="3"/>
          </p:nvPr>
        </p:nvSpPr>
        <p:spPr>
          <a:xfrm>
            <a:off x="6606276" y="933307"/>
            <a:ext cx="3887391" cy="823912"/>
          </a:xfrm>
        </p:spPr>
        <p:txBody>
          <a:bodyPr/>
          <a:lstStyle/>
          <a:p>
            <a:r>
              <a:rPr kumimoji="1" lang="ja-JP" altLang="en-US" dirty="0" smtClean="0"/>
              <a:t>新型コロナウイルス感染症対応早わかり</a:t>
            </a:r>
            <a:r>
              <a:rPr lang="ja-JP" altLang="en-US" dirty="0"/>
              <a:t>ブック</a:t>
            </a:r>
            <a:endParaRPr kumimoji="1" lang="ja-JP" altLang="en-US" dirty="0"/>
          </a:p>
        </p:txBody>
      </p:sp>
      <p:pic>
        <p:nvPicPr>
          <p:cNvPr id="10" name="コンテンツ プレースホルダー 9"/>
          <p:cNvPicPr>
            <a:picLocks noGrp="1" noChangeAspect="1"/>
          </p:cNvPicPr>
          <p:nvPr>
            <p:ph sz="quarter" idx="4"/>
          </p:nvPr>
        </p:nvPicPr>
        <p:blipFill rotWithShape="1">
          <a:blip r:embed="rId4"/>
          <a:srcRect l="34015" t="12672" r="35545" b="10724"/>
          <a:stretch/>
        </p:blipFill>
        <p:spPr>
          <a:xfrm>
            <a:off x="7195590" y="1739685"/>
            <a:ext cx="1997863" cy="2826764"/>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5713" y="3190148"/>
            <a:ext cx="1452959" cy="1452959"/>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4154" y="3150101"/>
            <a:ext cx="1452881" cy="1452881"/>
          </a:xfrm>
          <a:prstGeom prst="rect">
            <a:avLst/>
          </a:prstGeom>
        </p:spPr>
      </p:pic>
      <p:sp>
        <p:nvSpPr>
          <p:cNvPr id="13" name="正方形/長方形 12"/>
          <p:cNvSpPr/>
          <p:nvPr/>
        </p:nvSpPr>
        <p:spPr>
          <a:xfrm>
            <a:off x="244699" y="144117"/>
            <a:ext cx="11565228" cy="702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4-1.</a:t>
            </a:r>
            <a:r>
              <a:rPr lang="ja-JP" altLang="en-US"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高齢者施設等（入所）陽性者発生時の対応について</a:t>
            </a:r>
            <a:endParaRPr lang="en-US" altLang="ja-JP"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169285" y="4671995"/>
            <a:ext cx="11873133" cy="702841"/>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ln w="22225">
                  <a:noFill/>
                  <a:prstDash val="solid"/>
                </a:ln>
                <a:solidFill>
                  <a:schemeClr val="tx1"/>
                </a:solidFill>
                <a:latin typeface="HG丸ｺﾞｼｯｸM-PRO" panose="020F0600000000000000" pitchFamily="50" charset="-128"/>
                <a:ea typeface="HG丸ｺﾞｼｯｸM-PRO" panose="020F0600000000000000" pitchFamily="50" charset="-128"/>
              </a:rPr>
              <a:t>発生</a:t>
            </a:r>
            <a:r>
              <a:rPr lang="ja-JP" altLang="en-US" sz="2800" dirty="0" smtClean="0">
                <a:ln w="22225">
                  <a:noFill/>
                  <a:prstDash val="solid"/>
                </a:ln>
                <a:solidFill>
                  <a:schemeClr val="tx1"/>
                </a:solidFill>
                <a:latin typeface="HG丸ｺﾞｼｯｸM-PRO" panose="020F0600000000000000" pitchFamily="50" charset="-128"/>
                <a:ea typeface="HG丸ｺﾞｼｯｸM-PRO" panose="020F0600000000000000" pitchFamily="50" charset="-128"/>
              </a:rPr>
              <a:t>時に対応できるよう、</a:t>
            </a:r>
            <a:r>
              <a:rPr lang="ja-JP" altLang="en-US" sz="3600" dirty="0" smtClean="0">
                <a:ln w="22225">
                  <a:noFill/>
                  <a:prstDash val="solid"/>
                </a:ln>
                <a:solidFill>
                  <a:srgbClr val="FF0000"/>
                </a:solidFill>
                <a:latin typeface="HG丸ｺﾞｼｯｸM-PRO" panose="020F0600000000000000" pitchFamily="50" charset="-128"/>
                <a:ea typeface="HG丸ｺﾞｼｯｸM-PRO" panose="020F0600000000000000" pitchFamily="50" charset="-128"/>
              </a:rPr>
              <a:t>平時からの事前準備</a:t>
            </a:r>
            <a:r>
              <a:rPr lang="ja-JP" altLang="en-US" sz="2800" dirty="0" smtClean="0">
                <a:ln w="22225">
                  <a:noFill/>
                  <a:prstDash val="solid"/>
                </a:ln>
                <a:solidFill>
                  <a:schemeClr val="tx1"/>
                </a:solidFill>
                <a:latin typeface="HG丸ｺﾞｼｯｸM-PRO" panose="020F0600000000000000" pitchFamily="50" charset="-128"/>
                <a:ea typeface="HG丸ｺﾞｼｯｸM-PRO" panose="020F0600000000000000" pitchFamily="50" charset="-128"/>
              </a:rPr>
              <a:t>をお願いしています</a:t>
            </a:r>
            <a:endParaRPr lang="en-US" altLang="ja-JP" sz="2800" dirty="0" smtClean="0">
              <a:ln w="22225">
                <a:noFill/>
                <a:prstDash val="solid"/>
              </a:ln>
              <a:solidFill>
                <a:schemeClr val="tx1"/>
              </a:solidFill>
              <a:latin typeface="HG丸ｺﾞｼｯｸM-PRO" panose="020F0600000000000000" pitchFamily="50" charset="-128"/>
              <a:ea typeface="HG丸ｺﾞｼｯｸM-PRO" panose="020F0600000000000000" pitchFamily="50" charset="-128"/>
            </a:endParaRPr>
          </a:p>
        </p:txBody>
      </p:sp>
      <p:sp>
        <p:nvSpPr>
          <p:cNvPr id="14" name="テキスト プレースホルダー 4"/>
          <p:cNvSpPr txBox="1">
            <a:spLocks/>
          </p:cNvSpPr>
          <p:nvPr/>
        </p:nvSpPr>
        <p:spPr>
          <a:xfrm>
            <a:off x="1775166" y="5385617"/>
            <a:ext cx="11451432" cy="140793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dirty="0" smtClean="0"/>
              <a:t>★</a:t>
            </a:r>
            <a:r>
              <a:rPr lang="ja-JP" altLang="en-US" dirty="0"/>
              <a:t>施設医・かかりつけ医との連携（初期</a:t>
            </a:r>
            <a:r>
              <a:rPr lang="ja-JP" altLang="en-US" dirty="0" smtClean="0"/>
              <a:t>治療、症状悪化時の対応など）</a:t>
            </a:r>
            <a:endParaRPr lang="ja-JP" altLang="en-US" dirty="0"/>
          </a:p>
          <a:p>
            <a:r>
              <a:rPr lang="ja-JP" altLang="en-US" dirty="0" smtClean="0"/>
              <a:t>★施設内陽性者発生時のシミュレーション</a:t>
            </a:r>
            <a:endParaRPr lang="en-US" altLang="ja-JP" dirty="0" smtClean="0"/>
          </a:p>
          <a:p>
            <a:r>
              <a:rPr lang="ja-JP" altLang="en-US" dirty="0"/>
              <a:t>★資材</a:t>
            </a:r>
            <a:r>
              <a:rPr lang="en-US" altLang="ja-JP" dirty="0" smtClean="0"/>
              <a:t>(</a:t>
            </a:r>
            <a:r>
              <a:rPr lang="ja-JP" altLang="en-US" dirty="0" smtClean="0"/>
              <a:t>個人</a:t>
            </a:r>
            <a:r>
              <a:rPr lang="ja-JP" altLang="en-US" dirty="0"/>
              <a:t>防護</a:t>
            </a:r>
            <a:r>
              <a:rPr lang="ja-JP" altLang="en-US" dirty="0" smtClean="0"/>
              <a:t>具、マスク</a:t>
            </a:r>
            <a:r>
              <a:rPr lang="ja-JP" altLang="en-US" dirty="0"/>
              <a:t>など</a:t>
            </a:r>
            <a:r>
              <a:rPr lang="en-US" altLang="ja-JP" dirty="0"/>
              <a:t>)</a:t>
            </a:r>
            <a:r>
              <a:rPr lang="ja-JP" altLang="en-US" dirty="0"/>
              <a:t>の</a:t>
            </a:r>
            <a:r>
              <a:rPr lang="ja-JP" altLang="en-US" dirty="0" smtClean="0"/>
              <a:t>準備</a:t>
            </a:r>
            <a:endParaRPr lang="en-US" altLang="ja-JP" dirty="0"/>
          </a:p>
        </p:txBody>
      </p:sp>
      <p:sp>
        <p:nvSpPr>
          <p:cNvPr id="4" name="対角する 2 つの角を丸めた四角形 3"/>
          <p:cNvSpPr/>
          <p:nvPr/>
        </p:nvSpPr>
        <p:spPr>
          <a:xfrm>
            <a:off x="244699" y="5715454"/>
            <a:ext cx="1394187" cy="126609"/>
          </a:xfrm>
          <a:prstGeom prst="round2Diag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4"/>
          <p:cNvSpPr txBox="1">
            <a:spLocks/>
          </p:cNvSpPr>
          <p:nvPr/>
        </p:nvSpPr>
        <p:spPr>
          <a:xfrm>
            <a:off x="301597" y="5443849"/>
            <a:ext cx="1337289" cy="463772"/>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dirty="0" smtClean="0"/>
              <a:t>ポイント</a:t>
            </a:r>
            <a:endParaRPr lang="en-US" altLang="ja-JP" dirty="0"/>
          </a:p>
        </p:txBody>
      </p:sp>
      <p:sp>
        <p:nvSpPr>
          <p:cNvPr id="6" name="スライド番号プレースホルダー 5"/>
          <p:cNvSpPr>
            <a:spLocks noGrp="1"/>
          </p:cNvSpPr>
          <p:nvPr>
            <p:ph type="sldNum" sz="quarter" idx="12"/>
          </p:nvPr>
        </p:nvSpPr>
        <p:spPr/>
        <p:txBody>
          <a:bodyPr/>
          <a:lstStyle/>
          <a:p>
            <a:fld id="{AD175BE4-B9C6-499F-B905-F78AC15AB506}" type="slidenum">
              <a:rPr kumimoji="1" lang="ja-JP" altLang="en-US" sz="2400" smtClean="0"/>
              <a:t>7</a:t>
            </a:fld>
            <a:endParaRPr kumimoji="1" lang="ja-JP" altLang="en-US" sz="2400" dirty="0"/>
          </a:p>
        </p:txBody>
      </p:sp>
    </p:spTree>
    <p:extLst>
      <p:ext uri="{BB962C8B-B14F-4D97-AF65-F5344CB8AC3E}">
        <p14:creationId xmlns:p14="http://schemas.microsoft.com/office/powerpoint/2010/main" val="2225586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111039" y="1542197"/>
            <a:ext cx="4176865" cy="547063"/>
          </a:xfrm>
          <a:prstGeom prst="rect">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AD175BE4-B9C6-499F-B905-F78AC15AB506}" type="slidenum">
              <a:rPr lang="ja-JP" altLang="en-US" smtClean="0"/>
              <a:pPr/>
              <a:t>8</a:t>
            </a:fld>
            <a:endParaRPr lang="ja-JP" altLang="en-US" dirty="0"/>
          </a:p>
        </p:txBody>
      </p:sp>
      <p:sp>
        <p:nvSpPr>
          <p:cNvPr id="15" name="正方形/長方形 14"/>
          <p:cNvSpPr/>
          <p:nvPr/>
        </p:nvSpPr>
        <p:spPr>
          <a:xfrm>
            <a:off x="244699" y="144117"/>
            <a:ext cx="11565228" cy="702841"/>
          </a:xfrm>
          <a:prstGeom prst="rect">
            <a:avLst/>
          </a:prstGeom>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5</a:t>
            </a:r>
            <a:r>
              <a:rPr lang="en-US" altLang="ja-JP" sz="3200" b="1" dirty="0">
                <a:ln w="22225">
                  <a:noFill/>
                  <a:prstDash val="solid"/>
                </a:ln>
                <a:solidFill>
                  <a:schemeClr val="bg1"/>
                </a:solidFill>
                <a:latin typeface="HG丸ｺﾞｼｯｸM-PRO" panose="020F0600000000000000" pitchFamily="50" charset="-128"/>
                <a:ea typeface="HG丸ｺﾞｼｯｸM-PRO" panose="020F0600000000000000" pitchFamily="50" charset="-128"/>
              </a:rPr>
              <a:t>.</a:t>
            </a:r>
            <a:r>
              <a:rPr lang="ja-JP" altLang="en-US"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第</a:t>
            </a:r>
            <a:r>
              <a:rPr lang="en-US" altLang="ja-JP"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7</a:t>
            </a:r>
            <a:r>
              <a:rPr lang="ja-JP" altLang="en-US"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rPr>
              <a:t>波の感染拡大をふまえた入院対象について</a:t>
            </a:r>
            <a:endParaRPr lang="en-US" altLang="ja-JP" sz="3200" b="1" dirty="0" smtClean="0">
              <a:ln w="22225">
                <a:noFill/>
                <a:prstDash val="solid"/>
              </a:ln>
              <a:solidFill>
                <a:schemeClr val="bg1"/>
              </a:solidFill>
              <a:latin typeface="HG丸ｺﾞｼｯｸM-PRO" panose="020F0600000000000000" pitchFamily="50" charset="-128"/>
              <a:ea typeface="HG丸ｺﾞｼｯｸM-PRO" panose="020F0600000000000000" pitchFamily="50" charset="-128"/>
            </a:endParaRPr>
          </a:p>
        </p:txBody>
      </p:sp>
      <p:sp>
        <p:nvSpPr>
          <p:cNvPr id="3" name="下矢印 2"/>
          <p:cNvSpPr/>
          <p:nvPr/>
        </p:nvSpPr>
        <p:spPr>
          <a:xfrm>
            <a:off x="5246914" y="4405127"/>
            <a:ext cx="1698171" cy="572477"/>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244698" y="1089700"/>
            <a:ext cx="11565229" cy="976851"/>
          </a:xfrm>
          <a:custGeom>
            <a:avLst/>
            <a:gdLst>
              <a:gd name="connsiteX0" fmla="*/ 0 w 11915334"/>
              <a:gd name="connsiteY0" fmla="*/ 67252 h 403503"/>
              <a:gd name="connsiteX1" fmla="*/ 67252 w 11915334"/>
              <a:gd name="connsiteY1" fmla="*/ 0 h 403503"/>
              <a:gd name="connsiteX2" fmla="*/ 11848082 w 11915334"/>
              <a:gd name="connsiteY2" fmla="*/ 0 h 403503"/>
              <a:gd name="connsiteX3" fmla="*/ 11915334 w 11915334"/>
              <a:gd name="connsiteY3" fmla="*/ 67252 h 403503"/>
              <a:gd name="connsiteX4" fmla="*/ 11915334 w 11915334"/>
              <a:gd name="connsiteY4" fmla="*/ 336251 h 403503"/>
              <a:gd name="connsiteX5" fmla="*/ 11848082 w 11915334"/>
              <a:gd name="connsiteY5" fmla="*/ 403503 h 403503"/>
              <a:gd name="connsiteX6" fmla="*/ 67252 w 11915334"/>
              <a:gd name="connsiteY6" fmla="*/ 403503 h 403503"/>
              <a:gd name="connsiteX7" fmla="*/ 0 w 11915334"/>
              <a:gd name="connsiteY7" fmla="*/ 336251 h 403503"/>
              <a:gd name="connsiteX8" fmla="*/ 0 w 11915334"/>
              <a:gd name="connsiteY8" fmla="*/ 67252 h 40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15334" h="403503">
                <a:moveTo>
                  <a:pt x="0" y="67252"/>
                </a:moveTo>
                <a:cubicBezTo>
                  <a:pt x="0" y="30110"/>
                  <a:pt x="30110" y="0"/>
                  <a:pt x="67252" y="0"/>
                </a:cubicBezTo>
                <a:lnTo>
                  <a:pt x="11848082" y="0"/>
                </a:lnTo>
                <a:cubicBezTo>
                  <a:pt x="11885224" y="0"/>
                  <a:pt x="11915334" y="30110"/>
                  <a:pt x="11915334" y="67252"/>
                </a:cubicBezTo>
                <a:lnTo>
                  <a:pt x="11915334" y="336251"/>
                </a:lnTo>
                <a:cubicBezTo>
                  <a:pt x="11915334" y="373393"/>
                  <a:pt x="11885224" y="403503"/>
                  <a:pt x="11848082" y="403503"/>
                </a:cubicBezTo>
                <a:lnTo>
                  <a:pt x="67252" y="403503"/>
                </a:lnTo>
                <a:cubicBezTo>
                  <a:pt x="30110" y="403503"/>
                  <a:pt x="0" y="373393"/>
                  <a:pt x="0" y="336251"/>
                </a:cubicBezTo>
                <a:lnTo>
                  <a:pt x="0" y="67252"/>
                </a:lnTo>
                <a:close/>
              </a:path>
            </a:pathLst>
          </a:custGeom>
          <a:no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11137" tIns="111137" rIns="111137" bIns="111137"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ja-JP" altLang="en-US" sz="3600" b="1" kern="1200" dirty="0" smtClean="0">
                <a:solidFill>
                  <a:schemeClr val="tx1"/>
                </a:solidFill>
              </a:rPr>
              <a:t>感染状況に応じて、入院基準は見直されます</a:t>
            </a:r>
            <a:endParaRPr lang="en-US" altLang="ja-JP" sz="3600" b="1"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ja-JP" altLang="en-US" sz="3600" b="1" kern="1200" dirty="0" smtClean="0">
                <a:solidFill>
                  <a:schemeClr val="tx1"/>
                </a:solidFill>
              </a:rPr>
              <a:t>現在は、</a:t>
            </a:r>
            <a:r>
              <a:rPr lang="ja-JP" altLang="en-US" sz="3600" b="1" kern="1200" dirty="0" smtClean="0">
                <a:solidFill>
                  <a:srgbClr val="FF0000"/>
                </a:solidFill>
              </a:rPr>
              <a:t>フェーズ</a:t>
            </a:r>
            <a:r>
              <a:rPr lang="en-US" altLang="ja-JP" sz="3600" b="1" kern="1200" dirty="0" smtClean="0">
                <a:solidFill>
                  <a:srgbClr val="FF0000"/>
                </a:solidFill>
              </a:rPr>
              <a:t>5</a:t>
            </a:r>
            <a:r>
              <a:rPr lang="ja-JP" altLang="en-US" sz="3600" b="1" kern="1200" dirty="0" smtClean="0">
                <a:solidFill>
                  <a:srgbClr val="FF0000"/>
                </a:solidFill>
              </a:rPr>
              <a:t>（災害級）</a:t>
            </a:r>
            <a:r>
              <a:rPr lang="ja-JP" altLang="en-US" sz="3600" b="1" kern="1200" dirty="0" smtClean="0">
                <a:solidFill>
                  <a:schemeClr val="tx1"/>
                </a:solidFill>
              </a:rPr>
              <a:t>の入院基準です</a:t>
            </a:r>
            <a:endParaRPr lang="en-US" altLang="ja-JP" sz="3600" b="1" kern="1200" dirty="0" smtClean="0">
              <a:solidFill>
                <a:schemeClr val="tx1"/>
              </a:solidFill>
            </a:endParaRPr>
          </a:p>
        </p:txBody>
      </p:sp>
      <p:grpSp>
        <p:nvGrpSpPr>
          <p:cNvPr id="7" name="グループ化 6"/>
          <p:cNvGrpSpPr/>
          <p:nvPr/>
        </p:nvGrpSpPr>
        <p:grpSpPr>
          <a:xfrm>
            <a:off x="332475" y="2494796"/>
            <a:ext cx="11389673" cy="1622826"/>
            <a:chOff x="-1825241" y="1774131"/>
            <a:chExt cx="15074949" cy="1241565"/>
          </a:xfrm>
          <a:solidFill>
            <a:schemeClr val="accent4">
              <a:lumMod val="40000"/>
              <a:lumOff val="60000"/>
            </a:schemeClr>
          </a:solidFill>
        </p:grpSpPr>
        <p:sp>
          <p:nvSpPr>
            <p:cNvPr id="10" name="角丸四角形 9"/>
            <p:cNvSpPr/>
            <p:nvPr/>
          </p:nvSpPr>
          <p:spPr>
            <a:xfrm>
              <a:off x="-1825241" y="1774131"/>
              <a:ext cx="7581361" cy="123096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rgbClr val="FF0000"/>
                  </a:solidFill>
                  <a:latin typeface="+mn-ea"/>
                </a:rPr>
                <a:t>中等症</a:t>
              </a:r>
              <a:r>
                <a:rPr kumimoji="1" lang="en-US" altLang="ja-JP" sz="3600" b="1" dirty="0" smtClean="0">
                  <a:solidFill>
                    <a:srgbClr val="FF0000"/>
                  </a:solidFill>
                  <a:latin typeface="+mn-ea"/>
                </a:rPr>
                <a:t>Ⅱ</a:t>
              </a:r>
            </a:p>
            <a:p>
              <a:pPr algn="ctr"/>
              <a:r>
                <a:rPr lang="en-US" altLang="ja-JP" sz="2400" b="1" dirty="0" err="1" smtClean="0">
                  <a:solidFill>
                    <a:srgbClr val="FF0000"/>
                  </a:solidFill>
                  <a:latin typeface="+mn-ea"/>
                </a:rPr>
                <a:t>SpO</a:t>
              </a:r>
              <a:r>
                <a:rPr lang="en-US" altLang="ja-JP" sz="2400" b="1" dirty="0" smtClean="0">
                  <a:solidFill>
                    <a:srgbClr val="FF0000"/>
                  </a:solidFill>
                  <a:latin typeface="+mn-ea"/>
                </a:rPr>
                <a:t>₂</a:t>
              </a:r>
              <a:r>
                <a:rPr lang="ja-JP" altLang="en-US" sz="2400" b="1" dirty="0" smtClean="0">
                  <a:solidFill>
                    <a:srgbClr val="FF0000"/>
                  </a:solidFill>
                  <a:latin typeface="+mn-ea"/>
                </a:rPr>
                <a:t>   </a:t>
              </a:r>
              <a:r>
                <a:rPr lang="en-US" altLang="ja-JP" sz="2400" b="1" dirty="0" smtClean="0">
                  <a:solidFill>
                    <a:srgbClr val="FF0000"/>
                  </a:solidFill>
                  <a:latin typeface="+mn-ea"/>
                </a:rPr>
                <a:t>93</a:t>
              </a:r>
              <a:r>
                <a:rPr lang="ja-JP" altLang="en-US" sz="2400" b="1" dirty="0" smtClean="0">
                  <a:solidFill>
                    <a:srgbClr val="FF0000"/>
                  </a:solidFill>
                  <a:latin typeface="+mn-ea"/>
                </a:rPr>
                <a:t>％ 以下</a:t>
              </a:r>
              <a:endParaRPr kumimoji="1" lang="ja-JP" altLang="en-US" sz="2400" b="1" dirty="0">
                <a:solidFill>
                  <a:srgbClr val="FF0000"/>
                </a:solidFill>
                <a:latin typeface="+mn-ea"/>
              </a:endParaRPr>
            </a:p>
          </p:txBody>
        </p:sp>
        <p:sp>
          <p:nvSpPr>
            <p:cNvPr id="13" name="角丸四角形 12"/>
            <p:cNvSpPr/>
            <p:nvPr/>
          </p:nvSpPr>
          <p:spPr>
            <a:xfrm>
              <a:off x="5846335" y="1784726"/>
              <a:ext cx="7403373" cy="123097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mn-ea"/>
                </a:rPr>
                <a:t>中等症</a:t>
              </a:r>
              <a:r>
                <a:rPr kumimoji="1" lang="en-US" altLang="ja-JP" sz="3200" b="1" dirty="0" smtClean="0">
                  <a:solidFill>
                    <a:srgbClr val="FF0000"/>
                  </a:solidFill>
                  <a:latin typeface="+mn-ea"/>
                </a:rPr>
                <a:t>Ⅰ</a:t>
              </a:r>
            </a:p>
            <a:p>
              <a:pPr algn="ctr"/>
              <a:r>
                <a:rPr lang="en-US" altLang="ja-JP" sz="2400" b="1" dirty="0" err="1" smtClean="0">
                  <a:solidFill>
                    <a:srgbClr val="FF0000"/>
                  </a:solidFill>
                  <a:latin typeface="+mn-ea"/>
                </a:rPr>
                <a:t>SpO</a:t>
              </a:r>
              <a:r>
                <a:rPr lang="en-US" altLang="ja-JP" sz="2400" b="1" dirty="0" smtClean="0">
                  <a:solidFill>
                    <a:srgbClr val="FF0000"/>
                  </a:solidFill>
                  <a:latin typeface="+mn-ea"/>
                </a:rPr>
                <a:t>₂</a:t>
              </a:r>
              <a:r>
                <a:rPr lang="ja-JP" altLang="en-US" sz="2400" b="1" dirty="0" smtClean="0">
                  <a:solidFill>
                    <a:srgbClr val="FF0000"/>
                  </a:solidFill>
                  <a:latin typeface="+mn-ea"/>
                </a:rPr>
                <a:t>   </a:t>
              </a:r>
              <a:r>
                <a:rPr lang="en-US" altLang="ja-JP" sz="2400" b="1" dirty="0">
                  <a:solidFill>
                    <a:srgbClr val="FF0000"/>
                  </a:solidFill>
                  <a:latin typeface="+mn-ea"/>
                </a:rPr>
                <a:t>93</a:t>
              </a:r>
              <a:r>
                <a:rPr lang="ja-JP" altLang="en-US" sz="2400" b="1" dirty="0" smtClean="0">
                  <a:solidFill>
                    <a:srgbClr val="FF0000"/>
                  </a:solidFill>
                  <a:latin typeface="+mn-ea"/>
                </a:rPr>
                <a:t>％</a:t>
              </a:r>
              <a:r>
                <a:rPr lang="en-US" altLang="ja-JP" sz="2400" b="1" dirty="0" smtClean="0">
                  <a:solidFill>
                    <a:srgbClr val="FF0000"/>
                  </a:solidFill>
                  <a:latin typeface="+mn-ea"/>
                </a:rPr>
                <a:t>~96</a:t>
              </a:r>
              <a:r>
                <a:rPr lang="ja-JP" altLang="en-US" sz="2400" b="1" dirty="0" smtClean="0">
                  <a:solidFill>
                    <a:srgbClr val="FF0000"/>
                  </a:solidFill>
                  <a:latin typeface="+mn-ea"/>
                </a:rPr>
                <a:t>％ 又は 肺炎</a:t>
              </a:r>
              <a:r>
                <a:rPr lang="ja-JP" altLang="en-US" sz="2400" b="1" dirty="0">
                  <a:solidFill>
                    <a:srgbClr val="FF0000"/>
                  </a:solidFill>
                  <a:latin typeface="+mn-ea"/>
                </a:rPr>
                <a:t>所見あり</a:t>
              </a:r>
              <a:endParaRPr kumimoji="1" lang="ja-JP" altLang="en-US" sz="2400" b="1" dirty="0">
                <a:solidFill>
                  <a:srgbClr val="FF0000"/>
                </a:solidFill>
                <a:latin typeface="+mn-ea"/>
              </a:endParaRPr>
            </a:p>
          </p:txBody>
        </p:sp>
      </p:grpSp>
      <p:pic>
        <p:nvPicPr>
          <p:cNvPr id="4" name="図 3"/>
          <p:cNvPicPr>
            <a:picLocks noChangeAspect="1"/>
          </p:cNvPicPr>
          <p:nvPr/>
        </p:nvPicPr>
        <p:blipFill>
          <a:blip r:embed="rId2"/>
          <a:stretch>
            <a:fillRect/>
          </a:stretch>
        </p:blipFill>
        <p:spPr>
          <a:xfrm>
            <a:off x="473220" y="4133443"/>
            <a:ext cx="2975902" cy="2700630"/>
          </a:xfrm>
          <a:prstGeom prst="rect">
            <a:avLst/>
          </a:prstGeom>
        </p:spPr>
      </p:pic>
      <p:sp>
        <p:nvSpPr>
          <p:cNvPr id="5" name="テキスト ボックス 4"/>
          <p:cNvSpPr txBox="1"/>
          <p:nvPr/>
        </p:nvSpPr>
        <p:spPr>
          <a:xfrm>
            <a:off x="4116425" y="5405849"/>
            <a:ext cx="6400800" cy="1200329"/>
          </a:xfrm>
          <a:prstGeom prst="rect">
            <a:avLst/>
          </a:prstGeom>
          <a:noFill/>
        </p:spPr>
        <p:txBody>
          <a:bodyPr wrap="square" rtlCol="0">
            <a:spAutoFit/>
          </a:bodyPr>
          <a:lstStyle/>
          <a:p>
            <a:r>
              <a:rPr kumimoji="1" lang="ja-JP" altLang="en-US" sz="3600" b="1" dirty="0" smtClean="0">
                <a:latin typeface="+mn-ea"/>
              </a:rPr>
              <a:t>入院基準には達しない</a:t>
            </a:r>
            <a:endParaRPr kumimoji="1" lang="en-US" altLang="ja-JP" sz="3600" b="1" dirty="0" smtClean="0">
              <a:latin typeface="+mn-ea"/>
            </a:endParaRPr>
          </a:p>
          <a:p>
            <a:r>
              <a:rPr lang="ja-JP" altLang="en-US" sz="3600" b="1" dirty="0" smtClean="0">
                <a:latin typeface="+mn-ea"/>
              </a:rPr>
              <a:t>自宅</a:t>
            </a:r>
            <a:r>
              <a:rPr lang="ja-JP" altLang="en-US" sz="3600" b="1" dirty="0">
                <a:latin typeface="+mn-ea"/>
              </a:rPr>
              <a:t>・</a:t>
            </a:r>
            <a:r>
              <a:rPr lang="ja-JP" altLang="en-US" sz="3600" b="1" dirty="0" smtClean="0">
                <a:latin typeface="+mn-ea"/>
              </a:rPr>
              <a:t>施設内療養者が増加</a:t>
            </a:r>
            <a:endParaRPr kumimoji="1" lang="ja-JP" altLang="en-US" sz="3600" b="1" dirty="0">
              <a:latin typeface="+mn-ea"/>
            </a:endParaRPr>
          </a:p>
        </p:txBody>
      </p:sp>
    </p:spTree>
    <p:extLst>
      <p:ext uri="{BB962C8B-B14F-4D97-AF65-F5344CB8AC3E}">
        <p14:creationId xmlns:p14="http://schemas.microsoft.com/office/powerpoint/2010/main" val="2320172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3658</TotalTime>
  <Words>1277</Words>
  <Application>Microsoft Office PowerPoint</Application>
  <PresentationFormat>ワイド画面</PresentationFormat>
  <Paragraphs>241</Paragraphs>
  <Slides>13</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13</vt:i4>
      </vt:variant>
    </vt:vector>
  </HeadingPairs>
  <TitlesOfParts>
    <vt:vector size="23" baseType="lpstr">
      <vt:lpstr>BIZ UDPゴシック</vt:lpstr>
      <vt:lpstr>HG丸ｺﾞｼｯｸM-PRO</vt:lpstr>
      <vt:lpstr>ＭＳ ゴシック</vt:lpstr>
      <vt:lpstr>Meiryo</vt:lpstr>
      <vt:lpstr>游ゴシック</vt:lpstr>
      <vt:lpstr>游ゴシック Light</vt:lpstr>
      <vt:lpstr>游明朝</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自施設にありますか？</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新型コロナウィルス感染症の取り組み</dc:title>
  <dc:creator>金田　裕子</dc:creator>
  <cp:lastModifiedBy>金田　裕子</cp:lastModifiedBy>
  <cp:revision>250</cp:revision>
  <cp:lastPrinted>2022-08-08T02:37:59Z</cp:lastPrinted>
  <dcterms:created xsi:type="dcterms:W3CDTF">2022-06-14T07:58:36Z</dcterms:created>
  <dcterms:modified xsi:type="dcterms:W3CDTF">2022-08-10T00:42:22Z</dcterms:modified>
</cp:coreProperties>
</file>