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61" r:id="rId5"/>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9" autoAdjust="0"/>
    <p:restoredTop sz="95936" autoAdjust="0"/>
  </p:normalViewPr>
  <p:slideViewPr>
    <p:cSldViewPr>
      <p:cViewPr>
        <p:scale>
          <a:sx n="75" d="100"/>
          <a:sy n="75" d="100"/>
        </p:scale>
        <p:origin x="-1452" y="-7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101" cy="488793"/>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0"/>
            <a:ext cx="2880101" cy="488793"/>
          </a:xfrm>
          <a:prstGeom prst="rect">
            <a:avLst/>
          </a:prstGeom>
        </p:spPr>
        <p:txBody>
          <a:bodyPr vert="horz" lIns="89675" tIns="44838" rIns="89675" bIns="44838" rtlCol="0"/>
          <a:lstStyle>
            <a:lvl1pPr algn="r">
              <a:defRPr sz="1200"/>
            </a:lvl1pPr>
          </a:lstStyle>
          <a:p>
            <a:fld id="{03302937-DDA2-418E-872F-F71038EECD90}" type="datetimeFigureOut">
              <a:rPr kumimoji="1" lang="ja-JP" altLang="en-US" smtClean="0"/>
              <a:t>2016/2/19</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644310"/>
            <a:ext cx="5316870" cy="4399133"/>
          </a:xfrm>
          <a:prstGeom prst="rect">
            <a:avLst/>
          </a:prstGeom>
        </p:spPr>
        <p:txBody>
          <a:bodyPr vert="horz" lIns="89675" tIns="44838" rIns="89675" bIns="448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7059"/>
            <a:ext cx="2880101" cy="488792"/>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88792"/>
          </a:xfrm>
          <a:prstGeom prst="rect">
            <a:avLst/>
          </a:prstGeom>
        </p:spPr>
        <p:txBody>
          <a:bodyPr vert="horz" lIns="89675" tIns="44838" rIns="89675" bIns="44838" rtlCol="0" anchor="b"/>
          <a:lstStyle>
            <a:lvl1pPr algn="r">
              <a:defRPr sz="1200"/>
            </a:lvl1pPr>
          </a:lstStyle>
          <a:p>
            <a:fld id="{3B12664C-2F3B-4741-8C1D-42A232F0BD9F}" type="slidenum">
              <a:rPr kumimoji="1" lang="ja-JP" altLang="en-US" smtClean="0"/>
              <a:t>‹#›</a:t>
            </a:fld>
            <a:endParaRPr kumimoji="1" lang="ja-JP" altLang="en-US"/>
          </a:p>
        </p:txBody>
      </p:sp>
    </p:spTree>
    <p:extLst>
      <p:ext uri="{BB962C8B-B14F-4D97-AF65-F5344CB8AC3E}">
        <p14:creationId xmlns:p14="http://schemas.microsoft.com/office/powerpoint/2010/main" val="437954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E3660B8-D6B4-4AC8-BB73-EA00E5CAD95D}" type="slidenum">
              <a:rPr kumimoji="1" lang="ja-JP" altLang="en-US" smtClean="0"/>
              <a:t>1</a:t>
            </a:fld>
            <a:endParaRPr kumimoji="1" lang="ja-JP" altLang="en-US"/>
          </a:p>
        </p:txBody>
      </p:sp>
    </p:spTree>
    <p:extLst>
      <p:ext uri="{BB962C8B-B14F-4D97-AF65-F5344CB8AC3E}">
        <p14:creationId xmlns:p14="http://schemas.microsoft.com/office/powerpoint/2010/main" val="192842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C16411A-D0FB-4981-8864-211F5FCE85EA}" type="datetimeFigureOut">
              <a:rPr kumimoji="1" lang="ja-JP" altLang="en-US" smtClean="0"/>
              <a:t>2016/2/19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386170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C16411A-D0FB-4981-8864-211F5FCE85EA}" type="datetimeFigureOut">
              <a:rPr kumimoji="1" lang="ja-JP" altLang="en-US" smtClean="0"/>
              <a:t>2016/2/19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221155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C16411A-D0FB-4981-8864-211F5FCE85EA}" type="datetimeFigureOut">
              <a:rPr kumimoji="1" lang="ja-JP" altLang="en-US" smtClean="0"/>
              <a:t>2016/2/19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328123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C16411A-D0FB-4981-8864-211F5FCE85EA}" type="datetimeFigureOut">
              <a:rPr kumimoji="1" lang="ja-JP" altLang="en-US" smtClean="0"/>
              <a:t>2016/2/19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192024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C16411A-D0FB-4981-8864-211F5FCE85EA}" type="datetimeFigureOut">
              <a:rPr kumimoji="1" lang="ja-JP" altLang="en-US" smtClean="0"/>
              <a:t>2016/2/19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198420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C16411A-D0FB-4981-8864-211F5FCE85EA}" type="datetimeFigureOut">
              <a:rPr kumimoji="1" lang="ja-JP" altLang="en-US" smtClean="0"/>
              <a:t>2016/2/19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282834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C16411A-D0FB-4981-8864-211F5FCE85EA}" type="datetimeFigureOut">
              <a:rPr kumimoji="1" lang="ja-JP" altLang="en-US" smtClean="0"/>
              <a:t>2016/2/19</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165739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C16411A-D0FB-4981-8864-211F5FCE85EA}" type="datetimeFigureOut">
              <a:rPr kumimoji="1" lang="ja-JP" altLang="en-US" smtClean="0"/>
              <a:t>2016/2/19</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229384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16411A-D0FB-4981-8864-211F5FCE85EA}" type="datetimeFigureOut">
              <a:rPr kumimoji="1" lang="ja-JP" altLang="en-US" smtClean="0"/>
              <a:t>2016/2/19</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75855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C16411A-D0FB-4981-8864-211F5FCE85EA}" type="datetimeFigureOut">
              <a:rPr kumimoji="1" lang="ja-JP" altLang="en-US" smtClean="0"/>
              <a:t>2016/2/19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351606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C16411A-D0FB-4981-8864-211F5FCE85EA}" type="datetimeFigureOut">
              <a:rPr kumimoji="1" lang="ja-JP" altLang="en-US" smtClean="0"/>
              <a:t>2016/2/19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288393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6411A-D0FB-4981-8864-211F5FCE85EA}" type="datetimeFigureOut">
              <a:rPr kumimoji="1" lang="ja-JP" altLang="en-US" smtClean="0"/>
              <a:t>2016/2/19</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2DA3E-F348-4567-B7F4-A1C96C49CA95}" type="slidenum">
              <a:rPr kumimoji="1" lang="ja-JP" altLang="en-US" smtClean="0"/>
              <a:t>‹#›</a:t>
            </a:fld>
            <a:endParaRPr kumimoji="1" lang="ja-JP" altLang="en-US" dirty="0"/>
          </a:p>
        </p:txBody>
      </p:sp>
    </p:spTree>
    <p:extLst>
      <p:ext uri="{BB962C8B-B14F-4D97-AF65-F5344CB8AC3E}">
        <p14:creationId xmlns:p14="http://schemas.microsoft.com/office/powerpoint/2010/main" val="249509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title="５．資料編（インフラの整備効果）"/>
          <p:cNvSpPr/>
          <p:nvPr/>
        </p:nvSpPr>
        <p:spPr>
          <a:xfrm>
            <a:off x="18911" y="-1"/>
            <a:ext cx="9096514" cy="340047"/>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nchorCtr="0"/>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．資料編（インフラの整備効果）</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p:cNvGrpSpPr/>
          <p:nvPr/>
        </p:nvGrpSpPr>
        <p:grpSpPr>
          <a:xfrm>
            <a:off x="1365624" y="342942"/>
            <a:ext cx="5493182" cy="6470216"/>
            <a:chOff x="1365624" y="342942"/>
            <a:chExt cx="5493182" cy="6470216"/>
          </a:xfrm>
        </p:grpSpPr>
        <p:grpSp>
          <p:nvGrpSpPr>
            <p:cNvPr id="19" name="グループ化 18"/>
            <p:cNvGrpSpPr/>
            <p:nvPr/>
          </p:nvGrpSpPr>
          <p:grpSpPr>
            <a:xfrm>
              <a:off x="1365624" y="342942"/>
              <a:ext cx="5493182" cy="6470216"/>
              <a:chOff x="1365624" y="342942"/>
              <a:chExt cx="5493182" cy="6470216"/>
            </a:xfrm>
          </p:grpSpPr>
          <p:grpSp>
            <p:nvGrpSpPr>
              <p:cNvPr id="18" name="グループ化 17"/>
              <p:cNvGrpSpPr/>
              <p:nvPr/>
            </p:nvGrpSpPr>
            <p:grpSpPr>
              <a:xfrm>
                <a:off x="1365624" y="342942"/>
                <a:ext cx="5493182" cy="6470216"/>
                <a:chOff x="1365624" y="342942"/>
                <a:chExt cx="5493182" cy="6470216"/>
              </a:xfrm>
            </p:grpSpPr>
            <p:grpSp>
              <p:nvGrpSpPr>
                <p:cNvPr id="14" name="グループ化 13" title="大阪府域地図"/>
                <p:cNvGrpSpPr/>
                <p:nvPr/>
              </p:nvGrpSpPr>
              <p:grpSpPr>
                <a:xfrm>
                  <a:off x="1365624" y="342942"/>
                  <a:ext cx="5493182" cy="6470216"/>
                  <a:chOff x="1365624" y="342942"/>
                  <a:chExt cx="5493182" cy="6470216"/>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624" y="342942"/>
                    <a:ext cx="5493182" cy="64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正方形/長方形 28"/>
                  <p:cNvSpPr/>
                  <p:nvPr/>
                </p:nvSpPr>
                <p:spPr>
                  <a:xfrm>
                    <a:off x="4829482" y="1927560"/>
                    <a:ext cx="1128268" cy="1967873"/>
                  </a:xfrm>
                  <a:custGeom>
                    <a:avLst/>
                    <a:gdLst>
                      <a:gd name="connsiteX0" fmla="*/ 0 w 1859069"/>
                      <a:gd name="connsiteY0" fmla="*/ 0 h 1036254"/>
                      <a:gd name="connsiteX1" fmla="*/ 1859069 w 1859069"/>
                      <a:gd name="connsiteY1" fmla="*/ 0 h 1036254"/>
                      <a:gd name="connsiteX2" fmla="*/ 1859069 w 1859069"/>
                      <a:gd name="connsiteY2" fmla="*/ 1036254 h 1036254"/>
                      <a:gd name="connsiteX3" fmla="*/ 0 w 1859069"/>
                      <a:gd name="connsiteY3" fmla="*/ 1036254 h 1036254"/>
                      <a:gd name="connsiteX4" fmla="*/ 0 w 1859069"/>
                      <a:gd name="connsiteY4" fmla="*/ 0 h 1036254"/>
                      <a:gd name="connsiteX0" fmla="*/ 0 w 1859069"/>
                      <a:gd name="connsiteY0" fmla="*/ 0 h 1175954"/>
                      <a:gd name="connsiteX1" fmla="*/ 1859069 w 1859069"/>
                      <a:gd name="connsiteY1" fmla="*/ 0 h 1175954"/>
                      <a:gd name="connsiteX2" fmla="*/ 1109769 w 1859069"/>
                      <a:gd name="connsiteY2" fmla="*/ 1175954 h 1175954"/>
                      <a:gd name="connsiteX3" fmla="*/ 0 w 1859069"/>
                      <a:gd name="connsiteY3" fmla="*/ 1036254 h 1175954"/>
                      <a:gd name="connsiteX4" fmla="*/ 0 w 1859069"/>
                      <a:gd name="connsiteY4" fmla="*/ 0 h 1175954"/>
                      <a:gd name="connsiteX0" fmla="*/ 0 w 1859069"/>
                      <a:gd name="connsiteY0" fmla="*/ 0 h 1607754"/>
                      <a:gd name="connsiteX1" fmla="*/ 1859069 w 1859069"/>
                      <a:gd name="connsiteY1" fmla="*/ 0 h 1607754"/>
                      <a:gd name="connsiteX2" fmla="*/ 1598719 w 1859069"/>
                      <a:gd name="connsiteY2" fmla="*/ 1607754 h 1607754"/>
                      <a:gd name="connsiteX3" fmla="*/ 0 w 1859069"/>
                      <a:gd name="connsiteY3" fmla="*/ 1036254 h 1607754"/>
                      <a:gd name="connsiteX4" fmla="*/ 0 w 1859069"/>
                      <a:gd name="connsiteY4" fmla="*/ 0 h 1607754"/>
                      <a:gd name="connsiteX0" fmla="*/ 0 w 1859069"/>
                      <a:gd name="connsiteY0" fmla="*/ 0 h 1607754"/>
                      <a:gd name="connsiteX1" fmla="*/ 1859069 w 1859069"/>
                      <a:gd name="connsiteY1" fmla="*/ 0 h 1607754"/>
                      <a:gd name="connsiteX2" fmla="*/ 1744094 w 1859069"/>
                      <a:gd name="connsiteY2" fmla="*/ 1203248 h 1607754"/>
                      <a:gd name="connsiteX3" fmla="*/ 1598719 w 1859069"/>
                      <a:gd name="connsiteY3" fmla="*/ 1607754 h 1607754"/>
                      <a:gd name="connsiteX4" fmla="*/ 0 w 1859069"/>
                      <a:gd name="connsiteY4" fmla="*/ 1036254 h 1607754"/>
                      <a:gd name="connsiteX5" fmla="*/ 0 w 1859069"/>
                      <a:gd name="connsiteY5" fmla="*/ 0 h 1607754"/>
                      <a:gd name="connsiteX0" fmla="*/ 0 w 1981096"/>
                      <a:gd name="connsiteY0" fmla="*/ 0 h 1607754"/>
                      <a:gd name="connsiteX1" fmla="*/ 1859069 w 1981096"/>
                      <a:gd name="connsiteY1" fmla="*/ 0 h 1607754"/>
                      <a:gd name="connsiteX2" fmla="*/ 1804419 w 1981096"/>
                      <a:gd name="connsiteY2" fmla="*/ 1006398 h 1607754"/>
                      <a:gd name="connsiteX3" fmla="*/ 1744094 w 1981096"/>
                      <a:gd name="connsiteY3" fmla="*/ 1203248 h 1607754"/>
                      <a:gd name="connsiteX4" fmla="*/ 1598719 w 1981096"/>
                      <a:gd name="connsiteY4" fmla="*/ 1607754 h 1607754"/>
                      <a:gd name="connsiteX5" fmla="*/ 0 w 1981096"/>
                      <a:gd name="connsiteY5" fmla="*/ 1036254 h 1607754"/>
                      <a:gd name="connsiteX6" fmla="*/ 0 w 1981096"/>
                      <a:gd name="connsiteY6" fmla="*/ 0 h 1607754"/>
                      <a:gd name="connsiteX0" fmla="*/ 0 w 1995942"/>
                      <a:gd name="connsiteY0" fmla="*/ 0 h 1607754"/>
                      <a:gd name="connsiteX1" fmla="*/ 1859069 w 1995942"/>
                      <a:gd name="connsiteY1" fmla="*/ 0 h 1607754"/>
                      <a:gd name="connsiteX2" fmla="*/ 1847281 w 1995942"/>
                      <a:gd name="connsiteY2" fmla="*/ 730173 h 1607754"/>
                      <a:gd name="connsiteX3" fmla="*/ 1804419 w 1995942"/>
                      <a:gd name="connsiteY3" fmla="*/ 1006398 h 1607754"/>
                      <a:gd name="connsiteX4" fmla="*/ 1744094 w 1995942"/>
                      <a:gd name="connsiteY4" fmla="*/ 1203248 h 1607754"/>
                      <a:gd name="connsiteX5" fmla="*/ 1598719 w 1995942"/>
                      <a:gd name="connsiteY5" fmla="*/ 1607754 h 1607754"/>
                      <a:gd name="connsiteX6" fmla="*/ 0 w 1995942"/>
                      <a:gd name="connsiteY6" fmla="*/ 1036254 h 1607754"/>
                      <a:gd name="connsiteX7" fmla="*/ 0 w 1995942"/>
                      <a:gd name="connsiteY7" fmla="*/ 0 h 1607754"/>
                      <a:gd name="connsiteX0" fmla="*/ 0 w 2031004"/>
                      <a:gd name="connsiteY0" fmla="*/ 0 h 1607754"/>
                      <a:gd name="connsiteX1" fmla="*/ 1859069 w 2031004"/>
                      <a:gd name="connsiteY1" fmla="*/ 0 h 1607754"/>
                      <a:gd name="connsiteX2" fmla="*/ 1952056 w 2031004"/>
                      <a:gd name="connsiteY2" fmla="*/ 492048 h 1607754"/>
                      <a:gd name="connsiteX3" fmla="*/ 1847281 w 2031004"/>
                      <a:gd name="connsiteY3" fmla="*/ 730173 h 1607754"/>
                      <a:gd name="connsiteX4" fmla="*/ 1804419 w 2031004"/>
                      <a:gd name="connsiteY4" fmla="*/ 1006398 h 1607754"/>
                      <a:gd name="connsiteX5" fmla="*/ 1744094 w 2031004"/>
                      <a:gd name="connsiteY5" fmla="*/ 1203248 h 1607754"/>
                      <a:gd name="connsiteX6" fmla="*/ 1598719 w 2031004"/>
                      <a:gd name="connsiteY6" fmla="*/ 1607754 h 1607754"/>
                      <a:gd name="connsiteX7" fmla="*/ 0 w 2031004"/>
                      <a:gd name="connsiteY7" fmla="*/ 1036254 h 1607754"/>
                      <a:gd name="connsiteX8" fmla="*/ 0 w 2031004"/>
                      <a:gd name="connsiteY8" fmla="*/ 0 h 1607754"/>
                      <a:gd name="connsiteX0" fmla="*/ 0 w 2031004"/>
                      <a:gd name="connsiteY0" fmla="*/ 0 h 1607754"/>
                      <a:gd name="connsiteX1" fmla="*/ 1859069 w 2031004"/>
                      <a:gd name="connsiteY1" fmla="*/ 0 h 1607754"/>
                      <a:gd name="connsiteX2" fmla="*/ 1952056 w 2031004"/>
                      <a:gd name="connsiteY2" fmla="*/ 492048 h 1607754"/>
                      <a:gd name="connsiteX3" fmla="*/ 1847281 w 2031004"/>
                      <a:gd name="connsiteY3" fmla="*/ 730173 h 1607754"/>
                      <a:gd name="connsiteX4" fmla="*/ 1804419 w 2031004"/>
                      <a:gd name="connsiteY4" fmla="*/ 1006398 h 1607754"/>
                      <a:gd name="connsiteX5" fmla="*/ 1744094 w 2031004"/>
                      <a:gd name="connsiteY5" fmla="*/ 1203248 h 1607754"/>
                      <a:gd name="connsiteX6" fmla="*/ 1598719 w 2031004"/>
                      <a:gd name="connsiteY6" fmla="*/ 1607754 h 1607754"/>
                      <a:gd name="connsiteX7" fmla="*/ 1407543 w 2031004"/>
                      <a:gd name="connsiteY7" fmla="*/ 1400098 h 1607754"/>
                      <a:gd name="connsiteX8" fmla="*/ 0 w 2031004"/>
                      <a:gd name="connsiteY8" fmla="*/ 1036254 h 1607754"/>
                      <a:gd name="connsiteX9" fmla="*/ 0 w 2031004"/>
                      <a:gd name="connsiteY9" fmla="*/ 0 h 1607754"/>
                      <a:gd name="connsiteX0" fmla="*/ 0 w 2031004"/>
                      <a:gd name="connsiteY0" fmla="*/ 0 h 1607754"/>
                      <a:gd name="connsiteX1" fmla="*/ 1859069 w 2031004"/>
                      <a:gd name="connsiteY1" fmla="*/ 0 h 1607754"/>
                      <a:gd name="connsiteX2" fmla="*/ 1952056 w 2031004"/>
                      <a:gd name="connsiteY2" fmla="*/ 492048 h 1607754"/>
                      <a:gd name="connsiteX3" fmla="*/ 1847281 w 2031004"/>
                      <a:gd name="connsiteY3" fmla="*/ 730173 h 1607754"/>
                      <a:gd name="connsiteX4" fmla="*/ 1804419 w 2031004"/>
                      <a:gd name="connsiteY4" fmla="*/ 1006398 h 1607754"/>
                      <a:gd name="connsiteX5" fmla="*/ 1744094 w 2031004"/>
                      <a:gd name="connsiteY5" fmla="*/ 1203248 h 1607754"/>
                      <a:gd name="connsiteX6" fmla="*/ 1598719 w 2031004"/>
                      <a:gd name="connsiteY6" fmla="*/ 1607754 h 1607754"/>
                      <a:gd name="connsiteX7" fmla="*/ 1356743 w 2031004"/>
                      <a:gd name="connsiteY7" fmla="*/ 1447723 h 1607754"/>
                      <a:gd name="connsiteX8" fmla="*/ 0 w 2031004"/>
                      <a:gd name="connsiteY8" fmla="*/ 1036254 h 1607754"/>
                      <a:gd name="connsiteX9" fmla="*/ 0 w 2031004"/>
                      <a:gd name="connsiteY9" fmla="*/ 0 h 1607754"/>
                      <a:gd name="connsiteX0" fmla="*/ 0 w 2031004"/>
                      <a:gd name="connsiteY0" fmla="*/ 0 h 1607754"/>
                      <a:gd name="connsiteX1" fmla="*/ 1859069 w 2031004"/>
                      <a:gd name="connsiteY1" fmla="*/ 0 h 1607754"/>
                      <a:gd name="connsiteX2" fmla="*/ 1952056 w 2031004"/>
                      <a:gd name="connsiteY2" fmla="*/ 492048 h 1607754"/>
                      <a:gd name="connsiteX3" fmla="*/ 1847281 w 2031004"/>
                      <a:gd name="connsiteY3" fmla="*/ 730173 h 1607754"/>
                      <a:gd name="connsiteX4" fmla="*/ 1804419 w 2031004"/>
                      <a:gd name="connsiteY4" fmla="*/ 1006398 h 1607754"/>
                      <a:gd name="connsiteX5" fmla="*/ 1744094 w 2031004"/>
                      <a:gd name="connsiteY5" fmla="*/ 1203248 h 1607754"/>
                      <a:gd name="connsiteX6" fmla="*/ 1598719 w 2031004"/>
                      <a:gd name="connsiteY6" fmla="*/ 1607754 h 1607754"/>
                      <a:gd name="connsiteX7" fmla="*/ 1356743 w 2031004"/>
                      <a:gd name="connsiteY7" fmla="*/ 1447723 h 1607754"/>
                      <a:gd name="connsiteX8" fmla="*/ 1178943 w 2031004"/>
                      <a:gd name="connsiteY8" fmla="*/ 1441373 h 1607754"/>
                      <a:gd name="connsiteX9" fmla="*/ 0 w 2031004"/>
                      <a:gd name="connsiteY9" fmla="*/ 1036254 h 1607754"/>
                      <a:gd name="connsiteX10" fmla="*/ 0 w 2031004"/>
                      <a:gd name="connsiteY10" fmla="*/ 0 h 1607754"/>
                      <a:gd name="connsiteX0" fmla="*/ 0 w 2031004"/>
                      <a:gd name="connsiteY0" fmla="*/ 0 h 1607754"/>
                      <a:gd name="connsiteX1" fmla="*/ 1859069 w 2031004"/>
                      <a:gd name="connsiteY1" fmla="*/ 0 h 1607754"/>
                      <a:gd name="connsiteX2" fmla="*/ 1952056 w 2031004"/>
                      <a:gd name="connsiteY2" fmla="*/ 492048 h 1607754"/>
                      <a:gd name="connsiteX3" fmla="*/ 1847281 w 2031004"/>
                      <a:gd name="connsiteY3" fmla="*/ 730173 h 1607754"/>
                      <a:gd name="connsiteX4" fmla="*/ 1804419 w 2031004"/>
                      <a:gd name="connsiteY4" fmla="*/ 1006398 h 1607754"/>
                      <a:gd name="connsiteX5" fmla="*/ 1744094 w 2031004"/>
                      <a:gd name="connsiteY5" fmla="*/ 1203248 h 1607754"/>
                      <a:gd name="connsiteX6" fmla="*/ 1598719 w 2031004"/>
                      <a:gd name="connsiteY6" fmla="*/ 1607754 h 1607754"/>
                      <a:gd name="connsiteX7" fmla="*/ 1356743 w 2031004"/>
                      <a:gd name="connsiteY7" fmla="*/ 1447723 h 1607754"/>
                      <a:gd name="connsiteX8" fmla="*/ 1178943 w 2031004"/>
                      <a:gd name="connsiteY8" fmla="*/ 1441373 h 1607754"/>
                      <a:gd name="connsiteX9" fmla="*/ 978918 w 2031004"/>
                      <a:gd name="connsiteY9" fmla="*/ 1346123 h 1607754"/>
                      <a:gd name="connsiteX10" fmla="*/ 0 w 2031004"/>
                      <a:gd name="connsiteY10" fmla="*/ 1036254 h 1607754"/>
                      <a:gd name="connsiteX11" fmla="*/ 0 w 2031004"/>
                      <a:gd name="connsiteY11" fmla="*/ 0 h 1607754"/>
                      <a:gd name="connsiteX0" fmla="*/ 0 w 2031004"/>
                      <a:gd name="connsiteY0" fmla="*/ 0 h 1607754"/>
                      <a:gd name="connsiteX1" fmla="*/ 1859069 w 2031004"/>
                      <a:gd name="connsiteY1" fmla="*/ 0 h 1607754"/>
                      <a:gd name="connsiteX2" fmla="*/ 1952056 w 2031004"/>
                      <a:gd name="connsiteY2" fmla="*/ 492048 h 1607754"/>
                      <a:gd name="connsiteX3" fmla="*/ 1847281 w 2031004"/>
                      <a:gd name="connsiteY3" fmla="*/ 730173 h 1607754"/>
                      <a:gd name="connsiteX4" fmla="*/ 1804419 w 2031004"/>
                      <a:gd name="connsiteY4" fmla="*/ 1006398 h 1607754"/>
                      <a:gd name="connsiteX5" fmla="*/ 1744094 w 2031004"/>
                      <a:gd name="connsiteY5" fmla="*/ 1203248 h 1607754"/>
                      <a:gd name="connsiteX6" fmla="*/ 1598719 w 2031004"/>
                      <a:gd name="connsiteY6" fmla="*/ 1607754 h 1607754"/>
                      <a:gd name="connsiteX7" fmla="*/ 1356743 w 2031004"/>
                      <a:gd name="connsiteY7" fmla="*/ 1447723 h 1607754"/>
                      <a:gd name="connsiteX8" fmla="*/ 1178943 w 2031004"/>
                      <a:gd name="connsiteY8" fmla="*/ 1441373 h 1607754"/>
                      <a:gd name="connsiteX9" fmla="*/ 978918 w 2031004"/>
                      <a:gd name="connsiteY9" fmla="*/ 1346123 h 1607754"/>
                      <a:gd name="connsiteX10" fmla="*/ 594743 w 2031004"/>
                      <a:gd name="connsiteY10" fmla="*/ 1308023 h 1607754"/>
                      <a:gd name="connsiteX11" fmla="*/ 0 w 2031004"/>
                      <a:gd name="connsiteY11" fmla="*/ 1036254 h 1607754"/>
                      <a:gd name="connsiteX12" fmla="*/ 0 w 2031004"/>
                      <a:gd name="connsiteY12" fmla="*/ 0 h 1607754"/>
                      <a:gd name="connsiteX0" fmla="*/ 0 w 2031004"/>
                      <a:gd name="connsiteY0" fmla="*/ 0 h 1607754"/>
                      <a:gd name="connsiteX1" fmla="*/ 1859069 w 2031004"/>
                      <a:gd name="connsiteY1" fmla="*/ 0 h 1607754"/>
                      <a:gd name="connsiteX2" fmla="*/ 1952056 w 2031004"/>
                      <a:gd name="connsiteY2" fmla="*/ 492048 h 1607754"/>
                      <a:gd name="connsiteX3" fmla="*/ 1847281 w 2031004"/>
                      <a:gd name="connsiteY3" fmla="*/ 730173 h 1607754"/>
                      <a:gd name="connsiteX4" fmla="*/ 1804419 w 2031004"/>
                      <a:gd name="connsiteY4" fmla="*/ 1006398 h 1607754"/>
                      <a:gd name="connsiteX5" fmla="*/ 1744094 w 2031004"/>
                      <a:gd name="connsiteY5" fmla="*/ 1203248 h 1607754"/>
                      <a:gd name="connsiteX6" fmla="*/ 1598719 w 2031004"/>
                      <a:gd name="connsiteY6" fmla="*/ 1607754 h 1607754"/>
                      <a:gd name="connsiteX7" fmla="*/ 1356743 w 2031004"/>
                      <a:gd name="connsiteY7" fmla="*/ 1447723 h 1607754"/>
                      <a:gd name="connsiteX8" fmla="*/ 1178943 w 2031004"/>
                      <a:gd name="connsiteY8" fmla="*/ 1441373 h 1607754"/>
                      <a:gd name="connsiteX9" fmla="*/ 978918 w 2031004"/>
                      <a:gd name="connsiteY9" fmla="*/ 1346123 h 1607754"/>
                      <a:gd name="connsiteX10" fmla="*/ 594743 w 2031004"/>
                      <a:gd name="connsiteY10" fmla="*/ 1308023 h 1607754"/>
                      <a:gd name="connsiteX11" fmla="*/ 353443 w 2031004"/>
                      <a:gd name="connsiteY11" fmla="*/ 1409623 h 1607754"/>
                      <a:gd name="connsiteX12" fmla="*/ 0 w 2031004"/>
                      <a:gd name="connsiteY12" fmla="*/ 1036254 h 1607754"/>
                      <a:gd name="connsiteX13" fmla="*/ 0 w 2031004"/>
                      <a:gd name="connsiteY13" fmla="*/ 0 h 1607754"/>
                      <a:gd name="connsiteX0" fmla="*/ 0 w 2031004"/>
                      <a:gd name="connsiteY0" fmla="*/ 0 h 1607754"/>
                      <a:gd name="connsiteX1" fmla="*/ 1859069 w 2031004"/>
                      <a:gd name="connsiteY1" fmla="*/ 0 h 1607754"/>
                      <a:gd name="connsiteX2" fmla="*/ 1952056 w 2031004"/>
                      <a:gd name="connsiteY2" fmla="*/ 492048 h 1607754"/>
                      <a:gd name="connsiteX3" fmla="*/ 1847281 w 2031004"/>
                      <a:gd name="connsiteY3" fmla="*/ 730173 h 1607754"/>
                      <a:gd name="connsiteX4" fmla="*/ 1804419 w 2031004"/>
                      <a:gd name="connsiteY4" fmla="*/ 1006398 h 1607754"/>
                      <a:gd name="connsiteX5" fmla="*/ 1744094 w 2031004"/>
                      <a:gd name="connsiteY5" fmla="*/ 1203248 h 1607754"/>
                      <a:gd name="connsiteX6" fmla="*/ 1598719 w 2031004"/>
                      <a:gd name="connsiteY6" fmla="*/ 1607754 h 1607754"/>
                      <a:gd name="connsiteX7" fmla="*/ 1356743 w 2031004"/>
                      <a:gd name="connsiteY7" fmla="*/ 1447723 h 1607754"/>
                      <a:gd name="connsiteX8" fmla="*/ 1178943 w 2031004"/>
                      <a:gd name="connsiteY8" fmla="*/ 1441373 h 1607754"/>
                      <a:gd name="connsiteX9" fmla="*/ 978918 w 2031004"/>
                      <a:gd name="connsiteY9" fmla="*/ 1346123 h 1607754"/>
                      <a:gd name="connsiteX10" fmla="*/ 594743 w 2031004"/>
                      <a:gd name="connsiteY10" fmla="*/ 1308023 h 1607754"/>
                      <a:gd name="connsiteX11" fmla="*/ 337568 w 2031004"/>
                      <a:gd name="connsiteY11" fmla="*/ 1412798 h 1607754"/>
                      <a:gd name="connsiteX12" fmla="*/ 0 w 2031004"/>
                      <a:gd name="connsiteY12" fmla="*/ 1036254 h 1607754"/>
                      <a:gd name="connsiteX13" fmla="*/ 0 w 2031004"/>
                      <a:gd name="connsiteY13" fmla="*/ 0 h 1607754"/>
                      <a:gd name="connsiteX0" fmla="*/ 0 w 2031004"/>
                      <a:gd name="connsiteY0" fmla="*/ 1124027 h 2731781"/>
                      <a:gd name="connsiteX1" fmla="*/ 1578993 w 2031004"/>
                      <a:gd name="connsiteY1" fmla="*/ 0 h 2731781"/>
                      <a:gd name="connsiteX2" fmla="*/ 1859069 w 2031004"/>
                      <a:gd name="connsiteY2" fmla="*/ 1124027 h 2731781"/>
                      <a:gd name="connsiteX3" fmla="*/ 1952056 w 2031004"/>
                      <a:gd name="connsiteY3" fmla="*/ 1616075 h 2731781"/>
                      <a:gd name="connsiteX4" fmla="*/ 1847281 w 2031004"/>
                      <a:gd name="connsiteY4" fmla="*/ 1854200 h 2731781"/>
                      <a:gd name="connsiteX5" fmla="*/ 1804419 w 2031004"/>
                      <a:gd name="connsiteY5" fmla="*/ 2130425 h 2731781"/>
                      <a:gd name="connsiteX6" fmla="*/ 1744094 w 2031004"/>
                      <a:gd name="connsiteY6" fmla="*/ 2327275 h 2731781"/>
                      <a:gd name="connsiteX7" fmla="*/ 1598719 w 2031004"/>
                      <a:gd name="connsiteY7" fmla="*/ 2731781 h 2731781"/>
                      <a:gd name="connsiteX8" fmla="*/ 1356743 w 2031004"/>
                      <a:gd name="connsiteY8" fmla="*/ 2571750 h 2731781"/>
                      <a:gd name="connsiteX9" fmla="*/ 1178943 w 2031004"/>
                      <a:gd name="connsiteY9" fmla="*/ 2565400 h 2731781"/>
                      <a:gd name="connsiteX10" fmla="*/ 978918 w 2031004"/>
                      <a:gd name="connsiteY10" fmla="*/ 2470150 h 2731781"/>
                      <a:gd name="connsiteX11" fmla="*/ 594743 w 2031004"/>
                      <a:gd name="connsiteY11" fmla="*/ 2432050 h 2731781"/>
                      <a:gd name="connsiteX12" fmla="*/ 337568 w 2031004"/>
                      <a:gd name="connsiteY12" fmla="*/ 2536825 h 2731781"/>
                      <a:gd name="connsiteX13" fmla="*/ 0 w 2031004"/>
                      <a:gd name="connsiteY13" fmla="*/ 2160281 h 2731781"/>
                      <a:gd name="connsiteX14" fmla="*/ 0 w 2031004"/>
                      <a:gd name="connsiteY14" fmla="*/ 1124027 h 2731781"/>
                      <a:gd name="connsiteX0" fmla="*/ 0 w 2031004"/>
                      <a:gd name="connsiteY0" fmla="*/ 1124027 h 2731781"/>
                      <a:gd name="connsiteX1" fmla="*/ 1578993 w 2031004"/>
                      <a:gd name="connsiteY1" fmla="*/ 0 h 2731781"/>
                      <a:gd name="connsiteX2" fmla="*/ 1582168 w 2031004"/>
                      <a:gd name="connsiteY2" fmla="*/ 295276 h 2731781"/>
                      <a:gd name="connsiteX3" fmla="*/ 1859069 w 2031004"/>
                      <a:gd name="connsiteY3" fmla="*/ 1124027 h 2731781"/>
                      <a:gd name="connsiteX4" fmla="*/ 1952056 w 2031004"/>
                      <a:gd name="connsiteY4" fmla="*/ 1616075 h 2731781"/>
                      <a:gd name="connsiteX5" fmla="*/ 1847281 w 2031004"/>
                      <a:gd name="connsiteY5" fmla="*/ 1854200 h 2731781"/>
                      <a:gd name="connsiteX6" fmla="*/ 1804419 w 2031004"/>
                      <a:gd name="connsiteY6" fmla="*/ 2130425 h 2731781"/>
                      <a:gd name="connsiteX7" fmla="*/ 1744094 w 2031004"/>
                      <a:gd name="connsiteY7" fmla="*/ 2327275 h 2731781"/>
                      <a:gd name="connsiteX8" fmla="*/ 1598719 w 2031004"/>
                      <a:gd name="connsiteY8" fmla="*/ 2731781 h 2731781"/>
                      <a:gd name="connsiteX9" fmla="*/ 1356743 w 2031004"/>
                      <a:gd name="connsiteY9" fmla="*/ 2571750 h 2731781"/>
                      <a:gd name="connsiteX10" fmla="*/ 1178943 w 2031004"/>
                      <a:gd name="connsiteY10" fmla="*/ 2565400 h 2731781"/>
                      <a:gd name="connsiteX11" fmla="*/ 978918 w 2031004"/>
                      <a:gd name="connsiteY11" fmla="*/ 2470150 h 2731781"/>
                      <a:gd name="connsiteX12" fmla="*/ 594743 w 2031004"/>
                      <a:gd name="connsiteY12" fmla="*/ 2432050 h 2731781"/>
                      <a:gd name="connsiteX13" fmla="*/ 337568 w 2031004"/>
                      <a:gd name="connsiteY13" fmla="*/ 2536825 h 2731781"/>
                      <a:gd name="connsiteX14" fmla="*/ 0 w 2031004"/>
                      <a:gd name="connsiteY14" fmla="*/ 2160281 h 2731781"/>
                      <a:gd name="connsiteX15" fmla="*/ 0 w 2031004"/>
                      <a:gd name="connsiteY15" fmla="*/ 1124027 h 2731781"/>
                      <a:gd name="connsiteX0" fmla="*/ 0 w 2031004"/>
                      <a:gd name="connsiteY0" fmla="*/ 1124027 h 2731781"/>
                      <a:gd name="connsiteX1" fmla="*/ 1578993 w 2031004"/>
                      <a:gd name="connsiteY1" fmla="*/ 0 h 2731781"/>
                      <a:gd name="connsiteX2" fmla="*/ 1582168 w 2031004"/>
                      <a:gd name="connsiteY2" fmla="*/ 295276 h 2731781"/>
                      <a:gd name="connsiteX3" fmla="*/ 1696468 w 2031004"/>
                      <a:gd name="connsiteY3" fmla="*/ 454026 h 2731781"/>
                      <a:gd name="connsiteX4" fmla="*/ 1859069 w 2031004"/>
                      <a:gd name="connsiteY4" fmla="*/ 1124027 h 2731781"/>
                      <a:gd name="connsiteX5" fmla="*/ 1952056 w 2031004"/>
                      <a:gd name="connsiteY5" fmla="*/ 1616075 h 2731781"/>
                      <a:gd name="connsiteX6" fmla="*/ 1847281 w 2031004"/>
                      <a:gd name="connsiteY6" fmla="*/ 1854200 h 2731781"/>
                      <a:gd name="connsiteX7" fmla="*/ 1804419 w 2031004"/>
                      <a:gd name="connsiteY7" fmla="*/ 2130425 h 2731781"/>
                      <a:gd name="connsiteX8" fmla="*/ 1744094 w 2031004"/>
                      <a:gd name="connsiteY8" fmla="*/ 2327275 h 2731781"/>
                      <a:gd name="connsiteX9" fmla="*/ 1598719 w 2031004"/>
                      <a:gd name="connsiteY9" fmla="*/ 2731781 h 2731781"/>
                      <a:gd name="connsiteX10" fmla="*/ 1356743 w 2031004"/>
                      <a:gd name="connsiteY10" fmla="*/ 2571750 h 2731781"/>
                      <a:gd name="connsiteX11" fmla="*/ 1178943 w 2031004"/>
                      <a:gd name="connsiteY11" fmla="*/ 2565400 h 2731781"/>
                      <a:gd name="connsiteX12" fmla="*/ 978918 w 2031004"/>
                      <a:gd name="connsiteY12" fmla="*/ 2470150 h 2731781"/>
                      <a:gd name="connsiteX13" fmla="*/ 594743 w 2031004"/>
                      <a:gd name="connsiteY13" fmla="*/ 2432050 h 2731781"/>
                      <a:gd name="connsiteX14" fmla="*/ 337568 w 2031004"/>
                      <a:gd name="connsiteY14" fmla="*/ 2536825 h 2731781"/>
                      <a:gd name="connsiteX15" fmla="*/ 0 w 2031004"/>
                      <a:gd name="connsiteY15" fmla="*/ 2160281 h 2731781"/>
                      <a:gd name="connsiteX16" fmla="*/ 0 w 2031004"/>
                      <a:gd name="connsiteY16" fmla="*/ 1124027 h 2731781"/>
                      <a:gd name="connsiteX0" fmla="*/ 0 w 2031004"/>
                      <a:gd name="connsiteY0" fmla="*/ 1124027 h 2731781"/>
                      <a:gd name="connsiteX1" fmla="*/ 1578993 w 2031004"/>
                      <a:gd name="connsiteY1" fmla="*/ 0 h 2731781"/>
                      <a:gd name="connsiteX2" fmla="*/ 1582168 w 2031004"/>
                      <a:gd name="connsiteY2" fmla="*/ 295276 h 2731781"/>
                      <a:gd name="connsiteX3" fmla="*/ 1696468 w 2031004"/>
                      <a:gd name="connsiteY3" fmla="*/ 454026 h 2731781"/>
                      <a:gd name="connsiteX4" fmla="*/ 1782193 w 2031004"/>
                      <a:gd name="connsiteY4" fmla="*/ 504826 h 2731781"/>
                      <a:gd name="connsiteX5" fmla="*/ 1859069 w 2031004"/>
                      <a:gd name="connsiteY5" fmla="*/ 1124027 h 2731781"/>
                      <a:gd name="connsiteX6" fmla="*/ 1952056 w 2031004"/>
                      <a:gd name="connsiteY6" fmla="*/ 1616075 h 2731781"/>
                      <a:gd name="connsiteX7" fmla="*/ 1847281 w 2031004"/>
                      <a:gd name="connsiteY7" fmla="*/ 1854200 h 2731781"/>
                      <a:gd name="connsiteX8" fmla="*/ 1804419 w 2031004"/>
                      <a:gd name="connsiteY8" fmla="*/ 2130425 h 2731781"/>
                      <a:gd name="connsiteX9" fmla="*/ 1744094 w 2031004"/>
                      <a:gd name="connsiteY9" fmla="*/ 2327275 h 2731781"/>
                      <a:gd name="connsiteX10" fmla="*/ 1598719 w 2031004"/>
                      <a:gd name="connsiteY10" fmla="*/ 2731781 h 2731781"/>
                      <a:gd name="connsiteX11" fmla="*/ 1356743 w 2031004"/>
                      <a:gd name="connsiteY11" fmla="*/ 2571750 h 2731781"/>
                      <a:gd name="connsiteX12" fmla="*/ 1178943 w 2031004"/>
                      <a:gd name="connsiteY12" fmla="*/ 2565400 h 2731781"/>
                      <a:gd name="connsiteX13" fmla="*/ 978918 w 2031004"/>
                      <a:gd name="connsiteY13" fmla="*/ 2470150 h 2731781"/>
                      <a:gd name="connsiteX14" fmla="*/ 594743 w 2031004"/>
                      <a:gd name="connsiteY14" fmla="*/ 2432050 h 2731781"/>
                      <a:gd name="connsiteX15" fmla="*/ 337568 w 2031004"/>
                      <a:gd name="connsiteY15" fmla="*/ 2536825 h 2731781"/>
                      <a:gd name="connsiteX16" fmla="*/ 0 w 2031004"/>
                      <a:gd name="connsiteY16" fmla="*/ 2160281 h 2731781"/>
                      <a:gd name="connsiteX17" fmla="*/ 0 w 2031004"/>
                      <a:gd name="connsiteY17" fmla="*/ 1124027 h 2731781"/>
                      <a:gd name="connsiteX0" fmla="*/ 0 w 2031004"/>
                      <a:gd name="connsiteY0" fmla="*/ 1124027 h 2731781"/>
                      <a:gd name="connsiteX1" fmla="*/ 1578993 w 2031004"/>
                      <a:gd name="connsiteY1" fmla="*/ 0 h 2731781"/>
                      <a:gd name="connsiteX2" fmla="*/ 1582168 w 2031004"/>
                      <a:gd name="connsiteY2" fmla="*/ 295276 h 2731781"/>
                      <a:gd name="connsiteX3" fmla="*/ 1696468 w 2031004"/>
                      <a:gd name="connsiteY3" fmla="*/ 454026 h 2731781"/>
                      <a:gd name="connsiteX4" fmla="*/ 1782193 w 2031004"/>
                      <a:gd name="connsiteY4" fmla="*/ 504826 h 2731781"/>
                      <a:gd name="connsiteX5" fmla="*/ 1858393 w 2031004"/>
                      <a:gd name="connsiteY5" fmla="*/ 749301 h 2731781"/>
                      <a:gd name="connsiteX6" fmla="*/ 1859069 w 2031004"/>
                      <a:gd name="connsiteY6" fmla="*/ 1124027 h 2731781"/>
                      <a:gd name="connsiteX7" fmla="*/ 1952056 w 2031004"/>
                      <a:gd name="connsiteY7" fmla="*/ 1616075 h 2731781"/>
                      <a:gd name="connsiteX8" fmla="*/ 1847281 w 2031004"/>
                      <a:gd name="connsiteY8" fmla="*/ 1854200 h 2731781"/>
                      <a:gd name="connsiteX9" fmla="*/ 1804419 w 2031004"/>
                      <a:gd name="connsiteY9" fmla="*/ 2130425 h 2731781"/>
                      <a:gd name="connsiteX10" fmla="*/ 1744094 w 2031004"/>
                      <a:gd name="connsiteY10" fmla="*/ 2327275 h 2731781"/>
                      <a:gd name="connsiteX11" fmla="*/ 1598719 w 2031004"/>
                      <a:gd name="connsiteY11" fmla="*/ 2731781 h 2731781"/>
                      <a:gd name="connsiteX12" fmla="*/ 1356743 w 2031004"/>
                      <a:gd name="connsiteY12" fmla="*/ 2571750 h 2731781"/>
                      <a:gd name="connsiteX13" fmla="*/ 1178943 w 2031004"/>
                      <a:gd name="connsiteY13" fmla="*/ 2565400 h 2731781"/>
                      <a:gd name="connsiteX14" fmla="*/ 978918 w 2031004"/>
                      <a:gd name="connsiteY14" fmla="*/ 2470150 h 2731781"/>
                      <a:gd name="connsiteX15" fmla="*/ 594743 w 2031004"/>
                      <a:gd name="connsiteY15" fmla="*/ 2432050 h 2731781"/>
                      <a:gd name="connsiteX16" fmla="*/ 337568 w 2031004"/>
                      <a:gd name="connsiteY16" fmla="*/ 2536825 h 2731781"/>
                      <a:gd name="connsiteX17" fmla="*/ 0 w 2031004"/>
                      <a:gd name="connsiteY17" fmla="*/ 2160281 h 2731781"/>
                      <a:gd name="connsiteX18" fmla="*/ 0 w 2031004"/>
                      <a:gd name="connsiteY18" fmla="*/ 1124027 h 2731781"/>
                      <a:gd name="connsiteX0" fmla="*/ 0 w 1962257"/>
                      <a:gd name="connsiteY0" fmla="*/ 1124027 h 2731781"/>
                      <a:gd name="connsiteX1" fmla="*/ 1578993 w 1962257"/>
                      <a:gd name="connsiteY1" fmla="*/ 0 h 2731781"/>
                      <a:gd name="connsiteX2" fmla="*/ 1582168 w 1962257"/>
                      <a:gd name="connsiteY2" fmla="*/ 295276 h 2731781"/>
                      <a:gd name="connsiteX3" fmla="*/ 1696468 w 1962257"/>
                      <a:gd name="connsiteY3" fmla="*/ 454026 h 2731781"/>
                      <a:gd name="connsiteX4" fmla="*/ 1782193 w 1962257"/>
                      <a:gd name="connsiteY4" fmla="*/ 504826 h 2731781"/>
                      <a:gd name="connsiteX5" fmla="*/ 1858393 w 1962257"/>
                      <a:gd name="connsiteY5" fmla="*/ 749301 h 2731781"/>
                      <a:gd name="connsiteX6" fmla="*/ 1859069 w 1962257"/>
                      <a:gd name="connsiteY6" fmla="*/ 1124027 h 2731781"/>
                      <a:gd name="connsiteX7" fmla="*/ 1928243 w 1962257"/>
                      <a:gd name="connsiteY7" fmla="*/ 1390651 h 2731781"/>
                      <a:gd name="connsiteX8" fmla="*/ 1952056 w 1962257"/>
                      <a:gd name="connsiteY8" fmla="*/ 1616075 h 2731781"/>
                      <a:gd name="connsiteX9" fmla="*/ 1847281 w 1962257"/>
                      <a:gd name="connsiteY9" fmla="*/ 1854200 h 2731781"/>
                      <a:gd name="connsiteX10" fmla="*/ 1804419 w 1962257"/>
                      <a:gd name="connsiteY10" fmla="*/ 2130425 h 2731781"/>
                      <a:gd name="connsiteX11" fmla="*/ 1744094 w 1962257"/>
                      <a:gd name="connsiteY11" fmla="*/ 2327275 h 2731781"/>
                      <a:gd name="connsiteX12" fmla="*/ 1598719 w 1962257"/>
                      <a:gd name="connsiteY12" fmla="*/ 2731781 h 2731781"/>
                      <a:gd name="connsiteX13" fmla="*/ 1356743 w 1962257"/>
                      <a:gd name="connsiteY13" fmla="*/ 2571750 h 2731781"/>
                      <a:gd name="connsiteX14" fmla="*/ 1178943 w 1962257"/>
                      <a:gd name="connsiteY14" fmla="*/ 2565400 h 2731781"/>
                      <a:gd name="connsiteX15" fmla="*/ 978918 w 1962257"/>
                      <a:gd name="connsiteY15" fmla="*/ 2470150 h 2731781"/>
                      <a:gd name="connsiteX16" fmla="*/ 594743 w 1962257"/>
                      <a:gd name="connsiteY16" fmla="*/ 2432050 h 2731781"/>
                      <a:gd name="connsiteX17" fmla="*/ 337568 w 1962257"/>
                      <a:gd name="connsiteY17" fmla="*/ 2536825 h 2731781"/>
                      <a:gd name="connsiteX18" fmla="*/ 0 w 1962257"/>
                      <a:gd name="connsiteY18" fmla="*/ 2160281 h 2731781"/>
                      <a:gd name="connsiteX19" fmla="*/ 0 w 1962257"/>
                      <a:gd name="connsiteY19" fmla="*/ 1124027 h 2731781"/>
                      <a:gd name="connsiteX0" fmla="*/ 0 w 1962257"/>
                      <a:gd name="connsiteY0" fmla="*/ 1124027 h 2731781"/>
                      <a:gd name="connsiteX1" fmla="*/ 1578993 w 1962257"/>
                      <a:gd name="connsiteY1" fmla="*/ 0 h 2731781"/>
                      <a:gd name="connsiteX2" fmla="*/ 1582168 w 1962257"/>
                      <a:gd name="connsiteY2" fmla="*/ 295276 h 2731781"/>
                      <a:gd name="connsiteX3" fmla="*/ 1696468 w 1962257"/>
                      <a:gd name="connsiteY3" fmla="*/ 454026 h 2731781"/>
                      <a:gd name="connsiteX4" fmla="*/ 1782193 w 1962257"/>
                      <a:gd name="connsiteY4" fmla="*/ 504826 h 2731781"/>
                      <a:gd name="connsiteX5" fmla="*/ 1858393 w 1962257"/>
                      <a:gd name="connsiteY5" fmla="*/ 749301 h 2731781"/>
                      <a:gd name="connsiteX6" fmla="*/ 1909869 w 1962257"/>
                      <a:gd name="connsiteY6" fmla="*/ 1101802 h 2731781"/>
                      <a:gd name="connsiteX7" fmla="*/ 1928243 w 1962257"/>
                      <a:gd name="connsiteY7" fmla="*/ 1390651 h 2731781"/>
                      <a:gd name="connsiteX8" fmla="*/ 1952056 w 1962257"/>
                      <a:gd name="connsiteY8" fmla="*/ 1616075 h 2731781"/>
                      <a:gd name="connsiteX9" fmla="*/ 1847281 w 1962257"/>
                      <a:gd name="connsiteY9" fmla="*/ 1854200 h 2731781"/>
                      <a:gd name="connsiteX10" fmla="*/ 1804419 w 1962257"/>
                      <a:gd name="connsiteY10" fmla="*/ 2130425 h 2731781"/>
                      <a:gd name="connsiteX11" fmla="*/ 1744094 w 1962257"/>
                      <a:gd name="connsiteY11" fmla="*/ 2327275 h 2731781"/>
                      <a:gd name="connsiteX12" fmla="*/ 1598719 w 1962257"/>
                      <a:gd name="connsiteY12" fmla="*/ 2731781 h 2731781"/>
                      <a:gd name="connsiteX13" fmla="*/ 1356743 w 1962257"/>
                      <a:gd name="connsiteY13" fmla="*/ 2571750 h 2731781"/>
                      <a:gd name="connsiteX14" fmla="*/ 1178943 w 1962257"/>
                      <a:gd name="connsiteY14" fmla="*/ 2565400 h 2731781"/>
                      <a:gd name="connsiteX15" fmla="*/ 978918 w 1962257"/>
                      <a:gd name="connsiteY15" fmla="*/ 2470150 h 2731781"/>
                      <a:gd name="connsiteX16" fmla="*/ 594743 w 1962257"/>
                      <a:gd name="connsiteY16" fmla="*/ 2432050 h 2731781"/>
                      <a:gd name="connsiteX17" fmla="*/ 337568 w 1962257"/>
                      <a:gd name="connsiteY17" fmla="*/ 2536825 h 2731781"/>
                      <a:gd name="connsiteX18" fmla="*/ 0 w 1962257"/>
                      <a:gd name="connsiteY18" fmla="*/ 2160281 h 2731781"/>
                      <a:gd name="connsiteX19" fmla="*/ 0 w 1962257"/>
                      <a:gd name="connsiteY19" fmla="*/ 1124027 h 2731781"/>
                      <a:gd name="connsiteX0" fmla="*/ 0 w 1962257"/>
                      <a:gd name="connsiteY0" fmla="*/ 1176677 h 2784431"/>
                      <a:gd name="connsiteX1" fmla="*/ 1471044 w 1962257"/>
                      <a:gd name="connsiteY1" fmla="*/ 119326 h 2784431"/>
                      <a:gd name="connsiteX2" fmla="*/ 1578993 w 1962257"/>
                      <a:gd name="connsiteY2" fmla="*/ 52650 h 2784431"/>
                      <a:gd name="connsiteX3" fmla="*/ 1582168 w 1962257"/>
                      <a:gd name="connsiteY3" fmla="*/ 347926 h 2784431"/>
                      <a:gd name="connsiteX4" fmla="*/ 1696468 w 1962257"/>
                      <a:gd name="connsiteY4" fmla="*/ 506676 h 2784431"/>
                      <a:gd name="connsiteX5" fmla="*/ 1782193 w 1962257"/>
                      <a:gd name="connsiteY5" fmla="*/ 557476 h 2784431"/>
                      <a:gd name="connsiteX6" fmla="*/ 1858393 w 1962257"/>
                      <a:gd name="connsiteY6" fmla="*/ 801951 h 2784431"/>
                      <a:gd name="connsiteX7" fmla="*/ 1909869 w 1962257"/>
                      <a:gd name="connsiteY7" fmla="*/ 1154452 h 2784431"/>
                      <a:gd name="connsiteX8" fmla="*/ 1928243 w 1962257"/>
                      <a:gd name="connsiteY8" fmla="*/ 1443301 h 2784431"/>
                      <a:gd name="connsiteX9" fmla="*/ 1952056 w 1962257"/>
                      <a:gd name="connsiteY9" fmla="*/ 1668725 h 2784431"/>
                      <a:gd name="connsiteX10" fmla="*/ 1847281 w 1962257"/>
                      <a:gd name="connsiteY10" fmla="*/ 1906850 h 2784431"/>
                      <a:gd name="connsiteX11" fmla="*/ 1804419 w 1962257"/>
                      <a:gd name="connsiteY11" fmla="*/ 2183075 h 2784431"/>
                      <a:gd name="connsiteX12" fmla="*/ 1744094 w 1962257"/>
                      <a:gd name="connsiteY12" fmla="*/ 2379925 h 2784431"/>
                      <a:gd name="connsiteX13" fmla="*/ 1598719 w 1962257"/>
                      <a:gd name="connsiteY13" fmla="*/ 2784431 h 2784431"/>
                      <a:gd name="connsiteX14" fmla="*/ 1356743 w 1962257"/>
                      <a:gd name="connsiteY14" fmla="*/ 2624400 h 2784431"/>
                      <a:gd name="connsiteX15" fmla="*/ 1178943 w 1962257"/>
                      <a:gd name="connsiteY15" fmla="*/ 2618050 h 2784431"/>
                      <a:gd name="connsiteX16" fmla="*/ 978918 w 1962257"/>
                      <a:gd name="connsiteY16" fmla="*/ 2522800 h 2784431"/>
                      <a:gd name="connsiteX17" fmla="*/ 594743 w 1962257"/>
                      <a:gd name="connsiteY17" fmla="*/ 2484700 h 2784431"/>
                      <a:gd name="connsiteX18" fmla="*/ 337568 w 1962257"/>
                      <a:gd name="connsiteY18" fmla="*/ 2589475 h 2784431"/>
                      <a:gd name="connsiteX19" fmla="*/ 0 w 1962257"/>
                      <a:gd name="connsiteY19" fmla="*/ 2212931 h 2784431"/>
                      <a:gd name="connsiteX20" fmla="*/ 0 w 1962257"/>
                      <a:gd name="connsiteY20" fmla="*/ 1176677 h 2784431"/>
                      <a:gd name="connsiteX0" fmla="*/ 0 w 1962257"/>
                      <a:gd name="connsiteY0" fmla="*/ 1169436 h 2777190"/>
                      <a:gd name="connsiteX1" fmla="*/ 1471044 w 1962257"/>
                      <a:gd name="connsiteY1" fmla="*/ 112085 h 2777190"/>
                      <a:gd name="connsiteX2" fmla="*/ 1575818 w 1962257"/>
                      <a:gd name="connsiteY2" fmla="*/ 61284 h 2777190"/>
                      <a:gd name="connsiteX3" fmla="*/ 1582168 w 1962257"/>
                      <a:gd name="connsiteY3" fmla="*/ 340685 h 2777190"/>
                      <a:gd name="connsiteX4" fmla="*/ 1696468 w 1962257"/>
                      <a:gd name="connsiteY4" fmla="*/ 499435 h 2777190"/>
                      <a:gd name="connsiteX5" fmla="*/ 1782193 w 1962257"/>
                      <a:gd name="connsiteY5" fmla="*/ 550235 h 2777190"/>
                      <a:gd name="connsiteX6" fmla="*/ 1858393 w 1962257"/>
                      <a:gd name="connsiteY6" fmla="*/ 794710 h 2777190"/>
                      <a:gd name="connsiteX7" fmla="*/ 1909869 w 1962257"/>
                      <a:gd name="connsiteY7" fmla="*/ 1147211 h 2777190"/>
                      <a:gd name="connsiteX8" fmla="*/ 1928243 w 1962257"/>
                      <a:gd name="connsiteY8" fmla="*/ 1436060 h 2777190"/>
                      <a:gd name="connsiteX9" fmla="*/ 1952056 w 1962257"/>
                      <a:gd name="connsiteY9" fmla="*/ 1661484 h 2777190"/>
                      <a:gd name="connsiteX10" fmla="*/ 1847281 w 1962257"/>
                      <a:gd name="connsiteY10" fmla="*/ 1899609 h 2777190"/>
                      <a:gd name="connsiteX11" fmla="*/ 1804419 w 1962257"/>
                      <a:gd name="connsiteY11" fmla="*/ 2175834 h 2777190"/>
                      <a:gd name="connsiteX12" fmla="*/ 1744094 w 1962257"/>
                      <a:gd name="connsiteY12" fmla="*/ 2372684 h 2777190"/>
                      <a:gd name="connsiteX13" fmla="*/ 1598719 w 1962257"/>
                      <a:gd name="connsiteY13" fmla="*/ 2777190 h 2777190"/>
                      <a:gd name="connsiteX14" fmla="*/ 1356743 w 1962257"/>
                      <a:gd name="connsiteY14" fmla="*/ 2617159 h 2777190"/>
                      <a:gd name="connsiteX15" fmla="*/ 1178943 w 1962257"/>
                      <a:gd name="connsiteY15" fmla="*/ 2610809 h 2777190"/>
                      <a:gd name="connsiteX16" fmla="*/ 978918 w 1962257"/>
                      <a:gd name="connsiteY16" fmla="*/ 2515559 h 2777190"/>
                      <a:gd name="connsiteX17" fmla="*/ 594743 w 1962257"/>
                      <a:gd name="connsiteY17" fmla="*/ 2477459 h 2777190"/>
                      <a:gd name="connsiteX18" fmla="*/ 337568 w 1962257"/>
                      <a:gd name="connsiteY18" fmla="*/ 2582234 h 2777190"/>
                      <a:gd name="connsiteX19" fmla="*/ 0 w 1962257"/>
                      <a:gd name="connsiteY19" fmla="*/ 2205690 h 2777190"/>
                      <a:gd name="connsiteX20" fmla="*/ 0 w 1962257"/>
                      <a:gd name="connsiteY20" fmla="*/ 1169436 h 2777190"/>
                      <a:gd name="connsiteX0" fmla="*/ 0 w 1962257"/>
                      <a:gd name="connsiteY0" fmla="*/ 1108152 h 2715906"/>
                      <a:gd name="connsiteX1" fmla="*/ 1471044 w 1962257"/>
                      <a:gd name="connsiteY1" fmla="*/ 50801 h 2715906"/>
                      <a:gd name="connsiteX2" fmla="*/ 1575818 w 1962257"/>
                      <a:gd name="connsiteY2" fmla="*/ 0 h 2715906"/>
                      <a:gd name="connsiteX3" fmla="*/ 1582168 w 1962257"/>
                      <a:gd name="connsiteY3" fmla="*/ 279401 h 2715906"/>
                      <a:gd name="connsiteX4" fmla="*/ 1696468 w 1962257"/>
                      <a:gd name="connsiteY4" fmla="*/ 438151 h 2715906"/>
                      <a:gd name="connsiteX5" fmla="*/ 1782193 w 1962257"/>
                      <a:gd name="connsiteY5" fmla="*/ 488951 h 2715906"/>
                      <a:gd name="connsiteX6" fmla="*/ 1858393 w 1962257"/>
                      <a:gd name="connsiteY6" fmla="*/ 733426 h 2715906"/>
                      <a:gd name="connsiteX7" fmla="*/ 1909869 w 1962257"/>
                      <a:gd name="connsiteY7" fmla="*/ 1085927 h 2715906"/>
                      <a:gd name="connsiteX8" fmla="*/ 1928243 w 1962257"/>
                      <a:gd name="connsiteY8" fmla="*/ 1374776 h 2715906"/>
                      <a:gd name="connsiteX9" fmla="*/ 1952056 w 1962257"/>
                      <a:gd name="connsiteY9" fmla="*/ 1600200 h 2715906"/>
                      <a:gd name="connsiteX10" fmla="*/ 1847281 w 1962257"/>
                      <a:gd name="connsiteY10" fmla="*/ 1838325 h 2715906"/>
                      <a:gd name="connsiteX11" fmla="*/ 1804419 w 1962257"/>
                      <a:gd name="connsiteY11" fmla="*/ 2114550 h 2715906"/>
                      <a:gd name="connsiteX12" fmla="*/ 1744094 w 1962257"/>
                      <a:gd name="connsiteY12" fmla="*/ 2311400 h 2715906"/>
                      <a:gd name="connsiteX13" fmla="*/ 1598719 w 1962257"/>
                      <a:gd name="connsiteY13" fmla="*/ 2715906 h 2715906"/>
                      <a:gd name="connsiteX14" fmla="*/ 1356743 w 1962257"/>
                      <a:gd name="connsiteY14" fmla="*/ 2555875 h 2715906"/>
                      <a:gd name="connsiteX15" fmla="*/ 1178943 w 1962257"/>
                      <a:gd name="connsiteY15" fmla="*/ 2549525 h 2715906"/>
                      <a:gd name="connsiteX16" fmla="*/ 978918 w 1962257"/>
                      <a:gd name="connsiteY16" fmla="*/ 2454275 h 2715906"/>
                      <a:gd name="connsiteX17" fmla="*/ 594743 w 1962257"/>
                      <a:gd name="connsiteY17" fmla="*/ 2416175 h 2715906"/>
                      <a:gd name="connsiteX18" fmla="*/ 337568 w 1962257"/>
                      <a:gd name="connsiteY18" fmla="*/ 2520950 h 2715906"/>
                      <a:gd name="connsiteX19" fmla="*/ 0 w 1962257"/>
                      <a:gd name="connsiteY19" fmla="*/ 2144406 h 2715906"/>
                      <a:gd name="connsiteX20" fmla="*/ 0 w 1962257"/>
                      <a:gd name="connsiteY20" fmla="*/ 1108152 h 2715906"/>
                      <a:gd name="connsiteX0" fmla="*/ 0 w 1962257"/>
                      <a:gd name="connsiteY0" fmla="*/ 1108152 h 2715906"/>
                      <a:gd name="connsiteX1" fmla="*/ 1159894 w 1962257"/>
                      <a:gd name="connsiteY1" fmla="*/ 457200 h 2715906"/>
                      <a:gd name="connsiteX2" fmla="*/ 1471044 w 1962257"/>
                      <a:gd name="connsiteY2" fmla="*/ 50801 h 2715906"/>
                      <a:gd name="connsiteX3" fmla="*/ 1575818 w 1962257"/>
                      <a:gd name="connsiteY3" fmla="*/ 0 h 2715906"/>
                      <a:gd name="connsiteX4" fmla="*/ 1582168 w 1962257"/>
                      <a:gd name="connsiteY4" fmla="*/ 279401 h 2715906"/>
                      <a:gd name="connsiteX5" fmla="*/ 1696468 w 1962257"/>
                      <a:gd name="connsiteY5" fmla="*/ 438151 h 2715906"/>
                      <a:gd name="connsiteX6" fmla="*/ 1782193 w 1962257"/>
                      <a:gd name="connsiteY6" fmla="*/ 488951 h 2715906"/>
                      <a:gd name="connsiteX7" fmla="*/ 1858393 w 1962257"/>
                      <a:gd name="connsiteY7" fmla="*/ 733426 h 2715906"/>
                      <a:gd name="connsiteX8" fmla="*/ 1909869 w 1962257"/>
                      <a:gd name="connsiteY8" fmla="*/ 1085927 h 2715906"/>
                      <a:gd name="connsiteX9" fmla="*/ 1928243 w 1962257"/>
                      <a:gd name="connsiteY9" fmla="*/ 1374776 h 2715906"/>
                      <a:gd name="connsiteX10" fmla="*/ 1952056 w 1962257"/>
                      <a:gd name="connsiteY10" fmla="*/ 1600200 h 2715906"/>
                      <a:gd name="connsiteX11" fmla="*/ 1847281 w 1962257"/>
                      <a:gd name="connsiteY11" fmla="*/ 1838325 h 2715906"/>
                      <a:gd name="connsiteX12" fmla="*/ 1804419 w 1962257"/>
                      <a:gd name="connsiteY12" fmla="*/ 2114550 h 2715906"/>
                      <a:gd name="connsiteX13" fmla="*/ 1744094 w 1962257"/>
                      <a:gd name="connsiteY13" fmla="*/ 2311400 h 2715906"/>
                      <a:gd name="connsiteX14" fmla="*/ 1598719 w 1962257"/>
                      <a:gd name="connsiteY14" fmla="*/ 2715906 h 2715906"/>
                      <a:gd name="connsiteX15" fmla="*/ 1356743 w 1962257"/>
                      <a:gd name="connsiteY15" fmla="*/ 2555875 h 2715906"/>
                      <a:gd name="connsiteX16" fmla="*/ 1178943 w 1962257"/>
                      <a:gd name="connsiteY16" fmla="*/ 2549525 h 2715906"/>
                      <a:gd name="connsiteX17" fmla="*/ 978918 w 1962257"/>
                      <a:gd name="connsiteY17" fmla="*/ 2454275 h 2715906"/>
                      <a:gd name="connsiteX18" fmla="*/ 594743 w 1962257"/>
                      <a:gd name="connsiteY18" fmla="*/ 2416175 h 2715906"/>
                      <a:gd name="connsiteX19" fmla="*/ 337568 w 1962257"/>
                      <a:gd name="connsiteY19" fmla="*/ 2520950 h 2715906"/>
                      <a:gd name="connsiteX20" fmla="*/ 0 w 1962257"/>
                      <a:gd name="connsiteY20" fmla="*/ 2144406 h 2715906"/>
                      <a:gd name="connsiteX21" fmla="*/ 0 w 1962257"/>
                      <a:gd name="connsiteY21" fmla="*/ 1108152 h 2715906"/>
                      <a:gd name="connsiteX0" fmla="*/ 0 w 1962257"/>
                      <a:gd name="connsiteY0" fmla="*/ 1108152 h 2715906"/>
                      <a:gd name="connsiteX1" fmla="*/ 1159894 w 1962257"/>
                      <a:gd name="connsiteY1" fmla="*/ 457200 h 2715906"/>
                      <a:gd name="connsiteX2" fmla="*/ 1404369 w 1962257"/>
                      <a:gd name="connsiteY2" fmla="*/ 149225 h 2715906"/>
                      <a:gd name="connsiteX3" fmla="*/ 1471044 w 1962257"/>
                      <a:gd name="connsiteY3" fmla="*/ 50801 h 2715906"/>
                      <a:gd name="connsiteX4" fmla="*/ 1575818 w 1962257"/>
                      <a:gd name="connsiteY4" fmla="*/ 0 h 2715906"/>
                      <a:gd name="connsiteX5" fmla="*/ 1582168 w 1962257"/>
                      <a:gd name="connsiteY5" fmla="*/ 279401 h 2715906"/>
                      <a:gd name="connsiteX6" fmla="*/ 1696468 w 1962257"/>
                      <a:gd name="connsiteY6" fmla="*/ 438151 h 2715906"/>
                      <a:gd name="connsiteX7" fmla="*/ 1782193 w 1962257"/>
                      <a:gd name="connsiteY7" fmla="*/ 488951 h 2715906"/>
                      <a:gd name="connsiteX8" fmla="*/ 1858393 w 1962257"/>
                      <a:gd name="connsiteY8" fmla="*/ 733426 h 2715906"/>
                      <a:gd name="connsiteX9" fmla="*/ 1909869 w 1962257"/>
                      <a:gd name="connsiteY9" fmla="*/ 1085927 h 2715906"/>
                      <a:gd name="connsiteX10" fmla="*/ 1928243 w 1962257"/>
                      <a:gd name="connsiteY10" fmla="*/ 1374776 h 2715906"/>
                      <a:gd name="connsiteX11" fmla="*/ 1952056 w 1962257"/>
                      <a:gd name="connsiteY11" fmla="*/ 1600200 h 2715906"/>
                      <a:gd name="connsiteX12" fmla="*/ 1847281 w 1962257"/>
                      <a:gd name="connsiteY12" fmla="*/ 1838325 h 2715906"/>
                      <a:gd name="connsiteX13" fmla="*/ 1804419 w 1962257"/>
                      <a:gd name="connsiteY13" fmla="*/ 2114550 h 2715906"/>
                      <a:gd name="connsiteX14" fmla="*/ 1744094 w 1962257"/>
                      <a:gd name="connsiteY14" fmla="*/ 2311400 h 2715906"/>
                      <a:gd name="connsiteX15" fmla="*/ 1598719 w 1962257"/>
                      <a:gd name="connsiteY15" fmla="*/ 2715906 h 2715906"/>
                      <a:gd name="connsiteX16" fmla="*/ 1356743 w 1962257"/>
                      <a:gd name="connsiteY16" fmla="*/ 2555875 h 2715906"/>
                      <a:gd name="connsiteX17" fmla="*/ 1178943 w 1962257"/>
                      <a:gd name="connsiteY17" fmla="*/ 2549525 h 2715906"/>
                      <a:gd name="connsiteX18" fmla="*/ 978918 w 1962257"/>
                      <a:gd name="connsiteY18" fmla="*/ 2454275 h 2715906"/>
                      <a:gd name="connsiteX19" fmla="*/ 594743 w 1962257"/>
                      <a:gd name="connsiteY19" fmla="*/ 2416175 h 2715906"/>
                      <a:gd name="connsiteX20" fmla="*/ 337568 w 1962257"/>
                      <a:gd name="connsiteY20" fmla="*/ 2520950 h 2715906"/>
                      <a:gd name="connsiteX21" fmla="*/ 0 w 1962257"/>
                      <a:gd name="connsiteY21" fmla="*/ 2144406 h 2715906"/>
                      <a:gd name="connsiteX22" fmla="*/ 0 w 1962257"/>
                      <a:gd name="connsiteY22" fmla="*/ 1108152 h 2715906"/>
                      <a:gd name="connsiteX0" fmla="*/ 0 w 1962257"/>
                      <a:gd name="connsiteY0" fmla="*/ 1108152 h 2715906"/>
                      <a:gd name="connsiteX1" fmla="*/ 886844 w 1962257"/>
                      <a:gd name="connsiteY1" fmla="*/ 673100 h 2715906"/>
                      <a:gd name="connsiteX2" fmla="*/ 1159894 w 1962257"/>
                      <a:gd name="connsiteY2" fmla="*/ 457200 h 2715906"/>
                      <a:gd name="connsiteX3" fmla="*/ 1404369 w 1962257"/>
                      <a:gd name="connsiteY3" fmla="*/ 149225 h 2715906"/>
                      <a:gd name="connsiteX4" fmla="*/ 1471044 w 1962257"/>
                      <a:gd name="connsiteY4" fmla="*/ 50801 h 2715906"/>
                      <a:gd name="connsiteX5" fmla="*/ 1575818 w 1962257"/>
                      <a:gd name="connsiteY5" fmla="*/ 0 h 2715906"/>
                      <a:gd name="connsiteX6" fmla="*/ 1582168 w 1962257"/>
                      <a:gd name="connsiteY6" fmla="*/ 279401 h 2715906"/>
                      <a:gd name="connsiteX7" fmla="*/ 1696468 w 1962257"/>
                      <a:gd name="connsiteY7" fmla="*/ 438151 h 2715906"/>
                      <a:gd name="connsiteX8" fmla="*/ 1782193 w 1962257"/>
                      <a:gd name="connsiteY8" fmla="*/ 488951 h 2715906"/>
                      <a:gd name="connsiteX9" fmla="*/ 1858393 w 1962257"/>
                      <a:gd name="connsiteY9" fmla="*/ 733426 h 2715906"/>
                      <a:gd name="connsiteX10" fmla="*/ 1909869 w 1962257"/>
                      <a:gd name="connsiteY10" fmla="*/ 1085927 h 2715906"/>
                      <a:gd name="connsiteX11" fmla="*/ 1928243 w 1962257"/>
                      <a:gd name="connsiteY11" fmla="*/ 1374776 h 2715906"/>
                      <a:gd name="connsiteX12" fmla="*/ 1952056 w 1962257"/>
                      <a:gd name="connsiteY12" fmla="*/ 1600200 h 2715906"/>
                      <a:gd name="connsiteX13" fmla="*/ 1847281 w 1962257"/>
                      <a:gd name="connsiteY13" fmla="*/ 1838325 h 2715906"/>
                      <a:gd name="connsiteX14" fmla="*/ 1804419 w 1962257"/>
                      <a:gd name="connsiteY14" fmla="*/ 2114550 h 2715906"/>
                      <a:gd name="connsiteX15" fmla="*/ 1744094 w 1962257"/>
                      <a:gd name="connsiteY15" fmla="*/ 2311400 h 2715906"/>
                      <a:gd name="connsiteX16" fmla="*/ 1598719 w 1962257"/>
                      <a:gd name="connsiteY16" fmla="*/ 2715906 h 2715906"/>
                      <a:gd name="connsiteX17" fmla="*/ 1356743 w 1962257"/>
                      <a:gd name="connsiteY17" fmla="*/ 2555875 h 2715906"/>
                      <a:gd name="connsiteX18" fmla="*/ 1178943 w 1962257"/>
                      <a:gd name="connsiteY18" fmla="*/ 2549525 h 2715906"/>
                      <a:gd name="connsiteX19" fmla="*/ 978918 w 1962257"/>
                      <a:gd name="connsiteY19" fmla="*/ 2454275 h 2715906"/>
                      <a:gd name="connsiteX20" fmla="*/ 594743 w 1962257"/>
                      <a:gd name="connsiteY20" fmla="*/ 2416175 h 2715906"/>
                      <a:gd name="connsiteX21" fmla="*/ 337568 w 1962257"/>
                      <a:gd name="connsiteY21" fmla="*/ 2520950 h 2715906"/>
                      <a:gd name="connsiteX22" fmla="*/ 0 w 1962257"/>
                      <a:gd name="connsiteY22" fmla="*/ 2144406 h 2715906"/>
                      <a:gd name="connsiteX23" fmla="*/ 0 w 1962257"/>
                      <a:gd name="connsiteY23" fmla="*/ 1108152 h 2715906"/>
                      <a:gd name="connsiteX0" fmla="*/ 0 w 1962257"/>
                      <a:gd name="connsiteY0" fmla="*/ 1108152 h 2715906"/>
                      <a:gd name="connsiteX1" fmla="*/ 886844 w 1962257"/>
                      <a:gd name="connsiteY1" fmla="*/ 673100 h 2715906"/>
                      <a:gd name="connsiteX2" fmla="*/ 1036069 w 1962257"/>
                      <a:gd name="connsiteY2" fmla="*/ 596900 h 2715906"/>
                      <a:gd name="connsiteX3" fmla="*/ 1159894 w 1962257"/>
                      <a:gd name="connsiteY3" fmla="*/ 457200 h 2715906"/>
                      <a:gd name="connsiteX4" fmla="*/ 1404369 w 1962257"/>
                      <a:gd name="connsiteY4" fmla="*/ 149225 h 2715906"/>
                      <a:gd name="connsiteX5" fmla="*/ 1471044 w 1962257"/>
                      <a:gd name="connsiteY5" fmla="*/ 50801 h 2715906"/>
                      <a:gd name="connsiteX6" fmla="*/ 1575818 w 1962257"/>
                      <a:gd name="connsiteY6" fmla="*/ 0 h 2715906"/>
                      <a:gd name="connsiteX7" fmla="*/ 1582168 w 1962257"/>
                      <a:gd name="connsiteY7" fmla="*/ 279401 h 2715906"/>
                      <a:gd name="connsiteX8" fmla="*/ 1696468 w 1962257"/>
                      <a:gd name="connsiteY8" fmla="*/ 438151 h 2715906"/>
                      <a:gd name="connsiteX9" fmla="*/ 1782193 w 1962257"/>
                      <a:gd name="connsiteY9" fmla="*/ 488951 h 2715906"/>
                      <a:gd name="connsiteX10" fmla="*/ 1858393 w 1962257"/>
                      <a:gd name="connsiteY10" fmla="*/ 733426 h 2715906"/>
                      <a:gd name="connsiteX11" fmla="*/ 1909869 w 1962257"/>
                      <a:gd name="connsiteY11" fmla="*/ 1085927 h 2715906"/>
                      <a:gd name="connsiteX12" fmla="*/ 1928243 w 1962257"/>
                      <a:gd name="connsiteY12" fmla="*/ 1374776 h 2715906"/>
                      <a:gd name="connsiteX13" fmla="*/ 1952056 w 1962257"/>
                      <a:gd name="connsiteY13" fmla="*/ 1600200 h 2715906"/>
                      <a:gd name="connsiteX14" fmla="*/ 1847281 w 1962257"/>
                      <a:gd name="connsiteY14" fmla="*/ 1838325 h 2715906"/>
                      <a:gd name="connsiteX15" fmla="*/ 1804419 w 1962257"/>
                      <a:gd name="connsiteY15" fmla="*/ 2114550 h 2715906"/>
                      <a:gd name="connsiteX16" fmla="*/ 1744094 w 1962257"/>
                      <a:gd name="connsiteY16" fmla="*/ 2311400 h 2715906"/>
                      <a:gd name="connsiteX17" fmla="*/ 1598719 w 1962257"/>
                      <a:gd name="connsiteY17" fmla="*/ 2715906 h 2715906"/>
                      <a:gd name="connsiteX18" fmla="*/ 1356743 w 1962257"/>
                      <a:gd name="connsiteY18" fmla="*/ 2555875 h 2715906"/>
                      <a:gd name="connsiteX19" fmla="*/ 1178943 w 1962257"/>
                      <a:gd name="connsiteY19" fmla="*/ 2549525 h 2715906"/>
                      <a:gd name="connsiteX20" fmla="*/ 978918 w 1962257"/>
                      <a:gd name="connsiteY20" fmla="*/ 2454275 h 2715906"/>
                      <a:gd name="connsiteX21" fmla="*/ 594743 w 1962257"/>
                      <a:gd name="connsiteY21" fmla="*/ 2416175 h 2715906"/>
                      <a:gd name="connsiteX22" fmla="*/ 337568 w 1962257"/>
                      <a:gd name="connsiteY22" fmla="*/ 2520950 h 2715906"/>
                      <a:gd name="connsiteX23" fmla="*/ 0 w 1962257"/>
                      <a:gd name="connsiteY23" fmla="*/ 2144406 h 2715906"/>
                      <a:gd name="connsiteX24" fmla="*/ 0 w 1962257"/>
                      <a:gd name="connsiteY24" fmla="*/ 1108152 h 2715906"/>
                      <a:gd name="connsiteX0" fmla="*/ 0 w 1962257"/>
                      <a:gd name="connsiteY0" fmla="*/ 1108152 h 2715906"/>
                      <a:gd name="connsiteX1" fmla="*/ 750319 w 1962257"/>
                      <a:gd name="connsiteY1" fmla="*/ 882650 h 2715906"/>
                      <a:gd name="connsiteX2" fmla="*/ 886844 w 1962257"/>
                      <a:gd name="connsiteY2" fmla="*/ 673100 h 2715906"/>
                      <a:gd name="connsiteX3" fmla="*/ 1036069 w 1962257"/>
                      <a:gd name="connsiteY3" fmla="*/ 596900 h 2715906"/>
                      <a:gd name="connsiteX4" fmla="*/ 1159894 w 1962257"/>
                      <a:gd name="connsiteY4" fmla="*/ 457200 h 2715906"/>
                      <a:gd name="connsiteX5" fmla="*/ 1404369 w 1962257"/>
                      <a:gd name="connsiteY5" fmla="*/ 149225 h 2715906"/>
                      <a:gd name="connsiteX6" fmla="*/ 1471044 w 1962257"/>
                      <a:gd name="connsiteY6" fmla="*/ 50801 h 2715906"/>
                      <a:gd name="connsiteX7" fmla="*/ 1575818 w 1962257"/>
                      <a:gd name="connsiteY7" fmla="*/ 0 h 2715906"/>
                      <a:gd name="connsiteX8" fmla="*/ 1582168 w 1962257"/>
                      <a:gd name="connsiteY8" fmla="*/ 279401 h 2715906"/>
                      <a:gd name="connsiteX9" fmla="*/ 1696468 w 1962257"/>
                      <a:gd name="connsiteY9" fmla="*/ 438151 h 2715906"/>
                      <a:gd name="connsiteX10" fmla="*/ 1782193 w 1962257"/>
                      <a:gd name="connsiteY10" fmla="*/ 488951 h 2715906"/>
                      <a:gd name="connsiteX11" fmla="*/ 1858393 w 1962257"/>
                      <a:gd name="connsiteY11" fmla="*/ 733426 h 2715906"/>
                      <a:gd name="connsiteX12" fmla="*/ 1909869 w 1962257"/>
                      <a:gd name="connsiteY12" fmla="*/ 1085927 h 2715906"/>
                      <a:gd name="connsiteX13" fmla="*/ 1928243 w 1962257"/>
                      <a:gd name="connsiteY13" fmla="*/ 1374776 h 2715906"/>
                      <a:gd name="connsiteX14" fmla="*/ 1952056 w 1962257"/>
                      <a:gd name="connsiteY14" fmla="*/ 1600200 h 2715906"/>
                      <a:gd name="connsiteX15" fmla="*/ 1847281 w 1962257"/>
                      <a:gd name="connsiteY15" fmla="*/ 1838325 h 2715906"/>
                      <a:gd name="connsiteX16" fmla="*/ 1804419 w 1962257"/>
                      <a:gd name="connsiteY16" fmla="*/ 2114550 h 2715906"/>
                      <a:gd name="connsiteX17" fmla="*/ 1744094 w 1962257"/>
                      <a:gd name="connsiteY17" fmla="*/ 2311400 h 2715906"/>
                      <a:gd name="connsiteX18" fmla="*/ 1598719 w 1962257"/>
                      <a:gd name="connsiteY18" fmla="*/ 2715906 h 2715906"/>
                      <a:gd name="connsiteX19" fmla="*/ 1356743 w 1962257"/>
                      <a:gd name="connsiteY19" fmla="*/ 2555875 h 2715906"/>
                      <a:gd name="connsiteX20" fmla="*/ 1178943 w 1962257"/>
                      <a:gd name="connsiteY20" fmla="*/ 2549525 h 2715906"/>
                      <a:gd name="connsiteX21" fmla="*/ 978918 w 1962257"/>
                      <a:gd name="connsiteY21" fmla="*/ 2454275 h 2715906"/>
                      <a:gd name="connsiteX22" fmla="*/ 594743 w 1962257"/>
                      <a:gd name="connsiteY22" fmla="*/ 2416175 h 2715906"/>
                      <a:gd name="connsiteX23" fmla="*/ 337568 w 1962257"/>
                      <a:gd name="connsiteY23" fmla="*/ 2520950 h 2715906"/>
                      <a:gd name="connsiteX24" fmla="*/ 0 w 1962257"/>
                      <a:gd name="connsiteY24" fmla="*/ 2144406 h 2715906"/>
                      <a:gd name="connsiteX25" fmla="*/ 0 w 1962257"/>
                      <a:gd name="connsiteY25" fmla="*/ 1108152 h 2715906"/>
                      <a:gd name="connsiteX0" fmla="*/ 0 w 1962257"/>
                      <a:gd name="connsiteY0" fmla="*/ 1108152 h 2715906"/>
                      <a:gd name="connsiteX1" fmla="*/ 524894 w 1962257"/>
                      <a:gd name="connsiteY1" fmla="*/ 933450 h 2715906"/>
                      <a:gd name="connsiteX2" fmla="*/ 750319 w 1962257"/>
                      <a:gd name="connsiteY2" fmla="*/ 882650 h 2715906"/>
                      <a:gd name="connsiteX3" fmla="*/ 886844 w 1962257"/>
                      <a:gd name="connsiteY3" fmla="*/ 673100 h 2715906"/>
                      <a:gd name="connsiteX4" fmla="*/ 1036069 w 1962257"/>
                      <a:gd name="connsiteY4" fmla="*/ 596900 h 2715906"/>
                      <a:gd name="connsiteX5" fmla="*/ 1159894 w 1962257"/>
                      <a:gd name="connsiteY5" fmla="*/ 457200 h 2715906"/>
                      <a:gd name="connsiteX6" fmla="*/ 1404369 w 1962257"/>
                      <a:gd name="connsiteY6" fmla="*/ 149225 h 2715906"/>
                      <a:gd name="connsiteX7" fmla="*/ 1471044 w 1962257"/>
                      <a:gd name="connsiteY7" fmla="*/ 50801 h 2715906"/>
                      <a:gd name="connsiteX8" fmla="*/ 1575818 w 1962257"/>
                      <a:gd name="connsiteY8" fmla="*/ 0 h 2715906"/>
                      <a:gd name="connsiteX9" fmla="*/ 1582168 w 1962257"/>
                      <a:gd name="connsiteY9" fmla="*/ 279401 h 2715906"/>
                      <a:gd name="connsiteX10" fmla="*/ 1696468 w 1962257"/>
                      <a:gd name="connsiteY10" fmla="*/ 438151 h 2715906"/>
                      <a:gd name="connsiteX11" fmla="*/ 1782193 w 1962257"/>
                      <a:gd name="connsiteY11" fmla="*/ 488951 h 2715906"/>
                      <a:gd name="connsiteX12" fmla="*/ 1858393 w 1962257"/>
                      <a:gd name="connsiteY12" fmla="*/ 733426 h 2715906"/>
                      <a:gd name="connsiteX13" fmla="*/ 1909869 w 1962257"/>
                      <a:gd name="connsiteY13" fmla="*/ 1085927 h 2715906"/>
                      <a:gd name="connsiteX14" fmla="*/ 1928243 w 1962257"/>
                      <a:gd name="connsiteY14" fmla="*/ 1374776 h 2715906"/>
                      <a:gd name="connsiteX15" fmla="*/ 1952056 w 1962257"/>
                      <a:gd name="connsiteY15" fmla="*/ 1600200 h 2715906"/>
                      <a:gd name="connsiteX16" fmla="*/ 1847281 w 1962257"/>
                      <a:gd name="connsiteY16" fmla="*/ 1838325 h 2715906"/>
                      <a:gd name="connsiteX17" fmla="*/ 1804419 w 1962257"/>
                      <a:gd name="connsiteY17" fmla="*/ 2114550 h 2715906"/>
                      <a:gd name="connsiteX18" fmla="*/ 1744094 w 1962257"/>
                      <a:gd name="connsiteY18" fmla="*/ 2311400 h 2715906"/>
                      <a:gd name="connsiteX19" fmla="*/ 1598719 w 1962257"/>
                      <a:gd name="connsiteY19" fmla="*/ 2715906 h 2715906"/>
                      <a:gd name="connsiteX20" fmla="*/ 1356743 w 1962257"/>
                      <a:gd name="connsiteY20" fmla="*/ 2555875 h 2715906"/>
                      <a:gd name="connsiteX21" fmla="*/ 1178943 w 1962257"/>
                      <a:gd name="connsiteY21" fmla="*/ 2549525 h 2715906"/>
                      <a:gd name="connsiteX22" fmla="*/ 978918 w 1962257"/>
                      <a:gd name="connsiteY22" fmla="*/ 2454275 h 2715906"/>
                      <a:gd name="connsiteX23" fmla="*/ 594743 w 1962257"/>
                      <a:gd name="connsiteY23" fmla="*/ 2416175 h 2715906"/>
                      <a:gd name="connsiteX24" fmla="*/ 337568 w 1962257"/>
                      <a:gd name="connsiteY24" fmla="*/ 2520950 h 2715906"/>
                      <a:gd name="connsiteX25" fmla="*/ 0 w 1962257"/>
                      <a:gd name="connsiteY25" fmla="*/ 2144406 h 2715906"/>
                      <a:gd name="connsiteX26" fmla="*/ 0 w 1962257"/>
                      <a:gd name="connsiteY26" fmla="*/ 1108152 h 2715906"/>
                      <a:gd name="connsiteX0" fmla="*/ 0 w 1962257"/>
                      <a:gd name="connsiteY0" fmla="*/ 1108152 h 2715906"/>
                      <a:gd name="connsiteX1" fmla="*/ 496319 w 1962257"/>
                      <a:gd name="connsiteY1" fmla="*/ 1177925 h 2715906"/>
                      <a:gd name="connsiteX2" fmla="*/ 524894 w 1962257"/>
                      <a:gd name="connsiteY2" fmla="*/ 933450 h 2715906"/>
                      <a:gd name="connsiteX3" fmla="*/ 750319 w 1962257"/>
                      <a:gd name="connsiteY3" fmla="*/ 882650 h 2715906"/>
                      <a:gd name="connsiteX4" fmla="*/ 886844 w 1962257"/>
                      <a:gd name="connsiteY4" fmla="*/ 673100 h 2715906"/>
                      <a:gd name="connsiteX5" fmla="*/ 1036069 w 1962257"/>
                      <a:gd name="connsiteY5" fmla="*/ 596900 h 2715906"/>
                      <a:gd name="connsiteX6" fmla="*/ 1159894 w 1962257"/>
                      <a:gd name="connsiteY6" fmla="*/ 457200 h 2715906"/>
                      <a:gd name="connsiteX7" fmla="*/ 1404369 w 1962257"/>
                      <a:gd name="connsiteY7" fmla="*/ 149225 h 2715906"/>
                      <a:gd name="connsiteX8" fmla="*/ 1471044 w 1962257"/>
                      <a:gd name="connsiteY8" fmla="*/ 50801 h 2715906"/>
                      <a:gd name="connsiteX9" fmla="*/ 1575818 w 1962257"/>
                      <a:gd name="connsiteY9" fmla="*/ 0 h 2715906"/>
                      <a:gd name="connsiteX10" fmla="*/ 1582168 w 1962257"/>
                      <a:gd name="connsiteY10" fmla="*/ 279401 h 2715906"/>
                      <a:gd name="connsiteX11" fmla="*/ 1696468 w 1962257"/>
                      <a:gd name="connsiteY11" fmla="*/ 438151 h 2715906"/>
                      <a:gd name="connsiteX12" fmla="*/ 1782193 w 1962257"/>
                      <a:gd name="connsiteY12" fmla="*/ 488951 h 2715906"/>
                      <a:gd name="connsiteX13" fmla="*/ 1858393 w 1962257"/>
                      <a:gd name="connsiteY13" fmla="*/ 733426 h 2715906"/>
                      <a:gd name="connsiteX14" fmla="*/ 1909869 w 1962257"/>
                      <a:gd name="connsiteY14" fmla="*/ 1085927 h 2715906"/>
                      <a:gd name="connsiteX15" fmla="*/ 1928243 w 1962257"/>
                      <a:gd name="connsiteY15" fmla="*/ 1374776 h 2715906"/>
                      <a:gd name="connsiteX16" fmla="*/ 1952056 w 1962257"/>
                      <a:gd name="connsiteY16" fmla="*/ 1600200 h 2715906"/>
                      <a:gd name="connsiteX17" fmla="*/ 1847281 w 1962257"/>
                      <a:gd name="connsiteY17" fmla="*/ 1838325 h 2715906"/>
                      <a:gd name="connsiteX18" fmla="*/ 1804419 w 1962257"/>
                      <a:gd name="connsiteY18" fmla="*/ 2114550 h 2715906"/>
                      <a:gd name="connsiteX19" fmla="*/ 1744094 w 1962257"/>
                      <a:gd name="connsiteY19" fmla="*/ 2311400 h 2715906"/>
                      <a:gd name="connsiteX20" fmla="*/ 1598719 w 1962257"/>
                      <a:gd name="connsiteY20" fmla="*/ 2715906 h 2715906"/>
                      <a:gd name="connsiteX21" fmla="*/ 1356743 w 1962257"/>
                      <a:gd name="connsiteY21" fmla="*/ 2555875 h 2715906"/>
                      <a:gd name="connsiteX22" fmla="*/ 1178943 w 1962257"/>
                      <a:gd name="connsiteY22" fmla="*/ 2549525 h 2715906"/>
                      <a:gd name="connsiteX23" fmla="*/ 978918 w 1962257"/>
                      <a:gd name="connsiteY23" fmla="*/ 2454275 h 2715906"/>
                      <a:gd name="connsiteX24" fmla="*/ 594743 w 1962257"/>
                      <a:gd name="connsiteY24" fmla="*/ 2416175 h 2715906"/>
                      <a:gd name="connsiteX25" fmla="*/ 337568 w 1962257"/>
                      <a:gd name="connsiteY25" fmla="*/ 2520950 h 2715906"/>
                      <a:gd name="connsiteX26" fmla="*/ 0 w 1962257"/>
                      <a:gd name="connsiteY26" fmla="*/ 2144406 h 2715906"/>
                      <a:gd name="connsiteX27" fmla="*/ 0 w 1962257"/>
                      <a:gd name="connsiteY27" fmla="*/ 1108152 h 2715906"/>
                      <a:gd name="connsiteX0" fmla="*/ 0 w 1962257"/>
                      <a:gd name="connsiteY0" fmla="*/ 1108152 h 2715906"/>
                      <a:gd name="connsiteX1" fmla="*/ 496319 w 1962257"/>
                      <a:gd name="connsiteY1" fmla="*/ 1177925 h 2715906"/>
                      <a:gd name="connsiteX2" fmla="*/ 480444 w 1962257"/>
                      <a:gd name="connsiteY2" fmla="*/ 1006475 h 2715906"/>
                      <a:gd name="connsiteX3" fmla="*/ 524894 w 1962257"/>
                      <a:gd name="connsiteY3" fmla="*/ 933450 h 2715906"/>
                      <a:gd name="connsiteX4" fmla="*/ 750319 w 1962257"/>
                      <a:gd name="connsiteY4" fmla="*/ 882650 h 2715906"/>
                      <a:gd name="connsiteX5" fmla="*/ 886844 w 1962257"/>
                      <a:gd name="connsiteY5" fmla="*/ 673100 h 2715906"/>
                      <a:gd name="connsiteX6" fmla="*/ 1036069 w 1962257"/>
                      <a:gd name="connsiteY6" fmla="*/ 596900 h 2715906"/>
                      <a:gd name="connsiteX7" fmla="*/ 1159894 w 1962257"/>
                      <a:gd name="connsiteY7" fmla="*/ 457200 h 2715906"/>
                      <a:gd name="connsiteX8" fmla="*/ 1404369 w 1962257"/>
                      <a:gd name="connsiteY8" fmla="*/ 149225 h 2715906"/>
                      <a:gd name="connsiteX9" fmla="*/ 1471044 w 1962257"/>
                      <a:gd name="connsiteY9" fmla="*/ 50801 h 2715906"/>
                      <a:gd name="connsiteX10" fmla="*/ 1575818 w 1962257"/>
                      <a:gd name="connsiteY10" fmla="*/ 0 h 2715906"/>
                      <a:gd name="connsiteX11" fmla="*/ 1582168 w 1962257"/>
                      <a:gd name="connsiteY11" fmla="*/ 279401 h 2715906"/>
                      <a:gd name="connsiteX12" fmla="*/ 1696468 w 1962257"/>
                      <a:gd name="connsiteY12" fmla="*/ 438151 h 2715906"/>
                      <a:gd name="connsiteX13" fmla="*/ 1782193 w 1962257"/>
                      <a:gd name="connsiteY13" fmla="*/ 488951 h 2715906"/>
                      <a:gd name="connsiteX14" fmla="*/ 1858393 w 1962257"/>
                      <a:gd name="connsiteY14" fmla="*/ 733426 h 2715906"/>
                      <a:gd name="connsiteX15" fmla="*/ 1909869 w 1962257"/>
                      <a:gd name="connsiteY15" fmla="*/ 1085927 h 2715906"/>
                      <a:gd name="connsiteX16" fmla="*/ 1928243 w 1962257"/>
                      <a:gd name="connsiteY16" fmla="*/ 1374776 h 2715906"/>
                      <a:gd name="connsiteX17" fmla="*/ 1952056 w 1962257"/>
                      <a:gd name="connsiteY17" fmla="*/ 1600200 h 2715906"/>
                      <a:gd name="connsiteX18" fmla="*/ 1847281 w 1962257"/>
                      <a:gd name="connsiteY18" fmla="*/ 1838325 h 2715906"/>
                      <a:gd name="connsiteX19" fmla="*/ 1804419 w 1962257"/>
                      <a:gd name="connsiteY19" fmla="*/ 2114550 h 2715906"/>
                      <a:gd name="connsiteX20" fmla="*/ 1744094 w 1962257"/>
                      <a:gd name="connsiteY20" fmla="*/ 2311400 h 2715906"/>
                      <a:gd name="connsiteX21" fmla="*/ 1598719 w 1962257"/>
                      <a:gd name="connsiteY21" fmla="*/ 2715906 h 2715906"/>
                      <a:gd name="connsiteX22" fmla="*/ 1356743 w 1962257"/>
                      <a:gd name="connsiteY22" fmla="*/ 2555875 h 2715906"/>
                      <a:gd name="connsiteX23" fmla="*/ 1178943 w 1962257"/>
                      <a:gd name="connsiteY23" fmla="*/ 2549525 h 2715906"/>
                      <a:gd name="connsiteX24" fmla="*/ 978918 w 1962257"/>
                      <a:gd name="connsiteY24" fmla="*/ 2454275 h 2715906"/>
                      <a:gd name="connsiteX25" fmla="*/ 594743 w 1962257"/>
                      <a:gd name="connsiteY25" fmla="*/ 2416175 h 2715906"/>
                      <a:gd name="connsiteX26" fmla="*/ 337568 w 1962257"/>
                      <a:gd name="connsiteY26" fmla="*/ 2520950 h 2715906"/>
                      <a:gd name="connsiteX27" fmla="*/ 0 w 1962257"/>
                      <a:gd name="connsiteY27" fmla="*/ 2144406 h 2715906"/>
                      <a:gd name="connsiteX28" fmla="*/ 0 w 1962257"/>
                      <a:gd name="connsiteY28" fmla="*/ 1108152 h 2715906"/>
                      <a:gd name="connsiteX0" fmla="*/ 0 w 1962257"/>
                      <a:gd name="connsiteY0" fmla="*/ 1108152 h 2715906"/>
                      <a:gd name="connsiteX1" fmla="*/ 489969 w 1962257"/>
                      <a:gd name="connsiteY1" fmla="*/ 1371600 h 2715906"/>
                      <a:gd name="connsiteX2" fmla="*/ 496319 w 1962257"/>
                      <a:gd name="connsiteY2" fmla="*/ 1177925 h 2715906"/>
                      <a:gd name="connsiteX3" fmla="*/ 480444 w 1962257"/>
                      <a:gd name="connsiteY3" fmla="*/ 1006475 h 2715906"/>
                      <a:gd name="connsiteX4" fmla="*/ 524894 w 1962257"/>
                      <a:gd name="connsiteY4" fmla="*/ 933450 h 2715906"/>
                      <a:gd name="connsiteX5" fmla="*/ 750319 w 1962257"/>
                      <a:gd name="connsiteY5" fmla="*/ 882650 h 2715906"/>
                      <a:gd name="connsiteX6" fmla="*/ 886844 w 1962257"/>
                      <a:gd name="connsiteY6" fmla="*/ 673100 h 2715906"/>
                      <a:gd name="connsiteX7" fmla="*/ 1036069 w 1962257"/>
                      <a:gd name="connsiteY7" fmla="*/ 596900 h 2715906"/>
                      <a:gd name="connsiteX8" fmla="*/ 1159894 w 1962257"/>
                      <a:gd name="connsiteY8" fmla="*/ 457200 h 2715906"/>
                      <a:gd name="connsiteX9" fmla="*/ 1404369 w 1962257"/>
                      <a:gd name="connsiteY9" fmla="*/ 149225 h 2715906"/>
                      <a:gd name="connsiteX10" fmla="*/ 1471044 w 1962257"/>
                      <a:gd name="connsiteY10" fmla="*/ 50801 h 2715906"/>
                      <a:gd name="connsiteX11" fmla="*/ 1575818 w 1962257"/>
                      <a:gd name="connsiteY11" fmla="*/ 0 h 2715906"/>
                      <a:gd name="connsiteX12" fmla="*/ 1582168 w 1962257"/>
                      <a:gd name="connsiteY12" fmla="*/ 279401 h 2715906"/>
                      <a:gd name="connsiteX13" fmla="*/ 1696468 w 1962257"/>
                      <a:gd name="connsiteY13" fmla="*/ 438151 h 2715906"/>
                      <a:gd name="connsiteX14" fmla="*/ 1782193 w 1962257"/>
                      <a:gd name="connsiteY14" fmla="*/ 488951 h 2715906"/>
                      <a:gd name="connsiteX15" fmla="*/ 1858393 w 1962257"/>
                      <a:gd name="connsiteY15" fmla="*/ 733426 h 2715906"/>
                      <a:gd name="connsiteX16" fmla="*/ 1909869 w 1962257"/>
                      <a:gd name="connsiteY16" fmla="*/ 1085927 h 2715906"/>
                      <a:gd name="connsiteX17" fmla="*/ 1928243 w 1962257"/>
                      <a:gd name="connsiteY17" fmla="*/ 1374776 h 2715906"/>
                      <a:gd name="connsiteX18" fmla="*/ 1952056 w 1962257"/>
                      <a:gd name="connsiteY18" fmla="*/ 1600200 h 2715906"/>
                      <a:gd name="connsiteX19" fmla="*/ 1847281 w 1962257"/>
                      <a:gd name="connsiteY19" fmla="*/ 1838325 h 2715906"/>
                      <a:gd name="connsiteX20" fmla="*/ 1804419 w 1962257"/>
                      <a:gd name="connsiteY20" fmla="*/ 2114550 h 2715906"/>
                      <a:gd name="connsiteX21" fmla="*/ 1744094 w 1962257"/>
                      <a:gd name="connsiteY21" fmla="*/ 2311400 h 2715906"/>
                      <a:gd name="connsiteX22" fmla="*/ 1598719 w 1962257"/>
                      <a:gd name="connsiteY22" fmla="*/ 2715906 h 2715906"/>
                      <a:gd name="connsiteX23" fmla="*/ 1356743 w 1962257"/>
                      <a:gd name="connsiteY23" fmla="*/ 2555875 h 2715906"/>
                      <a:gd name="connsiteX24" fmla="*/ 1178943 w 1962257"/>
                      <a:gd name="connsiteY24" fmla="*/ 2549525 h 2715906"/>
                      <a:gd name="connsiteX25" fmla="*/ 978918 w 1962257"/>
                      <a:gd name="connsiteY25" fmla="*/ 2454275 h 2715906"/>
                      <a:gd name="connsiteX26" fmla="*/ 594743 w 1962257"/>
                      <a:gd name="connsiteY26" fmla="*/ 2416175 h 2715906"/>
                      <a:gd name="connsiteX27" fmla="*/ 337568 w 1962257"/>
                      <a:gd name="connsiteY27" fmla="*/ 2520950 h 2715906"/>
                      <a:gd name="connsiteX28" fmla="*/ 0 w 1962257"/>
                      <a:gd name="connsiteY28" fmla="*/ 2144406 h 2715906"/>
                      <a:gd name="connsiteX29" fmla="*/ 0 w 1962257"/>
                      <a:gd name="connsiteY29" fmla="*/ 1108152 h 2715906"/>
                      <a:gd name="connsiteX0" fmla="*/ 457200 w 1962257"/>
                      <a:gd name="connsiteY0" fmla="*/ 2067002 h 2715906"/>
                      <a:gd name="connsiteX1" fmla="*/ 489969 w 1962257"/>
                      <a:gd name="connsiteY1" fmla="*/ 1371600 h 2715906"/>
                      <a:gd name="connsiteX2" fmla="*/ 496319 w 1962257"/>
                      <a:gd name="connsiteY2" fmla="*/ 1177925 h 2715906"/>
                      <a:gd name="connsiteX3" fmla="*/ 480444 w 1962257"/>
                      <a:gd name="connsiteY3" fmla="*/ 1006475 h 2715906"/>
                      <a:gd name="connsiteX4" fmla="*/ 524894 w 1962257"/>
                      <a:gd name="connsiteY4" fmla="*/ 933450 h 2715906"/>
                      <a:gd name="connsiteX5" fmla="*/ 750319 w 1962257"/>
                      <a:gd name="connsiteY5" fmla="*/ 882650 h 2715906"/>
                      <a:gd name="connsiteX6" fmla="*/ 886844 w 1962257"/>
                      <a:gd name="connsiteY6" fmla="*/ 673100 h 2715906"/>
                      <a:gd name="connsiteX7" fmla="*/ 1036069 w 1962257"/>
                      <a:gd name="connsiteY7" fmla="*/ 596900 h 2715906"/>
                      <a:gd name="connsiteX8" fmla="*/ 1159894 w 1962257"/>
                      <a:gd name="connsiteY8" fmla="*/ 457200 h 2715906"/>
                      <a:gd name="connsiteX9" fmla="*/ 1404369 w 1962257"/>
                      <a:gd name="connsiteY9" fmla="*/ 149225 h 2715906"/>
                      <a:gd name="connsiteX10" fmla="*/ 1471044 w 1962257"/>
                      <a:gd name="connsiteY10" fmla="*/ 50801 h 2715906"/>
                      <a:gd name="connsiteX11" fmla="*/ 1575818 w 1962257"/>
                      <a:gd name="connsiteY11" fmla="*/ 0 h 2715906"/>
                      <a:gd name="connsiteX12" fmla="*/ 1582168 w 1962257"/>
                      <a:gd name="connsiteY12" fmla="*/ 279401 h 2715906"/>
                      <a:gd name="connsiteX13" fmla="*/ 1696468 w 1962257"/>
                      <a:gd name="connsiteY13" fmla="*/ 438151 h 2715906"/>
                      <a:gd name="connsiteX14" fmla="*/ 1782193 w 1962257"/>
                      <a:gd name="connsiteY14" fmla="*/ 488951 h 2715906"/>
                      <a:gd name="connsiteX15" fmla="*/ 1858393 w 1962257"/>
                      <a:gd name="connsiteY15" fmla="*/ 733426 h 2715906"/>
                      <a:gd name="connsiteX16" fmla="*/ 1909869 w 1962257"/>
                      <a:gd name="connsiteY16" fmla="*/ 1085927 h 2715906"/>
                      <a:gd name="connsiteX17" fmla="*/ 1928243 w 1962257"/>
                      <a:gd name="connsiteY17" fmla="*/ 1374776 h 2715906"/>
                      <a:gd name="connsiteX18" fmla="*/ 1952056 w 1962257"/>
                      <a:gd name="connsiteY18" fmla="*/ 1600200 h 2715906"/>
                      <a:gd name="connsiteX19" fmla="*/ 1847281 w 1962257"/>
                      <a:gd name="connsiteY19" fmla="*/ 1838325 h 2715906"/>
                      <a:gd name="connsiteX20" fmla="*/ 1804419 w 1962257"/>
                      <a:gd name="connsiteY20" fmla="*/ 2114550 h 2715906"/>
                      <a:gd name="connsiteX21" fmla="*/ 1744094 w 1962257"/>
                      <a:gd name="connsiteY21" fmla="*/ 2311400 h 2715906"/>
                      <a:gd name="connsiteX22" fmla="*/ 1598719 w 1962257"/>
                      <a:gd name="connsiteY22" fmla="*/ 2715906 h 2715906"/>
                      <a:gd name="connsiteX23" fmla="*/ 1356743 w 1962257"/>
                      <a:gd name="connsiteY23" fmla="*/ 2555875 h 2715906"/>
                      <a:gd name="connsiteX24" fmla="*/ 1178943 w 1962257"/>
                      <a:gd name="connsiteY24" fmla="*/ 2549525 h 2715906"/>
                      <a:gd name="connsiteX25" fmla="*/ 978918 w 1962257"/>
                      <a:gd name="connsiteY25" fmla="*/ 2454275 h 2715906"/>
                      <a:gd name="connsiteX26" fmla="*/ 594743 w 1962257"/>
                      <a:gd name="connsiteY26" fmla="*/ 2416175 h 2715906"/>
                      <a:gd name="connsiteX27" fmla="*/ 337568 w 1962257"/>
                      <a:gd name="connsiteY27" fmla="*/ 2520950 h 2715906"/>
                      <a:gd name="connsiteX28" fmla="*/ 0 w 1962257"/>
                      <a:gd name="connsiteY28" fmla="*/ 2144406 h 2715906"/>
                      <a:gd name="connsiteX29" fmla="*/ 457200 w 1962257"/>
                      <a:gd name="connsiteY29" fmla="*/ 2067002 h 2715906"/>
                      <a:gd name="connsiteX0" fmla="*/ 119632 w 1624689"/>
                      <a:gd name="connsiteY0" fmla="*/ 2067002 h 2715906"/>
                      <a:gd name="connsiteX1" fmla="*/ 152401 w 1624689"/>
                      <a:gd name="connsiteY1" fmla="*/ 1371600 h 2715906"/>
                      <a:gd name="connsiteX2" fmla="*/ 158751 w 1624689"/>
                      <a:gd name="connsiteY2" fmla="*/ 1177925 h 2715906"/>
                      <a:gd name="connsiteX3" fmla="*/ 142876 w 1624689"/>
                      <a:gd name="connsiteY3" fmla="*/ 1006475 h 2715906"/>
                      <a:gd name="connsiteX4" fmla="*/ 187326 w 1624689"/>
                      <a:gd name="connsiteY4" fmla="*/ 933450 h 2715906"/>
                      <a:gd name="connsiteX5" fmla="*/ 412751 w 1624689"/>
                      <a:gd name="connsiteY5" fmla="*/ 882650 h 2715906"/>
                      <a:gd name="connsiteX6" fmla="*/ 549276 w 1624689"/>
                      <a:gd name="connsiteY6" fmla="*/ 673100 h 2715906"/>
                      <a:gd name="connsiteX7" fmla="*/ 698501 w 1624689"/>
                      <a:gd name="connsiteY7" fmla="*/ 596900 h 2715906"/>
                      <a:gd name="connsiteX8" fmla="*/ 822326 w 1624689"/>
                      <a:gd name="connsiteY8" fmla="*/ 457200 h 2715906"/>
                      <a:gd name="connsiteX9" fmla="*/ 1066801 w 1624689"/>
                      <a:gd name="connsiteY9" fmla="*/ 149225 h 2715906"/>
                      <a:gd name="connsiteX10" fmla="*/ 1133476 w 1624689"/>
                      <a:gd name="connsiteY10" fmla="*/ 50801 h 2715906"/>
                      <a:gd name="connsiteX11" fmla="*/ 1238250 w 1624689"/>
                      <a:gd name="connsiteY11" fmla="*/ 0 h 2715906"/>
                      <a:gd name="connsiteX12" fmla="*/ 1244600 w 1624689"/>
                      <a:gd name="connsiteY12" fmla="*/ 279401 h 2715906"/>
                      <a:gd name="connsiteX13" fmla="*/ 1358900 w 1624689"/>
                      <a:gd name="connsiteY13" fmla="*/ 438151 h 2715906"/>
                      <a:gd name="connsiteX14" fmla="*/ 1444625 w 1624689"/>
                      <a:gd name="connsiteY14" fmla="*/ 488951 h 2715906"/>
                      <a:gd name="connsiteX15" fmla="*/ 1520825 w 1624689"/>
                      <a:gd name="connsiteY15" fmla="*/ 733426 h 2715906"/>
                      <a:gd name="connsiteX16" fmla="*/ 1572301 w 1624689"/>
                      <a:gd name="connsiteY16" fmla="*/ 1085927 h 2715906"/>
                      <a:gd name="connsiteX17" fmla="*/ 1590675 w 1624689"/>
                      <a:gd name="connsiteY17" fmla="*/ 1374776 h 2715906"/>
                      <a:gd name="connsiteX18" fmla="*/ 1614488 w 1624689"/>
                      <a:gd name="connsiteY18" fmla="*/ 1600200 h 2715906"/>
                      <a:gd name="connsiteX19" fmla="*/ 1509713 w 1624689"/>
                      <a:gd name="connsiteY19" fmla="*/ 1838325 h 2715906"/>
                      <a:gd name="connsiteX20" fmla="*/ 1466851 w 1624689"/>
                      <a:gd name="connsiteY20" fmla="*/ 2114550 h 2715906"/>
                      <a:gd name="connsiteX21" fmla="*/ 1406526 w 1624689"/>
                      <a:gd name="connsiteY21" fmla="*/ 2311400 h 2715906"/>
                      <a:gd name="connsiteX22" fmla="*/ 1261151 w 1624689"/>
                      <a:gd name="connsiteY22" fmla="*/ 2715906 h 2715906"/>
                      <a:gd name="connsiteX23" fmla="*/ 1019175 w 1624689"/>
                      <a:gd name="connsiteY23" fmla="*/ 2555875 h 2715906"/>
                      <a:gd name="connsiteX24" fmla="*/ 841375 w 1624689"/>
                      <a:gd name="connsiteY24" fmla="*/ 2549525 h 2715906"/>
                      <a:gd name="connsiteX25" fmla="*/ 641350 w 1624689"/>
                      <a:gd name="connsiteY25" fmla="*/ 2454275 h 2715906"/>
                      <a:gd name="connsiteX26" fmla="*/ 257175 w 1624689"/>
                      <a:gd name="connsiteY26" fmla="*/ 2416175 h 2715906"/>
                      <a:gd name="connsiteX27" fmla="*/ 0 w 1624689"/>
                      <a:gd name="connsiteY27" fmla="*/ 2520950 h 2715906"/>
                      <a:gd name="connsiteX28" fmla="*/ 135507 w 1624689"/>
                      <a:gd name="connsiteY28" fmla="*/ 2249181 h 2715906"/>
                      <a:gd name="connsiteX29" fmla="*/ 119632 w 1624689"/>
                      <a:gd name="connsiteY29" fmla="*/ 2067002 h 2715906"/>
                      <a:gd name="connsiteX0" fmla="*/ 119632 w 1624689"/>
                      <a:gd name="connsiteY0" fmla="*/ 2067002 h 2715906"/>
                      <a:gd name="connsiteX1" fmla="*/ 152401 w 1624689"/>
                      <a:gd name="connsiteY1" fmla="*/ 1371600 h 2715906"/>
                      <a:gd name="connsiteX2" fmla="*/ 158751 w 1624689"/>
                      <a:gd name="connsiteY2" fmla="*/ 1177925 h 2715906"/>
                      <a:gd name="connsiteX3" fmla="*/ 142876 w 1624689"/>
                      <a:gd name="connsiteY3" fmla="*/ 1006475 h 2715906"/>
                      <a:gd name="connsiteX4" fmla="*/ 187326 w 1624689"/>
                      <a:gd name="connsiteY4" fmla="*/ 933450 h 2715906"/>
                      <a:gd name="connsiteX5" fmla="*/ 412751 w 1624689"/>
                      <a:gd name="connsiteY5" fmla="*/ 882650 h 2715906"/>
                      <a:gd name="connsiteX6" fmla="*/ 549276 w 1624689"/>
                      <a:gd name="connsiteY6" fmla="*/ 673100 h 2715906"/>
                      <a:gd name="connsiteX7" fmla="*/ 698501 w 1624689"/>
                      <a:gd name="connsiteY7" fmla="*/ 596900 h 2715906"/>
                      <a:gd name="connsiteX8" fmla="*/ 822326 w 1624689"/>
                      <a:gd name="connsiteY8" fmla="*/ 457200 h 2715906"/>
                      <a:gd name="connsiteX9" fmla="*/ 1066801 w 1624689"/>
                      <a:gd name="connsiteY9" fmla="*/ 149225 h 2715906"/>
                      <a:gd name="connsiteX10" fmla="*/ 1133476 w 1624689"/>
                      <a:gd name="connsiteY10" fmla="*/ 50801 h 2715906"/>
                      <a:gd name="connsiteX11" fmla="*/ 1238250 w 1624689"/>
                      <a:gd name="connsiteY11" fmla="*/ 0 h 2715906"/>
                      <a:gd name="connsiteX12" fmla="*/ 1244600 w 1624689"/>
                      <a:gd name="connsiteY12" fmla="*/ 279401 h 2715906"/>
                      <a:gd name="connsiteX13" fmla="*/ 1358900 w 1624689"/>
                      <a:gd name="connsiteY13" fmla="*/ 438151 h 2715906"/>
                      <a:gd name="connsiteX14" fmla="*/ 1444625 w 1624689"/>
                      <a:gd name="connsiteY14" fmla="*/ 488951 h 2715906"/>
                      <a:gd name="connsiteX15" fmla="*/ 1520825 w 1624689"/>
                      <a:gd name="connsiteY15" fmla="*/ 733426 h 2715906"/>
                      <a:gd name="connsiteX16" fmla="*/ 1572301 w 1624689"/>
                      <a:gd name="connsiteY16" fmla="*/ 1085927 h 2715906"/>
                      <a:gd name="connsiteX17" fmla="*/ 1590675 w 1624689"/>
                      <a:gd name="connsiteY17" fmla="*/ 1374776 h 2715906"/>
                      <a:gd name="connsiteX18" fmla="*/ 1614488 w 1624689"/>
                      <a:gd name="connsiteY18" fmla="*/ 1600200 h 2715906"/>
                      <a:gd name="connsiteX19" fmla="*/ 1509713 w 1624689"/>
                      <a:gd name="connsiteY19" fmla="*/ 1838325 h 2715906"/>
                      <a:gd name="connsiteX20" fmla="*/ 1466851 w 1624689"/>
                      <a:gd name="connsiteY20" fmla="*/ 2114550 h 2715906"/>
                      <a:gd name="connsiteX21" fmla="*/ 1406526 w 1624689"/>
                      <a:gd name="connsiteY21" fmla="*/ 2311400 h 2715906"/>
                      <a:gd name="connsiteX22" fmla="*/ 1261151 w 1624689"/>
                      <a:gd name="connsiteY22" fmla="*/ 2715906 h 2715906"/>
                      <a:gd name="connsiteX23" fmla="*/ 1019175 w 1624689"/>
                      <a:gd name="connsiteY23" fmla="*/ 2555875 h 2715906"/>
                      <a:gd name="connsiteX24" fmla="*/ 841375 w 1624689"/>
                      <a:gd name="connsiteY24" fmla="*/ 2549525 h 2715906"/>
                      <a:gd name="connsiteX25" fmla="*/ 641350 w 1624689"/>
                      <a:gd name="connsiteY25" fmla="*/ 2454275 h 2715906"/>
                      <a:gd name="connsiteX26" fmla="*/ 257175 w 1624689"/>
                      <a:gd name="connsiteY26" fmla="*/ 2416175 h 2715906"/>
                      <a:gd name="connsiteX27" fmla="*/ 0 w 1624689"/>
                      <a:gd name="connsiteY27" fmla="*/ 2520950 h 2715906"/>
                      <a:gd name="connsiteX28" fmla="*/ 133351 w 1624689"/>
                      <a:gd name="connsiteY28" fmla="*/ 2505075 h 2715906"/>
                      <a:gd name="connsiteX29" fmla="*/ 135507 w 1624689"/>
                      <a:gd name="connsiteY29" fmla="*/ 2249181 h 2715906"/>
                      <a:gd name="connsiteX30" fmla="*/ 119632 w 1624689"/>
                      <a:gd name="connsiteY30" fmla="*/ 2067002 h 2715906"/>
                      <a:gd name="connsiteX0" fmla="*/ 0 w 1505057"/>
                      <a:gd name="connsiteY0" fmla="*/ 2067002 h 2715906"/>
                      <a:gd name="connsiteX1" fmla="*/ 32769 w 1505057"/>
                      <a:gd name="connsiteY1" fmla="*/ 1371600 h 2715906"/>
                      <a:gd name="connsiteX2" fmla="*/ 39119 w 1505057"/>
                      <a:gd name="connsiteY2" fmla="*/ 1177925 h 2715906"/>
                      <a:gd name="connsiteX3" fmla="*/ 23244 w 1505057"/>
                      <a:gd name="connsiteY3" fmla="*/ 1006475 h 2715906"/>
                      <a:gd name="connsiteX4" fmla="*/ 67694 w 1505057"/>
                      <a:gd name="connsiteY4" fmla="*/ 933450 h 2715906"/>
                      <a:gd name="connsiteX5" fmla="*/ 293119 w 1505057"/>
                      <a:gd name="connsiteY5" fmla="*/ 882650 h 2715906"/>
                      <a:gd name="connsiteX6" fmla="*/ 429644 w 1505057"/>
                      <a:gd name="connsiteY6" fmla="*/ 673100 h 2715906"/>
                      <a:gd name="connsiteX7" fmla="*/ 578869 w 1505057"/>
                      <a:gd name="connsiteY7" fmla="*/ 596900 h 2715906"/>
                      <a:gd name="connsiteX8" fmla="*/ 702694 w 1505057"/>
                      <a:gd name="connsiteY8" fmla="*/ 457200 h 2715906"/>
                      <a:gd name="connsiteX9" fmla="*/ 947169 w 1505057"/>
                      <a:gd name="connsiteY9" fmla="*/ 149225 h 2715906"/>
                      <a:gd name="connsiteX10" fmla="*/ 1013844 w 1505057"/>
                      <a:gd name="connsiteY10" fmla="*/ 50801 h 2715906"/>
                      <a:gd name="connsiteX11" fmla="*/ 1118618 w 1505057"/>
                      <a:gd name="connsiteY11" fmla="*/ 0 h 2715906"/>
                      <a:gd name="connsiteX12" fmla="*/ 1124968 w 1505057"/>
                      <a:gd name="connsiteY12" fmla="*/ 279401 h 2715906"/>
                      <a:gd name="connsiteX13" fmla="*/ 1239268 w 1505057"/>
                      <a:gd name="connsiteY13" fmla="*/ 438151 h 2715906"/>
                      <a:gd name="connsiteX14" fmla="*/ 1324993 w 1505057"/>
                      <a:gd name="connsiteY14" fmla="*/ 488951 h 2715906"/>
                      <a:gd name="connsiteX15" fmla="*/ 1401193 w 1505057"/>
                      <a:gd name="connsiteY15" fmla="*/ 733426 h 2715906"/>
                      <a:gd name="connsiteX16" fmla="*/ 1452669 w 1505057"/>
                      <a:gd name="connsiteY16" fmla="*/ 1085927 h 2715906"/>
                      <a:gd name="connsiteX17" fmla="*/ 1471043 w 1505057"/>
                      <a:gd name="connsiteY17" fmla="*/ 1374776 h 2715906"/>
                      <a:gd name="connsiteX18" fmla="*/ 1494856 w 1505057"/>
                      <a:gd name="connsiteY18" fmla="*/ 1600200 h 2715906"/>
                      <a:gd name="connsiteX19" fmla="*/ 1390081 w 1505057"/>
                      <a:gd name="connsiteY19" fmla="*/ 1838325 h 2715906"/>
                      <a:gd name="connsiteX20" fmla="*/ 1347219 w 1505057"/>
                      <a:gd name="connsiteY20" fmla="*/ 2114550 h 2715906"/>
                      <a:gd name="connsiteX21" fmla="*/ 1286894 w 1505057"/>
                      <a:gd name="connsiteY21" fmla="*/ 2311400 h 2715906"/>
                      <a:gd name="connsiteX22" fmla="*/ 1141519 w 1505057"/>
                      <a:gd name="connsiteY22" fmla="*/ 2715906 h 2715906"/>
                      <a:gd name="connsiteX23" fmla="*/ 899543 w 1505057"/>
                      <a:gd name="connsiteY23" fmla="*/ 2555875 h 2715906"/>
                      <a:gd name="connsiteX24" fmla="*/ 721743 w 1505057"/>
                      <a:gd name="connsiteY24" fmla="*/ 2549525 h 2715906"/>
                      <a:gd name="connsiteX25" fmla="*/ 521718 w 1505057"/>
                      <a:gd name="connsiteY25" fmla="*/ 2454275 h 2715906"/>
                      <a:gd name="connsiteX26" fmla="*/ 137543 w 1505057"/>
                      <a:gd name="connsiteY26" fmla="*/ 2416175 h 2715906"/>
                      <a:gd name="connsiteX27" fmla="*/ 13719 w 1505057"/>
                      <a:gd name="connsiteY27" fmla="*/ 2505075 h 2715906"/>
                      <a:gd name="connsiteX28" fmla="*/ 15875 w 1505057"/>
                      <a:gd name="connsiteY28" fmla="*/ 2249181 h 2715906"/>
                      <a:gd name="connsiteX29" fmla="*/ 0 w 1505057"/>
                      <a:gd name="connsiteY29" fmla="*/ 2067002 h 2715906"/>
                      <a:gd name="connsiteX0" fmla="*/ 11681 w 1516738"/>
                      <a:gd name="connsiteY0" fmla="*/ 2067002 h 2715906"/>
                      <a:gd name="connsiteX1" fmla="*/ 44450 w 1516738"/>
                      <a:gd name="connsiteY1" fmla="*/ 1371600 h 2715906"/>
                      <a:gd name="connsiteX2" fmla="*/ 50800 w 1516738"/>
                      <a:gd name="connsiteY2" fmla="*/ 1177925 h 2715906"/>
                      <a:gd name="connsiteX3" fmla="*/ 34925 w 1516738"/>
                      <a:gd name="connsiteY3" fmla="*/ 1006475 h 2715906"/>
                      <a:gd name="connsiteX4" fmla="*/ 79375 w 1516738"/>
                      <a:gd name="connsiteY4" fmla="*/ 933450 h 2715906"/>
                      <a:gd name="connsiteX5" fmla="*/ 304800 w 1516738"/>
                      <a:gd name="connsiteY5" fmla="*/ 882650 h 2715906"/>
                      <a:gd name="connsiteX6" fmla="*/ 441325 w 1516738"/>
                      <a:gd name="connsiteY6" fmla="*/ 673100 h 2715906"/>
                      <a:gd name="connsiteX7" fmla="*/ 590550 w 1516738"/>
                      <a:gd name="connsiteY7" fmla="*/ 596900 h 2715906"/>
                      <a:gd name="connsiteX8" fmla="*/ 714375 w 1516738"/>
                      <a:gd name="connsiteY8" fmla="*/ 457200 h 2715906"/>
                      <a:gd name="connsiteX9" fmla="*/ 958850 w 1516738"/>
                      <a:gd name="connsiteY9" fmla="*/ 149225 h 2715906"/>
                      <a:gd name="connsiteX10" fmla="*/ 1025525 w 1516738"/>
                      <a:gd name="connsiteY10" fmla="*/ 50801 h 2715906"/>
                      <a:gd name="connsiteX11" fmla="*/ 1130299 w 1516738"/>
                      <a:gd name="connsiteY11" fmla="*/ 0 h 2715906"/>
                      <a:gd name="connsiteX12" fmla="*/ 1136649 w 1516738"/>
                      <a:gd name="connsiteY12" fmla="*/ 279401 h 2715906"/>
                      <a:gd name="connsiteX13" fmla="*/ 1250949 w 1516738"/>
                      <a:gd name="connsiteY13" fmla="*/ 438151 h 2715906"/>
                      <a:gd name="connsiteX14" fmla="*/ 1336674 w 1516738"/>
                      <a:gd name="connsiteY14" fmla="*/ 488951 h 2715906"/>
                      <a:gd name="connsiteX15" fmla="*/ 1412874 w 1516738"/>
                      <a:gd name="connsiteY15" fmla="*/ 733426 h 2715906"/>
                      <a:gd name="connsiteX16" fmla="*/ 1464350 w 1516738"/>
                      <a:gd name="connsiteY16" fmla="*/ 1085927 h 2715906"/>
                      <a:gd name="connsiteX17" fmla="*/ 1482724 w 1516738"/>
                      <a:gd name="connsiteY17" fmla="*/ 1374776 h 2715906"/>
                      <a:gd name="connsiteX18" fmla="*/ 1506537 w 1516738"/>
                      <a:gd name="connsiteY18" fmla="*/ 1600200 h 2715906"/>
                      <a:gd name="connsiteX19" fmla="*/ 1401762 w 1516738"/>
                      <a:gd name="connsiteY19" fmla="*/ 1838325 h 2715906"/>
                      <a:gd name="connsiteX20" fmla="*/ 1358900 w 1516738"/>
                      <a:gd name="connsiteY20" fmla="*/ 2114550 h 2715906"/>
                      <a:gd name="connsiteX21" fmla="*/ 1298575 w 1516738"/>
                      <a:gd name="connsiteY21" fmla="*/ 2311400 h 2715906"/>
                      <a:gd name="connsiteX22" fmla="*/ 1153200 w 1516738"/>
                      <a:gd name="connsiteY22" fmla="*/ 2715906 h 2715906"/>
                      <a:gd name="connsiteX23" fmla="*/ 911224 w 1516738"/>
                      <a:gd name="connsiteY23" fmla="*/ 2555875 h 2715906"/>
                      <a:gd name="connsiteX24" fmla="*/ 733424 w 1516738"/>
                      <a:gd name="connsiteY24" fmla="*/ 2549525 h 2715906"/>
                      <a:gd name="connsiteX25" fmla="*/ 533399 w 1516738"/>
                      <a:gd name="connsiteY25" fmla="*/ 2454275 h 2715906"/>
                      <a:gd name="connsiteX26" fmla="*/ 149224 w 1516738"/>
                      <a:gd name="connsiteY26" fmla="*/ 2416175 h 2715906"/>
                      <a:gd name="connsiteX27" fmla="*/ 0 w 1516738"/>
                      <a:gd name="connsiteY27" fmla="*/ 2489200 h 2715906"/>
                      <a:gd name="connsiteX28" fmla="*/ 27556 w 1516738"/>
                      <a:gd name="connsiteY28" fmla="*/ 2249181 h 2715906"/>
                      <a:gd name="connsiteX29" fmla="*/ 11681 w 1516738"/>
                      <a:gd name="connsiteY29" fmla="*/ 2067002 h 2715906"/>
                      <a:gd name="connsiteX0" fmla="*/ 0 w 1505057"/>
                      <a:gd name="connsiteY0" fmla="*/ 2067002 h 2715906"/>
                      <a:gd name="connsiteX1" fmla="*/ 32769 w 1505057"/>
                      <a:gd name="connsiteY1" fmla="*/ 1371600 h 2715906"/>
                      <a:gd name="connsiteX2" fmla="*/ 39119 w 1505057"/>
                      <a:gd name="connsiteY2" fmla="*/ 1177925 h 2715906"/>
                      <a:gd name="connsiteX3" fmla="*/ 23244 w 1505057"/>
                      <a:gd name="connsiteY3" fmla="*/ 1006475 h 2715906"/>
                      <a:gd name="connsiteX4" fmla="*/ 67694 w 1505057"/>
                      <a:gd name="connsiteY4" fmla="*/ 933450 h 2715906"/>
                      <a:gd name="connsiteX5" fmla="*/ 293119 w 1505057"/>
                      <a:gd name="connsiteY5" fmla="*/ 882650 h 2715906"/>
                      <a:gd name="connsiteX6" fmla="*/ 429644 w 1505057"/>
                      <a:gd name="connsiteY6" fmla="*/ 673100 h 2715906"/>
                      <a:gd name="connsiteX7" fmla="*/ 578869 w 1505057"/>
                      <a:gd name="connsiteY7" fmla="*/ 596900 h 2715906"/>
                      <a:gd name="connsiteX8" fmla="*/ 702694 w 1505057"/>
                      <a:gd name="connsiteY8" fmla="*/ 457200 h 2715906"/>
                      <a:gd name="connsiteX9" fmla="*/ 947169 w 1505057"/>
                      <a:gd name="connsiteY9" fmla="*/ 149225 h 2715906"/>
                      <a:gd name="connsiteX10" fmla="*/ 1013844 w 1505057"/>
                      <a:gd name="connsiteY10" fmla="*/ 50801 h 2715906"/>
                      <a:gd name="connsiteX11" fmla="*/ 1118618 w 1505057"/>
                      <a:gd name="connsiteY11" fmla="*/ 0 h 2715906"/>
                      <a:gd name="connsiteX12" fmla="*/ 1124968 w 1505057"/>
                      <a:gd name="connsiteY12" fmla="*/ 279401 h 2715906"/>
                      <a:gd name="connsiteX13" fmla="*/ 1239268 w 1505057"/>
                      <a:gd name="connsiteY13" fmla="*/ 438151 h 2715906"/>
                      <a:gd name="connsiteX14" fmla="*/ 1324993 w 1505057"/>
                      <a:gd name="connsiteY14" fmla="*/ 488951 h 2715906"/>
                      <a:gd name="connsiteX15" fmla="*/ 1401193 w 1505057"/>
                      <a:gd name="connsiteY15" fmla="*/ 733426 h 2715906"/>
                      <a:gd name="connsiteX16" fmla="*/ 1452669 w 1505057"/>
                      <a:gd name="connsiteY16" fmla="*/ 1085927 h 2715906"/>
                      <a:gd name="connsiteX17" fmla="*/ 1471043 w 1505057"/>
                      <a:gd name="connsiteY17" fmla="*/ 1374776 h 2715906"/>
                      <a:gd name="connsiteX18" fmla="*/ 1494856 w 1505057"/>
                      <a:gd name="connsiteY18" fmla="*/ 1600200 h 2715906"/>
                      <a:gd name="connsiteX19" fmla="*/ 1390081 w 1505057"/>
                      <a:gd name="connsiteY19" fmla="*/ 1838325 h 2715906"/>
                      <a:gd name="connsiteX20" fmla="*/ 1347219 w 1505057"/>
                      <a:gd name="connsiteY20" fmla="*/ 2114550 h 2715906"/>
                      <a:gd name="connsiteX21" fmla="*/ 1286894 w 1505057"/>
                      <a:gd name="connsiteY21" fmla="*/ 2311400 h 2715906"/>
                      <a:gd name="connsiteX22" fmla="*/ 1141519 w 1505057"/>
                      <a:gd name="connsiteY22" fmla="*/ 2715906 h 2715906"/>
                      <a:gd name="connsiteX23" fmla="*/ 899543 w 1505057"/>
                      <a:gd name="connsiteY23" fmla="*/ 2555875 h 2715906"/>
                      <a:gd name="connsiteX24" fmla="*/ 721743 w 1505057"/>
                      <a:gd name="connsiteY24" fmla="*/ 2549525 h 2715906"/>
                      <a:gd name="connsiteX25" fmla="*/ 521718 w 1505057"/>
                      <a:gd name="connsiteY25" fmla="*/ 2454275 h 2715906"/>
                      <a:gd name="connsiteX26" fmla="*/ 137543 w 1505057"/>
                      <a:gd name="connsiteY26" fmla="*/ 2416175 h 2715906"/>
                      <a:gd name="connsiteX27" fmla="*/ 61138 w 1505057"/>
                      <a:gd name="connsiteY27" fmla="*/ 2393532 h 2715906"/>
                      <a:gd name="connsiteX28" fmla="*/ 15875 w 1505057"/>
                      <a:gd name="connsiteY28" fmla="*/ 2249181 h 2715906"/>
                      <a:gd name="connsiteX29" fmla="*/ 0 w 1505057"/>
                      <a:gd name="connsiteY29" fmla="*/ 2067002 h 2715906"/>
                      <a:gd name="connsiteX0" fmla="*/ 0 w 1505057"/>
                      <a:gd name="connsiteY0" fmla="*/ 2067002 h 2715906"/>
                      <a:gd name="connsiteX1" fmla="*/ 32769 w 1505057"/>
                      <a:gd name="connsiteY1" fmla="*/ 1371600 h 2715906"/>
                      <a:gd name="connsiteX2" fmla="*/ 39119 w 1505057"/>
                      <a:gd name="connsiteY2" fmla="*/ 1177925 h 2715906"/>
                      <a:gd name="connsiteX3" fmla="*/ 23244 w 1505057"/>
                      <a:gd name="connsiteY3" fmla="*/ 1006475 h 2715906"/>
                      <a:gd name="connsiteX4" fmla="*/ 67694 w 1505057"/>
                      <a:gd name="connsiteY4" fmla="*/ 933450 h 2715906"/>
                      <a:gd name="connsiteX5" fmla="*/ 293119 w 1505057"/>
                      <a:gd name="connsiteY5" fmla="*/ 882650 h 2715906"/>
                      <a:gd name="connsiteX6" fmla="*/ 429644 w 1505057"/>
                      <a:gd name="connsiteY6" fmla="*/ 673100 h 2715906"/>
                      <a:gd name="connsiteX7" fmla="*/ 578869 w 1505057"/>
                      <a:gd name="connsiteY7" fmla="*/ 596900 h 2715906"/>
                      <a:gd name="connsiteX8" fmla="*/ 702694 w 1505057"/>
                      <a:gd name="connsiteY8" fmla="*/ 457200 h 2715906"/>
                      <a:gd name="connsiteX9" fmla="*/ 947169 w 1505057"/>
                      <a:gd name="connsiteY9" fmla="*/ 149225 h 2715906"/>
                      <a:gd name="connsiteX10" fmla="*/ 1013844 w 1505057"/>
                      <a:gd name="connsiteY10" fmla="*/ 50801 h 2715906"/>
                      <a:gd name="connsiteX11" fmla="*/ 1118618 w 1505057"/>
                      <a:gd name="connsiteY11" fmla="*/ 0 h 2715906"/>
                      <a:gd name="connsiteX12" fmla="*/ 1124968 w 1505057"/>
                      <a:gd name="connsiteY12" fmla="*/ 279401 h 2715906"/>
                      <a:gd name="connsiteX13" fmla="*/ 1239268 w 1505057"/>
                      <a:gd name="connsiteY13" fmla="*/ 438151 h 2715906"/>
                      <a:gd name="connsiteX14" fmla="*/ 1324993 w 1505057"/>
                      <a:gd name="connsiteY14" fmla="*/ 488951 h 2715906"/>
                      <a:gd name="connsiteX15" fmla="*/ 1401193 w 1505057"/>
                      <a:gd name="connsiteY15" fmla="*/ 733426 h 2715906"/>
                      <a:gd name="connsiteX16" fmla="*/ 1452669 w 1505057"/>
                      <a:gd name="connsiteY16" fmla="*/ 1085927 h 2715906"/>
                      <a:gd name="connsiteX17" fmla="*/ 1471043 w 1505057"/>
                      <a:gd name="connsiteY17" fmla="*/ 1374776 h 2715906"/>
                      <a:gd name="connsiteX18" fmla="*/ 1494856 w 1505057"/>
                      <a:gd name="connsiteY18" fmla="*/ 1600200 h 2715906"/>
                      <a:gd name="connsiteX19" fmla="*/ 1390081 w 1505057"/>
                      <a:gd name="connsiteY19" fmla="*/ 1838325 h 2715906"/>
                      <a:gd name="connsiteX20" fmla="*/ 1347219 w 1505057"/>
                      <a:gd name="connsiteY20" fmla="*/ 2114550 h 2715906"/>
                      <a:gd name="connsiteX21" fmla="*/ 1286894 w 1505057"/>
                      <a:gd name="connsiteY21" fmla="*/ 2311400 h 2715906"/>
                      <a:gd name="connsiteX22" fmla="*/ 1141519 w 1505057"/>
                      <a:gd name="connsiteY22" fmla="*/ 2715906 h 2715906"/>
                      <a:gd name="connsiteX23" fmla="*/ 899543 w 1505057"/>
                      <a:gd name="connsiteY23" fmla="*/ 2555875 h 2715906"/>
                      <a:gd name="connsiteX24" fmla="*/ 721743 w 1505057"/>
                      <a:gd name="connsiteY24" fmla="*/ 2549525 h 2715906"/>
                      <a:gd name="connsiteX25" fmla="*/ 521718 w 1505057"/>
                      <a:gd name="connsiteY25" fmla="*/ 2454275 h 2715906"/>
                      <a:gd name="connsiteX26" fmla="*/ 137543 w 1505057"/>
                      <a:gd name="connsiteY26" fmla="*/ 2416175 h 2715906"/>
                      <a:gd name="connsiteX27" fmla="*/ 3922 w 1505057"/>
                      <a:gd name="connsiteY27" fmla="*/ 2525996 h 2715906"/>
                      <a:gd name="connsiteX28" fmla="*/ 15875 w 1505057"/>
                      <a:gd name="connsiteY28" fmla="*/ 2249181 h 2715906"/>
                      <a:gd name="connsiteX29" fmla="*/ 0 w 1505057"/>
                      <a:gd name="connsiteY29" fmla="*/ 2067002 h 2715906"/>
                      <a:gd name="connsiteX0" fmla="*/ 0 w 1505057"/>
                      <a:gd name="connsiteY0" fmla="*/ 2067002 h 2715906"/>
                      <a:gd name="connsiteX1" fmla="*/ 32769 w 1505057"/>
                      <a:gd name="connsiteY1" fmla="*/ 1371600 h 2715906"/>
                      <a:gd name="connsiteX2" fmla="*/ 39119 w 1505057"/>
                      <a:gd name="connsiteY2" fmla="*/ 1177925 h 2715906"/>
                      <a:gd name="connsiteX3" fmla="*/ 23244 w 1505057"/>
                      <a:gd name="connsiteY3" fmla="*/ 1006475 h 2715906"/>
                      <a:gd name="connsiteX4" fmla="*/ 67694 w 1505057"/>
                      <a:gd name="connsiteY4" fmla="*/ 933450 h 2715906"/>
                      <a:gd name="connsiteX5" fmla="*/ 293119 w 1505057"/>
                      <a:gd name="connsiteY5" fmla="*/ 882650 h 2715906"/>
                      <a:gd name="connsiteX6" fmla="*/ 429644 w 1505057"/>
                      <a:gd name="connsiteY6" fmla="*/ 673100 h 2715906"/>
                      <a:gd name="connsiteX7" fmla="*/ 578869 w 1505057"/>
                      <a:gd name="connsiteY7" fmla="*/ 596900 h 2715906"/>
                      <a:gd name="connsiteX8" fmla="*/ 702694 w 1505057"/>
                      <a:gd name="connsiteY8" fmla="*/ 457200 h 2715906"/>
                      <a:gd name="connsiteX9" fmla="*/ 947169 w 1505057"/>
                      <a:gd name="connsiteY9" fmla="*/ 149225 h 2715906"/>
                      <a:gd name="connsiteX10" fmla="*/ 1013844 w 1505057"/>
                      <a:gd name="connsiteY10" fmla="*/ 50801 h 2715906"/>
                      <a:gd name="connsiteX11" fmla="*/ 1118618 w 1505057"/>
                      <a:gd name="connsiteY11" fmla="*/ 0 h 2715906"/>
                      <a:gd name="connsiteX12" fmla="*/ 1124968 w 1505057"/>
                      <a:gd name="connsiteY12" fmla="*/ 279401 h 2715906"/>
                      <a:gd name="connsiteX13" fmla="*/ 1239268 w 1505057"/>
                      <a:gd name="connsiteY13" fmla="*/ 438151 h 2715906"/>
                      <a:gd name="connsiteX14" fmla="*/ 1324993 w 1505057"/>
                      <a:gd name="connsiteY14" fmla="*/ 488951 h 2715906"/>
                      <a:gd name="connsiteX15" fmla="*/ 1401193 w 1505057"/>
                      <a:gd name="connsiteY15" fmla="*/ 733426 h 2715906"/>
                      <a:gd name="connsiteX16" fmla="*/ 1452669 w 1505057"/>
                      <a:gd name="connsiteY16" fmla="*/ 1085927 h 2715906"/>
                      <a:gd name="connsiteX17" fmla="*/ 1471043 w 1505057"/>
                      <a:gd name="connsiteY17" fmla="*/ 1374776 h 2715906"/>
                      <a:gd name="connsiteX18" fmla="*/ 1494856 w 1505057"/>
                      <a:gd name="connsiteY18" fmla="*/ 1600200 h 2715906"/>
                      <a:gd name="connsiteX19" fmla="*/ 1390081 w 1505057"/>
                      <a:gd name="connsiteY19" fmla="*/ 1838325 h 2715906"/>
                      <a:gd name="connsiteX20" fmla="*/ 1347219 w 1505057"/>
                      <a:gd name="connsiteY20" fmla="*/ 2114550 h 2715906"/>
                      <a:gd name="connsiteX21" fmla="*/ 1286894 w 1505057"/>
                      <a:gd name="connsiteY21" fmla="*/ 2311400 h 2715906"/>
                      <a:gd name="connsiteX22" fmla="*/ 1141519 w 1505057"/>
                      <a:gd name="connsiteY22" fmla="*/ 2715906 h 2715906"/>
                      <a:gd name="connsiteX23" fmla="*/ 899543 w 1505057"/>
                      <a:gd name="connsiteY23" fmla="*/ 2555875 h 2715906"/>
                      <a:gd name="connsiteX24" fmla="*/ 721743 w 1505057"/>
                      <a:gd name="connsiteY24" fmla="*/ 2549525 h 2715906"/>
                      <a:gd name="connsiteX25" fmla="*/ 521718 w 1505057"/>
                      <a:gd name="connsiteY25" fmla="*/ 2454275 h 2715906"/>
                      <a:gd name="connsiteX26" fmla="*/ 210362 w 1505057"/>
                      <a:gd name="connsiteY26" fmla="*/ 2452971 h 2715906"/>
                      <a:gd name="connsiteX27" fmla="*/ 3922 w 1505057"/>
                      <a:gd name="connsiteY27" fmla="*/ 2525996 h 2715906"/>
                      <a:gd name="connsiteX28" fmla="*/ 15875 w 1505057"/>
                      <a:gd name="connsiteY28" fmla="*/ 2249181 h 2715906"/>
                      <a:gd name="connsiteX29" fmla="*/ 0 w 1505057"/>
                      <a:gd name="connsiteY29" fmla="*/ 2067002 h 2715906"/>
                      <a:gd name="connsiteX0" fmla="*/ 0 w 2285824"/>
                      <a:gd name="connsiteY0" fmla="*/ 2067002 h 2620237"/>
                      <a:gd name="connsiteX1" fmla="*/ 32769 w 2285824"/>
                      <a:gd name="connsiteY1" fmla="*/ 1371600 h 2620237"/>
                      <a:gd name="connsiteX2" fmla="*/ 39119 w 2285824"/>
                      <a:gd name="connsiteY2" fmla="*/ 1177925 h 2620237"/>
                      <a:gd name="connsiteX3" fmla="*/ 23244 w 2285824"/>
                      <a:gd name="connsiteY3" fmla="*/ 1006475 h 2620237"/>
                      <a:gd name="connsiteX4" fmla="*/ 67694 w 2285824"/>
                      <a:gd name="connsiteY4" fmla="*/ 933450 h 2620237"/>
                      <a:gd name="connsiteX5" fmla="*/ 293119 w 2285824"/>
                      <a:gd name="connsiteY5" fmla="*/ 882650 h 2620237"/>
                      <a:gd name="connsiteX6" fmla="*/ 429644 w 2285824"/>
                      <a:gd name="connsiteY6" fmla="*/ 673100 h 2620237"/>
                      <a:gd name="connsiteX7" fmla="*/ 578869 w 2285824"/>
                      <a:gd name="connsiteY7" fmla="*/ 596900 h 2620237"/>
                      <a:gd name="connsiteX8" fmla="*/ 702694 w 2285824"/>
                      <a:gd name="connsiteY8" fmla="*/ 457200 h 2620237"/>
                      <a:gd name="connsiteX9" fmla="*/ 947169 w 2285824"/>
                      <a:gd name="connsiteY9" fmla="*/ 149225 h 2620237"/>
                      <a:gd name="connsiteX10" fmla="*/ 1013844 w 2285824"/>
                      <a:gd name="connsiteY10" fmla="*/ 50801 h 2620237"/>
                      <a:gd name="connsiteX11" fmla="*/ 1118618 w 2285824"/>
                      <a:gd name="connsiteY11" fmla="*/ 0 h 2620237"/>
                      <a:gd name="connsiteX12" fmla="*/ 1124968 w 2285824"/>
                      <a:gd name="connsiteY12" fmla="*/ 279401 h 2620237"/>
                      <a:gd name="connsiteX13" fmla="*/ 1239268 w 2285824"/>
                      <a:gd name="connsiteY13" fmla="*/ 438151 h 2620237"/>
                      <a:gd name="connsiteX14" fmla="*/ 1324993 w 2285824"/>
                      <a:gd name="connsiteY14" fmla="*/ 488951 h 2620237"/>
                      <a:gd name="connsiteX15" fmla="*/ 1401193 w 2285824"/>
                      <a:gd name="connsiteY15" fmla="*/ 733426 h 2620237"/>
                      <a:gd name="connsiteX16" fmla="*/ 1452669 w 2285824"/>
                      <a:gd name="connsiteY16" fmla="*/ 1085927 h 2620237"/>
                      <a:gd name="connsiteX17" fmla="*/ 1471043 w 2285824"/>
                      <a:gd name="connsiteY17" fmla="*/ 1374776 h 2620237"/>
                      <a:gd name="connsiteX18" fmla="*/ 1494856 w 2285824"/>
                      <a:gd name="connsiteY18" fmla="*/ 1600200 h 2620237"/>
                      <a:gd name="connsiteX19" fmla="*/ 1390081 w 2285824"/>
                      <a:gd name="connsiteY19" fmla="*/ 1838325 h 2620237"/>
                      <a:gd name="connsiteX20" fmla="*/ 1347219 w 2285824"/>
                      <a:gd name="connsiteY20" fmla="*/ 2114550 h 2620237"/>
                      <a:gd name="connsiteX21" fmla="*/ 1286894 w 2285824"/>
                      <a:gd name="connsiteY21" fmla="*/ 2311400 h 2620237"/>
                      <a:gd name="connsiteX22" fmla="*/ 2285824 w 2285824"/>
                      <a:gd name="connsiteY22" fmla="*/ 2620237 h 2620237"/>
                      <a:gd name="connsiteX23" fmla="*/ 899543 w 2285824"/>
                      <a:gd name="connsiteY23" fmla="*/ 2555875 h 2620237"/>
                      <a:gd name="connsiteX24" fmla="*/ 721743 w 2285824"/>
                      <a:gd name="connsiteY24" fmla="*/ 2549525 h 2620237"/>
                      <a:gd name="connsiteX25" fmla="*/ 521718 w 2285824"/>
                      <a:gd name="connsiteY25" fmla="*/ 2454275 h 2620237"/>
                      <a:gd name="connsiteX26" fmla="*/ 210362 w 2285824"/>
                      <a:gd name="connsiteY26" fmla="*/ 2452971 h 2620237"/>
                      <a:gd name="connsiteX27" fmla="*/ 3922 w 2285824"/>
                      <a:gd name="connsiteY27" fmla="*/ 2525996 h 2620237"/>
                      <a:gd name="connsiteX28" fmla="*/ 15875 w 2285824"/>
                      <a:gd name="connsiteY28" fmla="*/ 2249181 h 2620237"/>
                      <a:gd name="connsiteX29" fmla="*/ 0 w 2285824"/>
                      <a:gd name="connsiteY29" fmla="*/ 2067002 h 2620237"/>
                      <a:gd name="connsiteX0" fmla="*/ 0 w 2285878"/>
                      <a:gd name="connsiteY0" fmla="*/ 2067002 h 2651147"/>
                      <a:gd name="connsiteX1" fmla="*/ 32769 w 2285878"/>
                      <a:gd name="connsiteY1" fmla="*/ 1371600 h 2651147"/>
                      <a:gd name="connsiteX2" fmla="*/ 39119 w 2285878"/>
                      <a:gd name="connsiteY2" fmla="*/ 1177925 h 2651147"/>
                      <a:gd name="connsiteX3" fmla="*/ 23244 w 2285878"/>
                      <a:gd name="connsiteY3" fmla="*/ 1006475 h 2651147"/>
                      <a:gd name="connsiteX4" fmla="*/ 67694 w 2285878"/>
                      <a:gd name="connsiteY4" fmla="*/ 933450 h 2651147"/>
                      <a:gd name="connsiteX5" fmla="*/ 293119 w 2285878"/>
                      <a:gd name="connsiteY5" fmla="*/ 882650 h 2651147"/>
                      <a:gd name="connsiteX6" fmla="*/ 429644 w 2285878"/>
                      <a:gd name="connsiteY6" fmla="*/ 673100 h 2651147"/>
                      <a:gd name="connsiteX7" fmla="*/ 578869 w 2285878"/>
                      <a:gd name="connsiteY7" fmla="*/ 596900 h 2651147"/>
                      <a:gd name="connsiteX8" fmla="*/ 702694 w 2285878"/>
                      <a:gd name="connsiteY8" fmla="*/ 457200 h 2651147"/>
                      <a:gd name="connsiteX9" fmla="*/ 947169 w 2285878"/>
                      <a:gd name="connsiteY9" fmla="*/ 149225 h 2651147"/>
                      <a:gd name="connsiteX10" fmla="*/ 1013844 w 2285878"/>
                      <a:gd name="connsiteY10" fmla="*/ 50801 h 2651147"/>
                      <a:gd name="connsiteX11" fmla="*/ 1118618 w 2285878"/>
                      <a:gd name="connsiteY11" fmla="*/ 0 h 2651147"/>
                      <a:gd name="connsiteX12" fmla="*/ 1124968 w 2285878"/>
                      <a:gd name="connsiteY12" fmla="*/ 279401 h 2651147"/>
                      <a:gd name="connsiteX13" fmla="*/ 1239268 w 2285878"/>
                      <a:gd name="connsiteY13" fmla="*/ 438151 h 2651147"/>
                      <a:gd name="connsiteX14" fmla="*/ 1324993 w 2285878"/>
                      <a:gd name="connsiteY14" fmla="*/ 488951 h 2651147"/>
                      <a:gd name="connsiteX15" fmla="*/ 1401193 w 2285878"/>
                      <a:gd name="connsiteY15" fmla="*/ 733426 h 2651147"/>
                      <a:gd name="connsiteX16" fmla="*/ 1452669 w 2285878"/>
                      <a:gd name="connsiteY16" fmla="*/ 1085927 h 2651147"/>
                      <a:gd name="connsiteX17" fmla="*/ 1471043 w 2285878"/>
                      <a:gd name="connsiteY17" fmla="*/ 1374776 h 2651147"/>
                      <a:gd name="connsiteX18" fmla="*/ 1494856 w 2285878"/>
                      <a:gd name="connsiteY18" fmla="*/ 1600200 h 2651147"/>
                      <a:gd name="connsiteX19" fmla="*/ 1390081 w 2285878"/>
                      <a:gd name="connsiteY19" fmla="*/ 1838325 h 2651147"/>
                      <a:gd name="connsiteX20" fmla="*/ 1347219 w 2285878"/>
                      <a:gd name="connsiteY20" fmla="*/ 2114550 h 2651147"/>
                      <a:gd name="connsiteX21" fmla="*/ 1286894 w 2285878"/>
                      <a:gd name="connsiteY21" fmla="*/ 2311400 h 2651147"/>
                      <a:gd name="connsiteX22" fmla="*/ 2285824 w 2285878"/>
                      <a:gd name="connsiteY22" fmla="*/ 2620237 h 2651147"/>
                      <a:gd name="connsiteX23" fmla="*/ 1386190 w 2285878"/>
                      <a:gd name="connsiteY23" fmla="*/ 2639797 h 2651147"/>
                      <a:gd name="connsiteX24" fmla="*/ 899543 w 2285878"/>
                      <a:gd name="connsiteY24" fmla="*/ 2555875 h 2651147"/>
                      <a:gd name="connsiteX25" fmla="*/ 721743 w 2285878"/>
                      <a:gd name="connsiteY25" fmla="*/ 2549525 h 2651147"/>
                      <a:gd name="connsiteX26" fmla="*/ 521718 w 2285878"/>
                      <a:gd name="connsiteY26" fmla="*/ 2454275 h 2651147"/>
                      <a:gd name="connsiteX27" fmla="*/ 210362 w 2285878"/>
                      <a:gd name="connsiteY27" fmla="*/ 2452971 h 2651147"/>
                      <a:gd name="connsiteX28" fmla="*/ 3922 w 2285878"/>
                      <a:gd name="connsiteY28" fmla="*/ 2525996 h 2651147"/>
                      <a:gd name="connsiteX29" fmla="*/ 15875 w 2285878"/>
                      <a:gd name="connsiteY29" fmla="*/ 2249181 h 2651147"/>
                      <a:gd name="connsiteX30" fmla="*/ 0 w 2285878"/>
                      <a:gd name="connsiteY30" fmla="*/ 2067002 h 2651147"/>
                      <a:gd name="connsiteX0" fmla="*/ 0 w 2289399"/>
                      <a:gd name="connsiteY0" fmla="*/ 2067002 h 2757615"/>
                      <a:gd name="connsiteX1" fmla="*/ 32769 w 2289399"/>
                      <a:gd name="connsiteY1" fmla="*/ 1371600 h 2757615"/>
                      <a:gd name="connsiteX2" fmla="*/ 39119 w 2289399"/>
                      <a:gd name="connsiteY2" fmla="*/ 1177925 h 2757615"/>
                      <a:gd name="connsiteX3" fmla="*/ 23244 w 2289399"/>
                      <a:gd name="connsiteY3" fmla="*/ 1006475 h 2757615"/>
                      <a:gd name="connsiteX4" fmla="*/ 67694 w 2289399"/>
                      <a:gd name="connsiteY4" fmla="*/ 933450 h 2757615"/>
                      <a:gd name="connsiteX5" fmla="*/ 293119 w 2289399"/>
                      <a:gd name="connsiteY5" fmla="*/ 882650 h 2757615"/>
                      <a:gd name="connsiteX6" fmla="*/ 429644 w 2289399"/>
                      <a:gd name="connsiteY6" fmla="*/ 673100 h 2757615"/>
                      <a:gd name="connsiteX7" fmla="*/ 578869 w 2289399"/>
                      <a:gd name="connsiteY7" fmla="*/ 596900 h 2757615"/>
                      <a:gd name="connsiteX8" fmla="*/ 702694 w 2289399"/>
                      <a:gd name="connsiteY8" fmla="*/ 457200 h 2757615"/>
                      <a:gd name="connsiteX9" fmla="*/ 947169 w 2289399"/>
                      <a:gd name="connsiteY9" fmla="*/ 149225 h 2757615"/>
                      <a:gd name="connsiteX10" fmla="*/ 1013844 w 2289399"/>
                      <a:gd name="connsiteY10" fmla="*/ 50801 h 2757615"/>
                      <a:gd name="connsiteX11" fmla="*/ 1118618 w 2289399"/>
                      <a:gd name="connsiteY11" fmla="*/ 0 h 2757615"/>
                      <a:gd name="connsiteX12" fmla="*/ 1124968 w 2289399"/>
                      <a:gd name="connsiteY12" fmla="*/ 279401 h 2757615"/>
                      <a:gd name="connsiteX13" fmla="*/ 1239268 w 2289399"/>
                      <a:gd name="connsiteY13" fmla="*/ 438151 h 2757615"/>
                      <a:gd name="connsiteX14" fmla="*/ 1324993 w 2289399"/>
                      <a:gd name="connsiteY14" fmla="*/ 488951 h 2757615"/>
                      <a:gd name="connsiteX15" fmla="*/ 1401193 w 2289399"/>
                      <a:gd name="connsiteY15" fmla="*/ 733426 h 2757615"/>
                      <a:gd name="connsiteX16" fmla="*/ 1452669 w 2289399"/>
                      <a:gd name="connsiteY16" fmla="*/ 1085927 h 2757615"/>
                      <a:gd name="connsiteX17" fmla="*/ 1471043 w 2289399"/>
                      <a:gd name="connsiteY17" fmla="*/ 1374776 h 2757615"/>
                      <a:gd name="connsiteX18" fmla="*/ 1494856 w 2289399"/>
                      <a:gd name="connsiteY18" fmla="*/ 1600200 h 2757615"/>
                      <a:gd name="connsiteX19" fmla="*/ 1390081 w 2289399"/>
                      <a:gd name="connsiteY19" fmla="*/ 1838325 h 2757615"/>
                      <a:gd name="connsiteX20" fmla="*/ 1347219 w 2289399"/>
                      <a:gd name="connsiteY20" fmla="*/ 2114550 h 2757615"/>
                      <a:gd name="connsiteX21" fmla="*/ 1286894 w 2289399"/>
                      <a:gd name="connsiteY21" fmla="*/ 2311400 h 2757615"/>
                      <a:gd name="connsiteX22" fmla="*/ 2285824 w 2289399"/>
                      <a:gd name="connsiteY22" fmla="*/ 2620237 h 2757615"/>
                      <a:gd name="connsiteX23" fmla="*/ 1739883 w 2289399"/>
                      <a:gd name="connsiteY23" fmla="*/ 2757543 h 2757615"/>
                      <a:gd name="connsiteX24" fmla="*/ 1386190 w 2289399"/>
                      <a:gd name="connsiteY24" fmla="*/ 2639797 h 2757615"/>
                      <a:gd name="connsiteX25" fmla="*/ 899543 w 2289399"/>
                      <a:gd name="connsiteY25" fmla="*/ 2555875 h 2757615"/>
                      <a:gd name="connsiteX26" fmla="*/ 721743 w 2289399"/>
                      <a:gd name="connsiteY26" fmla="*/ 2549525 h 2757615"/>
                      <a:gd name="connsiteX27" fmla="*/ 521718 w 2289399"/>
                      <a:gd name="connsiteY27" fmla="*/ 2454275 h 2757615"/>
                      <a:gd name="connsiteX28" fmla="*/ 210362 w 2289399"/>
                      <a:gd name="connsiteY28" fmla="*/ 2452971 h 2757615"/>
                      <a:gd name="connsiteX29" fmla="*/ 3922 w 2289399"/>
                      <a:gd name="connsiteY29" fmla="*/ 2525996 h 2757615"/>
                      <a:gd name="connsiteX30" fmla="*/ 15875 w 2289399"/>
                      <a:gd name="connsiteY30" fmla="*/ 2249181 h 2757615"/>
                      <a:gd name="connsiteX31" fmla="*/ 0 w 2289399"/>
                      <a:gd name="connsiteY31" fmla="*/ 2067002 h 2757615"/>
                      <a:gd name="connsiteX0" fmla="*/ 0 w 2318931"/>
                      <a:gd name="connsiteY0" fmla="*/ 2067002 h 2760151"/>
                      <a:gd name="connsiteX1" fmla="*/ 32769 w 2318931"/>
                      <a:gd name="connsiteY1" fmla="*/ 1371600 h 2760151"/>
                      <a:gd name="connsiteX2" fmla="*/ 39119 w 2318931"/>
                      <a:gd name="connsiteY2" fmla="*/ 1177925 h 2760151"/>
                      <a:gd name="connsiteX3" fmla="*/ 23244 w 2318931"/>
                      <a:gd name="connsiteY3" fmla="*/ 1006475 h 2760151"/>
                      <a:gd name="connsiteX4" fmla="*/ 67694 w 2318931"/>
                      <a:gd name="connsiteY4" fmla="*/ 933450 h 2760151"/>
                      <a:gd name="connsiteX5" fmla="*/ 293119 w 2318931"/>
                      <a:gd name="connsiteY5" fmla="*/ 882650 h 2760151"/>
                      <a:gd name="connsiteX6" fmla="*/ 429644 w 2318931"/>
                      <a:gd name="connsiteY6" fmla="*/ 673100 h 2760151"/>
                      <a:gd name="connsiteX7" fmla="*/ 578869 w 2318931"/>
                      <a:gd name="connsiteY7" fmla="*/ 596900 h 2760151"/>
                      <a:gd name="connsiteX8" fmla="*/ 702694 w 2318931"/>
                      <a:gd name="connsiteY8" fmla="*/ 457200 h 2760151"/>
                      <a:gd name="connsiteX9" fmla="*/ 947169 w 2318931"/>
                      <a:gd name="connsiteY9" fmla="*/ 149225 h 2760151"/>
                      <a:gd name="connsiteX10" fmla="*/ 1013844 w 2318931"/>
                      <a:gd name="connsiteY10" fmla="*/ 50801 h 2760151"/>
                      <a:gd name="connsiteX11" fmla="*/ 1118618 w 2318931"/>
                      <a:gd name="connsiteY11" fmla="*/ 0 h 2760151"/>
                      <a:gd name="connsiteX12" fmla="*/ 1124968 w 2318931"/>
                      <a:gd name="connsiteY12" fmla="*/ 279401 h 2760151"/>
                      <a:gd name="connsiteX13" fmla="*/ 1239268 w 2318931"/>
                      <a:gd name="connsiteY13" fmla="*/ 438151 h 2760151"/>
                      <a:gd name="connsiteX14" fmla="*/ 1324993 w 2318931"/>
                      <a:gd name="connsiteY14" fmla="*/ 488951 h 2760151"/>
                      <a:gd name="connsiteX15" fmla="*/ 1401193 w 2318931"/>
                      <a:gd name="connsiteY15" fmla="*/ 733426 h 2760151"/>
                      <a:gd name="connsiteX16" fmla="*/ 1452669 w 2318931"/>
                      <a:gd name="connsiteY16" fmla="*/ 1085927 h 2760151"/>
                      <a:gd name="connsiteX17" fmla="*/ 1471043 w 2318931"/>
                      <a:gd name="connsiteY17" fmla="*/ 1374776 h 2760151"/>
                      <a:gd name="connsiteX18" fmla="*/ 1494856 w 2318931"/>
                      <a:gd name="connsiteY18" fmla="*/ 1600200 h 2760151"/>
                      <a:gd name="connsiteX19" fmla="*/ 1390081 w 2318931"/>
                      <a:gd name="connsiteY19" fmla="*/ 1838325 h 2760151"/>
                      <a:gd name="connsiteX20" fmla="*/ 1347219 w 2318931"/>
                      <a:gd name="connsiteY20" fmla="*/ 2114550 h 2760151"/>
                      <a:gd name="connsiteX21" fmla="*/ 1286894 w 2318931"/>
                      <a:gd name="connsiteY21" fmla="*/ 2311400 h 2760151"/>
                      <a:gd name="connsiteX22" fmla="*/ 2285824 w 2318931"/>
                      <a:gd name="connsiteY22" fmla="*/ 2620237 h 2760151"/>
                      <a:gd name="connsiteX23" fmla="*/ 2046765 w 2318931"/>
                      <a:gd name="connsiteY23" fmla="*/ 2706029 h 2760151"/>
                      <a:gd name="connsiteX24" fmla="*/ 1739883 w 2318931"/>
                      <a:gd name="connsiteY24" fmla="*/ 2757543 h 2760151"/>
                      <a:gd name="connsiteX25" fmla="*/ 1386190 w 2318931"/>
                      <a:gd name="connsiteY25" fmla="*/ 2639797 h 2760151"/>
                      <a:gd name="connsiteX26" fmla="*/ 899543 w 2318931"/>
                      <a:gd name="connsiteY26" fmla="*/ 2555875 h 2760151"/>
                      <a:gd name="connsiteX27" fmla="*/ 721743 w 2318931"/>
                      <a:gd name="connsiteY27" fmla="*/ 2549525 h 2760151"/>
                      <a:gd name="connsiteX28" fmla="*/ 521718 w 2318931"/>
                      <a:gd name="connsiteY28" fmla="*/ 2454275 h 2760151"/>
                      <a:gd name="connsiteX29" fmla="*/ 210362 w 2318931"/>
                      <a:gd name="connsiteY29" fmla="*/ 2452971 h 2760151"/>
                      <a:gd name="connsiteX30" fmla="*/ 3922 w 2318931"/>
                      <a:gd name="connsiteY30" fmla="*/ 2525996 h 2760151"/>
                      <a:gd name="connsiteX31" fmla="*/ 15875 w 2318931"/>
                      <a:gd name="connsiteY31" fmla="*/ 2249181 h 2760151"/>
                      <a:gd name="connsiteX32" fmla="*/ 0 w 2318931"/>
                      <a:gd name="connsiteY32"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471043 w 2258480"/>
                      <a:gd name="connsiteY17" fmla="*/ 1374776 h 2760151"/>
                      <a:gd name="connsiteX18" fmla="*/ 1494856 w 2258480"/>
                      <a:gd name="connsiteY18" fmla="*/ 1600200 h 2760151"/>
                      <a:gd name="connsiteX19" fmla="*/ 1390081 w 2258480"/>
                      <a:gd name="connsiteY19" fmla="*/ 1838325 h 2760151"/>
                      <a:gd name="connsiteX20" fmla="*/ 1347219 w 2258480"/>
                      <a:gd name="connsiteY20" fmla="*/ 2114550 h 2760151"/>
                      <a:gd name="connsiteX21" fmla="*/ 1286894 w 2258480"/>
                      <a:gd name="connsiteY21" fmla="*/ 2311400 h 2760151"/>
                      <a:gd name="connsiteX22" fmla="*/ 2218206 w 2258480"/>
                      <a:gd name="connsiteY22" fmla="*/ 2565044 h 2760151"/>
                      <a:gd name="connsiteX23" fmla="*/ 2046765 w 2258480"/>
                      <a:gd name="connsiteY23" fmla="*/ 2706029 h 2760151"/>
                      <a:gd name="connsiteX24" fmla="*/ 1739883 w 2258480"/>
                      <a:gd name="connsiteY24" fmla="*/ 2757543 h 2760151"/>
                      <a:gd name="connsiteX25" fmla="*/ 1386190 w 2258480"/>
                      <a:gd name="connsiteY25" fmla="*/ 2639797 h 2760151"/>
                      <a:gd name="connsiteX26" fmla="*/ 899543 w 2258480"/>
                      <a:gd name="connsiteY26" fmla="*/ 2555875 h 2760151"/>
                      <a:gd name="connsiteX27" fmla="*/ 721743 w 2258480"/>
                      <a:gd name="connsiteY27" fmla="*/ 2549525 h 2760151"/>
                      <a:gd name="connsiteX28" fmla="*/ 521718 w 2258480"/>
                      <a:gd name="connsiteY28" fmla="*/ 2454275 h 2760151"/>
                      <a:gd name="connsiteX29" fmla="*/ 210362 w 2258480"/>
                      <a:gd name="connsiteY29" fmla="*/ 2452971 h 2760151"/>
                      <a:gd name="connsiteX30" fmla="*/ 3922 w 2258480"/>
                      <a:gd name="connsiteY30" fmla="*/ 2525996 h 2760151"/>
                      <a:gd name="connsiteX31" fmla="*/ 15875 w 2258480"/>
                      <a:gd name="connsiteY31" fmla="*/ 2249181 h 2760151"/>
                      <a:gd name="connsiteX32" fmla="*/ 0 w 2258480"/>
                      <a:gd name="connsiteY32"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471043 w 2258480"/>
                      <a:gd name="connsiteY17" fmla="*/ 1374776 h 2760151"/>
                      <a:gd name="connsiteX18" fmla="*/ 1494856 w 2258480"/>
                      <a:gd name="connsiteY18" fmla="*/ 1600200 h 2760151"/>
                      <a:gd name="connsiteX19" fmla="*/ 1390081 w 2258480"/>
                      <a:gd name="connsiteY19" fmla="*/ 1838325 h 2760151"/>
                      <a:gd name="connsiteX20" fmla="*/ 1347219 w 2258480"/>
                      <a:gd name="connsiteY20" fmla="*/ 2114550 h 2760151"/>
                      <a:gd name="connsiteX21" fmla="*/ 1286894 w 2258480"/>
                      <a:gd name="connsiteY21" fmla="*/ 2311400 h 2760151"/>
                      <a:gd name="connsiteX22" fmla="*/ 2109180 w 2258480"/>
                      <a:gd name="connsiteY22" fmla="*/ 2378548 h 2760151"/>
                      <a:gd name="connsiteX23" fmla="*/ 2218206 w 2258480"/>
                      <a:gd name="connsiteY23" fmla="*/ 2565044 h 2760151"/>
                      <a:gd name="connsiteX24" fmla="*/ 2046765 w 2258480"/>
                      <a:gd name="connsiteY24" fmla="*/ 2706029 h 2760151"/>
                      <a:gd name="connsiteX25" fmla="*/ 1739883 w 2258480"/>
                      <a:gd name="connsiteY25" fmla="*/ 2757543 h 2760151"/>
                      <a:gd name="connsiteX26" fmla="*/ 1386190 w 2258480"/>
                      <a:gd name="connsiteY26" fmla="*/ 2639797 h 2760151"/>
                      <a:gd name="connsiteX27" fmla="*/ 899543 w 2258480"/>
                      <a:gd name="connsiteY27" fmla="*/ 2555875 h 2760151"/>
                      <a:gd name="connsiteX28" fmla="*/ 721743 w 2258480"/>
                      <a:gd name="connsiteY28" fmla="*/ 2549525 h 2760151"/>
                      <a:gd name="connsiteX29" fmla="*/ 521718 w 2258480"/>
                      <a:gd name="connsiteY29" fmla="*/ 2454275 h 2760151"/>
                      <a:gd name="connsiteX30" fmla="*/ 210362 w 2258480"/>
                      <a:gd name="connsiteY30" fmla="*/ 2452971 h 2760151"/>
                      <a:gd name="connsiteX31" fmla="*/ 3922 w 2258480"/>
                      <a:gd name="connsiteY31" fmla="*/ 2525996 h 2760151"/>
                      <a:gd name="connsiteX32" fmla="*/ 15875 w 2258480"/>
                      <a:gd name="connsiteY32" fmla="*/ 2249181 h 2760151"/>
                      <a:gd name="connsiteX33" fmla="*/ 0 w 2258480"/>
                      <a:gd name="connsiteY33"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471043 w 2258480"/>
                      <a:gd name="connsiteY17" fmla="*/ 1374776 h 2760151"/>
                      <a:gd name="connsiteX18" fmla="*/ 1494856 w 2258480"/>
                      <a:gd name="connsiteY18" fmla="*/ 1600200 h 2760151"/>
                      <a:gd name="connsiteX19" fmla="*/ 1390081 w 2258480"/>
                      <a:gd name="connsiteY19" fmla="*/ 1838325 h 2760151"/>
                      <a:gd name="connsiteX20" fmla="*/ 1347219 w 2258480"/>
                      <a:gd name="connsiteY20" fmla="*/ 2114550 h 2760151"/>
                      <a:gd name="connsiteX21" fmla="*/ 1286894 w 2258480"/>
                      <a:gd name="connsiteY21" fmla="*/ 2311400 h 2760151"/>
                      <a:gd name="connsiteX22" fmla="*/ 1864715 w 2258480"/>
                      <a:gd name="connsiteY22" fmla="*/ 2345432 h 2760151"/>
                      <a:gd name="connsiteX23" fmla="*/ 2109180 w 2258480"/>
                      <a:gd name="connsiteY23" fmla="*/ 2378548 h 2760151"/>
                      <a:gd name="connsiteX24" fmla="*/ 2218206 w 2258480"/>
                      <a:gd name="connsiteY24" fmla="*/ 2565044 h 2760151"/>
                      <a:gd name="connsiteX25" fmla="*/ 2046765 w 2258480"/>
                      <a:gd name="connsiteY25" fmla="*/ 2706029 h 2760151"/>
                      <a:gd name="connsiteX26" fmla="*/ 1739883 w 2258480"/>
                      <a:gd name="connsiteY26" fmla="*/ 2757543 h 2760151"/>
                      <a:gd name="connsiteX27" fmla="*/ 1386190 w 2258480"/>
                      <a:gd name="connsiteY27" fmla="*/ 2639797 h 2760151"/>
                      <a:gd name="connsiteX28" fmla="*/ 899543 w 2258480"/>
                      <a:gd name="connsiteY28" fmla="*/ 2555875 h 2760151"/>
                      <a:gd name="connsiteX29" fmla="*/ 721743 w 2258480"/>
                      <a:gd name="connsiteY29" fmla="*/ 2549525 h 2760151"/>
                      <a:gd name="connsiteX30" fmla="*/ 521718 w 2258480"/>
                      <a:gd name="connsiteY30" fmla="*/ 2454275 h 2760151"/>
                      <a:gd name="connsiteX31" fmla="*/ 210362 w 2258480"/>
                      <a:gd name="connsiteY31" fmla="*/ 2452971 h 2760151"/>
                      <a:gd name="connsiteX32" fmla="*/ 3922 w 2258480"/>
                      <a:gd name="connsiteY32" fmla="*/ 2525996 h 2760151"/>
                      <a:gd name="connsiteX33" fmla="*/ 15875 w 2258480"/>
                      <a:gd name="connsiteY33" fmla="*/ 2249181 h 2760151"/>
                      <a:gd name="connsiteX34" fmla="*/ 0 w 2258480"/>
                      <a:gd name="connsiteY34"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471043 w 2258480"/>
                      <a:gd name="connsiteY17" fmla="*/ 1374776 h 2760151"/>
                      <a:gd name="connsiteX18" fmla="*/ 1494856 w 2258480"/>
                      <a:gd name="connsiteY18" fmla="*/ 1600200 h 2760151"/>
                      <a:gd name="connsiteX19" fmla="*/ 1390081 w 2258480"/>
                      <a:gd name="connsiteY19" fmla="*/ 1838325 h 2760151"/>
                      <a:gd name="connsiteX20" fmla="*/ 1347219 w 2258480"/>
                      <a:gd name="connsiteY20" fmla="*/ 2114550 h 2760151"/>
                      <a:gd name="connsiteX21" fmla="*/ 1286894 w 2258480"/>
                      <a:gd name="connsiteY21" fmla="*/ 2311400 h 2760151"/>
                      <a:gd name="connsiteX22" fmla="*/ 1999951 w 2258480"/>
                      <a:gd name="connsiteY22" fmla="*/ 2062105 h 2760151"/>
                      <a:gd name="connsiteX23" fmla="*/ 1864715 w 2258480"/>
                      <a:gd name="connsiteY23" fmla="*/ 2345432 h 2760151"/>
                      <a:gd name="connsiteX24" fmla="*/ 2109180 w 2258480"/>
                      <a:gd name="connsiteY24" fmla="*/ 2378548 h 2760151"/>
                      <a:gd name="connsiteX25" fmla="*/ 2218206 w 2258480"/>
                      <a:gd name="connsiteY25" fmla="*/ 2565044 h 2760151"/>
                      <a:gd name="connsiteX26" fmla="*/ 2046765 w 2258480"/>
                      <a:gd name="connsiteY26" fmla="*/ 2706029 h 2760151"/>
                      <a:gd name="connsiteX27" fmla="*/ 1739883 w 2258480"/>
                      <a:gd name="connsiteY27" fmla="*/ 2757543 h 2760151"/>
                      <a:gd name="connsiteX28" fmla="*/ 1386190 w 2258480"/>
                      <a:gd name="connsiteY28" fmla="*/ 2639797 h 2760151"/>
                      <a:gd name="connsiteX29" fmla="*/ 899543 w 2258480"/>
                      <a:gd name="connsiteY29" fmla="*/ 2555875 h 2760151"/>
                      <a:gd name="connsiteX30" fmla="*/ 721743 w 2258480"/>
                      <a:gd name="connsiteY30" fmla="*/ 2549525 h 2760151"/>
                      <a:gd name="connsiteX31" fmla="*/ 521718 w 2258480"/>
                      <a:gd name="connsiteY31" fmla="*/ 2454275 h 2760151"/>
                      <a:gd name="connsiteX32" fmla="*/ 210362 w 2258480"/>
                      <a:gd name="connsiteY32" fmla="*/ 2452971 h 2760151"/>
                      <a:gd name="connsiteX33" fmla="*/ 3922 w 2258480"/>
                      <a:gd name="connsiteY33" fmla="*/ 2525996 h 2760151"/>
                      <a:gd name="connsiteX34" fmla="*/ 15875 w 2258480"/>
                      <a:gd name="connsiteY34" fmla="*/ 2249181 h 2760151"/>
                      <a:gd name="connsiteX35" fmla="*/ 0 w 2258480"/>
                      <a:gd name="connsiteY35"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471043 w 2258480"/>
                      <a:gd name="connsiteY17" fmla="*/ 1374776 h 2760151"/>
                      <a:gd name="connsiteX18" fmla="*/ 1494856 w 2258480"/>
                      <a:gd name="connsiteY18" fmla="*/ 1600200 h 2760151"/>
                      <a:gd name="connsiteX19" fmla="*/ 1390081 w 2258480"/>
                      <a:gd name="connsiteY19" fmla="*/ 1838325 h 2760151"/>
                      <a:gd name="connsiteX20" fmla="*/ 1347219 w 2258480"/>
                      <a:gd name="connsiteY20" fmla="*/ 2114550 h 2760151"/>
                      <a:gd name="connsiteX21" fmla="*/ 2041095 w 2258480"/>
                      <a:gd name="connsiteY21" fmla="*/ 1840416 h 2760151"/>
                      <a:gd name="connsiteX22" fmla="*/ 1999951 w 2258480"/>
                      <a:gd name="connsiteY22" fmla="*/ 2062105 h 2760151"/>
                      <a:gd name="connsiteX23" fmla="*/ 1864715 w 2258480"/>
                      <a:gd name="connsiteY23" fmla="*/ 2345432 h 2760151"/>
                      <a:gd name="connsiteX24" fmla="*/ 2109180 w 2258480"/>
                      <a:gd name="connsiteY24" fmla="*/ 2378548 h 2760151"/>
                      <a:gd name="connsiteX25" fmla="*/ 2218206 w 2258480"/>
                      <a:gd name="connsiteY25" fmla="*/ 2565044 h 2760151"/>
                      <a:gd name="connsiteX26" fmla="*/ 2046765 w 2258480"/>
                      <a:gd name="connsiteY26" fmla="*/ 2706029 h 2760151"/>
                      <a:gd name="connsiteX27" fmla="*/ 1739883 w 2258480"/>
                      <a:gd name="connsiteY27" fmla="*/ 2757543 h 2760151"/>
                      <a:gd name="connsiteX28" fmla="*/ 1386190 w 2258480"/>
                      <a:gd name="connsiteY28" fmla="*/ 2639797 h 2760151"/>
                      <a:gd name="connsiteX29" fmla="*/ 899543 w 2258480"/>
                      <a:gd name="connsiteY29" fmla="*/ 2555875 h 2760151"/>
                      <a:gd name="connsiteX30" fmla="*/ 721743 w 2258480"/>
                      <a:gd name="connsiteY30" fmla="*/ 2549525 h 2760151"/>
                      <a:gd name="connsiteX31" fmla="*/ 521718 w 2258480"/>
                      <a:gd name="connsiteY31" fmla="*/ 2454275 h 2760151"/>
                      <a:gd name="connsiteX32" fmla="*/ 210362 w 2258480"/>
                      <a:gd name="connsiteY32" fmla="*/ 2452971 h 2760151"/>
                      <a:gd name="connsiteX33" fmla="*/ 3922 w 2258480"/>
                      <a:gd name="connsiteY33" fmla="*/ 2525996 h 2760151"/>
                      <a:gd name="connsiteX34" fmla="*/ 15875 w 2258480"/>
                      <a:gd name="connsiteY34" fmla="*/ 2249181 h 2760151"/>
                      <a:gd name="connsiteX35" fmla="*/ 0 w 2258480"/>
                      <a:gd name="connsiteY35"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471043 w 2258480"/>
                      <a:gd name="connsiteY17" fmla="*/ 1374776 h 2760151"/>
                      <a:gd name="connsiteX18" fmla="*/ 1494856 w 2258480"/>
                      <a:gd name="connsiteY18" fmla="*/ 1600200 h 2760151"/>
                      <a:gd name="connsiteX19" fmla="*/ 1390081 w 2258480"/>
                      <a:gd name="connsiteY19" fmla="*/ 1838325 h 2760151"/>
                      <a:gd name="connsiteX20" fmla="*/ 2137829 w 2258480"/>
                      <a:gd name="connsiteY20" fmla="*/ 1691399 h 2760151"/>
                      <a:gd name="connsiteX21" fmla="*/ 2041095 w 2258480"/>
                      <a:gd name="connsiteY21" fmla="*/ 1840416 h 2760151"/>
                      <a:gd name="connsiteX22" fmla="*/ 1999951 w 2258480"/>
                      <a:gd name="connsiteY22" fmla="*/ 2062105 h 2760151"/>
                      <a:gd name="connsiteX23" fmla="*/ 1864715 w 2258480"/>
                      <a:gd name="connsiteY23" fmla="*/ 2345432 h 2760151"/>
                      <a:gd name="connsiteX24" fmla="*/ 2109180 w 2258480"/>
                      <a:gd name="connsiteY24" fmla="*/ 2378548 h 2760151"/>
                      <a:gd name="connsiteX25" fmla="*/ 2218206 w 2258480"/>
                      <a:gd name="connsiteY25" fmla="*/ 2565044 h 2760151"/>
                      <a:gd name="connsiteX26" fmla="*/ 2046765 w 2258480"/>
                      <a:gd name="connsiteY26" fmla="*/ 2706029 h 2760151"/>
                      <a:gd name="connsiteX27" fmla="*/ 1739883 w 2258480"/>
                      <a:gd name="connsiteY27" fmla="*/ 2757543 h 2760151"/>
                      <a:gd name="connsiteX28" fmla="*/ 1386190 w 2258480"/>
                      <a:gd name="connsiteY28" fmla="*/ 2639797 h 2760151"/>
                      <a:gd name="connsiteX29" fmla="*/ 899543 w 2258480"/>
                      <a:gd name="connsiteY29" fmla="*/ 2555875 h 2760151"/>
                      <a:gd name="connsiteX30" fmla="*/ 721743 w 2258480"/>
                      <a:gd name="connsiteY30" fmla="*/ 2549525 h 2760151"/>
                      <a:gd name="connsiteX31" fmla="*/ 521718 w 2258480"/>
                      <a:gd name="connsiteY31" fmla="*/ 2454275 h 2760151"/>
                      <a:gd name="connsiteX32" fmla="*/ 210362 w 2258480"/>
                      <a:gd name="connsiteY32" fmla="*/ 2452971 h 2760151"/>
                      <a:gd name="connsiteX33" fmla="*/ 3922 w 2258480"/>
                      <a:gd name="connsiteY33" fmla="*/ 2525996 h 2760151"/>
                      <a:gd name="connsiteX34" fmla="*/ 15875 w 2258480"/>
                      <a:gd name="connsiteY34" fmla="*/ 2249181 h 2760151"/>
                      <a:gd name="connsiteX35" fmla="*/ 0 w 2258480"/>
                      <a:gd name="connsiteY35"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471043 w 2258480"/>
                      <a:gd name="connsiteY17" fmla="*/ 1374776 h 2760151"/>
                      <a:gd name="connsiteX18" fmla="*/ 1494856 w 2258480"/>
                      <a:gd name="connsiteY18" fmla="*/ 1600200 h 2760151"/>
                      <a:gd name="connsiteX19" fmla="*/ 2144282 w 2258480"/>
                      <a:gd name="connsiteY19" fmla="*/ 1426213 h 2760151"/>
                      <a:gd name="connsiteX20" fmla="*/ 2137829 w 2258480"/>
                      <a:gd name="connsiteY20" fmla="*/ 1691399 h 2760151"/>
                      <a:gd name="connsiteX21" fmla="*/ 2041095 w 2258480"/>
                      <a:gd name="connsiteY21" fmla="*/ 1840416 h 2760151"/>
                      <a:gd name="connsiteX22" fmla="*/ 1999951 w 2258480"/>
                      <a:gd name="connsiteY22" fmla="*/ 2062105 h 2760151"/>
                      <a:gd name="connsiteX23" fmla="*/ 1864715 w 2258480"/>
                      <a:gd name="connsiteY23" fmla="*/ 2345432 h 2760151"/>
                      <a:gd name="connsiteX24" fmla="*/ 2109180 w 2258480"/>
                      <a:gd name="connsiteY24" fmla="*/ 2378548 h 2760151"/>
                      <a:gd name="connsiteX25" fmla="*/ 2218206 w 2258480"/>
                      <a:gd name="connsiteY25" fmla="*/ 2565044 h 2760151"/>
                      <a:gd name="connsiteX26" fmla="*/ 2046765 w 2258480"/>
                      <a:gd name="connsiteY26" fmla="*/ 2706029 h 2760151"/>
                      <a:gd name="connsiteX27" fmla="*/ 1739883 w 2258480"/>
                      <a:gd name="connsiteY27" fmla="*/ 2757543 h 2760151"/>
                      <a:gd name="connsiteX28" fmla="*/ 1386190 w 2258480"/>
                      <a:gd name="connsiteY28" fmla="*/ 2639797 h 2760151"/>
                      <a:gd name="connsiteX29" fmla="*/ 899543 w 2258480"/>
                      <a:gd name="connsiteY29" fmla="*/ 2555875 h 2760151"/>
                      <a:gd name="connsiteX30" fmla="*/ 721743 w 2258480"/>
                      <a:gd name="connsiteY30" fmla="*/ 2549525 h 2760151"/>
                      <a:gd name="connsiteX31" fmla="*/ 521718 w 2258480"/>
                      <a:gd name="connsiteY31" fmla="*/ 2454275 h 2760151"/>
                      <a:gd name="connsiteX32" fmla="*/ 210362 w 2258480"/>
                      <a:gd name="connsiteY32" fmla="*/ 2452971 h 2760151"/>
                      <a:gd name="connsiteX33" fmla="*/ 3922 w 2258480"/>
                      <a:gd name="connsiteY33" fmla="*/ 2525996 h 2760151"/>
                      <a:gd name="connsiteX34" fmla="*/ 15875 w 2258480"/>
                      <a:gd name="connsiteY34" fmla="*/ 2249181 h 2760151"/>
                      <a:gd name="connsiteX35" fmla="*/ 0 w 2258480"/>
                      <a:gd name="connsiteY35"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471043 w 2258480"/>
                      <a:gd name="connsiteY17" fmla="*/ 1374776 h 2760151"/>
                      <a:gd name="connsiteX18" fmla="*/ 2093015 w 2258480"/>
                      <a:gd name="connsiteY18" fmla="*/ 1077702 h 2760151"/>
                      <a:gd name="connsiteX19" fmla="*/ 2144282 w 2258480"/>
                      <a:gd name="connsiteY19" fmla="*/ 1426213 h 2760151"/>
                      <a:gd name="connsiteX20" fmla="*/ 2137829 w 2258480"/>
                      <a:gd name="connsiteY20" fmla="*/ 1691399 h 2760151"/>
                      <a:gd name="connsiteX21" fmla="*/ 2041095 w 2258480"/>
                      <a:gd name="connsiteY21" fmla="*/ 1840416 h 2760151"/>
                      <a:gd name="connsiteX22" fmla="*/ 1999951 w 2258480"/>
                      <a:gd name="connsiteY22" fmla="*/ 2062105 h 2760151"/>
                      <a:gd name="connsiteX23" fmla="*/ 1864715 w 2258480"/>
                      <a:gd name="connsiteY23" fmla="*/ 2345432 h 2760151"/>
                      <a:gd name="connsiteX24" fmla="*/ 2109180 w 2258480"/>
                      <a:gd name="connsiteY24" fmla="*/ 2378548 h 2760151"/>
                      <a:gd name="connsiteX25" fmla="*/ 2218206 w 2258480"/>
                      <a:gd name="connsiteY25" fmla="*/ 2565044 h 2760151"/>
                      <a:gd name="connsiteX26" fmla="*/ 2046765 w 2258480"/>
                      <a:gd name="connsiteY26" fmla="*/ 2706029 h 2760151"/>
                      <a:gd name="connsiteX27" fmla="*/ 1739883 w 2258480"/>
                      <a:gd name="connsiteY27" fmla="*/ 2757543 h 2760151"/>
                      <a:gd name="connsiteX28" fmla="*/ 1386190 w 2258480"/>
                      <a:gd name="connsiteY28" fmla="*/ 2639797 h 2760151"/>
                      <a:gd name="connsiteX29" fmla="*/ 899543 w 2258480"/>
                      <a:gd name="connsiteY29" fmla="*/ 2555875 h 2760151"/>
                      <a:gd name="connsiteX30" fmla="*/ 721743 w 2258480"/>
                      <a:gd name="connsiteY30" fmla="*/ 2549525 h 2760151"/>
                      <a:gd name="connsiteX31" fmla="*/ 521718 w 2258480"/>
                      <a:gd name="connsiteY31" fmla="*/ 2454275 h 2760151"/>
                      <a:gd name="connsiteX32" fmla="*/ 210362 w 2258480"/>
                      <a:gd name="connsiteY32" fmla="*/ 2452971 h 2760151"/>
                      <a:gd name="connsiteX33" fmla="*/ 3922 w 2258480"/>
                      <a:gd name="connsiteY33" fmla="*/ 2525996 h 2760151"/>
                      <a:gd name="connsiteX34" fmla="*/ 15875 w 2258480"/>
                      <a:gd name="connsiteY34" fmla="*/ 2249181 h 2760151"/>
                      <a:gd name="connsiteX35" fmla="*/ 0 w 2258480"/>
                      <a:gd name="connsiteY35"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452669 w 2258480"/>
                      <a:gd name="connsiteY16" fmla="*/ 1085927 h 2760151"/>
                      <a:gd name="connsiteX17" fmla="*/ 1679098 w 2258480"/>
                      <a:gd name="connsiteY17" fmla="*/ 804443 h 2760151"/>
                      <a:gd name="connsiteX18" fmla="*/ 2093015 w 2258480"/>
                      <a:gd name="connsiteY18" fmla="*/ 1077702 h 2760151"/>
                      <a:gd name="connsiteX19" fmla="*/ 2144282 w 2258480"/>
                      <a:gd name="connsiteY19" fmla="*/ 1426213 h 2760151"/>
                      <a:gd name="connsiteX20" fmla="*/ 2137829 w 2258480"/>
                      <a:gd name="connsiteY20" fmla="*/ 1691399 h 2760151"/>
                      <a:gd name="connsiteX21" fmla="*/ 2041095 w 2258480"/>
                      <a:gd name="connsiteY21" fmla="*/ 1840416 h 2760151"/>
                      <a:gd name="connsiteX22" fmla="*/ 1999951 w 2258480"/>
                      <a:gd name="connsiteY22" fmla="*/ 2062105 h 2760151"/>
                      <a:gd name="connsiteX23" fmla="*/ 1864715 w 2258480"/>
                      <a:gd name="connsiteY23" fmla="*/ 2345432 h 2760151"/>
                      <a:gd name="connsiteX24" fmla="*/ 2109180 w 2258480"/>
                      <a:gd name="connsiteY24" fmla="*/ 2378548 h 2760151"/>
                      <a:gd name="connsiteX25" fmla="*/ 2218206 w 2258480"/>
                      <a:gd name="connsiteY25" fmla="*/ 2565044 h 2760151"/>
                      <a:gd name="connsiteX26" fmla="*/ 2046765 w 2258480"/>
                      <a:gd name="connsiteY26" fmla="*/ 2706029 h 2760151"/>
                      <a:gd name="connsiteX27" fmla="*/ 1739883 w 2258480"/>
                      <a:gd name="connsiteY27" fmla="*/ 2757543 h 2760151"/>
                      <a:gd name="connsiteX28" fmla="*/ 1386190 w 2258480"/>
                      <a:gd name="connsiteY28" fmla="*/ 2639797 h 2760151"/>
                      <a:gd name="connsiteX29" fmla="*/ 899543 w 2258480"/>
                      <a:gd name="connsiteY29" fmla="*/ 2555875 h 2760151"/>
                      <a:gd name="connsiteX30" fmla="*/ 721743 w 2258480"/>
                      <a:gd name="connsiteY30" fmla="*/ 2549525 h 2760151"/>
                      <a:gd name="connsiteX31" fmla="*/ 521718 w 2258480"/>
                      <a:gd name="connsiteY31" fmla="*/ 2454275 h 2760151"/>
                      <a:gd name="connsiteX32" fmla="*/ 210362 w 2258480"/>
                      <a:gd name="connsiteY32" fmla="*/ 2452971 h 2760151"/>
                      <a:gd name="connsiteX33" fmla="*/ 3922 w 2258480"/>
                      <a:gd name="connsiteY33" fmla="*/ 2525996 h 2760151"/>
                      <a:gd name="connsiteX34" fmla="*/ 15875 w 2258480"/>
                      <a:gd name="connsiteY34" fmla="*/ 2249181 h 2760151"/>
                      <a:gd name="connsiteX35" fmla="*/ 0 w 2258480"/>
                      <a:gd name="connsiteY35"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429644 w 2258480"/>
                      <a:gd name="connsiteY6" fmla="*/ 673100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567100 w 2258480"/>
                      <a:gd name="connsiteY16" fmla="*/ 526632 h 2760151"/>
                      <a:gd name="connsiteX17" fmla="*/ 1679098 w 2258480"/>
                      <a:gd name="connsiteY17" fmla="*/ 804443 h 2760151"/>
                      <a:gd name="connsiteX18" fmla="*/ 2093015 w 2258480"/>
                      <a:gd name="connsiteY18" fmla="*/ 1077702 h 2760151"/>
                      <a:gd name="connsiteX19" fmla="*/ 2144282 w 2258480"/>
                      <a:gd name="connsiteY19" fmla="*/ 1426213 h 2760151"/>
                      <a:gd name="connsiteX20" fmla="*/ 2137829 w 2258480"/>
                      <a:gd name="connsiteY20" fmla="*/ 1691399 h 2760151"/>
                      <a:gd name="connsiteX21" fmla="*/ 2041095 w 2258480"/>
                      <a:gd name="connsiteY21" fmla="*/ 1840416 h 2760151"/>
                      <a:gd name="connsiteX22" fmla="*/ 1999951 w 2258480"/>
                      <a:gd name="connsiteY22" fmla="*/ 2062105 h 2760151"/>
                      <a:gd name="connsiteX23" fmla="*/ 1864715 w 2258480"/>
                      <a:gd name="connsiteY23" fmla="*/ 2345432 h 2760151"/>
                      <a:gd name="connsiteX24" fmla="*/ 2109180 w 2258480"/>
                      <a:gd name="connsiteY24" fmla="*/ 2378548 h 2760151"/>
                      <a:gd name="connsiteX25" fmla="*/ 2218206 w 2258480"/>
                      <a:gd name="connsiteY25" fmla="*/ 2565044 h 2760151"/>
                      <a:gd name="connsiteX26" fmla="*/ 2046765 w 2258480"/>
                      <a:gd name="connsiteY26" fmla="*/ 2706029 h 2760151"/>
                      <a:gd name="connsiteX27" fmla="*/ 1739883 w 2258480"/>
                      <a:gd name="connsiteY27" fmla="*/ 2757543 h 2760151"/>
                      <a:gd name="connsiteX28" fmla="*/ 1386190 w 2258480"/>
                      <a:gd name="connsiteY28" fmla="*/ 2639797 h 2760151"/>
                      <a:gd name="connsiteX29" fmla="*/ 899543 w 2258480"/>
                      <a:gd name="connsiteY29" fmla="*/ 2555875 h 2760151"/>
                      <a:gd name="connsiteX30" fmla="*/ 721743 w 2258480"/>
                      <a:gd name="connsiteY30" fmla="*/ 2549525 h 2760151"/>
                      <a:gd name="connsiteX31" fmla="*/ 521718 w 2258480"/>
                      <a:gd name="connsiteY31" fmla="*/ 2454275 h 2760151"/>
                      <a:gd name="connsiteX32" fmla="*/ 210362 w 2258480"/>
                      <a:gd name="connsiteY32" fmla="*/ 2452971 h 2760151"/>
                      <a:gd name="connsiteX33" fmla="*/ 3922 w 2258480"/>
                      <a:gd name="connsiteY33" fmla="*/ 2525996 h 2760151"/>
                      <a:gd name="connsiteX34" fmla="*/ 15875 w 2258480"/>
                      <a:gd name="connsiteY34" fmla="*/ 2249181 h 2760151"/>
                      <a:gd name="connsiteX35" fmla="*/ 0 w 2258480"/>
                      <a:gd name="connsiteY35"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606492 w 2258480"/>
                      <a:gd name="connsiteY6" fmla="*/ 662061 h 2760151"/>
                      <a:gd name="connsiteX7" fmla="*/ 578869 w 2258480"/>
                      <a:gd name="connsiteY7" fmla="*/ 596900 h 2760151"/>
                      <a:gd name="connsiteX8" fmla="*/ 702694 w 2258480"/>
                      <a:gd name="connsiteY8" fmla="*/ 457200 h 2760151"/>
                      <a:gd name="connsiteX9" fmla="*/ 947169 w 2258480"/>
                      <a:gd name="connsiteY9" fmla="*/ 149225 h 2760151"/>
                      <a:gd name="connsiteX10" fmla="*/ 1013844 w 2258480"/>
                      <a:gd name="connsiteY10" fmla="*/ 50801 h 2760151"/>
                      <a:gd name="connsiteX11" fmla="*/ 1118618 w 2258480"/>
                      <a:gd name="connsiteY11" fmla="*/ 0 h 2760151"/>
                      <a:gd name="connsiteX12" fmla="*/ 1124968 w 2258480"/>
                      <a:gd name="connsiteY12" fmla="*/ 279401 h 2760151"/>
                      <a:gd name="connsiteX13" fmla="*/ 1239268 w 2258480"/>
                      <a:gd name="connsiteY13" fmla="*/ 438151 h 2760151"/>
                      <a:gd name="connsiteX14" fmla="*/ 1324993 w 2258480"/>
                      <a:gd name="connsiteY14" fmla="*/ 488951 h 2760151"/>
                      <a:gd name="connsiteX15" fmla="*/ 1401193 w 2258480"/>
                      <a:gd name="connsiteY15" fmla="*/ 733426 h 2760151"/>
                      <a:gd name="connsiteX16" fmla="*/ 1567100 w 2258480"/>
                      <a:gd name="connsiteY16" fmla="*/ 526632 h 2760151"/>
                      <a:gd name="connsiteX17" fmla="*/ 1679098 w 2258480"/>
                      <a:gd name="connsiteY17" fmla="*/ 804443 h 2760151"/>
                      <a:gd name="connsiteX18" fmla="*/ 2093015 w 2258480"/>
                      <a:gd name="connsiteY18" fmla="*/ 1077702 h 2760151"/>
                      <a:gd name="connsiteX19" fmla="*/ 2144282 w 2258480"/>
                      <a:gd name="connsiteY19" fmla="*/ 1426213 h 2760151"/>
                      <a:gd name="connsiteX20" fmla="*/ 2137829 w 2258480"/>
                      <a:gd name="connsiteY20" fmla="*/ 1691399 h 2760151"/>
                      <a:gd name="connsiteX21" fmla="*/ 2041095 w 2258480"/>
                      <a:gd name="connsiteY21" fmla="*/ 1840416 h 2760151"/>
                      <a:gd name="connsiteX22" fmla="*/ 1999951 w 2258480"/>
                      <a:gd name="connsiteY22" fmla="*/ 2062105 h 2760151"/>
                      <a:gd name="connsiteX23" fmla="*/ 1864715 w 2258480"/>
                      <a:gd name="connsiteY23" fmla="*/ 2345432 h 2760151"/>
                      <a:gd name="connsiteX24" fmla="*/ 2109180 w 2258480"/>
                      <a:gd name="connsiteY24" fmla="*/ 2378548 h 2760151"/>
                      <a:gd name="connsiteX25" fmla="*/ 2218206 w 2258480"/>
                      <a:gd name="connsiteY25" fmla="*/ 2565044 h 2760151"/>
                      <a:gd name="connsiteX26" fmla="*/ 2046765 w 2258480"/>
                      <a:gd name="connsiteY26" fmla="*/ 2706029 h 2760151"/>
                      <a:gd name="connsiteX27" fmla="*/ 1739883 w 2258480"/>
                      <a:gd name="connsiteY27" fmla="*/ 2757543 h 2760151"/>
                      <a:gd name="connsiteX28" fmla="*/ 1386190 w 2258480"/>
                      <a:gd name="connsiteY28" fmla="*/ 2639797 h 2760151"/>
                      <a:gd name="connsiteX29" fmla="*/ 899543 w 2258480"/>
                      <a:gd name="connsiteY29" fmla="*/ 2555875 h 2760151"/>
                      <a:gd name="connsiteX30" fmla="*/ 721743 w 2258480"/>
                      <a:gd name="connsiteY30" fmla="*/ 2549525 h 2760151"/>
                      <a:gd name="connsiteX31" fmla="*/ 521718 w 2258480"/>
                      <a:gd name="connsiteY31" fmla="*/ 2454275 h 2760151"/>
                      <a:gd name="connsiteX32" fmla="*/ 210362 w 2258480"/>
                      <a:gd name="connsiteY32" fmla="*/ 2452971 h 2760151"/>
                      <a:gd name="connsiteX33" fmla="*/ 3922 w 2258480"/>
                      <a:gd name="connsiteY33" fmla="*/ 2525996 h 2760151"/>
                      <a:gd name="connsiteX34" fmla="*/ 15875 w 2258480"/>
                      <a:gd name="connsiteY34" fmla="*/ 2249181 h 2760151"/>
                      <a:gd name="connsiteX35" fmla="*/ 0 w 2258480"/>
                      <a:gd name="connsiteY35"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522757 w 2258480"/>
                      <a:gd name="connsiteY6" fmla="*/ 803693 h 2760151"/>
                      <a:gd name="connsiteX7" fmla="*/ 606492 w 2258480"/>
                      <a:gd name="connsiteY7" fmla="*/ 662061 h 2760151"/>
                      <a:gd name="connsiteX8" fmla="*/ 578869 w 2258480"/>
                      <a:gd name="connsiteY8" fmla="*/ 596900 h 2760151"/>
                      <a:gd name="connsiteX9" fmla="*/ 702694 w 2258480"/>
                      <a:gd name="connsiteY9" fmla="*/ 457200 h 2760151"/>
                      <a:gd name="connsiteX10" fmla="*/ 947169 w 2258480"/>
                      <a:gd name="connsiteY10" fmla="*/ 149225 h 2760151"/>
                      <a:gd name="connsiteX11" fmla="*/ 1013844 w 2258480"/>
                      <a:gd name="connsiteY11" fmla="*/ 50801 h 2760151"/>
                      <a:gd name="connsiteX12" fmla="*/ 1118618 w 2258480"/>
                      <a:gd name="connsiteY12" fmla="*/ 0 h 2760151"/>
                      <a:gd name="connsiteX13" fmla="*/ 1124968 w 2258480"/>
                      <a:gd name="connsiteY13" fmla="*/ 279401 h 2760151"/>
                      <a:gd name="connsiteX14" fmla="*/ 1239268 w 2258480"/>
                      <a:gd name="connsiteY14" fmla="*/ 438151 h 2760151"/>
                      <a:gd name="connsiteX15" fmla="*/ 1324993 w 2258480"/>
                      <a:gd name="connsiteY15" fmla="*/ 488951 h 2760151"/>
                      <a:gd name="connsiteX16" fmla="*/ 1401193 w 2258480"/>
                      <a:gd name="connsiteY16" fmla="*/ 733426 h 2760151"/>
                      <a:gd name="connsiteX17" fmla="*/ 1567100 w 2258480"/>
                      <a:gd name="connsiteY17" fmla="*/ 526632 h 2760151"/>
                      <a:gd name="connsiteX18" fmla="*/ 1679098 w 2258480"/>
                      <a:gd name="connsiteY18" fmla="*/ 804443 h 2760151"/>
                      <a:gd name="connsiteX19" fmla="*/ 2093015 w 2258480"/>
                      <a:gd name="connsiteY19" fmla="*/ 1077702 h 2760151"/>
                      <a:gd name="connsiteX20" fmla="*/ 2144282 w 2258480"/>
                      <a:gd name="connsiteY20" fmla="*/ 1426213 h 2760151"/>
                      <a:gd name="connsiteX21" fmla="*/ 2137829 w 2258480"/>
                      <a:gd name="connsiteY21" fmla="*/ 1691399 h 2760151"/>
                      <a:gd name="connsiteX22" fmla="*/ 2041095 w 2258480"/>
                      <a:gd name="connsiteY22" fmla="*/ 1840416 h 2760151"/>
                      <a:gd name="connsiteX23" fmla="*/ 1999951 w 2258480"/>
                      <a:gd name="connsiteY23" fmla="*/ 2062105 h 2760151"/>
                      <a:gd name="connsiteX24" fmla="*/ 1864715 w 2258480"/>
                      <a:gd name="connsiteY24" fmla="*/ 2345432 h 2760151"/>
                      <a:gd name="connsiteX25" fmla="*/ 2109180 w 2258480"/>
                      <a:gd name="connsiteY25" fmla="*/ 2378548 h 2760151"/>
                      <a:gd name="connsiteX26" fmla="*/ 2218206 w 2258480"/>
                      <a:gd name="connsiteY26" fmla="*/ 2565044 h 2760151"/>
                      <a:gd name="connsiteX27" fmla="*/ 2046765 w 2258480"/>
                      <a:gd name="connsiteY27" fmla="*/ 2706029 h 2760151"/>
                      <a:gd name="connsiteX28" fmla="*/ 1739883 w 2258480"/>
                      <a:gd name="connsiteY28" fmla="*/ 2757543 h 2760151"/>
                      <a:gd name="connsiteX29" fmla="*/ 1386190 w 2258480"/>
                      <a:gd name="connsiteY29" fmla="*/ 2639797 h 2760151"/>
                      <a:gd name="connsiteX30" fmla="*/ 899543 w 2258480"/>
                      <a:gd name="connsiteY30" fmla="*/ 2555875 h 2760151"/>
                      <a:gd name="connsiteX31" fmla="*/ 721743 w 2258480"/>
                      <a:gd name="connsiteY31" fmla="*/ 2549525 h 2760151"/>
                      <a:gd name="connsiteX32" fmla="*/ 521718 w 2258480"/>
                      <a:gd name="connsiteY32" fmla="*/ 2454275 h 2760151"/>
                      <a:gd name="connsiteX33" fmla="*/ 210362 w 2258480"/>
                      <a:gd name="connsiteY33" fmla="*/ 2452971 h 2760151"/>
                      <a:gd name="connsiteX34" fmla="*/ 3922 w 2258480"/>
                      <a:gd name="connsiteY34" fmla="*/ 2525996 h 2760151"/>
                      <a:gd name="connsiteX35" fmla="*/ 15875 w 2258480"/>
                      <a:gd name="connsiteY35" fmla="*/ 2249181 h 2760151"/>
                      <a:gd name="connsiteX36" fmla="*/ 0 w 2258480"/>
                      <a:gd name="connsiteY36"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522757 w 2258480"/>
                      <a:gd name="connsiteY6" fmla="*/ 803693 h 2760151"/>
                      <a:gd name="connsiteX7" fmla="*/ 606492 w 2258480"/>
                      <a:gd name="connsiteY7" fmla="*/ 662061 h 2760151"/>
                      <a:gd name="connsiteX8" fmla="*/ 776522 w 2258480"/>
                      <a:gd name="connsiteY8" fmla="*/ 589541 h 2760151"/>
                      <a:gd name="connsiteX9" fmla="*/ 702694 w 2258480"/>
                      <a:gd name="connsiteY9" fmla="*/ 457200 h 2760151"/>
                      <a:gd name="connsiteX10" fmla="*/ 947169 w 2258480"/>
                      <a:gd name="connsiteY10" fmla="*/ 149225 h 2760151"/>
                      <a:gd name="connsiteX11" fmla="*/ 1013844 w 2258480"/>
                      <a:gd name="connsiteY11" fmla="*/ 50801 h 2760151"/>
                      <a:gd name="connsiteX12" fmla="*/ 1118618 w 2258480"/>
                      <a:gd name="connsiteY12" fmla="*/ 0 h 2760151"/>
                      <a:gd name="connsiteX13" fmla="*/ 1124968 w 2258480"/>
                      <a:gd name="connsiteY13" fmla="*/ 279401 h 2760151"/>
                      <a:gd name="connsiteX14" fmla="*/ 1239268 w 2258480"/>
                      <a:gd name="connsiteY14" fmla="*/ 438151 h 2760151"/>
                      <a:gd name="connsiteX15" fmla="*/ 1324993 w 2258480"/>
                      <a:gd name="connsiteY15" fmla="*/ 488951 h 2760151"/>
                      <a:gd name="connsiteX16" fmla="*/ 1401193 w 2258480"/>
                      <a:gd name="connsiteY16" fmla="*/ 733426 h 2760151"/>
                      <a:gd name="connsiteX17" fmla="*/ 1567100 w 2258480"/>
                      <a:gd name="connsiteY17" fmla="*/ 526632 h 2760151"/>
                      <a:gd name="connsiteX18" fmla="*/ 1679098 w 2258480"/>
                      <a:gd name="connsiteY18" fmla="*/ 804443 h 2760151"/>
                      <a:gd name="connsiteX19" fmla="*/ 2093015 w 2258480"/>
                      <a:gd name="connsiteY19" fmla="*/ 1077702 h 2760151"/>
                      <a:gd name="connsiteX20" fmla="*/ 2144282 w 2258480"/>
                      <a:gd name="connsiteY20" fmla="*/ 1426213 h 2760151"/>
                      <a:gd name="connsiteX21" fmla="*/ 2137829 w 2258480"/>
                      <a:gd name="connsiteY21" fmla="*/ 1691399 h 2760151"/>
                      <a:gd name="connsiteX22" fmla="*/ 2041095 w 2258480"/>
                      <a:gd name="connsiteY22" fmla="*/ 1840416 h 2760151"/>
                      <a:gd name="connsiteX23" fmla="*/ 1999951 w 2258480"/>
                      <a:gd name="connsiteY23" fmla="*/ 2062105 h 2760151"/>
                      <a:gd name="connsiteX24" fmla="*/ 1864715 w 2258480"/>
                      <a:gd name="connsiteY24" fmla="*/ 2345432 h 2760151"/>
                      <a:gd name="connsiteX25" fmla="*/ 2109180 w 2258480"/>
                      <a:gd name="connsiteY25" fmla="*/ 2378548 h 2760151"/>
                      <a:gd name="connsiteX26" fmla="*/ 2218206 w 2258480"/>
                      <a:gd name="connsiteY26" fmla="*/ 2565044 h 2760151"/>
                      <a:gd name="connsiteX27" fmla="*/ 2046765 w 2258480"/>
                      <a:gd name="connsiteY27" fmla="*/ 2706029 h 2760151"/>
                      <a:gd name="connsiteX28" fmla="*/ 1739883 w 2258480"/>
                      <a:gd name="connsiteY28" fmla="*/ 2757543 h 2760151"/>
                      <a:gd name="connsiteX29" fmla="*/ 1386190 w 2258480"/>
                      <a:gd name="connsiteY29" fmla="*/ 2639797 h 2760151"/>
                      <a:gd name="connsiteX30" fmla="*/ 899543 w 2258480"/>
                      <a:gd name="connsiteY30" fmla="*/ 2555875 h 2760151"/>
                      <a:gd name="connsiteX31" fmla="*/ 721743 w 2258480"/>
                      <a:gd name="connsiteY31" fmla="*/ 2549525 h 2760151"/>
                      <a:gd name="connsiteX32" fmla="*/ 521718 w 2258480"/>
                      <a:gd name="connsiteY32" fmla="*/ 2454275 h 2760151"/>
                      <a:gd name="connsiteX33" fmla="*/ 210362 w 2258480"/>
                      <a:gd name="connsiteY33" fmla="*/ 2452971 h 2760151"/>
                      <a:gd name="connsiteX34" fmla="*/ 3922 w 2258480"/>
                      <a:gd name="connsiteY34" fmla="*/ 2525996 h 2760151"/>
                      <a:gd name="connsiteX35" fmla="*/ 15875 w 2258480"/>
                      <a:gd name="connsiteY35" fmla="*/ 2249181 h 2760151"/>
                      <a:gd name="connsiteX36" fmla="*/ 0 w 2258480"/>
                      <a:gd name="connsiteY36"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522757 w 2258480"/>
                      <a:gd name="connsiteY6" fmla="*/ 803693 h 2760151"/>
                      <a:gd name="connsiteX7" fmla="*/ 606492 w 2258480"/>
                      <a:gd name="connsiteY7" fmla="*/ 662061 h 2760151"/>
                      <a:gd name="connsiteX8" fmla="*/ 776522 w 2258480"/>
                      <a:gd name="connsiteY8" fmla="*/ 589541 h 2760151"/>
                      <a:gd name="connsiteX9" fmla="*/ 1363270 w 2258480"/>
                      <a:gd name="connsiteY9" fmla="*/ 199631 h 2760151"/>
                      <a:gd name="connsiteX10" fmla="*/ 947169 w 2258480"/>
                      <a:gd name="connsiteY10" fmla="*/ 149225 h 2760151"/>
                      <a:gd name="connsiteX11" fmla="*/ 1013844 w 2258480"/>
                      <a:gd name="connsiteY11" fmla="*/ 50801 h 2760151"/>
                      <a:gd name="connsiteX12" fmla="*/ 1118618 w 2258480"/>
                      <a:gd name="connsiteY12" fmla="*/ 0 h 2760151"/>
                      <a:gd name="connsiteX13" fmla="*/ 1124968 w 2258480"/>
                      <a:gd name="connsiteY13" fmla="*/ 279401 h 2760151"/>
                      <a:gd name="connsiteX14" fmla="*/ 1239268 w 2258480"/>
                      <a:gd name="connsiteY14" fmla="*/ 438151 h 2760151"/>
                      <a:gd name="connsiteX15" fmla="*/ 1324993 w 2258480"/>
                      <a:gd name="connsiteY15" fmla="*/ 488951 h 2760151"/>
                      <a:gd name="connsiteX16" fmla="*/ 1401193 w 2258480"/>
                      <a:gd name="connsiteY16" fmla="*/ 733426 h 2760151"/>
                      <a:gd name="connsiteX17" fmla="*/ 1567100 w 2258480"/>
                      <a:gd name="connsiteY17" fmla="*/ 526632 h 2760151"/>
                      <a:gd name="connsiteX18" fmla="*/ 1679098 w 2258480"/>
                      <a:gd name="connsiteY18" fmla="*/ 804443 h 2760151"/>
                      <a:gd name="connsiteX19" fmla="*/ 2093015 w 2258480"/>
                      <a:gd name="connsiteY19" fmla="*/ 1077702 h 2760151"/>
                      <a:gd name="connsiteX20" fmla="*/ 2144282 w 2258480"/>
                      <a:gd name="connsiteY20" fmla="*/ 1426213 h 2760151"/>
                      <a:gd name="connsiteX21" fmla="*/ 2137829 w 2258480"/>
                      <a:gd name="connsiteY21" fmla="*/ 1691399 h 2760151"/>
                      <a:gd name="connsiteX22" fmla="*/ 2041095 w 2258480"/>
                      <a:gd name="connsiteY22" fmla="*/ 1840416 h 2760151"/>
                      <a:gd name="connsiteX23" fmla="*/ 1999951 w 2258480"/>
                      <a:gd name="connsiteY23" fmla="*/ 2062105 h 2760151"/>
                      <a:gd name="connsiteX24" fmla="*/ 1864715 w 2258480"/>
                      <a:gd name="connsiteY24" fmla="*/ 2345432 h 2760151"/>
                      <a:gd name="connsiteX25" fmla="*/ 2109180 w 2258480"/>
                      <a:gd name="connsiteY25" fmla="*/ 2378548 h 2760151"/>
                      <a:gd name="connsiteX26" fmla="*/ 2218206 w 2258480"/>
                      <a:gd name="connsiteY26" fmla="*/ 2565044 h 2760151"/>
                      <a:gd name="connsiteX27" fmla="*/ 2046765 w 2258480"/>
                      <a:gd name="connsiteY27" fmla="*/ 2706029 h 2760151"/>
                      <a:gd name="connsiteX28" fmla="*/ 1739883 w 2258480"/>
                      <a:gd name="connsiteY28" fmla="*/ 2757543 h 2760151"/>
                      <a:gd name="connsiteX29" fmla="*/ 1386190 w 2258480"/>
                      <a:gd name="connsiteY29" fmla="*/ 2639797 h 2760151"/>
                      <a:gd name="connsiteX30" fmla="*/ 899543 w 2258480"/>
                      <a:gd name="connsiteY30" fmla="*/ 2555875 h 2760151"/>
                      <a:gd name="connsiteX31" fmla="*/ 721743 w 2258480"/>
                      <a:gd name="connsiteY31" fmla="*/ 2549525 h 2760151"/>
                      <a:gd name="connsiteX32" fmla="*/ 521718 w 2258480"/>
                      <a:gd name="connsiteY32" fmla="*/ 2454275 h 2760151"/>
                      <a:gd name="connsiteX33" fmla="*/ 210362 w 2258480"/>
                      <a:gd name="connsiteY33" fmla="*/ 2452971 h 2760151"/>
                      <a:gd name="connsiteX34" fmla="*/ 3922 w 2258480"/>
                      <a:gd name="connsiteY34" fmla="*/ 2525996 h 2760151"/>
                      <a:gd name="connsiteX35" fmla="*/ 15875 w 2258480"/>
                      <a:gd name="connsiteY35" fmla="*/ 2249181 h 2760151"/>
                      <a:gd name="connsiteX36" fmla="*/ 0 w 2258480"/>
                      <a:gd name="connsiteY36"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522757 w 2258480"/>
                      <a:gd name="connsiteY6" fmla="*/ 803693 h 2760151"/>
                      <a:gd name="connsiteX7" fmla="*/ 606492 w 2258480"/>
                      <a:gd name="connsiteY7" fmla="*/ 662061 h 2760151"/>
                      <a:gd name="connsiteX8" fmla="*/ 776522 w 2258480"/>
                      <a:gd name="connsiteY8" fmla="*/ 589541 h 2760151"/>
                      <a:gd name="connsiteX9" fmla="*/ 1363270 w 2258480"/>
                      <a:gd name="connsiteY9" fmla="*/ 199631 h 2760151"/>
                      <a:gd name="connsiteX10" fmla="*/ 1495416 w 2258480"/>
                      <a:gd name="connsiteY10" fmla="*/ 273835 h 2760151"/>
                      <a:gd name="connsiteX11" fmla="*/ 947169 w 2258480"/>
                      <a:gd name="connsiteY11" fmla="*/ 149225 h 2760151"/>
                      <a:gd name="connsiteX12" fmla="*/ 1013844 w 2258480"/>
                      <a:gd name="connsiteY12" fmla="*/ 50801 h 2760151"/>
                      <a:gd name="connsiteX13" fmla="*/ 1118618 w 2258480"/>
                      <a:gd name="connsiteY13" fmla="*/ 0 h 2760151"/>
                      <a:gd name="connsiteX14" fmla="*/ 1124968 w 2258480"/>
                      <a:gd name="connsiteY14" fmla="*/ 279401 h 2760151"/>
                      <a:gd name="connsiteX15" fmla="*/ 1239268 w 2258480"/>
                      <a:gd name="connsiteY15" fmla="*/ 438151 h 2760151"/>
                      <a:gd name="connsiteX16" fmla="*/ 1324993 w 2258480"/>
                      <a:gd name="connsiteY16" fmla="*/ 488951 h 2760151"/>
                      <a:gd name="connsiteX17" fmla="*/ 1401193 w 2258480"/>
                      <a:gd name="connsiteY17" fmla="*/ 733426 h 2760151"/>
                      <a:gd name="connsiteX18" fmla="*/ 1567100 w 2258480"/>
                      <a:gd name="connsiteY18" fmla="*/ 526632 h 2760151"/>
                      <a:gd name="connsiteX19" fmla="*/ 1679098 w 2258480"/>
                      <a:gd name="connsiteY19" fmla="*/ 804443 h 2760151"/>
                      <a:gd name="connsiteX20" fmla="*/ 2093015 w 2258480"/>
                      <a:gd name="connsiteY20" fmla="*/ 1077702 h 2760151"/>
                      <a:gd name="connsiteX21" fmla="*/ 2144282 w 2258480"/>
                      <a:gd name="connsiteY21" fmla="*/ 1426213 h 2760151"/>
                      <a:gd name="connsiteX22" fmla="*/ 2137829 w 2258480"/>
                      <a:gd name="connsiteY22" fmla="*/ 1691399 h 2760151"/>
                      <a:gd name="connsiteX23" fmla="*/ 2041095 w 2258480"/>
                      <a:gd name="connsiteY23" fmla="*/ 1840416 h 2760151"/>
                      <a:gd name="connsiteX24" fmla="*/ 1999951 w 2258480"/>
                      <a:gd name="connsiteY24" fmla="*/ 2062105 h 2760151"/>
                      <a:gd name="connsiteX25" fmla="*/ 1864715 w 2258480"/>
                      <a:gd name="connsiteY25" fmla="*/ 2345432 h 2760151"/>
                      <a:gd name="connsiteX26" fmla="*/ 2109180 w 2258480"/>
                      <a:gd name="connsiteY26" fmla="*/ 2378548 h 2760151"/>
                      <a:gd name="connsiteX27" fmla="*/ 2218206 w 2258480"/>
                      <a:gd name="connsiteY27" fmla="*/ 2565044 h 2760151"/>
                      <a:gd name="connsiteX28" fmla="*/ 2046765 w 2258480"/>
                      <a:gd name="connsiteY28" fmla="*/ 2706029 h 2760151"/>
                      <a:gd name="connsiteX29" fmla="*/ 1739883 w 2258480"/>
                      <a:gd name="connsiteY29" fmla="*/ 2757543 h 2760151"/>
                      <a:gd name="connsiteX30" fmla="*/ 1386190 w 2258480"/>
                      <a:gd name="connsiteY30" fmla="*/ 2639797 h 2760151"/>
                      <a:gd name="connsiteX31" fmla="*/ 899543 w 2258480"/>
                      <a:gd name="connsiteY31" fmla="*/ 2555875 h 2760151"/>
                      <a:gd name="connsiteX32" fmla="*/ 721743 w 2258480"/>
                      <a:gd name="connsiteY32" fmla="*/ 2549525 h 2760151"/>
                      <a:gd name="connsiteX33" fmla="*/ 521718 w 2258480"/>
                      <a:gd name="connsiteY33" fmla="*/ 2454275 h 2760151"/>
                      <a:gd name="connsiteX34" fmla="*/ 210362 w 2258480"/>
                      <a:gd name="connsiteY34" fmla="*/ 2452971 h 2760151"/>
                      <a:gd name="connsiteX35" fmla="*/ 3922 w 2258480"/>
                      <a:gd name="connsiteY35" fmla="*/ 2525996 h 2760151"/>
                      <a:gd name="connsiteX36" fmla="*/ 15875 w 2258480"/>
                      <a:gd name="connsiteY36" fmla="*/ 2249181 h 2760151"/>
                      <a:gd name="connsiteX37" fmla="*/ 0 w 2258480"/>
                      <a:gd name="connsiteY37" fmla="*/ 2067002 h 2760151"/>
                      <a:gd name="connsiteX0" fmla="*/ 0 w 2258480"/>
                      <a:gd name="connsiteY0" fmla="*/ 2067002 h 2760151"/>
                      <a:gd name="connsiteX1" fmla="*/ 32769 w 2258480"/>
                      <a:gd name="connsiteY1" fmla="*/ 1371600 h 2760151"/>
                      <a:gd name="connsiteX2" fmla="*/ 39119 w 2258480"/>
                      <a:gd name="connsiteY2" fmla="*/ 1177925 h 2760151"/>
                      <a:gd name="connsiteX3" fmla="*/ 23244 w 2258480"/>
                      <a:gd name="connsiteY3" fmla="*/ 1006475 h 2760151"/>
                      <a:gd name="connsiteX4" fmla="*/ 67694 w 2258480"/>
                      <a:gd name="connsiteY4" fmla="*/ 933450 h 2760151"/>
                      <a:gd name="connsiteX5" fmla="*/ 293119 w 2258480"/>
                      <a:gd name="connsiteY5" fmla="*/ 882650 h 2760151"/>
                      <a:gd name="connsiteX6" fmla="*/ 522757 w 2258480"/>
                      <a:gd name="connsiteY6" fmla="*/ 803693 h 2760151"/>
                      <a:gd name="connsiteX7" fmla="*/ 606492 w 2258480"/>
                      <a:gd name="connsiteY7" fmla="*/ 662061 h 2760151"/>
                      <a:gd name="connsiteX8" fmla="*/ 776522 w 2258480"/>
                      <a:gd name="connsiteY8" fmla="*/ 589541 h 2760151"/>
                      <a:gd name="connsiteX9" fmla="*/ 1363270 w 2258480"/>
                      <a:gd name="connsiteY9" fmla="*/ 199631 h 2760151"/>
                      <a:gd name="connsiteX10" fmla="*/ 947169 w 2258480"/>
                      <a:gd name="connsiteY10" fmla="*/ 149225 h 2760151"/>
                      <a:gd name="connsiteX11" fmla="*/ 1013844 w 2258480"/>
                      <a:gd name="connsiteY11" fmla="*/ 50801 h 2760151"/>
                      <a:gd name="connsiteX12" fmla="*/ 1118618 w 2258480"/>
                      <a:gd name="connsiteY12" fmla="*/ 0 h 2760151"/>
                      <a:gd name="connsiteX13" fmla="*/ 1124968 w 2258480"/>
                      <a:gd name="connsiteY13" fmla="*/ 279401 h 2760151"/>
                      <a:gd name="connsiteX14" fmla="*/ 1239268 w 2258480"/>
                      <a:gd name="connsiteY14" fmla="*/ 438151 h 2760151"/>
                      <a:gd name="connsiteX15" fmla="*/ 1324993 w 2258480"/>
                      <a:gd name="connsiteY15" fmla="*/ 488951 h 2760151"/>
                      <a:gd name="connsiteX16" fmla="*/ 1401193 w 2258480"/>
                      <a:gd name="connsiteY16" fmla="*/ 733426 h 2760151"/>
                      <a:gd name="connsiteX17" fmla="*/ 1567100 w 2258480"/>
                      <a:gd name="connsiteY17" fmla="*/ 526632 h 2760151"/>
                      <a:gd name="connsiteX18" fmla="*/ 1679098 w 2258480"/>
                      <a:gd name="connsiteY18" fmla="*/ 804443 h 2760151"/>
                      <a:gd name="connsiteX19" fmla="*/ 2093015 w 2258480"/>
                      <a:gd name="connsiteY19" fmla="*/ 1077702 h 2760151"/>
                      <a:gd name="connsiteX20" fmla="*/ 2144282 w 2258480"/>
                      <a:gd name="connsiteY20" fmla="*/ 1426213 h 2760151"/>
                      <a:gd name="connsiteX21" fmla="*/ 2137829 w 2258480"/>
                      <a:gd name="connsiteY21" fmla="*/ 1691399 h 2760151"/>
                      <a:gd name="connsiteX22" fmla="*/ 2041095 w 2258480"/>
                      <a:gd name="connsiteY22" fmla="*/ 1840416 h 2760151"/>
                      <a:gd name="connsiteX23" fmla="*/ 1999951 w 2258480"/>
                      <a:gd name="connsiteY23" fmla="*/ 2062105 h 2760151"/>
                      <a:gd name="connsiteX24" fmla="*/ 1864715 w 2258480"/>
                      <a:gd name="connsiteY24" fmla="*/ 2345432 h 2760151"/>
                      <a:gd name="connsiteX25" fmla="*/ 2109180 w 2258480"/>
                      <a:gd name="connsiteY25" fmla="*/ 2378548 h 2760151"/>
                      <a:gd name="connsiteX26" fmla="*/ 2218206 w 2258480"/>
                      <a:gd name="connsiteY26" fmla="*/ 2565044 h 2760151"/>
                      <a:gd name="connsiteX27" fmla="*/ 2046765 w 2258480"/>
                      <a:gd name="connsiteY27" fmla="*/ 2706029 h 2760151"/>
                      <a:gd name="connsiteX28" fmla="*/ 1739883 w 2258480"/>
                      <a:gd name="connsiteY28" fmla="*/ 2757543 h 2760151"/>
                      <a:gd name="connsiteX29" fmla="*/ 1386190 w 2258480"/>
                      <a:gd name="connsiteY29" fmla="*/ 2639797 h 2760151"/>
                      <a:gd name="connsiteX30" fmla="*/ 899543 w 2258480"/>
                      <a:gd name="connsiteY30" fmla="*/ 2555875 h 2760151"/>
                      <a:gd name="connsiteX31" fmla="*/ 721743 w 2258480"/>
                      <a:gd name="connsiteY31" fmla="*/ 2549525 h 2760151"/>
                      <a:gd name="connsiteX32" fmla="*/ 521718 w 2258480"/>
                      <a:gd name="connsiteY32" fmla="*/ 2454275 h 2760151"/>
                      <a:gd name="connsiteX33" fmla="*/ 210362 w 2258480"/>
                      <a:gd name="connsiteY33" fmla="*/ 2452971 h 2760151"/>
                      <a:gd name="connsiteX34" fmla="*/ 3922 w 2258480"/>
                      <a:gd name="connsiteY34" fmla="*/ 2525996 h 2760151"/>
                      <a:gd name="connsiteX35" fmla="*/ 15875 w 2258480"/>
                      <a:gd name="connsiteY35" fmla="*/ 2249181 h 2760151"/>
                      <a:gd name="connsiteX36" fmla="*/ 0 w 2258480"/>
                      <a:gd name="connsiteY36" fmla="*/ 2067002 h 2760151"/>
                      <a:gd name="connsiteX0" fmla="*/ 0 w 2258480"/>
                      <a:gd name="connsiteY0" fmla="*/ 2069308 h 2762457"/>
                      <a:gd name="connsiteX1" fmla="*/ 32769 w 2258480"/>
                      <a:gd name="connsiteY1" fmla="*/ 1373906 h 2762457"/>
                      <a:gd name="connsiteX2" fmla="*/ 39119 w 2258480"/>
                      <a:gd name="connsiteY2" fmla="*/ 1180231 h 2762457"/>
                      <a:gd name="connsiteX3" fmla="*/ 23244 w 2258480"/>
                      <a:gd name="connsiteY3" fmla="*/ 1008781 h 2762457"/>
                      <a:gd name="connsiteX4" fmla="*/ 67694 w 2258480"/>
                      <a:gd name="connsiteY4" fmla="*/ 935756 h 2762457"/>
                      <a:gd name="connsiteX5" fmla="*/ 293119 w 2258480"/>
                      <a:gd name="connsiteY5" fmla="*/ 884956 h 2762457"/>
                      <a:gd name="connsiteX6" fmla="*/ 522757 w 2258480"/>
                      <a:gd name="connsiteY6" fmla="*/ 805999 h 2762457"/>
                      <a:gd name="connsiteX7" fmla="*/ 606492 w 2258480"/>
                      <a:gd name="connsiteY7" fmla="*/ 664367 h 2762457"/>
                      <a:gd name="connsiteX8" fmla="*/ 776522 w 2258480"/>
                      <a:gd name="connsiteY8" fmla="*/ 591847 h 2762457"/>
                      <a:gd name="connsiteX9" fmla="*/ 1363270 w 2258480"/>
                      <a:gd name="connsiteY9" fmla="*/ 201937 h 2762457"/>
                      <a:gd name="connsiteX10" fmla="*/ 947169 w 2258480"/>
                      <a:gd name="connsiteY10" fmla="*/ 151531 h 2762457"/>
                      <a:gd name="connsiteX11" fmla="*/ 1118618 w 2258480"/>
                      <a:gd name="connsiteY11" fmla="*/ 2306 h 2762457"/>
                      <a:gd name="connsiteX12" fmla="*/ 1124968 w 2258480"/>
                      <a:gd name="connsiteY12" fmla="*/ 281707 h 2762457"/>
                      <a:gd name="connsiteX13" fmla="*/ 1239268 w 2258480"/>
                      <a:gd name="connsiteY13" fmla="*/ 440457 h 2762457"/>
                      <a:gd name="connsiteX14" fmla="*/ 1324993 w 2258480"/>
                      <a:gd name="connsiteY14" fmla="*/ 491257 h 2762457"/>
                      <a:gd name="connsiteX15" fmla="*/ 1401193 w 2258480"/>
                      <a:gd name="connsiteY15" fmla="*/ 735732 h 2762457"/>
                      <a:gd name="connsiteX16" fmla="*/ 1567100 w 2258480"/>
                      <a:gd name="connsiteY16" fmla="*/ 528938 h 2762457"/>
                      <a:gd name="connsiteX17" fmla="*/ 1679098 w 2258480"/>
                      <a:gd name="connsiteY17" fmla="*/ 806749 h 2762457"/>
                      <a:gd name="connsiteX18" fmla="*/ 2093015 w 2258480"/>
                      <a:gd name="connsiteY18" fmla="*/ 1080008 h 2762457"/>
                      <a:gd name="connsiteX19" fmla="*/ 2144282 w 2258480"/>
                      <a:gd name="connsiteY19" fmla="*/ 1428519 h 2762457"/>
                      <a:gd name="connsiteX20" fmla="*/ 2137829 w 2258480"/>
                      <a:gd name="connsiteY20" fmla="*/ 1693705 h 2762457"/>
                      <a:gd name="connsiteX21" fmla="*/ 2041095 w 2258480"/>
                      <a:gd name="connsiteY21" fmla="*/ 1842722 h 2762457"/>
                      <a:gd name="connsiteX22" fmla="*/ 1999951 w 2258480"/>
                      <a:gd name="connsiteY22" fmla="*/ 2064411 h 2762457"/>
                      <a:gd name="connsiteX23" fmla="*/ 1864715 w 2258480"/>
                      <a:gd name="connsiteY23" fmla="*/ 2347738 h 2762457"/>
                      <a:gd name="connsiteX24" fmla="*/ 2109180 w 2258480"/>
                      <a:gd name="connsiteY24" fmla="*/ 2380854 h 2762457"/>
                      <a:gd name="connsiteX25" fmla="*/ 2218206 w 2258480"/>
                      <a:gd name="connsiteY25" fmla="*/ 2567350 h 2762457"/>
                      <a:gd name="connsiteX26" fmla="*/ 2046765 w 2258480"/>
                      <a:gd name="connsiteY26" fmla="*/ 2708335 h 2762457"/>
                      <a:gd name="connsiteX27" fmla="*/ 1739883 w 2258480"/>
                      <a:gd name="connsiteY27" fmla="*/ 2759849 h 2762457"/>
                      <a:gd name="connsiteX28" fmla="*/ 1386190 w 2258480"/>
                      <a:gd name="connsiteY28" fmla="*/ 2642103 h 2762457"/>
                      <a:gd name="connsiteX29" fmla="*/ 899543 w 2258480"/>
                      <a:gd name="connsiteY29" fmla="*/ 2558181 h 2762457"/>
                      <a:gd name="connsiteX30" fmla="*/ 721743 w 2258480"/>
                      <a:gd name="connsiteY30" fmla="*/ 2551831 h 2762457"/>
                      <a:gd name="connsiteX31" fmla="*/ 521718 w 2258480"/>
                      <a:gd name="connsiteY31" fmla="*/ 2456581 h 2762457"/>
                      <a:gd name="connsiteX32" fmla="*/ 210362 w 2258480"/>
                      <a:gd name="connsiteY32" fmla="*/ 2455277 h 2762457"/>
                      <a:gd name="connsiteX33" fmla="*/ 3922 w 2258480"/>
                      <a:gd name="connsiteY33" fmla="*/ 2528302 h 2762457"/>
                      <a:gd name="connsiteX34" fmla="*/ 15875 w 2258480"/>
                      <a:gd name="connsiteY34" fmla="*/ 2251487 h 2762457"/>
                      <a:gd name="connsiteX35" fmla="*/ 0 w 2258480"/>
                      <a:gd name="connsiteY35" fmla="*/ 2069308 h 2762457"/>
                      <a:gd name="connsiteX0" fmla="*/ 0 w 2258480"/>
                      <a:gd name="connsiteY0" fmla="*/ 1917777 h 2610926"/>
                      <a:gd name="connsiteX1" fmla="*/ 32769 w 2258480"/>
                      <a:gd name="connsiteY1" fmla="*/ 1222375 h 2610926"/>
                      <a:gd name="connsiteX2" fmla="*/ 39119 w 2258480"/>
                      <a:gd name="connsiteY2" fmla="*/ 1028700 h 2610926"/>
                      <a:gd name="connsiteX3" fmla="*/ 23244 w 2258480"/>
                      <a:gd name="connsiteY3" fmla="*/ 857250 h 2610926"/>
                      <a:gd name="connsiteX4" fmla="*/ 67694 w 2258480"/>
                      <a:gd name="connsiteY4" fmla="*/ 784225 h 2610926"/>
                      <a:gd name="connsiteX5" fmla="*/ 293119 w 2258480"/>
                      <a:gd name="connsiteY5" fmla="*/ 733425 h 2610926"/>
                      <a:gd name="connsiteX6" fmla="*/ 522757 w 2258480"/>
                      <a:gd name="connsiteY6" fmla="*/ 654468 h 2610926"/>
                      <a:gd name="connsiteX7" fmla="*/ 606492 w 2258480"/>
                      <a:gd name="connsiteY7" fmla="*/ 512836 h 2610926"/>
                      <a:gd name="connsiteX8" fmla="*/ 776522 w 2258480"/>
                      <a:gd name="connsiteY8" fmla="*/ 440316 h 2610926"/>
                      <a:gd name="connsiteX9" fmla="*/ 1363270 w 2258480"/>
                      <a:gd name="connsiteY9" fmla="*/ 50406 h 2610926"/>
                      <a:gd name="connsiteX10" fmla="*/ 947169 w 2258480"/>
                      <a:gd name="connsiteY10" fmla="*/ 0 h 2610926"/>
                      <a:gd name="connsiteX11" fmla="*/ 1124968 w 2258480"/>
                      <a:gd name="connsiteY11" fmla="*/ 130176 h 2610926"/>
                      <a:gd name="connsiteX12" fmla="*/ 1239268 w 2258480"/>
                      <a:gd name="connsiteY12" fmla="*/ 288926 h 2610926"/>
                      <a:gd name="connsiteX13" fmla="*/ 1324993 w 2258480"/>
                      <a:gd name="connsiteY13" fmla="*/ 339726 h 2610926"/>
                      <a:gd name="connsiteX14" fmla="*/ 1401193 w 2258480"/>
                      <a:gd name="connsiteY14" fmla="*/ 584201 h 2610926"/>
                      <a:gd name="connsiteX15" fmla="*/ 1567100 w 2258480"/>
                      <a:gd name="connsiteY15" fmla="*/ 377407 h 2610926"/>
                      <a:gd name="connsiteX16" fmla="*/ 1679098 w 2258480"/>
                      <a:gd name="connsiteY16" fmla="*/ 655218 h 2610926"/>
                      <a:gd name="connsiteX17" fmla="*/ 2093015 w 2258480"/>
                      <a:gd name="connsiteY17" fmla="*/ 928477 h 2610926"/>
                      <a:gd name="connsiteX18" fmla="*/ 2144282 w 2258480"/>
                      <a:gd name="connsiteY18" fmla="*/ 1276988 h 2610926"/>
                      <a:gd name="connsiteX19" fmla="*/ 2137829 w 2258480"/>
                      <a:gd name="connsiteY19" fmla="*/ 1542174 h 2610926"/>
                      <a:gd name="connsiteX20" fmla="*/ 2041095 w 2258480"/>
                      <a:gd name="connsiteY20" fmla="*/ 1691191 h 2610926"/>
                      <a:gd name="connsiteX21" fmla="*/ 1999951 w 2258480"/>
                      <a:gd name="connsiteY21" fmla="*/ 1912880 h 2610926"/>
                      <a:gd name="connsiteX22" fmla="*/ 1864715 w 2258480"/>
                      <a:gd name="connsiteY22" fmla="*/ 2196207 h 2610926"/>
                      <a:gd name="connsiteX23" fmla="*/ 2109180 w 2258480"/>
                      <a:gd name="connsiteY23" fmla="*/ 2229323 h 2610926"/>
                      <a:gd name="connsiteX24" fmla="*/ 2218206 w 2258480"/>
                      <a:gd name="connsiteY24" fmla="*/ 2415819 h 2610926"/>
                      <a:gd name="connsiteX25" fmla="*/ 2046765 w 2258480"/>
                      <a:gd name="connsiteY25" fmla="*/ 2556804 h 2610926"/>
                      <a:gd name="connsiteX26" fmla="*/ 1739883 w 2258480"/>
                      <a:gd name="connsiteY26" fmla="*/ 2608318 h 2610926"/>
                      <a:gd name="connsiteX27" fmla="*/ 1386190 w 2258480"/>
                      <a:gd name="connsiteY27" fmla="*/ 2490572 h 2610926"/>
                      <a:gd name="connsiteX28" fmla="*/ 899543 w 2258480"/>
                      <a:gd name="connsiteY28" fmla="*/ 2406650 h 2610926"/>
                      <a:gd name="connsiteX29" fmla="*/ 721743 w 2258480"/>
                      <a:gd name="connsiteY29" fmla="*/ 2400300 h 2610926"/>
                      <a:gd name="connsiteX30" fmla="*/ 521718 w 2258480"/>
                      <a:gd name="connsiteY30" fmla="*/ 2305050 h 2610926"/>
                      <a:gd name="connsiteX31" fmla="*/ 210362 w 2258480"/>
                      <a:gd name="connsiteY31" fmla="*/ 2303746 h 2610926"/>
                      <a:gd name="connsiteX32" fmla="*/ 3922 w 2258480"/>
                      <a:gd name="connsiteY32" fmla="*/ 2376771 h 2610926"/>
                      <a:gd name="connsiteX33" fmla="*/ 15875 w 2258480"/>
                      <a:gd name="connsiteY33" fmla="*/ 2099956 h 2610926"/>
                      <a:gd name="connsiteX34" fmla="*/ 0 w 2258480"/>
                      <a:gd name="connsiteY34" fmla="*/ 1917777 h 2610926"/>
                      <a:gd name="connsiteX0" fmla="*/ 0 w 2258480"/>
                      <a:gd name="connsiteY0" fmla="*/ 1899924 h 2593073"/>
                      <a:gd name="connsiteX1" fmla="*/ 32769 w 2258480"/>
                      <a:gd name="connsiteY1" fmla="*/ 1204522 h 2593073"/>
                      <a:gd name="connsiteX2" fmla="*/ 39119 w 2258480"/>
                      <a:gd name="connsiteY2" fmla="*/ 1010847 h 2593073"/>
                      <a:gd name="connsiteX3" fmla="*/ 23244 w 2258480"/>
                      <a:gd name="connsiteY3" fmla="*/ 839397 h 2593073"/>
                      <a:gd name="connsiteX4" fmla="*/ 67694 w 2258480"/>
                      <a:gd name="connsiteY4" fmla="*/ 766372 h 2593073"/>
                      <a:gd name="connsiteX5" fmla="*/ 293119 w 2258480"/>
                      <a:gd name="connsiteY5" fmla="*/ 715572 h 2593073"/>
                      <a:gd name="connsiteX6" fmla="*/ 522757 w 2258480"/>
                      <a:gd name="connsiteY6" fmla="*/ 636615 h 2593073"/>
                      <a:gd name="connsiteX7" fmla="*/ 606492 w 2258480"/>
                      <a:gd name="connsiteY7" fmla="*/ 494983 h 2593073"/>
                      <a:gd name="connsiteX8" fmla="*/ 776522 w 2258480"/>
                      <a:gd name="connsiteY8" fmla="*/ 422463 h 2593073"/>
                      <a:gd name="connsiteX9" fmla="*/ 1363270 w 2258480"/>
                      <a:gd name="connsiteY9" fmla="*/ 32553 h 2593073"/>
                      <a:gd name="connsiteX10" fmla="*/ 1524522 w 2258480"/>
                      <a:gd name="connsiteY10" fmla="*/ 11584 h 2593073"/>
                      <a:gd name="connsiteX11" fmla="*/ 1124968 w 2258480"/>
                      <a:gd name="connsiteY11" fmla="*/ 112323 h 2593073"/>
                      <a:gd name="connsiteX12" fmla="*/ 1239268 w 2258480"/>
                      <a:gd name="connsiteY12" fmla="*/ 271073 h 2593073"/>
                      <a:gd name="connsiteX13" fmla="*/ 1324993 w 2258480"/>
                      <a:gd name="connsiteY13" fmla="*/ 321873 h 2593073"/>
                      <a:gd name="connsiteX14" fmla="*/ 1401193 w 2258480"/>
                      <a:gd name="connsiteY14" fmla="*/ 566348 h 2593073"/>
                      <a:gd name="connsiteX15" fmla="*/ 1567100 w 2258480"/>
                      <a:gd name="connsiteY15" fmla="*/ 359554 h 2593073"/>
                      <a:gd name="connsiteX16" fmla="*/ 1679098 w 2258480"/>
                      <a:gd name="connsiteY16" fmla="*/ 637365 h 2593073"/>
                      <a:gd name="connsiteX17" fmla="*/ 2093015 w 2258480"/>
                      <a:gd name="connsiteY17" fmla="*/ 910624 h 2593073"/>
                      <a:gd name="connsiteX18" fmla="*/ 2144282 w 2258480"/>
                      <a:gd name="connsiteY18" fmla="*/ 1259135 h 2593073"/>
                      <a:gd name="connsiteX19" fmla="*/ 2137829 w 2258480"/>
                      <a:gd name="connsiteY19" fmla="*/ 1524321 h 2593073"/>
                      <a:gd name="connsiteX20" fmla="*/ 2041095 w 2258480"/>
                      <a:gd name="connsiteY20" fmla="*/ 1673338 h 2593073"/>
                      <a:gd name="connsiteX21" fmla="*/ 1999951 w 2258480"/>
                      <a:gd name="connsiteY21" fmla="*/ 1895027 h 2593073"/>
                      <a:gd name="connsiteX22" fmla="*/ 1864715 w 2258480"/>
                      <a:gd name="connsiteY22" fmla="*/ 2178354 h 2593073"/>
                      <a:gd name="connsiteX23" fmla="*/ 2109180 w 2258480"/>
                      <a:gd name="connsiteY23" fmla="*/ 2211470 h 2593073"/>
                      <a:gd name="connsiteX24" fmla="*/ 2218206 w 2258480"/>
                      <a:gd name="connsiteY24" fmla="*/ 2397966 h 2593073"/>
                      <a:gd name="connsiteX25" fmla="*/ 2046765 w 2258480"/>
                      <a:gd name="connsiteY25" fmla="*/ 2538951 h 2593073"/>
                      <a:gd name="connsiteX26" fmla="*/ 1739883 w 2258480"/>
                      <a:gd name="connsiteY26" fmla="*/ 2590465 h 2593073"/>
                      <a:gd name="connsiteX27" fmla="*/ 1386190 w 2258480"/>
                      <a:gd name="connsiteY27" fmla="*/ 2472719 h 2593073"/>
                      <a:gd name="connsiteX28" fmla="*/ 899543 w 2258480"/>
                      <a:gd name="connsiteY28" fmla="*/ 2388797 h 2593073"/>
                      <a:gd name="connsiteX29" fmla="*/ 721743 w 2258480"/>
                      <a:gd name="connsiteY29" fmla="*/ 2382447 h 2593073"/>
                      <a:gd name="connsiteX30" fmla="*/ 521718 w 2258480"/>
                      <a:gd name="connsiteY30" fmla="*/ 2287197 h 2593073"/>
                      <a:gd name="connsiteX31" fmla="*/ 210362 w 2258480"/>
                      <a:gd name="connsiteY31" fmla="*/ 2285893 h 2593073"/>
                      <a:gd name="connsiteX32" fmla="*/ 3922 w 2258480"/>
                      <a:gd name="connsiteY32" fmla="*/ 2358918 h 2593073"/>
                      <a:gd name="connsiteX33" fmla="*/ 15875 w 2258480"/>
                      <a:gd name="connsiteY33" fmla="*/ 2082103 h 2593073"/>
                      <a:gd name="connsiteX34" fmla="*/ 0 w 2258480"/>
                      <a:gd name="connsiteY34" fmla="*/ 1899924 h 2593073"/>
                      <a:gd name="connsiteX0" fmla="*/ 0 w 2258480"/>
                      <a:gd name="connsiteY0" fmla="*/ 1899924 h 2593073"/>
                      <a:gd name="connsiteX1" fmla="*/ 32769 w 2258480"/>
                      <a:gd name="connsiteY1" fmla="*/ 1204522 h 2593073"/>
                      <a:gd name="connsiteX2" fmla="*/ 39119 w 2258480"/>
                      <a:gd name="connsiteY2" fmla="*/ 1010847 h 2593073"/>
                      <a:gd name="connsiteX3" fmla="*/ 23244 w 2258480"/>
                      <a:gd name="connsiteY3" fmla="*/ 839397 h 2593073"/>
                      <a:gd name="connsiteX4" fmla="*/ 67694 w 2258480"/>
                      <a:gd name="connsiteY4" fmla="*/ 766372 h 2593073"/>
                      <a:gd name="connsiteX5" fmla="*/ 293119 w 2258480"/>
                      <a:gd name="connsiteY5" fmla="*/ 715572 h 2593073"/>
                      <a:gd name="connsiteX6" fmla="*/ 522757 w 2258480"/>
                      <a:gd name="connsiteY6" fmla="*/ 636615 h 2593073"/>
                      <a:gd name="connsiteX7" fmla="*/ 606492 w 2258480"/>
                      <a:gd name="connsiteY7" fmla="*/ 494983 h 2593073"/>
                      <a:gd name="connsiteX8" fmla="*/ 776522 w 2258480"/>
                      <a:gd name="connsiteY8" fmla="*/ 422463 h 2593073"/>
                      <a:gd name="connsiteX9" fmla="*/ 1363270 w 2258480"/>
                      <a:gd name="connsiteY9" fmla="*/ 32553 h 2593073"/>
                      <a:gd name="connsiteX10" fmla="*/ 1524522 w 2258480"/>
                      <a:gd name="connsiteY10" fmla="*/ 11584 h 2593073"/>
                      <a:gd name="connsiteX11" fmla="*/ 1239268 w 2258480"/>
                      <a:gd name="connsiteY11" fmla="*/ 271073 h 2593073"/>
                      <a:gd name="connsiteX12" fmla="*/ 1324993 w 2258480"/>
                      <a:gd name="connsiteY12" fmla="*/ 321873 h 2593073"/>
                      <a:gd name="connsiteX13" fmla="*/ 1401193 w 2258480"/>
                      <a:gd name="connsiteY13" fmla="*/ 566348 h 2593073"/>
                      <a:gd name="connsiteX14" fmla="*/ 1567100 w 2258480"/>
                      <a:gd name="connsiteY14" fmla="*/ 359554 h 2593073"/>
                      <a:gd name="connsiteX15" fmla="*/ 1679098 w 2258480"/>
                      <a:gd name="connsiteY15" fmla="*/ 637365 h 2593073"/>
                      <a:gd name="connsiteX16" fmla="*/ 2093015 w 2258480"/>
                      <a:gd name="connsiteY16" fmla="*/ 910624 h 2593073"/>
                      <a:gd name="connsiteX17" fmla="*/ 2144282 w 2258480"/>
                      <a:gd name="connsiteY17" fmla="*/ 1259135 h 2593073"/>
                      <a:gd name="connsiteX18" fmla="*/ 2137829 w 2258480"/>
                      <a:gd name="connsiteY18" fmla="*/ 1524321 h 2593073"/>
                      <a:gd name="connsiteX19" fmla="*/ 2041095 w 2258480"/>
                      <a:gd name="connsiteY19" fmla="*/ 1673338 h 2593073"/>
                      <a:gd name="connsiteX20" fmla="*/ 1999951 w 2258480"/>
                      <a:gd name="connsiteY20" fmla="*/ 1895027 h 2593073"/>
                      <a:gd name="connsiteX21" fmla="*/ 1864715 w 2258480"/>
                      <a:gd name="connsiteY21" fmla="*/ 2178354 h 2593073"/>
                      <a:gd name="connsiteX22" fmla="*/ 2109180 w 2258480"/>
                      <a:gd name="connsiteY22" fmla="*/ 2211470 h 2593073"/>
                      <a:gd name="connsiteX23" fmla="*/ 2218206 w 2258480"/>
                      <a:gd name="connsiteY23" fmla="*/ 2397966 h 2593073"/>
                      <a:gd name="connsiteX24" fmla="*/ 2046765 w 2258480"/>
                      <a:gd name="connsiteY24" fmla="*/ 2538951 h 2593073"/>
                      <a:gd name="connsiteX25" fmla="*/ 1739883 w 2258480"/>
                      <a:gd name="connsiteY25" fmla="*/ 2590465 h 2593073"/>
                      <a:gd name="connsiteX26" fmla="*/ 1386190 w 2258480"/>
                      <a:gd name="connsiteY26" fmla="*/ 2472719 h 2593073"/>
                      <a:gd name="connsiteX27" fmla="*/ 899543 w 2258480"/>
                      <a:gd name="connsiteY27" fmla="*/ 2388797 h 2593073"/>
                      <a:gd name="connsiteX28" fmla="*/ 721743 w 2258480"/>
                      <a:gd name="connsiteY28" fmla="*/ 2382447 h 2593073"/>
                      <a:gd name="connsiteX29" fmla="*/ 521718 w 2258480"/>
                      <a:gd name="connsiteY29" fmla="*/ 2287197 h 2593073"/>
                      <a:gd name="connsiteX30" fmla="*/ 210362 w 2258480"/>
                      <a:gd name="connsiteY30" fmla="*/ 2285893 h 2593073"/>
                      <a:gd name="connsiteX31" fmla="*/ 3922 w 2258480"/>
                      <a:gd name="connsiteY31" fmla="*/ 2358918 h 2593073"/>
                      <a:gd name="connsiteX32" fmla="*/ 15875 w 2258480"/>
                      <a:gd name="connsiteY32" fmla="*/ 2082103 h 2593073"/>
                      <a:gd name="connsiteX33" fmla="*/ 0 w 2258480"/>
                      <a:gd name="connsiteY33" fmla="*/ 1899924 h 2593073"/>
                      <a:gd name="connsiteX0" fmla="*/ 0 w 2258480"/>
                      <a:gd name="connsiteY0" fmla="*/ 1899924 h 2593073"/>
                      <a:gd name="connsiteX1" fmla="*/ 32769 w 2258480"/>
                      <a:gd name="connsiteY1" fmla="*/ 1204522 h 2593073"/>
                      <a:gd name="connsiteX2" fmla="*/ 39119 w 2258480"/>
                      <a:gd name="connsiteY2" fmla="*/ 1010847 h 2593073"/>
                      <a:gd name="connsiteX3" fmla="*/ 23244 w 2258480"/>
                      <a:gd name="connsiteY3" fmla="*/ 839397 h 2593073"/>
                      <a:gd name="connsiteX4" fmla="*/ 67694 w 2258480"/>
                      <a:gd name="connsiteY4" fmla="*/ 766372 h 2593073"/>
                      <a:gd name="connsiteX5" fmla="*/ 293119 w 2258480"/>
                      <a:gd name="connsiteY5" fmla="*/ 715572 h 2593073"/>
                      <a:gd name="connsiteX6" fmla="*/ 522757 w 2258480"/>
                      <a:gd name="connsiteY6" fmla="*/ 636615 h 2593073"/>
                      <a:gd name="connsiteX7" fmla="*/ 606492 w 2258480"/>
                      <a:gd name="connsiteY7" fmla="*/ 494983 h 2593073"/>
                      <a:gd name="connsiteX8" fmla="*/ 776522 w 2258480"/>
                      <a:gd name="connsiteY8" fmla="*/ 422463 h 2593073"/>
                      <a:gd name="connsiteX9" fmla="*/ 1363270 w 2258480"/>
                      <a:gd name="connsiteY9" fmla="*/ 32553 h 2593073"/>
                      <a:gd name="connsiteX10" fmla="*/ 1524522 w 2258480"/>
                      <a:gd name="connsiteY10" fmla="*/ 11584 h 2593073"/>
                      <a:gd name="connsiteX11" fmla="*/ 1239268 w 2258480"/>
                      <a:gd name="connsiteY11" fmla="*/ 271073 h 2593073"/>
                      <a:gd name="connsiteX12" fmla="*/ 1401193 w 2258480"/>
                      <a:gd name="connsiteY12" fmla="*/ 566348 h 2593073"/>
                      <a:gd name="connsiteX13" fmla="*/ 1567100 w 2258480"/>
                      <a:gd name="connsiteY13" fmla="*/ 359554 h 2593073"/>
                      <a:gd name="connsiteX14" fmla="*/ 1679098 w 2258480"/>
                      <a:gd name="connsiteY14" fmla="*/ 637365 h 2593073"/>
                      <a:gd name="connsiteX15" fmla="*/ 2093015 w 2258480"/>
                      <a:gd name="connsiteY15" fmla="*/ 910624 h 2593073"/>
                      <a:gd name="connsiteX16" fmla="*/ 2144282 w 2258480"/>
                      <a:gd name="connsiteY16" fmla="*/ 1259135 h 2593073"/>
                      <a:gd name="connsiteX17" fmla="*/ 2137829 w 2258480"/>
                      <a:gd name="connsiteY17" fmla="*/ 1524321 h 2593073"/>
                      <a:gd name="connsiteX18" fmla="*/ 2041095 w 2258480"/>
                      <a:gd name="connsiteY18" fmla="*/ 1673338 h 2593073"/>
                      <a:gd name="connsiteX19" fmla="*/ 1999951 w 2258480"/>
                      <a:gd name="connsiteY19" fmla="*/ 1895027 h 2593073"/>
                      <a:gd name="connsiteX20" fmla="*/ 1864715 w 2258480"/>
                      <a:gd name="connsiteY20" fmla="*/ 2178354 h 2593073"/>
                      <a:gd name="connsiteX21" fmla="*/ 2109180 w 2258480"/>
                      <a:gd name="connsiteY21" fmla="*/ 2211470 h 2593073"/>
                      <a:gd name="connsiteX22" fmla="*/ 2218206 w 2258480"/>
                      <a:gd name="connsiteY22" fmla="*/ 2397966 h 2593073"/>
                      <a:gd name="connsiteX23" fmla="*/ 2046765 w 2258480"/>
                      <a:gd name="connsiteY23" fmla="*/ 2538951 h 2593073"/>
                      <a:gd name="connsiteX24" fmla="*/ 1739883 w 2258480"/>
                      <a:gd name="connsiteY24" fmla="*/ 2590465 h 2593073"/>
                      <a:gd name="connsiteX25" fmla="*/ 1386190 w 2258480"/>
                      <a:gd name="connsiteY25" fmla="*/ 2472719 h 2593073"/>
                      <a:gd name="connsiteX26" fmla="*/ 899543 w 2258480"/>
                      <a:gd name="connsiteY26" fmla="*/ 2388797 h 2593073"/>
                      <a:gd name="connsiteX27" fmla="*/ 721743 w 2258480"/>
                      <a:gd name="connsiteY27" fmla="*/ 2382447 h 2593073"/>
                      <a:gd name="connsiteX28" fmla="*/ 521718 w 2258480"/>
                      <a:gd name="connsiteY28" fmla="*/ 2287197 h 2593073"/>
                      <a:gd name="connsiteX29" fmla="*/ 210362 w 2258480"/>
                      <a:gd name="connsiteY29" fmla="*/ 2285893 h 2593073"/>
                      <a:gd name="connsiteX30" fmla="*/ 3922 w 2258480"/>
                      <a:gd name="connsiteY30" fmla="*/ 2358918 h 2593073"/>
                      <a:gd name="connsiteX31" fmla="*/ 15875 w 2258480"/>
                      <a:gd name="connsiteY31" fmla="*/ 2082103 h 2593073"/>
                      <a:gd name="connsiteX32" fmla="*/ 0 w 2258480"/>
                      <a:gd name="connsiteY32" fmla="*/ 1899924 h 2593073"/>
                      <a:gd name="connsiteX0" fmla="*/ 0 w 2258480"/>
                      <a:gd name="connsiteY0" fmla="*/ 1899924 h 2593073"/>
                      <a:gd name="connsiteX1" fmla="*/ 32769 w 2258480"/>
                      <a:gd name="connsiteY1" fmla="*/ 1204522 h 2593073"/>
                      <a:gd name="connsiteX2" fmla="*/ 39119 w 2258480"/>
                      <a:gd name="connsiteY2" fmla="*/ 1010847 h 2593073"/>
                      <a:gd name="connsiteX3" fmla="*/ 23244 w 2258480"/>
                      <a:gd name="connsiteY3" fmla="*/ 839397 h 2593073"/>
                      <a:gd name="connsiteX4" fmla="*/ 67694 w 2258480"/>
                      <a:gd name="connsiteY4" fmla="*/ 766372 h 2593073"/>
                      <a:gd name="connsiteX5" fmla="*/ 293119 w 2258480"/>
                      <a:gd name="connsiteY5" fmla="*/ 715572 h 2593073"/>
                      <a:gd name="connsiteX6" fmla="*/ 522757 w 2258480"/>
                      <a:gd name="connsiteY6" fmla="*/ 636615 h 2593073"/>
                      <a:gd name="connsiteX7" fmla="*/ 606492 w 2258480"/>
                      <a:gd name="connsiteY7" fmla="*/ 494983 h 2593073"/>
                      <a:gd name="connsiteX8" fmla="*/ 776522 w 2258480"/>
                      <a:gd name="connsiteY8" fmla="*/ 422463 h 2593073"/>
                      <a:gd name="connsiteX9" fmla="*/ 1363270 w 2258480"/>
                      <a:gd name="connsiteY9" fmla="*/ 32553 h 2593073"/>
                      <a:gd name="connsiteX10" fmla="*/ 1524522 w 2258480"/>
                      <a:gd name="connsiteY10" fmla="*/ 11584 h 2593073"/>
                      <a:gd name="connsiteX11" fmla="*/ 1239268 w 2258480"/>
                      <a:gd name="connsiteY11" fmla="*/ 271073 h 2593073"/>
                      <a:gd name="connsiteX12" fmla="*/ 1567637 w 2258480"/>
                      <a:gd name="connsiteY12" fmla="*/ 157915 h 2593073"/>
                      <a:gd name="connsiteX13" fmla="*/ 1567100 w 2258480"/>
                      <a:gd name="connsiteY13" fmla="*/ 359554 h 2593073"/>
                      <a:gd name="connsiteX14" fmla="*/ 1679098 w 2258480"/>
                      <a:gd name="connsiteY14" fmla="*/ 637365 h 2593073"/>
                      <a:gd name="connsiteX15" fmla="*/ 2093015 w 2258480"/>
                      <a:gd name="connsiteY15" fmla="*/ 910624 h 2593073"/>
                      <a:gd name="connsiteX16" fmla="*/ 2144282 w 2258480"/>
                      <a:gd name="connsiteY16" fmla="*/ 1259135 h 2593073"/>
                      <a:gd name="connsiteX17" fmla="*/ 2137829 w 2258480"/>
                      <a:gd name="connsiteY17" fmla="*/ 1524321 h 2593073"/>
                      <a:gd name="connsiteX18" fmla="*/ 2041095 w 2258480"/>
                      <a:gd name="connsiteY18" fmla="*/ 1673338 h 2593073"/>
                      <a:gd name="connsiteX19" fmla="*/ 1999951 w 2258480"/>
                      <a:gd name="connsiteY19" fmla="*/ 1895027 h 2593073"/>
                      <a:gd name="connsiteX20" fmla="*/ 1864715 w 2258480"/>
                      <a:gd name="connsiteY20" fmla="*/ 2178354 h 2593073"/>
                      <a:gd name="connsiteX21" fmla="*/ 2109180 w 2258480"/>
                      <a:gd name="connsiteY21" fmla="*/ 2211470 h 2593073"/>
                      <a:gd name="connsiteX22" fmla="*/ 2218206 w 2258480"/>
                      <a:gd name="connsiteY22" fmla="*/ 2397966 h 2593073"/>
                      <a:gd name="connsiteX23" fmla="*/ 2046765 w 2258480"/>
                      <a:gd name="connsiteY23" fmla="*/ 2538951 h 2593073"/>
                      <a:gd name="connsiteX24" fmla="*/ 1739883 w 2258480"/>
                      <a:gd name="connsiteY24" fmla="*/ 2590465 h 2593073"/>
                      <a:gd name="connsiteX25" fmla="*/ 1386190 w 2258480"/>
                      <a:gd name="connsiteY25" fmla="*/ 2472719 h 2593073"/>
                      <a:gd name="connsiteX26" fmla="*/ 899543 w 2258480"/>
                      <a:gd name="connsiteY26" fmla="*/ 2388797 h 2593073"/>
                      <a:gd name="connsiteX27" fmla="*/ 721743 w 2258480"/>
                      <a:gd name="connsiteY27" fmla="*/ 2382447 h 2593073"/>
                      <a:gd name="connsiteX28" fmla="*/ 521718 w 2258480"/>
                      <a:gd name="connsiteY28" fmla="*/ 2287197 h 2593073"/>
                      <a:gd name="connsiteX29" fmla="*/ 210362 w 2258480"/>
                      <a:gd name="connsiteY29" fmla="*/ 2285893 h 2593073"/>
                      <a:gd name="connsiteX30" fmla="*/ 3922 w 2258480"/>
                      <a:gd name="connsiteY30" fmla="*/ 2358918 h 2593073"/>
                      <a:gd name="connsiteX31" fmla="*/ 15875 w 2258480"/>
                      <a:gd name="connsiteY31" fmla="*/ 2082103 h 2593073"/>
                      <a:gd name="connsiteX32" fmla="*/ 0 w 2258480"/>
                      <a:gd name="connsiteY32" fmla="*/ 1899924 h 2593073"/>
                      <a:gd name="connsiteX0" fmla="*/ 0 w 2258480"/>
                      <a:gd name="connsiteY0" fmla="*/ 1899924 h 2593073"/>
                      <a:gd name="connsiteX1" fmla="*/ 32769 w 2258480"/>
                      <a:gd name="connsiteY1" fmla="*/ 1204522 h 2593073"/>
                      <a:gd name="connsiteX2" fmla="*/ 39119 w 2258480"/>
                      <a:gd name="connsiteY2" fmla="*/ 1010847 h 2593073"/>
                      <a:gd name="connsiteX3" fmla="*/ 23244 w 2258480"/>
                      <a:gd name="connsiteY3" fmla="*/ 839397 h 2593073"/>
                      <a:gd name="connsiteX4" fmla="*/ 67694 w 2258480"/>
                      <a:gd name="connsiteY4" fmla="*/ 766372 h 2593073"/>
                      <a:gd name="connsiteX5" fmla="*/ 293119 w 2258480"/>
                      <a:gd name="connsiteY5" fmla="*/ 715572 h 2593073"/>
                      <a:gd name="connsiteX6" fmla="*/ 522757 w 2258480"/>
                      <a:gd name="connsiteY6" fmla="*/ 636615 h 2593073"/>
                      <a:gd name="connsiteX7" fmla="*/ 606492 w 2258480"/>
                      <a:gd name="connsiteY7" fmla="*/ 494983 h 2593073"/>
                      <a:gd name="connsiteX8" fmla="*/ 776522 w 2258480"/>
                      <a:gd name="connsiteY8" fmla="*/ 422463 h 2593073"/>
                      <a:gd name="connsiteX9" fmla="*/ 1363270 w 2258480"/>
                      <a:gd name="connsiteY9" fmla="*/ 32553 h 2593073"/>
                      <a:gd name="connsiteX10" fmla="*/ 1524522 w 2258480"/>
                      <a:gd name="connsiteY10" fmla="*/ 11584 h 2593073"/>
                      <a:gd name="connsiteX11" fmla="*/ 1567637 w 2258480"/>
                      <a:gd name="connsiteY11" fmla="*/ 157915 h 2593073"/>
                      <a:gd name="connsiteX12" fmla="*/ 1567100 w 2258480"/>
                      <a:gd name="connsiteY12" fmla="*/ 359554 h 2593073"/>
                      <a:gd name="connsiteX13" fmla="*/ 1679098 w 2258480"/>
                      <a:gd name="connsiteY13" fmla="*/ 637365 h 2593073"/>
                      <a:gd name="connsiteX14" fmla="*/ 2093015 w 2258480"/>
                      <a:gd name="connsiteY14" fmla="*/ 910624 h 2593073"/>
                      <a:gd name="connsiteX15" fmla="*/ 2144282 w 2258480"/>
                      <a:gd name="connsiteY15" fmla="*/ 1259135 h 2593073"/>
                      <a:gd name="connsiteX16" fmla="*/ 2137829 w 2258480"/>
                      <a:gd name="connsiteY16" fmla="*/ 1524321 h 2593073"/>
                      <a:gd name="connsiteX17" fmla="*/ 2041095 w 2258480"/>
                      <a:gd name="connsiteY17" fmla="*/ 1673338 h 2593073"/>
                      <a:gd name="connsiteX18" fmla="*/ 1999951 w 2258480"/>
                      <a:gd name="connsiteY18" fmla="*/ 1895027 h 2593073"/>
                      <a:gd name="connsiteX19" fmla="*/ 1864715 w 2258480"/>
                      <a:gd name="connsiteY19" fmla="*/ 2178354 h 2593073"/>
                      <a:gd name="connsiteX20" fmla="*/ 2109180 w 2258480"/>
                      <a:gd name="connsiteY20" fmla="*/ 2211470 h 2593073"/>
                      <a:gd name="connsiteX21" fmla="*/ 2218206 w 2258480"/>
                      <a:gd name="connsiteY21" fmla="*/ 2397966 h 2593073"/>
                      <a:gd name="connsiteX22" fmla="*/ 2046765 w 2258480"/>
                      <a:gd name="connsiteY22" fmla="*/ 2538951 h 2593073"/>
                      <a:gd name="connsiteX23" fmla="*/ 1739883 w 2258480"/>
                      <a:gd name="connsiteY23" fmla="*/ 2590465 h 2593073"/>
                      <a:gd name="connsiteX24" fmla="*/ 1386190 w 2258480"/>
                      <a:gd name="connsiteY24" fmla="*/ 2472719 h 2593073"/>
                      <a:gd name="connsiteX25" fmla="*/ 899543 w 2258480"/>
                      <a:gd name="connsiteY25" fmla="*/ 2388797 h 2593073"/>
                      <a:gd name="connsiteX26" fmla="*/ 721743 w 2258480"/>
                      <a:gd name="connsiteY26" fmla="*/ 2382447 h 2593073"/>
                      <a:gd name="connsiteX27" fmla="*/ 521718 w 2258480"/>
                      <a:gd name="connsiteY27" fmla="*/ 2287197 h 2593073"/>
                      <a:gd name="connsiteX28" fmla="*/ 210362 w 2258480"/>
                      <a:gd name="connsiteY28" fmla="*/ 2285893 h 2593073"/>
                      <a:gd name="connsiteX29" fmla="*/ 3922 w 2258480"/>
                      <a:gd name="connsiteY29" fmla="*/ 2358918 h 2593073"/>
                      <a:gd name="connsiteX30" fmla="*/ 15875 w 2258480"/>
                      <a:gd name="connsiteY30" fmla="*/ 2082103 h 2593073"/>
                      <a:gd name="connsiteX31" fmla="*/ 0 w 2258480"/>
                      <a:gd name="connsiteY31" fmla="*/ 1899924 h 2593073"/>
                      <a:gd name="connsiteX0" fmla="*/ 0 w 2258480"/>
                      <a:gd name="connsiteY0" fmla="*/ 2116473 h 2809622"/>
                      <a:gd name="connsiteX1" fmla="*/ 32769 w 2258480"/>
                      <a:gd name="connsiteY1" fmla="*/ 1421071 h 2809622"/>
                      <a:gd name="connsiteX2" fmla="*/ 39119 w 2258480"/>
                      <a:gd name="connsiteY2" fmla="*/ 1227396 h 2809622"/>
                      <a:gd name="connsiteX3" fmla="*/ 23244 w 2258480"/>
                      <a:gd name="connsiteY3" fmla="*/ 1055946 h 2809622"/>
                      <a:gd name="connsiteX4" fmla="*/ 67694 w 2258480"/>
                      <a:gd name="connsiteY4" fmla="*/ 982921 h 2809622"/>
                      <a:gd name="connsiteX5" fmla="*/ 293119 w 2258480"/>
                      <a:gd name="connsiteY5" fmla="*/ 932121 h 2809622"/>
                      <a:gd name="connsiteX6" fmla="*/ 522757 w 2258480"/>
                      <a:gd name="connsiteY6" fmla="*/ 853164 h 2809622"/>
                      <a:gd name="connsiteX7" fmla="*/ 606492 w 2258480"/>
                      <a:gd name="connsiteY7" fmla="*/ 711532 h 2809622"/>
                      <a:gd name="connsiteX8" fmla="*/ 776522 w 2258480"/>
                      <a:gd name="connsiteY8" fmla="*/ 639012 h 2809622"/>
                      <a:gd name="connsiteX9" fmla="*/ 1363270 w 2258480"/>
                      <a:gd name="connsiteY9" fmla="*/ 249102 h 2809622"/>
                      <a:gd name="connsiteX10" fmla="*/ 1586939 w 2258480"/>
                      <a:gd name="connsiteY10" fmla="*/ 0 h 2809622"/>
                      <a:gd name="connsiteX11" fmla="*/ 1567637 w 2258480"/>
                      <a:gd name="connsiteY11" fmla="*/ 374464 h 2809622"/>
                      <a:gd name="connsiteX12" fmla="*/ 1567100 w 2258480"/>
                      <a:gd name="connsiteY12" fmla="*/ 576103 h 2809622"/>
                      <a:gd name="connsiteX13" fmla="*/ 1679098 w 2258480"/>
                      <a:gd name="connsiteY13" fmla="*/ 853914 h 2809622"/>
                      <a:gd name="connsiteX14" fmla="*/ 2093015 w 2258480"/>
                      <a:gd name="connsiteY14" fmla="*/ 1127173 h 2809622"/>
                      <a:gd name="connsiteX15" fmla="*/ 2144282 w 2258480"/>
                      <a:gd name="connsiteY15" fmla="*/ 1475684 h 2809622"/>
                      <a:gd name="connsiteX16" fmla="*/ 2137829 w 2258480"/>
                      <a:gd name="connsiteY16" fmla="*/ 1740870 h 2809622"/>
                      <a:gd name="connsiteX17" fmla="*/ 2041095 w 2258480"/>
                      <a:gd name="connsiteY17" fmla="*/ 1889887 h 2809622"/>
                      <a:gd name="connsiteX18" fmla="*/ 1999951 w 2258480"/>
                      <a:gd name="connsiteY18" fmla="*/ 2111576 h 2809622"/>
                      <a:gd name="connsiteX19" fmla="*/ 1864715 w 2258480"/>
                      <a:gd name="connsiteY19" fmla="*/ 2394903 h 2809622"/>
                      <a:gd name="connsiteX20" fmla="*/ 2109180 w 2258480"/>
                      <a:gd name="connsiteY20" fmla="*/ 2428019 h 2809622"/>
                      <a:gd name="connsiteX21" fmla="*/ 2218206 w 2258480"/>
                      <a:gd name="connsiteY21" fmla="*/ 2614515 h 2809622"/>
                      <a:gd name="connsiteX22" fmla="*/ 2046765 w 2258480"/>
                      <a:gd name="connsiteY22" fmla="*/ 2755500 h 2809622"/>
                      <a:gd name="connsiteX23" fmla="*/ 1739883 w 2258480"/>
                      <a:gd name="connsiteY23" fmla="*/ 2807014 h 2809622"/>
                      <a:gd name="connsiteX24" fmla="*/ 1386190 w 2258480"/>
                      <a:gd name="connsiteY24" fmla="*/ 2689268 h 2809622"/>
                      <a:gd name="connsiteX25" fmla="*/ 899543 w 2258480"/>
                      <a:gd name="connsiteY25" fmla="*/ 2605346 h 2809622"/>
                      <a:gd name="connsiteX26" fmla="*/ 721743 w 2258480"/>
                      <a:gd name="connsiteY26" fmla="*/ 2598996 h 2809622"/>
                      <a:gd name="connsiteX27" fmla="*/ 521718 w 2258480"/>
                      <a:gd name="connsiteY27" fmla="*/ 2503746 h 2809622"/>
                      <a:gd name="connsiteX28" fmla="*/ 210362 w 2258480"/>
                      <a:gd name="connsiteY28" fmla="*/ 2502442 h 2809622"/>
                      <a:gd name="connsiteX29" fmla="*/ 3922 w 2258480"/>
                      <a:gd name="connsiteY29" fmla="*/ 2575467 h 2809622"/>
                      <a:gd name="connsiteX30" fmla="*/ 15875 w 2258480"/>
                      <a:gd name="connsiteY30" fmla="*/ 2298652 h 2809622"/>
                      <a:gd name="connsiteX31" fmla="*/ 0 w 2258480"/>
                      <a:gd name="connsiteY31" fmla="*/ 2116473 h 2809622"/>
                      <a:gd name="connsiteX0" fmla="*/ 0 w 2258480"/>
                      <a:gd name="connsiteY0" fmla="*/ 2130926 h 2824075"/>
                      <a:gd name="connsiteX1" fmla="*/ 32769 w 2258480"/>
                      <a:gd name="connsiteY1" fmla="*/ 1435524 h 2824075"/>
                      <a:gd name="connsiteX2" fmla="*/ 39119 w 2258480"/>
                      <a:gd name="connsiteY2" fmla="*/ 1241849 h 2824075"/>
                      <a:gd name="connsiteX3" fmla="*/ 23244 w 2258480"/>
                      <a:gd name="connsiteY3" fmla="*/ 1070399 h 2824075"/>
                      <a:gd name="connsiteX4" fmla="*/ 67694 w 2258480"/>
                      <a:gd name="connsiteY4" fmla="*/ 997374 h 2824075"/>
                      <a:gd name="connsiteX5" fmla="*/ 293119 w 2258480"/>
                      <a:gd name="connsiteY5" fmla="*/ 946574 h 2824075"/>
                      <a:gd name="connsiteX6" fmla="*/ 522757 w 2258480"/>
                      <a:gd name="connsiteY6" fmla="*/ 867617 h 2824075"/>
                      <a:gd name="connsiteX7" fmla="*/ 606492 w 2258480"/>
                      <a:gd name="connsiteY7" fmla="*/ 725985 h 2824075"/>
                      <a:gd name="connsiteX8" fmla="*/ 776522 w 2258480"/>
                      <a:gd name="connsiteY8" fmla="*/ 653465 h 2824075"/>
                      <a:gd name="connsiteX9" fmla="*/ 1363270 w 2258480"/>
                      <a:gd name="connsiteY9" fmla="*/ 263555 h 2824075"/>
                      <a:gd name="connsiteX10" fmla="*/ 1448604 w 2258480"/>
                      <a:gd name="connsiteY10" fmla="*/ 94907 h 2824075"/>
                      <a:gd name="connsiteX11" fmla="*/ 1586939 w 2258480"/>
                      <a:gd name="connsiteY11" fmla="*/ 14453 h 2824075"/>
                      <a:gd name="connsiteX12" fmla="*/ 1567637 w 2258480"/>
                      <a:gd name="connsiteY12" fmla="*/ 388917 h 2824075"/>
                      <a:gd name="connsiteX13" fmla="*/ 1567100 w 2258480"/>
                      <a:gd name="connsiteY13" fmla="*/ 590556 h 2824075"/>
                      <a:gd name="connsiteX14" fmla="*/ 1679098 w 2258480"/>
                      <a:gd name="connsiteY14" fmla="*/ 868367 h 2824075"/>
                      <a:gd name="connsiteX15" fmla="*/ 2093015 w 2258480"/>
                      <a:gd name="connsiteY15" fmla="*/ 1141626 h 2824075"/>
                      <a:gd name="connsiteX16" fmla="*/ 2144282 w 2258480"/>
                      <a:gd name="connsiteY16" fmla="*/ 1490137 h 2824075"/>
                      <a:gd name="connsiteX17" fmla="*/ 2137829 w 2258480"/>
                      <a:gd name="connsiteY17" fmla="*/ 1755323 h 2824075"/>
                      <a:gd name="connsiteX18" fmla="*/ 2041095 w 2258480"/>
                      <a:gd name="connsiteY18" fmla="*/ 1904340 h 2824075"/>
                      <a:gd name="connsiteX19" fmla="*/ 1999951 w 2258480"/>
                      <a:gd name="connsiteY19" fmla="*/ 2126029 h 2824075"/>
                      <a:gd name="connsiteX20" fmla="*/ 1864715 w 2258480"/>
                      <a:gd name="connsiteY20" fmla="*/ 2409356 h 2824075"/>
                      <a:gd name="connsiteX21" fmla="*/ 2109180 w 2258480"/>
                      <a:gd name="connsiteY21" fmla="*/ 2442472 h 2824075"/>
                      <a:gd name="connsiteX22" fmla="*/ 2218206 w 2258480"/>
                      <a:gd name="connsiteY22" fmla="*/ 2628968 h 2824075"/>
                      <a:gd name="connsiteX23" fmla="*/ 2046765 w 2258480"/>
                      <a:gd name="connsiteY23" fmla="*/ 2769953 h 2824075"/>
                      <a:gd name="connsiteX24" fmla="*/ 1739883 w 2258480"/>
                      <a:gd name="connsiteY24" fmla="*/ 2821467 h 2824075"/>
                      <a:gd name="connsiteX25" fmla="*/ 1386190 w 2258480"/>
                      <a:gd name="connsiteY25" fmla="*/ 2703721 h 2824075"/>
                      <a:gd name="connsiteX26" fmla="*/ 899543 w 2258480"/>
                      <a:gd name="connsiteY26" fmla="*/ 2619799 h 2824075"/>
                      <a:gd name="connsiteX27" fmla="*/ 721743 w 2258480"/>
                      <a:gd name="connsiteY27" fmla="*/ 2613449 h 2824075"/>
                      <a:gd name="connsiteX28" fmla="*/ 521718 w 2258480"/>
                      <a:gd name="connsiteY28" fmla="*/ 2518199 h 2824075"/>
                      <a:gd name="connsiteX29" fmla="*/ 210362 w 2258480"/>
                      <a:gd name="connsiteY29" fmla="*/ 2516895 h 2824075"/>
                      <a:gd name="connsiteX30" fmla="*/ 3922 w 2258480"/>
                      <a:gd name="connsiteY30" fmla="*/ 2589920 h 2824075"/>
                      <a:gd name="connsiteX31" fmla="*/ 15875 w 2258480"/>
                      <a:gd name="connsiteY31" fmla="*/ 2313105 h 2824075"/>
                      <a:gd name="connsiteX32" fmla="*/ 0 w 2258480"/>
                      <a:gd name="connsiteY32" fmla="*/ 2130926 h 2824075"/>
                      <a:gd name="connsiteX0" fmla="*/ 0 w 2258480"/>
                      <a:gd name="connsiteY0" fmla="*/ 2130926 h 2824075"/>
                      <a:gd name="connsiteX1" fmla="*/ 32769 w 2258480"/>
                      <a:gd name="connsiteY1" fmla="*/ 1435524 h 2824075"/>
                      <a:gd name="connsiteX2" fmla="*/ 39119 w 2258480"/>
                      <a:gd name="connsiteY2" fmla="*/ 1241849 h 2824075"/>
                      <a:gd name="connsiteX3" fmla="*/ 23244 w 2258480"/>
                      <a:gd name="connsiteY3" fmla="*/ 1070399 h 2824075"/>
                      <a:gd name="connsiteX4" fmla="*/ 67694 w 2258480"/>
                      <a:gd name="connsiteY4" fmla="*/ 997374 h 2824075"/>
                      <a:gd name="connsiteX5" fmla="*/ 293119 w 2258480"/>
                      <a:gd name="connsiteY5" fmla="*/ 946574 h 2824075"/>
                      <a:gd name="connsiteX6" fmla="*/ 522757 w 2258480"/>
                      <a:gd name="connsiteY6" fmla="*/ 867617 h 2824075"/>
                      <a:gd name="connsiteX7" fmla="*/ 606492 w 2258480"/>
                      <a:gd name="connsiteY7" fmla="*/ 725985 h 2824075"/>
                      <a:gd name="connsiteX8" fmla="*/ 776522 w 2258480"/>
                      <a:gd name="connsiteY8" fmla="*/ 653465 h 2824075"/>
                      <a:gd name="connsiteX9" fmla="*/ 1300853 w 2258480"/>
                      <a:gd name="connsiteY9" fmla="*/ 263554 h 2824075"/>
                      <a:gd name="connsiteX10" fmla="*/ 1448604 w 2258480"/>
                      <a:gd name="connsiteY10" fmla="*/ 94907 h 2824075"/>
                      <a:gd name="connsiteX11" fmla="*/ 1586939 w 2258480"/>
                      <a:gd name="connsiteY11" fmla="*/ 14453 h 2824075"/>
                      <a:gd name="connsiteX12" fmla="*/ 1567637 w 2258480"/>
                      <a:gd name="connsiteY12" fmla="*/ 388917 h 2824075"/>
                      <a:gd name="connsiteX13" fmla="*/ 1567100 w 2258480"/>
                      <a:gd name="connsiteY13" fmla="*/ 590556 h 2824075"/>
                      <a:gd name="connsiteX14" fmla="*/ 1679098 w 2258480"/>
                      <a:gd name="connsiteY14" fmla="*/ 868367 h 2824075"/>
                      <a:gd name="connsiteX15" fmla="*/ 2093015 w 2258480"/>
                      <a:gd name="connsiteY15" fmla="*/ 1141626 h 2824075"/>
                      <a:gd name="connsiteX16" fmla="*/ 2144282 w 2258480"/>
                      <a:gd name="connsiteY16" fmla="*/ 1490137 h 2824075"/>
                      <a:gd name="connsiteX17" fmla="*/ 2137829 w 2258480"/>
                      <a:gd name="connsiteY17" fmla="*/ 1755323 h 2824075"/>
                      <a:gd name="connsiteX18" fmla="*/ 2041095 w 2258480"/>
                      <a:gd name="connsiteY18" fmla="*/ 1904340 h 2824075"/>
                      <a:gd name="connsiteX19" fmla="*/ 1999951 w 2258480"/>
                      <a:gd name="connsiteY19" fmla="*/ 2126029 h 2824075"/>
                      <a:gd name="connsiteX20" fmla="*/ 1864715 w 2258480"/>
                      <a:gd name="connsiteY20" fmla="*/ 2409356 h 2824075"/>
                      <a:gd name="connsiteX21" fmla="*/ 2109180 w 2258480"/>
                      <a:gd name="connsiteY21" fmla="*/ 2442472 h 2824075"/>
                      <a:gd name="connsiteX22" fmla="*/ 2218206 w 2258480"/>
                      <a:gd name="connsiteY22" fmla="*/ 2628968 h 2824075"/>
                      <a:gd name="connsiteX23" fmla="*/ 2046765 w 2258480"/>
                      <a:gd name="connsiteY23" fmla="*/ 2769953 h 2824075"/>
                      <a:gd name="connsiteX24" fmla="*/ 1739883 w 2258480"/>
                      <a:gd name="connsiteY24" fmla="*/ 2821467 h 2824075"/>
                      <a:gd name="connsiteX25" fmla="*/ 1386190 w 2258480"/>
                      <a:gd name="connsiteY25" fmla="*/ 2703721 h 2824075"/>
                      <a:gd name="connsiteX26" fmla="*/ 899543 w 2258480"/>
                      <a:gd name="connsiteY26" fmla="*/ 2619799 h 2824075"/>
                      <a:gd name="connsiteX27" fmla="*/ 721743 w 2258480"/>
                      <a:gd name="connsiteY27" fmla="*/ 2613449 h 2824075"/>
                      <a:gd name="connsiteX28" fmla="*/ 521718 w 2258480"/>
                      <a:gd name="connsiteY28" fmla="*/ 2518199 h 2824075"/>
                      <a:gd name="connsiteX29" fmla="*/ 210362 w 2258480"/>
                      <a:gd name="connsiteY29" fmla="*/ 2516895 h 2824075"/>
                      <a:gd name="connsiteX30" fmla="*/ 3922 w 2258480"/>
                      <a:gd name="connsiteY30" fmla="*/ 2589920 h 2824075"/>
                      <a:gd name="connsiteX31" fmla="*/ 15875 w 2258480"/>
                      <a:gd name="connsiteY31" fmla="*/ 2313105 h 2824075"/>
                      <a:gd name="connsiteX32" fmla="*/ 0 w 2258480"/>
                      <a:gd name="connsiteY32" fmla="*/ 2130926 h 2824075"/>
                      <a:gd name="connsiteX0" fmla="*/ 0 w 2258480"/>
                      <a:gd name="connsiteY0" fmla="*/ 2135421 h 2828570"/>
                      <a:gd name="connsiteX1" fmla="*/ 32769 w 2258480"/>
                      <a:gd name="connsiteY1" fmla="*/ 1440019 h 2828570"/>
                      <a:gd name="connsiteX2" fmla="*/ 39119 w 2258480"/>
                      <a:gd name="connsiteY2" fmla="*/ 1246344 h 2828570"/>
                      <a:gd name="connsiteX3" fmla="*/ 23244 w 2258480"/>
                      <a:gd name="connsiteY3" fmla="*/ 1074894 h 2828570"/>
                      <a:gd name="connsiteX4" fmla="*/ 67694 w 2258480"/>
                      <a:gd name="connsiteY4" fmla="*/ 1001869 h 2828570"/>
                      <a:gd name="connsiteX5" fmla="*/ 293119 w 2258480"/>
                      <a:gd name="connsiteY5" fmla="*/ 951069 h 2828570"/>
                      <a:gd name="connsiteX6" fmla="*/ 522757 w 2258480"/>
                      <a:gd name="connsiteY6" fmla="*/ 872112 h 2828570"/>
                      <a:gd name="connsiteX7" fmla="*/ 606492 w 2258480"/>
                      <a:gd name="connsiteY7" fmla="*/ 730480 h 2828570"/>
                      <a:gd name="connsiteX8" fmla="*/ 776522 w 2258480"/>
                      <a:gd name="connsiteY8" fmla="*/ 657960 h 2828570"/>
                      <a:gd name="connsiteX9" fmla="*/ 1300853 w 2258480"/>
                      <a:gd name="connsiteY9" fmla="*/ 268049 h 2828570"/>
                      <a:gd name="connsiteX10" fmla="*/ 1427798 w 2258480"/>
                      <a:gd name="connsiteY10" fmla="*/ 77325 h 2828570"/>
                      <a:gd name="connsiteX11" fmla="*/ 1586939 w 2258480"/>
                      <a:gd name="connsiteY11" fmla="*/ 18948 h 2828570"/>
                      <a:gd name="connsiteX12" fmla="*/ 1567637 w 2258480"/>
                      <a:gd name="connsiteY12" fmla="*/ 393412 h 2828570"/>
                      <a:gd name="connsiteX13" fmla="*/ 1567100 w 2258480"/>
                      <a:gd name="connsiteY13" fmla="*/ 595051 h 2828570"/>
                      <a:gd name="connsiteX14" fmla="*/ 1679098 w 2258480"/>
                      <a:gd name="connsiteY14" fmla="*/ 872862 h 2828570"/>
                      <a:gd name="connsiteX15" fmla="*/ 2093015 w 2258480"/>
                      <a:gd name="connsiteY15" fmla="*/ 1146121 h 2828570"/>
                      <a:gd name="connsiteX16" fmla="*/ 2144282 w 2258480"/>
                      <a:gd name="connsiteY16" fmla="*/ 1494632 h 2828570"/>
                      <a:gd name="connsiteX17" fmla="*/ 2137829 w 2258480"/>
                      <a:gd name="connsiteY17" fmla="*/ 1759818 h 2828570"/>
                      <a:gd name="connsiteX18" fmla="*/ 2041095 w 2258480"/>
                      <a:gd name="connsiteY18" fmla="*/ 1908835 h 2828570"/>
                      <a:gd name="connsiteX19" fmla="*/ 1999951 w 2258480"/>
                      <a:gd name="connsiteY19" fmla="*/ 2130524 h 2828570"/>
                      <a:gd name="connsiteX20" fmla="*/ 1864715 w 2258480"/>
                      <a:gd name="connsiteY20" fmla="*/ 2413851 h 2828570"/>
                      <a:gd name="connsiteX21" fmla="*/ 2109180 w 2258480"/>
                      <a:gd name="connsiteY21" fmla="*/ 2446967 h 2828570"/>
                      <a:gd name="connsiteX22" fmla="*/ 2218206 w 2258480"/>
                      <a:gd name="connsiteY22" fmla="*/ 2633463 h 2828570"/>
                      <a:gd name="connsiteX23" fmla="*/ 2046765 w 2258480"/>
                      <a:gd name="connsiteY23" fmla="*/ 2774448 h 2828570"/>
                      <a:gd name="connsiteX24" fmla="*/ 1739883 w 2258480"/>
                      <a:gd name="connsiteY24" fmla="*/ 2825962 h 2828570"/>
                      <a:gd name="connsiteX25" fmla="*/ 1386190 w 2258480"/>
                      <a:gd name="connsiteY25" fmla="*/ 2708216 h 2828570"/>
                      <a:gd name="connsiteX26" fmla="*/ 899543 w 2258480"/>
                      <a:gd name="connsiteY26" fmla="*/ 2624294 h 2828570"/>
                      <a:gd name="connsiteX27" fmla="*/ 721743 w 2258480"/>
                      <a:gd name="connsiteY27" fmla="*/ 2617944 h 2828570"/>
                      <a:gd name="connsiteX28" fmla="*/ 521718 w 2258480"/>
                      <a:gd name="connsiteY28" fmla="*/ 2522694 h 2828570"/>
                      <a:gd name="connsiteX29" fmla="*/ 210362 w 2258480"/>
                      <a:gd name="connsiteY29" fmla="*/ 2521390 h 2828570"/>
                      <a:gd name="connsiteX30" fmla="*/ 3922 w 2258480"/>
                      <a:gd name="connsiteY30" fmla="*/ 2594415 h 2828570"/>
                      <a:gd name="connsiteX31" fmla="*/ 15875 w 2258480"/>
                      <a:gd name="connsiteY31" fmla="*/ 2317600 h 2828570"/>
                      <a:gd name="connsiteX32" fmla="*/ 0 w 2258480"/>
                      <a:gd name="connsiteY32" fmla="*/ 2135421 h 2828570"/>
                      <a:gd name="connsiteX0" fmla="*/ 0 w 2258480"/>
                      <a:gd name="connsiteY0" fmla="*/ 2135422 h 2828571"/>
                      <a:gd name="connsiteX1" fmla="*/ 32769 w 2258480"/>
                      <a:gd name="connsiteY1" fmla="*/ 1440020 h 2828571"/>
                      <a:gd name="connsiteX2" fmla="*/ 39119 w 2258480"/>
                      <a:gd name="connsiteY2" fmla="*/ 1246345 h 2828571"/>
                      <a:gd name="connsiteX3" fmla="*/ 23244 w 2258480"/>
                      <a:gd name="connsiteY3" fmla="*/ 1074895 h 2828571"/>
                      <a:gd name="connsiteX4" fmla="*/ 67694 w 2258480"/>
                      <a:gd name="connsiteY4" fmla="*/ 1001870 h 2828571"/>
                      <a:gd name="connsiteX5" fmla="*/ 293119 w 2258480"/>
                      <a:gd name="connsiteY5" fmla="*/ 951070 h 2828571"/>
                      <a:gd name="connsiteX6" fmla="*/ 522757 w 2258480"/>
                      <a:gd name="connsiteY6" fmla="*/ 872113 h 2828571"/>
                      <a:gd name="connsiteX7" fmla="*/ 606492 w 2258480"/>
                      <a:gd name="connsiteY7" fmla="*/ 730481 h 2828571"/>
                      <a:gd name="connsiteX8" fmla="*/ 776522 w 2258480"/>
                      <a:gd name="connsiteY8" fmla="*/ 657961 h 2828571"/>
                      <a:gd name="connsiteX9" fmla="*/ 1300853 w 2258480"/>
                      <a:gd name="connsiteY9" fmla="*/ 268050 h 2828571"/>
                      <a:gd name="connsiteX10" fmla="*/ 1427798 w 2258480"/>
                      <a:gd name="connsiteY10" fmla="*/ 77326 h 2828571"/>
                      <a:gd name="connsiteX11" fmla="*/ 1586939 w 2258480"/>
                      <a:gd name="connsiteY11" fmla="*/ 18949 h 2828571"/>
                      <a:gd name="connsiteX12" fmla="*/ 1567637 w 2258480"/>
                      <a:gd name="connsiteY12" fmla="*/ 393413 h 2828571"/>
                      <a:gd name="connsiteX13" fmla="*/ 1567100 w 2258480"/>
                      <a:gd name="connsiteY13" fmla="*/ 595052 h 2828571"/>
                      <a:gd name="connsiteX14" fmla="*/ 1991181 w 2258480"/>
                      <a:gd name="connsiteY14" fmla="*/ 828708 h 2828571"/>
                      <a:gd name="connsiteX15" fmla="*/ 2093015 w 2258480"/>
                      <a:gd name="connsiteY15" fmla="*/ 1146122 h 2828571"/>
                      <a:gd name="connsiteX16" fmla="*/ 2144282 w 2258480"/>
                      <a:gd name="connsiteY16" fmla="*/ 1494633 h 2828571"/>
                      <a:gd name="connsiteX17" fmla="*/ 2137829 w 2258480"/>
                      <a:gd name="connsiteY17" fmla="*/ 1759819 h 2828571"/>
                      <a:gd name="connsiteX18" fmla="*/ 2041095 w 2258480"/>
                      <a:gd name="connsiteY18" fmla="*/ 1908836 h 2828571"/>
                      <a:gd name="connsiteX19" fmla="*/ 1999951 w 2258480"/>
                      <a:gd name="connsiteY19" fmla="*/ 2130525 h 2828571"/>
                      <a:gd name="connsiteX20" fmla="*/ 1864715 w 2258480"/>
                      <a:gd name="connsiteY20" fmla="*/ 2413852 h 2828571"/>
                      <a:gd name="connsiteX21" fmla="*/ 2109180 w 2258480"/>
                      <a:gd name="connsiteY21" fmla="*/ 2446968 h 2828571"/>
                      <a:gd name="connsiteX22" fmla="*/ 2218206 w 2258480"/>
                      <a:gd name="connsiteY22" fmla="*/ 2633464 h 2828571"/>
                      <a:gd name="connsiteX23" fmla="*/ 2046765 w 2258480"/>
                      <a:gd name="connsiteY23" fmla="*/ 2774449 h 2828571"/>
                      <a:gd name="connsiteX24" fmla="*/ 1739883 w 2258480"/>
                      <a:gd name="connsiteY24" fmla="*/ 2825963 h 2828571"/>
                      <a:gd name="connsiteX25" fmla="*/ 1386190 w 2258480"/>
                      <a:gd name="connsiteY25" fmla="*/ 2708217 h 2828571"/>
                      <a:gd name="connsiteX26" fmla="*/ 899543 w 2258480"/>
                      <a:gd name="connsiteY26" fmla="*/ 2624295 h 2828571"/>
                      <a:gd name="connsiteX27" fmla="*/ 721743 w 2258480"/>
                      <a:gd name="connsiteY27" fmla="*/ 2617945 h 2828571"/>
                      <a:gd name="connsiteX28" fmla="*/ 521718 w 2258480"/>
                      <a:gd name="connsiteY28" fmla="*/ 2522695 h 2828571"/>
                      <a:gd name="connsiteX29" fmla="*/ 210362 w 2258480"/>
                      <a:gd name="connsiteY29" fmla="*/ 2521391 h 2828571"/>
                      <a:gd name="connsiteX30" fmla="*/ 3922 w 2258480"/>
                      <a:gd name="connsiteY30" fmla="*/ 2594416 h 2828571"/>
                      <a:gd name="connsiteX31" fmla="*/ 15875 w 2258480"/>
                      <a:gd name="connsiteY31" fmla="*/ 2317601 h 2828571"/>
                      <a:gd name="connsiteX32" fmla="*/ 0 w 2258480"/>
                      <a:gd name="connsiteY32" fmla="*/ 2135422 h 2828571"/>
                      <a:gd name="connsiteX0" fmla="*/ 0 w 2258480"/>
                      <a:gd name="connsiteY0" fmla="*/ 2121025 h 2814174"/>
                      <a:gd name="connsiteX1" fmla="*/ 32769 w 2258480"/>
                      <a:gd name="connsiteY1" fmla="*/ 1425623 h 2814174"/>
                      <a:gd name="connsiteX2" fmla="*/ 39119 w 2258480"/>
                      <a:gd name="connsiteY2" fmla="*/ 1231948 h 2814174"/>
                      <a:gd name="connsiteX3" fmla="*/ 23244 w 2258480"/>
                      <a:gd name="connsiteY3" fmla="*/ 1060498 h 2814174"/>
                      <a:gd name="connsiteX4" fmla="*/ 67694 w 2258480"/>
                      <a:gd name="connsiteY4" fmla="*/ 987473 h 2814174"/>
                      <a:gd name="connsiteX5" fmla="*/ 293119 w 2258480"/>
                      <a:gd name="connsiteY5" fmla="*/ 936673 h 2814174"/>
                      <a:gd name="connsiteX6" fmla="*/ 522757 w 2258480"/>
                      <a:gd name="connsiteY6" fmla="*/ 857716 h 2814174"/>
                      <a:gd name="connsiteX7" fmla="*/ 606492 w 2258480"/>
                      <a:gd name="connsiteY7" fmla="*/ 716084 h 2814174"/>
                      <a:gd name="connsiteX8" fmla="*/ 776522 w 2258480"/>
                      <a:gd name="connsiteY8" fmla="*/ 643564 h 2814174"/>
                      <a:gd name="connsiteX9" fmla="*/ 1300853 w 2258480"/>
                      <a:gd name="connsiteY9" fmla="*/ 253653 h 2814174"/>
                      <a:gd name="connsiteX10" fmla="*/ 1427798 w 2258480"/>
                      <a:gd name="connsiteY10" fmla="*/ 62929 h 2814174"/>
                      <a:gd name="connsiteX11" fmla="*/ 1586939 w 2258480"/>
                      <a:gd name="connsiteY11" fmla="*/ 4552 h 2814174"/>
                      <a:gd name="connsiteX12" fmla="*/ 1656659 w 2258480"/>
                      <a:gd name="connsiteY12" fmla="*/ 165959 h 2814174"/>
                      <a:gd name="connsiteX13" fmla="*/ 1567637 w 2258480"/>
                      <a:gd name="connsiteY13" fmla="*/ 379016 h 2814174"/>
                      <a:gd name="connsiteX14" fmla="*/ 1567100 w 2258480"/>
                      <a:gd name="connsiteY14" fmla="*/ 580655 h 2814174"/>
                      <a:gd name="connsiteX15" fmla="*/ 1991181 w 2258480"/>
                      <a:gd name="connsiteY15" fmla="*/ 814311 h 2814174"/>
                      <a:gd name="connsiteX16" fmla="*/ 2093015 w 2258480"/>
                      <a:gd name="connsiteY16" fmla="*/ 1131725 h 2814174"/>
                      <a:gd name="connsiteX17" fmla="*/ 2144282 w 2258480"/>
                      <a:gd name="connsiteY17" fmla="*/ 1480236 h 2814174"/>
                      <a:gd name="connsiteX18" fmla="*/ 2137829 w 2258480"/>
                      <a:gd name="connsiteY18" fmla="*/ 1745422 h 2814174"/>
                      <a:gd name="connsiteX19" fmla="*/ 2041095 w 2258480"/>
                      <a:gd name="connsiteY19" fmla="*/ 1894439 h 2814174"/>
                      <a:gd name="connsiteX20" fmla="*/ 1999951 w 2258480"/>
                      <a:gd name="connsiteY20" fmla="*/ 2116128 h 2814174"/>
                      <a:gd name="connsiteX21" fmla="*/ 1864715 w 2258480"/>
                      <a:gd name="connsiteY21" fmla="*/ 2399455 h 2814174"/>
                      <a:gd name="connsiteX22" fmla="*/ 2109180 w 2258480"/>
                      <a:gd name="connsiteY22" fmla="*/ 2432571 h 2814174"/>
                      <a:gd name="connsiteX23" fmla="*/ 2218206 w 2258480"/>
                      <a:gd name="connsiteY23" fmla="*/ 2619067 h 2814174"/>
                      <a:gd name="connsiteX24" fmla="*/ 2046765 w 2258480"/>
                      <a:gd name="connsiteY24" fmla="*/ 2760052 h 2814174"/>
                      <a:gd name="connsiteX25" fmla="*/ 1739883 w 2258480"/>
                      <a:gd name="connsiteY25" fmla="*/ 2811566 h 2814174"/>
                      <a:gd name="connsiteX26" fmla="*/ 1386190 w 2258480"/>
                      <a:gd name="connsiteY26" fmla="*/ 2693820 h 2814174"/>
                      <a:gd name="connsiteX27" fmla="*/ 899543 w 2258480"/>
                      <a:gd name="connsiteY27" fmla="*/ 2609898 h 2814174"/>
                      <a:gd name="connsiteX28" fmla="*/ 721743 w 2258480"/>
                      <a:gd name="connsiteY28" fmla="*/ 2603548 h 2814174"/>
                      <a:gd name="connsiteX29" fmla="*/ 521718 w 2258480"/>
                      <a:gd name="connsiteY29" fmla="*/ 2508298 h 2814174"/>
                      <a:gd name="connsiteX30" fmla="*/ 210362 w 2258480"/>
                      <a:gd name="connsiteY30" fmla="*/ 2506994 h 2814174"/>
                      <a:gd name="connsiteX31" fmla="*/ 3922 w 2258480"/>
                      <a:gd name="connsiteY31" fmla="*/ 2580019 h 2814174"/>
                      <a:gd name="connsiteX32" fmla="*/ 15875 w 2258480"/>
                      <a:gd name="connsiteY32" fmla="*/ 2303204 h 2814174"/>
                      <a:gd name="connsiteX33" fmla="*/ 0 w 2258480"/>
                      <a:gd name="connsiteY33" fmla="*/ 2121025 h 2814174"/>
                      <a:gd name="connsiteX0" fmla="*/ 0 w 2258480"/>
                      <a:gd name="connsiteY0" fmla="*/ 2121025 h 2814174"/>
                      <a:gd name="connsiteX1" fmla="*/ 32769 w 2258480"/>
                      <a:gd name="connsiteY1" fmla="*/ 1425623 h 2814174"/>
                      <a:gd name="connsiteX2" fmla="*/ 39119 w 2258480"/>
                      <a:gd name="connsiteY2" fmla="*/ 1231948 h 2814174"/>
                      <a:gd name="connsiteX3" fmla="*/ 23244 w 2258480"/>
                      <a:gd name="connsiteY3" fmla="*/ 1060498 h 2814174"/>
                      <a:gd name="connsiteX4" fmla="*/ 67694 w 2258480"/>
                      <a:gd name="connsiteY4" fmla="*/ 987473 h 2814174"/>
                      <a:gd name="connsiteX5" fmla="*/ 293119 w 2258480"/>
                      <a:gd name="connsiteY5" fmla="*/ 936673 h 2814174"/>
                      <a:gd name="connsiteX6" fmla="*/ 522757 w 2258480"/>
                      <a:gd name="connsiteY6" fmla="*/ 857716 h 2814174"/>
                      <a:gd name="connsiteX7" fmla="*/ 606492 w 2258480"/>
                      <a:gd name="connsiteY7" fmla="*/ 716084 h 2814174"/>
                      <a:gd name="connsiteX8" fmla="*/ 776522 w 2258480"/>
                      <a:gd name="connsiteY8" fmla="*/ 643564 h 2814174"/>
                      <a:gd name="connsiteX9" fmla="*/ 1300853 w 2258480"/>
                      <a:gd name="connsiteY9" fmla="*/ 253653 h 2814174"/>
                      <a:gd name="connsiteX10" fmla="*/ 1427798 w 2258480"/>
                      <a:gd name="connsiteY10" fmla="*/ 62929 h 2814174"/>
                      <a:gd name="connsiteX11" fmla="*/ 1586939 w 2258480"/>
                      <a:gd name="connsiteY11" fmla="*/ 4552 h 2814174"/>
                      <a:gd name="connsiteX12" fmla="*/ 1656659 w 2258480"/>
                      <a:gd name="connsiteY12" fmla="*/ 165959 h 2814174"/>
                      <a:gd name="connsiteX13" fmla="*/ 1609249 w 2258480"/>
                      <a:gd name="connsiteY13" fmla="*/ 379016 h 2814174"/>
                      <a:gd name="connsiteX14" fmla="*/ 1567100 w 2258480"/>
                      <a:gd name="connsiteY14" fmla="*/ 580655 h 2814174"/>
                      <a:gd name="connsiteX15" fmla="*/ 1991181 w 2258480"/>
                      <a:gd name="connsiteY15" fmla="*/ 814311 h 2814174"/>
                      <a:gd name="connsiteX16" fmla="*/ 2093015 w 2258480"/>
                      <a:gd name="connsiteY16" fmla="*/ 1131725 h 2814174"/>
                      <a:gd name="connsiteX17" fmla="*/ 2144282 w 2258480"/>
                      <a:gd name="connsiteY17" fmla="*/ 1480236 h 2814174"/>
                      <a:gd name="connsiteX18" fmla="*/ 2137829 w 2258480"/>
                      <a:gd name="connsiteY18" fmla="*/ 1745422 h 2814174"/>
                      <a:gd name="connsiteX19" fmla="*/ 2041095 w 2258480"/>
                      <a:gd name="connsiteY19" fmla="*/ 1894439 h 2814174"/>
                      <a:gd name="connsiteX20" fmla="*/ 1999951 w 2258480"/>
                      <a:gd name="connsiteY20" fmla="*/ 2116128 h 2814174"/>
                      <a:gd name="connsiteX21" fmla="*/ 1864715 w 2258480"/>
                      <a:gd name="connsiteY21" fmla="*/ 2399455 h 2814174"/>
                      <a:gd name="connsiteX22" fmla="*/ 2109180 w 2258480"/>
                      <a:gd name="connsiteY22" fmla="*/ 2432571 h 2814174"/>
                      <a:gd name="connsiteX23" fmla="*/ 2218206 w 2258480"/>
                      <a:gd name="connsiteY23" fmla="*/ 2619067 h 2814174"/>
                      <a:gd name="connsiteX24" fmla="*/ 2046765 w 2258480"/>
                      <a:gd name="connsiteY24" fmla="*/ 2760052 h 2814174"/>
                      <a:gd name="connsiteX25" fmla="*/ 1739883 w 2258480"/>
                      <a:gd name="connsiteY25" fmla="*/ 2811566 h 2814174"/>
                      <a:gd name="connsiteX26" fmla="*/ 1386190 w 2258480"/>
                      <a:gd name="connsiteY26" fmla="*/ 2693820 h 2814174"/>
                      <a:gd name="connsiteX27" fmla="*/ 899543 w 2258480"/>
                      <a:gd name="connsiteY27" fmla="*/ 2609898 h 2814174"/>
                      <a:gd name="connsiteX28" fmla="*/ 721743 w 2258480"/>
                      <a:gd name="connsiteY28" fmla="*/ 2603548 h 2814174"/>
                      <a:gd name="connsiteX29" fmla="*/ 521718 w 2258480"/>
                      <a:gd name="connsiteY29" fmla="*/ 2508298 h 2814174"/>
                      <a:gd name="connsiteX30" fmla="*/ 210362 w 2258480"/>
                      <a:gd name="connsiteY30" fmla="*/ 2506994 h 2814174"/>
                      <a:gd name="connsiteX31" fmla="*/ 3922 w 2258480"/>
                      <a:gd name="connsiteY31" fmla="*/ 2580019 h 2814174"/>
                      <a:gd name="connsiteX32" fmla="*/ 15875 w 2258480"/>
                      <a:gd name="connsiteY32" fmla="*/ 2303204 h 2814174"/>
                      <a:gd name="connsiteX33" fmla="*/ 0 w 2258480"/>
                      <a:gd name="connsiteY33" fmla="*/ 2121025 h 2814174"/>
                      <a:gd name="connsiteX0" fmla="*/ 0 w 2258480"/>
                      <a:gd name="connsiteY0" fmla="*/ 2121025 h 2814174"/>
                      <a:gd name="connsiteX1" fmla="*/ 32769 w 2258480"/>
                      <a:gd name="connsiteY1" fmla="*/ 1425623 h 2814174"/>
                      <a:gd name="connsiteX2" fmla="*/ 39119 w 2258480"/>
                      <a:gd name="connsiteY2" fmla="*/ 1231948 h 2814174"/>
                      <a:gd name="connsiteX3" fmla="*/ 23244 w 2258480"/>
                      <a:gd name="connsiteY3" fmla="*/ 1060498 h 2814174"/>
                      <a:gd name="connsiteX4" fmla="*/ 67694 w 2258480"/>
                      <a:gd name="connsiteY4" fmla="*/ 987473 h 2814174"/>
                      <a:gd name="connsiteX5" fmla="*/ 293119 w 2258480"/>
                      <a:gd name="connsiteY5" fmla="*/ 936673 h 2814174"/>
                      <a:gd name="connsiteX6" fmla="*/ 522757 w 2258480"/>
                      <a:gd name="connsiteY6" fmla="*/ 857716 h 2814174"/>
                      <a:gd name="connsiteX7" fmla="*/ 606492 w 2258480"/>
                      <a:gd name="connsiteY7" fmla="*/ 716084 h 2814174"/>
                      <a:gd name="connsiteX8" fmla="*/ 776522 w 2258480"/>
                      <a:gd name="connsiteY8" fmla="*/ 643564 h 2814174"/>
                      <a:gd name="connsiteX9" fmla="*/ 1300853 w 2258480"/>
                      <a:gd name="connsiteY9" fmla="*/ 253653 h 2814174"/>
                      <a:gd name="connsiteX10" fmla="*/ 1427798 w 2258480"/>
                      <a:gd name="connsiteY10" fmla="*/ 62929 h 2814174"/>
                      <a:gd name="connsiteX11" fmla="*/ 1586939 w 2258480"/>
                      <a:gd name="connsiteY11" fmla="*/ 4552 h 2814174"/>
                      <a:gd name="connsiteX12" fmla="*/ 1656659 w 2258480"/>
                      <a:gd name="connsiteY12" fmla="*/ 165959 h 2814174"/>
                      <a:gd name="connsiteX13" fmla="*/ 1609249 w 2258480"/>
                      <a:gd name="connsiteY13" fmla="*/ 379016 h 2814174"/>
                      <a:gd name="connsiteX14" fmla="*/ 1639920 w 2258480"/>
                      <a:gd name="connsiteY14" fmla="*/ 588015 h 2814174"/>
                      <a:gd name="connsiteX15" fmla="*/ 1991181 w 2258480"/>
                      <a:gd name="connsiteY15" fmla="*/ 814311 h 2814174"/>
                      <a:gd name="connsiteX16" fmla="*/ 2093015 w 2258480"/>
                      <a:gd name="connsiteY16" fmla="*/ 1131725 h 2814174"/>
                      <a:gd name="connsiteX17" fmla="*/ 2144282 w 2258480"/>
                      <a:gd name="connsiteY17" fmla="*/ 1480236 h 2814174"/>
                      <a:gd name="connsiteX18" fmla="*/ 2137829 w 2258480"/>
                      <a:gd name="connsiteY18" fmla="*/ 1745422 h 2814174"/>
                      <a:gd name="connsiteX19" fmla="*/ 2041095 w 2258480"/>
                      <a:gd name="connsiteY19" fmla="*/ 1894439 h 2814174"/>
                      <a:gd name="connsiteX20" fmla="*/ 1999951 w 2258480"/>
                      <a:gd name="connsiteY20" fmla="*/ 2116128 h 2814174"/>
                      <a:gd name="connsiteX21" fmla="*/ 1864715 w 2258480"/>
                      <a:gd name="connsiteY21" fmla="*/ 2399455 h 2814174"/>
                      <a:gd name="connsiteX22" fmla="*/ 2109180 w 2258480"/>
                      <a:gd name="connsiteY22" fmla="*/ 2432571 h 2814174"/>
                      <a:gd name="connsiteX23" fmla="*/ 2218206 w 2258480"/>
                      <a:gd name="connsiteY23" fmla="*/ 2619067 h 2814174"/>
                      <a:gd name="connsiteX24" fmla="*/ 2046765 w 2258480"/>
                      <a:gd name="connsiteY24" fmla="*/ 2760052 h 2814174"/>
                      <a:gd name="connsiteX25" fmla="*/ 1739883 w 2258480"/>
                      <a:gd name="connsiteY25" fmla="*/ 2811566 h 2814174"/>
                      <a:gd name="connsiteX26" fmla="*/ 1386190 w 2258480"/>
                      <a:gd name="connsiteY26" fmla="*/ 2693820 h 2814174"/>
                      <a:gd name="connsiteX27" fmla="*/ 899543 w 2258480"/>
                      <a:gd name="connsiteY27" fmla="*/ 2609898 h 2814174"/>
                      <a:gd name="connsiteX28" fmla="*/ 721743 w 2258480"/>
                      <a:gd name="connsiteY28" fmla="*/ 2603548 h 2814174"/>
                      <a:gd name="connsiteX29" fmla="*/ 521718 w 2258480"/>
                      <a:gd name="connsiteY29" fmla="*/ 2508298 h 2814174"/>
                      <a:gd name="connsiteX30" fmla="*/ 210362 w 2258480"/>
                      <a:gd name="connsiteY30" fmla="*/ 2506994 h 2814174"/>
                      <a:gd name="connsiteX31" fmla="*/ 3922 w 2258480"/>
                      <a:gd name="connsiteY31" fmla="*/ 2580019 h 2814174"/>
                      <a:gd name="connsiteX32" fmla="*/ 15875 w 2258480"/>
                      <a:gd name="connsiteY32" fmla="*/ 2303204 h 2814174"/>
                      <a:gd name="connsiteX33" fmla="*/ 0 w 2258480"/>
                      <a:gd name="connsiteY33" fmla="*/ 2121025 h 2814174"/>
                      <a:gd name="connsiteX0" fmla="*/ 0 w 2150344"/>
                      <a:gd name="connsiteY0" fmla="*/ 2121025 h 2814174"/>
                      <a:gd name="connsiteX1" fmla="*/ 32769 w 2150344"/>
                      <a:gd name="connsiteY1" fmla="*/ 1425623 h 2814174"/>
                      <a:gd name="connsiteX2" fmla="*/ 39119 w 2150344"/>
                      <a:gd name="connsiteY2" fmla="*/ 1231948 h 2814174"/>
                      <a:gd name="connsiteX3" fmla="*/ 23244 w 2150344"/>
                      <a:gd name="connsiteY3" fmla="*/ 1060498 h 2814174"/>
                      <a:gd name="connsiteX4" fmla="*/ 67694 w 2150344"/>
                      <a:gd name="connsiteY4" fmla="*/ 987473 h 2814174"/>
                      <a:gd name="connsiteX5" fmla="*/ 293119 w 2150344"/>
                      <a:gd name="connsiteY5" fmla="*/ 936673 h 2814174"/>
                      <a:gd name="connsiteX6" fmla="*/ 522757 w 2150344"/>
                      <a:gd name="connsiteY6" fmla="*/ 857716 h 2814174"/>
                      <a:gd name="connsiteX7" fmla="*/ 606492 w 2150344"/>
                      <a:gd name="connsiteY7" fmla="*/ 716084 h 2814174"/>
                      <a:gd name="connsiteX8" fmla="*/ 776522 w 2150344"/>
                      <a:gd name="connsiteY8" fmla="*/ 643564 h 2814174"/>
                      <a:gd name="connsiteX9" fmla="*/ 1300853 w 2150344"/>
                      <a:gd name="connsiteY9" fmla="*/ 253653 h 2814174"/>
                      <a:gd name="connsiteX10" fmla="*/ 1427798 w 2150344"/>
                      <a:gd name="connsiteY10" fmla="*/ 62929 h 2814174"/>
                      <a:gd name="connsiteX11" fmla="*/ 1586939 w 2150344"/>
                      <a:gd name="connsiteY11" fmla="*/ 4552 h 2814174"/>
                      <a:gd name="connsiteX12" fmla="*/ 1656659 w 2150344"/>
                      <a:gd name="connsiteY12" fmla="*/ 165959 h 2814174"/>
                      <a:gd name="connsiteX13" fmla="*/ 1609249 w 2150344"/>
                      <a:gd name="connsiteY13" fmla="*/ 379016 h 2814174"/>
                      <a:gd name="connsiteX14" fmla="*/ 1639920 w 2150344"/>
                      <a:gd name="connsiteY14" fmla="*/ 588015 h 2814174"/>
                      <a:gd name="connsiteX15" fmla="*/ 1991181 w 2150344"/>
                      <a:gd name="connsiteY15" fmla="*/ 814311 h 2814174"/>
                      <a:gd name="connsiteX16" fmla="*/ 2093015 w 2150344"/>
                      <a:gd name="connsiteY16" fmla="*/ 1131725 h 2814174"/>
                      <a:gd name="connsiteX17" fmla="*/ 2144282 w 2150344"/>
                      <a:gd name="connsiteY17" fmla="*/ 1480236 h 2814174"/>
                      <a:gd name="connsiteX18" fmla="*/ 2137829 w 2150344"/>
                      <a:gd name="connsiteY18" fmla="*/ 1745422 h 2814174"/>
                      <a:gd name="connsiteX19" fmla="*/ 2041095 w 2150344"/>
                      <a:gd name="connsiteY19" fmla="*/ 1894439 h 2814174"/>
                      <a:gd name="connsiteX20" fmla="*/ 1999951 w 2150344"/>
                      <a:gd name="connsiteY20" fmla="*/ 2116128 h 2814174"/>
                      <a:gd name="connsiteX21" fmla="*/ 1864715 w 2150344"/>
                      <a:gd name="connsiteY21" fmla="*/ 2399455 h 2814174"/>
                      <a:gd name="connsiteX22" fmla="*/ 2109180 w 2150344"/>
                      <a:gd name="connsiteY22" fmla="*/ 2432571 h 2814174"/>
                      <a:gd name="connsiteX23" fmla="*/ 2046765 w 2150344"/>
                      <a:gd name="connsiteY23" fmla="*/ 2760052 h 2814174"/>
                      <a:gd name="connsiteX24" fmla="*/ 1739883 w 2150344"/>
                      <a:gd name="connsiteY24" fmla="*/ 2811566 h 2814174"/>
                      <a:gd name="connsiteX25" fmla="*/ 1386190 w 2150344"/>
                      <a:gd name="connsiteY25" fmla="*/ 2693820 h 2814174"/>
                      <a:gd name="connsiteX26" fmla="*/ 899543 w 2150344"/>
                      <a:gd name="connsiteY26" fmla="*/ 2609898 h 2814174"/>
                      <a:gd name="connsiteX27" fmla="*/ 721743 w 2150344"/>
                      <a:gd name="connsiteY27" fmla="*/ 2603548 h 2814174"/>
                      <a:gd name="connsiteX28" fmla="*/ 521718 w 2150344"/>
                      <a:gd name="connsiteY28" fmla="*/ 2508298 h 2814174"/>
                      <a:gd name="connsiteX29" fmla="*/ 210362 w 2150344"/>
                      <a:gd name="connsiteY29" fmla="*/ 2506994 h 2814174"/>
                      <a:gd name="connsiteX30" fmla="*/ 3922 w 2150344"/>
                      <a:gd name="connsiteY30" fmla="*/ 2580019 h 2814174"/>
                      <a:gd name="connsiteX31" fmla="*/ 15875 w 2150344"/>
                      <a:gd name="connsiteY31" fmla="*/ 2303204 h 2814174"/>
                      <a:gd name="connsiteX32" fmla="*/ 0 w 2150344"/>
                      <a:gd name="connsiteY32" fmla="*/ 2121025 h 2814174"/>
                      <a:gd name="connsiteX0" fmla="*/ 0 w 2150344"/>
                      <a:gd name="connsiteY0" fmla="*/ 2121025 h 2811566"/>
                      <a:gd name="connsiteX1" fmla="*/ 32769 w 2150344"/>
                      <a:gd name="connsiteY1" fmla="*/ 1425623 h 2811566"/>
                      <a:gd name="connsiteX2" fmla="*/ 39119 w 2150344"/>
                      <a:gd name="connsiteY2" fmla="*/ 1231948 h 2811566"/>
                      <a:gd name="connsiteX3" fmla="*/ 23244 w 2150344"/>
                      <a:gd name="connsiteY3" fmla="*/ 1060498 h 2811566"/>
                      <a:gd name="connsiteX4" fmla="*/ 67694 w 2150344"/>
                      <a:gd name="connsiteY4" fmla="*/ 987473 h 2811566"/>
                      <a:gd name="connsiteX5" fmla="*/ 293119 w 2150344"/>
                      <a:gd name="connsiteY5" fmla="*/ 936673 h 2811566"/>
                      <a:gd name="connsiteX6" fmla="*/ 522757 w 2150344"/>
                      <a:gd name="connsiteY6" fmla="*/ 857716 h 2811566"/>
                      <a:gd name="connsiteX7" fmla="*/ 606492 w 2150344"/>
                      <a:gd name="connsiteY7" fmla="*/ 716084 h 2811566"/>
                      <a:gd name="connsiteX8" fmla="*/ 776522 w 2150344"/>
                      <a:gd name="connsiteY8" fmla="*/ 643564 h 2811566"/>
                      <a:gd name="connsiteX9" fmla="*/ 1300853 w 2150344"/>
                      <a:gd name="connsiteY9" fmla="*/ 253653 h 2811566"/>
                      <a:gd name="connsiteX10" fmla="*/ 1427798 w 2150344"/>
                      <a:gd name="connsiteY10" fmla="*/ 62929 h 2811566"/>
                      <a:gd name="connsiteX11" fmla="*/ 1586939 w 2150344"/>
                      <a:gd name="connsiteY11" fmla="*/ 4552 h 2811566"/>
                      <a:gd name="connsiteX12" fmla="*/ 1656659 w 2150344"/>
                      <a:gd name="connsiteY12" fmla="*/ 165959 h 2811566"/>
                      <a:gd name="connsiteX13" fmla="*/ 1609249 w 2150344"/>
                      <a:gd name="connsiteY13" fmla="*/ 379016 h 2811566"/>
                      <a:gd name="connsiteX14" fmla="*/ 1639920 w 2150344"/>
                      <a:gd name="connsiteY14" fmla="*/ 588015 h 2811566"/>
                      <a:gd name="connsiteX15" fmla="*/ 1991181 w 2150344"/>
                      <a:gd name="connsiteY15" fmla="*/ 814311 h 2811566"/>
                      <a:gd name="connsiteX16" fmla="*/ 2093015 w 2150344"/>
                      <a:gd name="connsiteY16" fmla="*/ 1131725 h 2811566"/>
                      <a:gd name="connsiteX17" fmla="*/ 2144282 w 2150344"/>
                      <a:gd name="connsiteY17" fmla="*/ 1480236 h 2811566"/>
                      <a:gd name="connsiteX18" fmla="*/ 2137829 w 2150344"/>
                      <a:gd name="connsiteY18" fmla="*/ 1745422 h 2811566"/>
                      <a:gd name="connsiteX19" fmla="*/ 2041095 w 2150344"/>
                      <a:gd name="connsiteY19" fmla="*/ 1894439 h 2811566"/>
                      <a:gd name="connsiteX20" fmla="*/ 1999951 w 2150344"/>
                      <a:gd name="connsiteY20" fmla="*/ 2116128 h 2811566"/>
                      <a:gd name="connsiteX21" fmla="*/ 1864715 w 2150344"/>
                      <a:gd name="connsiteY21" fmla="*/ 2399455 h 2811566"/>
                      <a:gd name="connsiteX22" fmla="*/ 2109180 w 2150344"/>
                      <a:gd name="connsiteY22" fmla="*/ 2432571 h 2811566"/>
                      <a:gd name="connsiteX23" fmla="*/ 1739883 w 2150344"/>
                      <a:gd name="connsiteY23" fmla="*/ 2811566 h 2811566"/>
                      <a:gd name="connsiteX24" fmla="*/ 1386190 w 2150344"/>
                      <a:gd name="connsiteY24" fmla="*/ 2693820 h 2811566"/>
                      <a:gd name="connsiteX25" fmla="*/ 899543 w 2150344"/>
                      <a:gd name="connsiteY25" fmla="*/ 2609898 h 2811566"/>
                      <a:gd name="connsiteX26" fmla="*/ 721743 w 2150344"/>
                      <a:gd name="connsiteY26" fmla="*/ 2603548 h 2811566"/>
                      <a:gd name="connsiteX27" fmla="*/ 521718 w 2150344"/>
                      <a:gd name="connsiteY27" fmla="*/ 2508298 h 2811566"/>
                      <a:gd name="connsiteX28" fmla="*/ 210362 w 2150344"/>
                      <a:gd name="connsiteY28" fmla="*/ 2506994 h 2811566"/>
                      <a:gd name="connsiteX29" fmla="*/ 3922 w 2150344"/>
                      <a:gd name="connsiteY29" fmla="*/ 2580019 h 2811566"/>
                      <a:gd name="connsiteX30" fmla="*/ 15875 w 2150344"/>
                      <a:gd name="connsiteY30" fmla="*/ 2303204 h 2811566"/>
                      <a:gd name="connsiteX31" fmla="*/ 0 w 2150344"/>
                      <a:gd name="connsiteY31" fmla="*/ 2121025 h 2811566"/>
                      <a:gd name="connsiteX0" fmla="*/ 0 w 2150344"/>
                      <a:gd name="connsiteY0" fmla="*/ 2121025 h 2811566"/>
                      <a:gd name="connsiteX1" fmla="*/ 32769 w 2150344"/>
                      <a:gd name="connsiteY1" fmla="*/ 1425623 h 2811566"/>
                      <a:gd name="connsiteX2" fmla="*/ 39119 w 2150344"/>
                      <a:gd name="connsiteY2" fmla="*/ 1231948 h 2811566"/>
                      <a:gd name="connsiteX3" fmla="*/ 23244 w 2150344"/>
                      <a:gd name="connsiteY3" fmla="*/ 1060498 h 2811566"/>
                      <a:gd name="connsiteX4" fmla="*/ 67694 w 2150344"/>
                      <a:gd name="connsiteY4" fmla="*/ 987473 h 2811566"/>
                      <a:gd name="connsiteX5" fmla="*/ 293119 w 2150344"/>
                      <a:gd name="connsiteY5" fmla="*/ 936673 h 2811566"/>
                      <a:gd name="connsiteX6" fmla="*/ 522757 w 2150344"/>
                      <a:gd name="connsiteY6" fmla="*/ 857716 h 2811566"/>
                      <a:gd name="connsiteX7" fmla="*/ 606492 w 2150344"/>
                      <a:gd name="connsiteY7" fmla="*/ 716084 h 2811566"/>
                      <a:gd name="connsiteX8" fmla="*/ 776522 w 2150344"/>
                      <a:gd name="connsiteY8" fmla="*/ 643564 h 2811566"/>
                      <a:gd name="connsiteX9" fmla="*/ 1300853 w 2150344"/>
                      <a:gd name="connsiteY9" fmla="*/ 253653 h 2811566"/>
                      <a:gd name="connsiteX10" fmla="*/ 1427798 w 2150344"/>
                      <a:gd name="connsiteY10" fmla="*/ 62929 h 2811566"/>
                      <a:gd name="connsiteX11" fmla="*/ 1586939 w 2150344"/>
                      <a:gd name="connsiteY11" fmla="*/ 4552 h 2811566"/>
                      <a:gd name="connsiteX12" fmla="*/ 1656659 w 2150344"/>
                      <a:gd name="connsiteY12" fmla="*/ 165959 h 2811566"/>
                      <a:gd name="connsiteX13" fmla="*/ 1609249 w 2150344"/>
                      <a:gd name="connsiteY13" fmla="*/ 379016 h 2811566"/>
                      <a:gd name="connsiteX14" fmla="*/ 1639920 w 2150344"/>
                      <a:gd name="connsiteY14" fmla="*/ 588015 h 2811566"/>
                      <a:gd name="connsiteX15" fmla="*/ 1991181 w 2150344"/>
                      <a:gd name="connsiteY15" fmla="*/ 814311 h 2811566"/>
                      <a:gd name="connsiteX16" fmla="*/ 2093015 w 2150344"/>
                      <a:gd name="connsiteY16" fmla="*/ 1131725 h 2811566"/>
                      <a:gd name="connsiteX17" fmla="*/ 2144282 w 2150344"/>
                      <a:gd name="connsiteY17" fmla="*/ 1480236 h 2811566"/>
                      <a:gd name="connsiteX18" fmla="*/ 2137829 w 2150344"/>
                      <a:gd name="connsiteY18" fmla="*/ 1745422 h 2811566"/>
                      <a:gd name="connsiteX19" fmla="*/ 2041095 w 2150344"/>
                      <a:gd name="connsiteY19" fmla="*/ 1894439 h 2811566"/>
                      <a:gd name="connsiteX20" fmla="*/ 1999951 w 2150344"/>
                      <a:gd name="connsiteY20" fmla="*/ 2116128 h 2811566"/>
                      <a:gd name="connsiteX21" fmla="*/ 1864715 w 2150344"/>
                      <a:gd name="connsiteY21" fmla="*/ 2399455 h 2811566"/>
                      <a:gd name="connsiteX22" fmla="*/ 1786694 w 2150344"/>
                      <a:gd name="connsiteY22" fmla="*/ 2550317 h 2811566"/>
                      <a:gd name="connsiteX23" fmla="*/ 1739883 w 2150344"/>
                      <a:gd name="connsiteY23" fmla="*/ 2811566 h 2811566"/>
                      <a:gd name="connsiteX24" fmla="*/ 1386190 w 2150344"/>
                      <a:gd name="connsiteY24" fmla="*/ 2693820 h 2811566"/>
                      <a:gd name="connsiteX25" fmla="*/ 899543 w 2150344"/>
                      <a:gd name="connsiteY25" fmla="*/ 2609898 h 2811566"/>
                      <a:gd name="connsiteX26" fmla="*/ 721743 w 2150344"/>
                      <a:gd name="connsiteY26" fmla="*/ 2603548 h 2811566"/>
                      <a:gd name="connsiteX27" fmla="*/ 521718 w 2150344"/>
                      <a:gd name="connsiteY27" fmla="*/ 2508298 h 2811566"/>
                      <a:gd name="connsiteX28" fmla="*/ 210362 w 2150344"/>
                      <a:gd name="connsiteY28" fmla="*/ 2506994 h 2811566"/>
                      <a:gd name="connsiteX29" fmla="*/ 3922 w 2150344"/>
                      <a:gd name="connsiteY29" fmla="*/ 2580019 h 2811566"/>
                      <a:gd name="connsiteX30" fmla="*/ 15875 w 2150344"/>
                      <a:gd name="connsiteY30" fmla="*/ 2303204 h 2811566"/>
                      <a:gd name="connsiteX31" fmla="*/ 0 w 2150344"/>
                      <a:gd name="connsiteY31" fmla="*/ 2121025 h 2811566"/>
                      <a:gd name="connsiteX0" fmla="*/ 0 w 2150344"/>
                      <a:gd name="connsiteY0" fmla="*/ 2121025 h 2804207"/>
                      <a:gd name="connsiteX1" fmla="*/ 32769 w 2150344"/>
                      <a:gd name="connsiteY1" fmla="*/ 1425623 h 2804207"/>
                      <a:gd name="connsiteX2" fmla="*/ 39119 w 2150344"/>
                      <a:gd name="connsiteY2" fmla="*/ 1231948 h 2804207"/>
                      <a:gd name="connsiteX3" fmla="*/ 23244 w 2150344"/>
                      <a:gd name="connsiteY3" fmla="*/ 1060498 h 2804207"/>
                      <a:gd name="connsiteX4" fmla="*/ 67694 w 2150344"/>
                      <a:gd name="connsiteY4" fmla="*/ 987473 h 2804207"/>
                      <a:gd name="connsiteX5" fmla="*/ 293119 w 2150344"/>
                      <a:gd name="connsiteY5" fmla="*/ 936673 h 2804207"/>
                      <a:gd name="connsiteX6" fmla="*/ 522757 w 2150344"/>
                      <a:gd name="connsiteY6" fmla="*/ 857716 h 2804207"/>
                      <a:gd name="connsiteX7" fmla="*/ 606492 w 2150344"/>
                      <a:gd name="connsiteY7" fmla="*/ 716084 h 2804207"/>
                      <a:gd name="connsiteX8" fmla="*/ 776522 w 2150344"/>
                      <a:gd name="connsiteY8" fmla="*/ 643564 h 2804207"/>
                      <a:gd name="connsiteX9" fmla="*/ 1300853 w 2150344"/>
                      <a:gd name="connsiteY9" fmla="*/ 253653 h 2804207"/>
                      <a:gd name="connsiteX10" fmla="*/ 1427798 w 2150344"/>
                      <a:gd name="connsiteY10" fmla="*/ 62929 h 2804207"/>
                      <a:gd name="connsiteX11" fmla="*/ 1586939 w 2150344"/>
                      <a:gd name="connsiteY11" fmla="*/ 4552 h 2804207"/>
                      <a:gd name="connsiteX12" fmla="*/ 1656659 w 2150344"/>
                      <a:gd name="connsiteY12" fmla="*/ 165959 h 2804207"/>
                      <a:gd name="connsiteX13" fmla="*/ 1609249 w 2150344"/>
                      <a:gd name="connsiteY13" fmla="*/ 379016 h 2804207"/>
                      <a:gd name="connsiteX14" fmla="*/ 1639920 w 2150344"/>
                      <a:gd name="connsiteY14" fmla="*/ 588015 h 2804207"/>
                      <a:gd name="connsiteX15" fmla="*/ 1991181 w 2150344"/>
                      <a:gd name="connsiteY15" fmla="*/ 814311 h 2804207"/>
                      <a:gd name="connsiteX16" fmla="*/ 2093015 w 2150344"/>
                      <a:gd name="connsiteY16" fmla="*/ 1131725 h 2804207"/>
                      <a:gd name="connsiteX17" fmla="*/ 2144282 w 2150344"/>
                      <a:gd name="connsiteY17" fmla="*/ 1480236 h 2804207"/>
                      <a:gd name="connsiteX18" fmla="*/ 2137829 w 2150344"/>
                      <a:gd name="connsiteY18" fmla="*/ 1745422 h 2804207"/>
                      <a:gd name="connsiteX19" fmla="*/ 2041095 w 2150344"/>
                      <a:gd name="connsiteY19" fmla="*/ 1894439 h 2804207"/>
                      <a:gd name="connsiteX20" fmla="*/ 1999951 w 2150344"/>
                      <a:gd name="connsiteY20" fmla="*/ 2116128 h 2804207"/>
                      <a:gd name="connsiteX21" fmla="*/ 1864715 w 2150344"/>
                      <a:gd name="connsiteY21" fmla="*/ 2399455 h 2804207"/>
                      <a:gd name="connsiteX22" fmla="*/ 1786694 w 2150344"/>
                      <a:gd name="connsiteY22" fmla="*/ 2550317 h 2804207"/>
                      <a:gd name="connsiteX23" fmla="*/ 1635855 w 2150344"/>
                      <a:gd name="connsiteY23" fmla="*/ 2804207 h 2804207"/>
                      <a:gd name="connsiteX24" fmla="*/ 1386190 w 2150344"/>
                      <a:gd name="connsiteY24" fmla="*/ 2693820 h 2804207"/>
                      <a:gd name="connsiteX25" fmla="*/ 899543 w 2150344"/>
                      <a:gd name="connsiteY25" fmla="*/ 2609898 h 2804207"/>
                      <a:gd name="connsiteX26" fmla="*/ 721743 w 2150344"/>
                      <a:gd name="connsiteY26" fmla="*/ 2603548 h 2804207"/>
                      <a:gd name="connsiteX27" fmla="*/ 521718 w 2150344"/>
                      <a:gd name="connsiteY27" fmla="*/ 2508298 h 2804207"/>
                      <a:gd name="connsiteX28" fmla="*/ 210362 w 2150344"/>
                      <a:gd name="connsiteY28" fmla="*/ 2506994 h 2804207"/>
                      <a:gd name="connsiteX29" fmla="*/ 3922 w 2150344"/>
                      <a:gd name="connsiteY29" fmla="*/ 2580019 h 2804207"/>
                      <a:gd name="connsiteX30" fmla="*/ 15875 w 2150344"/>
                      <a:gd name="connsiteY30" fmla="*/ 2303204 h 2804207"/>
                      <a:gd name="connsiteX31" fmla="*/ 0 w 2150344"/>
                      <a:gd name="connsiteY31" fmla="*/ 2121025 h 2804207"/>
                      <a:gd name="connsiteX0" fmla="*/ 0 w 2150344"/>
                      <a:gd name="connsiteY0" fmla="*/ 2121025 h 2804207"/>
                      <a:gd name="connsiteX1" fmla="*/ 32769 w 2150344"/>
                      <a:gd name="connsiteY1" fmla="*/ 1425623 h 2804207"/>
                      <a:gd name="connsiteX2" fmla="*/ 39119 w 2150344"/>
                      <a:gd name="connsiteY2" fmla="*/ 1231948 h 2804207"/>
                      <a:gd name="connsiteX3" fmla="*/ 23244 w 2150344"/>
                      <a:gd name="connsiteY3" fmla="*/ 1060498 h 2804207"/>
                      <a:gd name="connsiteX4" fmla="*/ 67694 w 2150344"/>
                      <a:gd name="connsiteY4" fmla="*/ 987473 h 2804207"/>
                      <a:gd name="connsiteX5" fmla="*/ 293119 w 2150344"/>
                      <a:gd name="connsiteY5" fmla="*/ 936673 h 2804207"/>
                      <a:gd name="connsiteX6" fmla="*/ 522757 w 2150344"/>
                      <a:gd name="connsiteY6" fmla="*/ 857716 h 2804207"/>
                      <a:gd name="connsiteX7" fmla="*/ 606492 w 2150344"/>
                      <a:gd name="connsiteY7" fmla="*/ 716084 h 2804207"/>
                      <a:gd name="connsiteX8" fmla="*/ 776522 w 2150344"/>
                      <a:gd name="connsiteY8" fmla="*/ 643564 h 2804207"/>
                      <a:gd name="connsiteX9" fmla="*/ 1300853 w 2150344"/>
                      <a:gd name="connsiteY9" fmla="*/ 253653 h 2804207"/>
                      <a:gd name="connsiteX10" fmla="*/ 1427798 w 2150344"/>
                      <a:gd name="connsiteY10" fmla="*/ 62929 h 2804207"/>
                      <a:gd name="connsiteX11" fmla="*/ 1586939 w 2150344"/>
                      <a:gd name="connsiteY11" fmla="*/ 4552 h 2804207"/>
                      <a:gd name="connsiteX12" fmla="*/ 1656659 w 2150344"/>
                      <a:gd name="connsiteY12" fmla="*/ 165959 h 2804207"/>
                      <a:gd name="connsiteX13" fmla="*/ 1609249 w 2150344"/>
                      <a:gd name="connsiteY13" fmla="*/ 379016 h 2804207"/>
                      <a:gd name="connsiteX14" fmla="*/ 1639920 w 2150344"/>
                      <a:gd name="connsiteY14" fmla="*/ 588015 h 2804207"/>
                      <a:gd name="connsiteX15" fmla="*/ 1991181 w 2150344"/>
                      <a:gd name="connsiteY15" fmla="*/ 814311 h 2804207"/>
                      <a:gd name="connsiteX16" fmla="*/ 2093015 w 2150344"/>
                      <a:gd name="connsiteY16" fmla="*/ 1131725 h 2804207"/>
                      <a:gd name="connsiteX17" fmla="*/ 2144282 w 2150344"/>
                      <a:gd name="connsiteY17" fmla="*/ 1480236 h 2804207"/>
                      <a:gd name="connsiteX18" fmla="*/ 2137829 w 2150344"/>
                      <a:gd name="connsiteY18" fmla="*/ 1745422 h 2804207"/>
                      <a:gd name="connsiteX19" fmla="*/ 2041095 w 2150344"/>
                      <a:gd name="connsiteY19" fmla="*/ 1894439 h 2804207"/>
                      <a:gd name="connsiteX20" fmla="*/ 1999951 w 2150344"/>
                      <a:gd name="connsiteY20" fmla="*/ 2116128 h 2804207"/>
                      <a:gd name="connsiteX21" fmla="*/ 1864715 w 2150344"/>
                      <a:gd name="connsiteY21" fmla="*/ 2399455 h 2804207"/>
                      <a:gd name="connsiteX22" fmla="*/ 1786694 w 2150344"/>
                      <a:gd name="connsiteY22" fmla="*/ 2550317 h 2804207"/>
                      <a:gd name="connsiteX23" fmla="*/ 1635855 w 2150344"/>
                      <a:gd name="connsiteY23" fmla="*/ 2804207 h 2804207"/>
                      <a:gd name="connsiteX24" fmla="*/ 1386190 w 2150344"/>
                      <a:gd name="connsiteY24" fmla="*/ 2693820 h 2804207"/>
                      <a:gd name="connsiteX25" fmla="*/ 899543 w 2150344"/>
                      <a:gd name="connsiteY25" fmla="*/ 2609898 h 2804207"/>
                      <a:gd name="connsiteX26" fmla="*/ 721743 w 2150344"/>
                      <a:gd name="connsiteY26" fmla="*/ 2603548 h 2804207"/>
                      <a:gd name="connsiteX27" fmla="*/ 521718 w 2150344"/>
                      <a:gd name="connsiteY27" fmla="*/ 2508298 h 2804207"/>
                      <a:gd name="connsiteX28" fmla="*/ 210362 w 2150344"/>
                      <a:gd name="connsiteY28" fmla="*/ 2506994 h 2804207"/>
                      <a:gd name="connsiteX29" fmla="*/ 3922 w 2150344"/>
                      <a:gd name="connsiteY29" fmla="*/ 2580019 h 2804207"/>
                      <a:gd name="connsiteX30" fmla="*/ 78291 w 2150344"/>
                      <a:gd name="connsiteY30" fmla="*/ 2295845 h 2804207"/>
                      <a:gd name="connsiteX31" fmla="*/ 0 w 2150344"/>
                      <a:gd name="connsiteY31" fmla="*/ 2121025 h 2804207"/>
                      <a:gd name="connsiteX0" fmla="*/ 68898 w 2219242"/>
                      <a:gd name="connsiteY0" fmla="*/ 2121025 h 2804207"/>
                      <a:gd name="connsiteX1" fmla="*/ 101667 w 2219242"/>
                      <a:gd name="connsiteY1" fmla="*/ 1425623 h 2804207"/>
                      <a:gd name="connsiteX2" fmla="*/ 108017 w 2219242"/>
                      <a:gd name="connsiteY2" fmla="*/ 1231948 h 2804207"/>
                      <a:gd name="connsiteX3" fmla="*/ 92142 w 2219242"/>
                      <a:gd name="connsiteY3" fmla="*/ 1060498 h 2804207"/>
                      <a:gd name="connsiteX4" fmla="*/ 136592 w 2219242"/>
                      <a:gd name="connsiteY4" fmla="*/ 987473 h 2804207"/>
                      <a:gd name="connsiteX5" fmla="*/ 362017 w 2219242"/>
                      <a:gd name="connsiteY5" fmla="*/ 936673 h 2804207"/>
                      <a:gd name="connsiteX6" fmla="*/ 591655 w 2219242"/>
                      <a:gd name="connsiteY6" fmla="*/ 857716 h 2804207"/>
                      <a:gd name="connsiteX7" fmla="*/ 675390 w 2219242"/>
                      <a:gd name="connsiteY7" fmla="*/ 716084 h 2804207"/>
                      <a:gd name="connsiteX8" fmla="*/ 845420 w 2219242"/>
                      <a:gd name="connsiteY8" fmla="*/ 643564 h 2804207"/>
                      <a:gd name="connsiteX9" fmla="*/ 1369751 w 2219242"/>
                      <a:gd name="connsiteY9" fmla="*/ 253653 h 2804207"/>
                      <a:gd name="connsiteX10" fmla="*/ 1496696 w 2219242"/>
                      <a:gd name="connsiteY10" fmla="*/ 62929 h 2804207"/>
                      <a:gd name="connsiteX11" fmla="*/ 1655837 w 2219242"/>
                      <a:gd name="connsiteY11" fmla="*/ 4552 h 2804207"/>
                      <a:gd name="connsiteX12" fmla="*/ 1725557 w 2219242"/>
                      <a:gd name="connsiteY12" fmla="*/ 165959 h 2804207"/>
                      <a:gd name="connsiteX13" fmla="*/ 1678147 w 2219242"/>
                      <a:gd name="connsiteY13" fmla="*/ 379016 h 2804207"/>
                      <a:gd name="connsiteX14" fmla="*/ 1708818 w 2219242"/>
                      <a:gd name="connsiteY14" fmla="*/ 588015 h 2804207"/>
                      <a:gd name="connsiteX15" fmla="*/ 2060079 w 2219242"/>
                      <a:gd name="connsiteY15" fmla="*/ 814311 h 2804207"/>
                      <a:gd name="connsiteX16" fmla="*/ 2161913 w 2219242"/>
                      <a:gd name="connsiteY16" fmla="*/ 1131725 h 2804207"/>
                      <a:gd name="connsiteX17" fmla="*/ 2213180 w 2219242"/>
                      <a:gd name="connsiteY17" fmla="*/ 1480236 h 2804207"/>
                      <a:gd name="connsiteX18" fmla="*/ 2206727 w 2219242"/>
                      <a:gd name="connsiteY18" fmla="*/ 1745422 h 2804207"/>
                      <a:gd name="connsiteX19" fmla="*/ 2109993 w 2219242"/>
                      <a:gd name="connsiteY19" fmla="*/ 1894439 h 2804207"/>
                      <a:gd name="connsiteX20" fmla="*/ 2068849 w 2219242"/>
                      <a:gd name="connsiteY20" fmla="*/ 2116128 h 2804207"/>
                      <a:gd name="connsiteX21" fmla="*/ 1933613 w 2219242"/>
                      <a:gd name="connsiteY21" fmla="*/ 2399455 h 2804207"/>
                      <a:gd name="connsiteX22" fmla="*/ 1855592 w 2219242"/>
                      <a:gd name="connsiteY22" fmla="*/ 2550317 h 2804207"/>
                      <a:gd name="connsiteX23" fmla="*/ 1704753 w 2219242"/>
                      <a:gd name="connsiteY23" fmla="*/ 2804207 h 2804207"/>
                      <a:gd name="connsiteX24" fmla="*/ 1455088 w 2219242"/>
                      <a:gd name="connsiteY24" fmla="*/ 2693820 h 2804207"/>
                      <a:gd name="connsiteX25" fmla="*/ 968441 w 2219242"/>
                      <a:gd name="connsiteY25" fmla="*/ 2609898 h 2804207"/>
                      <a:gd name="connsiteX26" fmla="*/ 790641 w 2219242"/>
                      <a:gd name="connsiteY26" fmla="*/ 2603548 h 2804207"/>
                      <a:gd name="connsiteX27" fmla="*/ 590616 w 2219242"/>
                      <a:gd name="connsiteY27" fmla="*/ 2508298 h 2804207"/>
                      <a:gd name="connsiteX28" fmla="*/ 279260 w 2219242"/>
                      <a:gd name="connsiteY28" fmla="*/ 2506994 h 2804207"/>
                      <a:gd name="connsiteX29" fmla="*/ 0 w 2219242"/>
                      <a:gd name="connsiteY29" fmla="*/ 2580019 h 2804207"/>
                      <a:gd name="connsiteX30" fmla="*/ 147189 w 2219242"/>
                      <a:gd name="connsiteY30" fmla="*/ 2295845 h 2804207"/>
                      <a:gd name="connsiteX31" fmla="*/ 68898 w 2219242"/>
                      <a:gd name="connsiteY31" fmla="*/ 2121025 h 2804207"/>
                      <a:gd name="connsiteX0" fmla="*/ 68898 w 2219242"/>
                      <a:gd name="connsiteY0" fmla="*/ 2121025 h 2804207"/>
                      <a:gd name="connsiteX1" fmla="*/ 101667 w 2219242"/>
                      <a:gd name="connsiteY1" fmla="*/ 1425623 h 2804207"/>
                      <a:gd name="connsiteX2" fmla="*/ 108017 w 2219242"/>
                      <a:gd name="connsiteY2" fmla="*/ 1231948 h 2804207"/>
                      <a:gd name="connsiteX3" fmla="*/ 92142 w 2219242"/>
                      <a:gd name="connsiteY3" fmla="*/ 1060498 h 2804207"/>
                      <a:gd name="connsiteX4" fmla="*/ 136592 w 2219242"/>
                      <a:gd name="connsiteY4" fmla="*/ 987473 h 2804207"/>
                      <a:gd name="connsiteX5" fmla="*/ 362017 w 2219242"/>
                      <a:gd name="connsiteY5" fmla="*/ 936673 h 2804207"/>
                      <a:gd name="connsiteX6" fmla="*/ 591655 w 2219242"/>
                      <a:gd name="connsiteY6" fmla="*/ 857716 h 2804207"/>
                      <a:gd name="connsiteX7" fmla="*/ 675390 w 2219242"/>
                      <a:gd name="connsiteY7" fmla="*/ 716084 h 2804207"/>
                      <a:gd name="connsiteX8" fmla="*/ 845420 w 2219242"/>
                      <a:gd name="connsiteY8" fmla="*/ 643564 h 2804207"/>
                      <a:gd name="connsiteX9" fmla="*/ 1369751 w 2219242"/>
                      <a:gd name="connsiteY9" fmla="*/ 253653 h 2804207"/>
                      <a:gd name="connsiteX10" fmla="*/ 1496696 w 2219242"/>
                      <a:gd name="connsiteY10" fmla="*/ 62929 h 2804207"/>
                      <a:gd name="connsiteX11" fmla="*/ 1655837 w 2219242"/>
                      <a:gd name="connsiteY11" fmla="*/ 4552 h 2804207"/>
                      <a:gd name="connsiteX12" fmla="*/ 1725557 w 2219242"/>
                      <a:gd name="connsiteY12" fmla="*/ 165959 h 2804207"/>
                      <a:gd name="connsiteX13" fmla="*/ 1678147 w 2219242"/>
                      <a:gd name="connsiteY13" fmla="*/ 379016 h 2804207"/>
                      <a:gd name="connsiteX14" fmla="*/ 1708818 w 2219242"/>
                      <a:gd name="connsiteY14" fmla="*/ 588015 h 2804207"/>
                      <a:gd name="connsiteX15" fmla="*/ 2060079 w 2219242"/>
                      <a:gd name="connsiteY15" fmla="*/ 814311 h 2804207"/>
                      <a:gd name="connsiteX16" fmla="*/ 2161913 w 2219242"/>
                      <a:gd name="connsiteY16" fmla="*/ 1131725 h 2804207"/>
                      <a:gd name="connsiteX17" fmla="*/ 2213180 w 2219242"/>
                      <a:gd name="connsiteY17" fmla="*/ 1480236 h 2804207"/>
                      <a:gd name="connsiteX18" fmla="*/ 2206727 w 2219242"/>
                      <a:gd name="connsiteY18" fmla="*/ 1745422 h 2804207"/>
                      <a:gd name="connsiteX19" fmla="*/ 2109993 w 2219242"/>
                      <a:gd name="connsiteY19" fmla="*/ 1894439 h 2804207"/>
                      <a:gd name="connsiteX20" fmla="*/ 2068849 w 2219242"/>
                      <a:gd name="connsiteY20" fmla="*/ 2116128 h 2804207"/>
                      <a:gd name="connsiteX21" fmla="*/ 1933613 w 2219242"/>
                      <a:gd name="connsiteY21" fmla="*/ 2399455 h 2804207"/>
                      <a:gd name="connsiteX22" fmla="*/ 1855592 w 2219242"/>
                      <a:gd name="connsiteY22" fmla="*/ 2550317 h 2804207"/>
                      <a:gd name="connsiteX23" fmla="*/ 1704753 w 2219242"/>
                      <a:gd name="connsiteY23" fmla="*/ 2804207 h 2804207"/>
                      <a:gd name="connsiteX24" fmla="*/ 1455088 w 2219242"/>
                      <a:gd name="connsiteY24" fmla="*/ 2693820 h 2804207"/>
                      <a:gd name="connsiteX25" fmla="*/ 968441 w 2219242"/>
                      <a:gd name="connsiteY25" fmla="*/ 2609898 h 2804207"/>
                      <a:gd name="connsiteX26" fmla="*/ 790641 w 2219242"/>
                      <a:gd name="connsiteY26" fmla="*/ 2603548 h 2804207"/>
                      <a:gd name="connsiteX27" fmla="*/ 590616 w 2219242"/>
                      <a:gd name="connsiteY27" fmla="*/ 2508298 h 2804207"/>
                      <a:gd name="connsiteX28" fmla="*/ 279260 w 2219242"/>
                      <a:gd name="connsiteY28" fmla="*/ 2506994 h 2804207"/>
                      <a:gd name="connsiteX29" fmla="*/ 0 w 2219242"/>
                      <a:gd name="connsiteY29" fmla="*/ 2580019 h 2804207"/>
                      <a:gd name="connsiteX30" fmla="*/ 84772 w 2219242"/>
                      <a:gd name="connsiteY30" fmla="*/ 2295845 h 2804207"/>
                      <a:gd name="connsiteX31" fmla="*/ 68898 w 2219242"/>
                      <a:gd name="connsiteY31" fmla="*/ 2121025 h 2804207"/>
                      <a:gd name="connsiteX0" fmla="*/ 70485 w 2220829"/>
                      <a:gd name="connsiteY0" fmla="*/ 2121025 h 2804207"/>
                      <a:gd name="connsiteX1" fmla="*/ 283 w 2220829"/>
                      <a:gd name="connsiteY1" fmla="*/ 2057256 h 2804207"/>
                      <a:gd name="connsiteX2" fmla="*/ 103254 w 2220829"/>
                      <a:gd name="connsiteY2" fmla="*/ 1425623 h 2804207"/>
                      <a:gd name="connsiteX3" fmla="*/ 109604 w 2220829"/>
                      <a:gd name="connsiteY3" fmla="*/ 1231948 h 2804207"/>
                      <a:gd name="connsiteX4" fmla="*/ 93729 w 2220829"/>
                      <a:gd name="connsiteY4" fmla="*/ 1060498 h 2804207"/>
                      <a:gd name="connsiteX5" fmla="*/ 138179 w 2220829"/>
                      <a:gd name="connsiteY5" fmla="*/ 987473 h 2804207"/>
                      <a:gd name="connsiteX6" fmla="*/ 363604 w 2220829"/>
                      <a:gd name="connsiteY6" fmla="*/ 936673 h 2804207"/>
                      <a:gd name="connsiteX7" fmla="*/ 593242 w 2220829"/>
                      <a:gd name="connsiteY7" fmla="*/ 857716 h 2804207"/>
                      <a:gd name="connsiteX8" fmla="*/ 676977 w 2220829"/>
                      <a:gd name="connsiteY8" fmla="*/ 716084 h 2804207"/>
                      <a:gd name="connsiteX9" fmla="*/ 847007 w 2220829"/>
                      <a:gd name="connsiteY9" fmla="*/ 643564 h 2804207"/>
                      <a:gd name="connsiteX10" fmla="*/ 1371338 w 2220829"/>
                      <a:gd name="connsiteY10" fmla="*/ 253653 h 2804207"/>
                      <a:gd name="connsiteX11" fmla="*/ 1498283 w 2220829"/>
                      <a:gd name="connsiteY11" fmla="*/ 62929 h 2804207"/>
                      <a:gd name="connsiteX12" fmla="*/ 1657424 w 2220829"/>
                      <a:gd name="connsiteY12" fmla="*/ 4552 h 2804207"/>
                      <a:gd name="connsiteX13" fmla="*/ 1727144 w 2220829"/>
                      <a:gd name="connsiteY13" fmla="*/ 165959 h 2804207"/>
                      <a:gd name="connsiteX14" fmla="*/ 1679734 w 2220829"/>
                      <a:gd name="connsiteY14" fmla="*/ 379016 h 2804207"/>
                      <a:gd name="connsiteX15" fmla="*/ 1710405 w 2220829"/>
                      <a:gd name="connsiteY15" fmla="*/ 588015 h 2804207"/>
                      <a:gd name="connsiteX16" fmla="*/ 2061666 w 2220829"/>
                      <a:gd name="connsiteY16" fmla="*/ 814311 h 2804207"/>
                      <a:gd name="connsiteX17" fmla="*/ 2163500 w 2220829"/>
                      <a:gd name="connsiteY17" fmla="*/ 1131725 h 2804207"/>
                      <a:gd name="connsiteX18" fmla="*/ 2214767 w 2220829"/>
                      <a:gd name="connsiteY18" fmla="*/ 1480236 h 2804207"/>
                      <a:gd name="connsiteX19" fmla="*/ 2208314 w 2220829"/>
                      <a:gd name="connsiteY19" fmla="*/ 1745422 h 2804207"/>
                      <a:gd name="connsiteX20" fmla="*/ 2111580 w 2220829"/>
                      <a:gd name="connsiteY20" fmla="*/ 1894439 h 2804207"/>
                      <a:gd name="connsiteX21" fmla="*/ 2070436 w 2220829"/>
                      <a:gd name="connsiteY21" fmla="*/ 2116128 h 2804207"/>
                      <a:gd name="connsiteX22" fmla="*/ 1935200 w 2220829"/>
                      <a:gd name="connsiteY22" fmla="*/ 2399455 h 2804207"/>
                      <a:gd name="connsiteX23" fmla="*/ 1857179 w 2220829"/>
                      <a:gd name="connsiteY23" fmla="*/ 2550317 h 2804207"/>
                      <a:gd name="connsiteX24" fmla="*/ 1706340 w 2220829"/>
                      <a:gd name="connsiteY24" fmla="*/ 2804207 h 2804207"/>
                      <a:gd name="connsiteX25" fmla="*/ 1456675 w 2220829"/>
                      <a:gd name="connsiteY25" fmla="*/ 2693820 h 2804207"/>
                      <a:gd name="connsiteX26" fmla="*/ 970028 w 2220829"/>
                      <a:gd name="connsiteY26" fmla="*/ 2609898 h 2804207"/>
                      <a:gd name="connsiteX27" fmla="*/ 792228 w 2220829"/>
                      <a:gd name="connsiteY27" fmla="*/ 2603548 h 2804207"/>
                      <a:gd name="connsiteX28" fmla="*/ 592203 w 2220829"/>
                      <a:gd name="connsiteY28" fmla="*/ 2508298 h 2804207"/>
                      <a:gd name="connsiteX29" fmla="*/ 280847 w 2220829"/>
                      <a:gd name="connsiteY29" fmla="*/ 2506994 h 2804207"/>
                      <a:gd name="connsiteX30" fmla="*/ 1587 w 2220829"/>
                      <a:gd name="connsiteY30" fmla="*/ 2580019 h 2804207"/>
                      <a:gd name="connsiteX31" fmla="*/ 86359 w 2220829"/>
                      <a:gd name="connsiteY31" fmla="*/ 2295845 h 2804207"/>
                      <a:gd name="connsiteX32" fmla="*/ 70485 w 2220829"/>
                      <a:gd name="connsiteY32" fmla="*/ 2121025 h 2804207"/>
                      <a:gd name="connsiteX0" fmla="*/ 153561 w 2303905"/>
                      <a:gd name="connsiteY0" fmla="*/ 2121025 h 2804207"/>
                      <a:gd name="connsiteX1" fmla="*/ 137 w 2303905"/>
                      <a:gd name="connsiteY1" fmla="*/ 1968946 h 2804207"/>
                      <a:gd name="connsiteX2" fmla="*/ 186330 w 2303905"/>
                      <a:gd name="connsiteY2" fmla="*/ 1425623 h 2804207"/>
                      <a:gd name="connsiteX3" fmla="*/ 192680 w 2303905"/>
                      <a:gd name="connsiteY3" fmla="*/ 1231948 h 2804207"/>
                      <a:gd name="connsiteX4" fmla="*/ 176805 w 2303905"/>
                      <a:gd name="connsiteY4" fmla="*/ 1060498 h 2804207"/>
                      <a:gd name="connsiteX5" fmla="*/ 221255 w 2303905"/>
                      <a:gd name="connsiteY5" fmla="*/ 987473 h 2804207"/>
                      <a:gd name="connsiteX6" fmla="*/ 446680 w 2303905"/>
                      <a:gd name="connsiteY6" fmla="*/ 936673 h 2804207"/>
                      <a:gd name="connsiteX7" fmla="*/ 676318 w 2303905"/>
                      <a:gd name="connsiteY7" fmla="*/ 857716 h 2804207"/>
                      <a:gd name="connsiteX8" fmla="*/ 760053 w 2303905"/>
                      <a:gd name="connsiteY8" fmla="*/ 716084 h 2804207"/>
                      <a:gd name="connsiteX9" fmla="*/ 930083 w 2303905"/>
                      <a:gd name="connsiteY9" fmla="*/ 643564 h 2804207"/>
                      <a:gd name="connsiteX10" fmla="*/ 1454414 w 2303905"/>
                      <a:gd name="connsiteY10" fmla="*/ 253653 h 2804207"/>
                      <a:gd name="connsiteX11" fmla="*/ 1581359 w 2303905"/>
                      <a:gd name="connsiteY11" fmla="*/ 62929 h 2804207"/>
                      <a:gd name="connsiteX12" fmla="*/ 1740500 w 2303905"/>
                      <a:gd name="connsiteY12" fmla="*/ 4552 h 2804207"/>
                      <a:gd name="connsiteX13" fmla="*/ 1810220 w 2303905"/>
                      <a:gd name="connsiteY13" fmla="*/ 165959 h 2804207"/>
                      <a:gd name="connsiteX14" fmla="*/ 1762810 w 2303905"/>
                      <a:gd name="connsiteY14" fmla="*/ 379016 h 2804207"/>
                      <a:gd name="connsiteX15" fmla="*/ 1793481 w 2303905"/>
                      <a:gd name="connsiteY15" fmla="*/ 588015 h 2804207"/>
                      <a:gd name="connsiteX16" fmla="*/ 2144742 w 2303905"/>
                      <a:gd name="connsiteY16" fmla="*/ 814311 h 2804207"/>
                      <a:gd name="connsiteX17" fmla="*/ 2246576 w 2303905"/>
                      <a:gd name="connsiteY17" fmla="*/ 1131725 h 2804207"/>
                      <a:gd name="connsiteX18" fmla="*/ 2297843 w 2303905"/>
                      <a:gd name="connsiteY18" fmla="*/ 1480236 h 2804207"/>
                      <a:gd name="connsiteX19" fmla="*/ 2291390 w 2303905"/>
                      <a:gd name="connsiteY19" fmla="*/ 1745422 h 2804207"/>
                      <a:gd name="connsiteX20" fmla="*/ 2194656 w 2303905"/>
                      <a:gd name="connsiteY20" fmla="*/ 1894439 h 2804207"/>
                      <a:gd name="connsiteX21" fmla="*/ 2153512 w 2303905"/>
                      <a:gd name="connsiteY21" fmla="*/ 2116128 h 2804207"/>
                      <a:gd name="connsiteX22" fmla="*/ 2018276 w 2303905"/>
                      <a:gd name="connsiteY22" fmla="*/ 2399455 h 2804207"/>
                      <a:gd name="connsiteX23" fmla="*/ 1940255 w 2303905"/>
                      <a:gd name="connsiteY23" fmla="*/ 2550317 h 2804207"/>
                      <a:gd name="connsiteX24" fmla="*/ 1789416 w 2303905"/>
                      <a:gd name="connsiteY24" fmla="*/ 2804207 h 2804207"/>
                      <a:gd name="connsiteX25" fmla="*/ 1539751 w 2303905"/>
                      <a:gd name="connsiteY25" fmla="*/ 2693820 h 2804207"/>
                      <a:gd name="connsiteX26" fmla="*/ 1053104 w 2303905"/>
                      <a:gd name="connsiteY26" fmla="*/ 2609898 h 2804207"/>
                      <a:gd name="connsiteX27" fmla="*/ 875304 w 2303905"/>
                      <a:gd name="connsiteY27" fmla="*/ 2603548 h 2804207"/>
                      <a:gd name="connsiteX28" fmla="*/ 675279 w 2303905"/>
                      <a:gd name="connsiteY28" fmla="*/ 2508298 h 2804207"/>
                      <a:gd name="connsiteX29" fmla="*/ 363923 w 2303905"/>
                      <a:gd name="connsiteY29" fmla="*/ 2506994 h 2804207"/>
                      <a:gd name="connsiteX30" fmla="*/ 84663 w 2303905"/>
                      <a:gd name="connsiteY30" fmla="*/ 2580019 h 2804207"/>
                      <a:gd name="connsiteX31" fmla="*/ 169435 w 2303905"/>
                      <a:gd name="connsiteY31" fmla="*/ 2295845 h 2804207"/>
                      <a:gd name="connsiteX32" fmla="*/ 153561 w 2303905"/>
                      <a:gd name="connsiteY32" fmla="*/ 2121025 h 2804207"/>
                      <a:gd name="connsiteX0" fmla="*/ 122385 w 2272729"/>
                      <a:gd name="connsiteY0" fmla="*/ 2121025 h 2804207"/>
                      <a:gd name="connsiteX1" fmla="*/ 170 w 2272729"/>
                      <a:gd name="connsiteY1" fmla="*/ 1946869 h 2804207"/>
                      <a:gd name="connsiteX2" fmla="*/ 155154 w 2272729"/>
                      <a:gd name="connsiteY2" fmla="*/ 1425623 h 2804207"/>
                      <a:gd name="connsiteX3" fmla="*/ 161504 w 2272729"/>
                      <a:gd name="connsiteY3" fmla="*/ 1231948 h 2804207"/>
                      <a:gd name="connsiteX4" fmla="*/ 145629 w 2272729"/>
                      <a:gd name="connsiteY4" fmla="*/ 1060498 h 2804207"/>
                      <a:gd name="connsiteX5" fmla="*/ 190079 w 2272729"/>
                      <a:gd name="connsiteY5" fmla="*/ 987473 h 2804207"/>
                      <a:gd name="connsiteX6" fmla="*/ 415504 w 2272729"/>
                      <a:gd name="connsiteY6" fmla="*/ 936673 h 2804207"/>
                      <a:gd name="connsiteX7" fmla="*/ 645142 w 2272729"/>
                      <a:gd name="connsiteY7" fmla="*/ 857716 h 2804207"/>
                      <a:gd name="connsiteX8" fmla="*/ 728877 w 2272729"/>
                      <a:gd name="connsiteY8" fmla="*/ 716084 h 2804207"/>
                      <a:gd name="connsiteX9" fmla="*/ 898907 w 2272729"/>
                      <a:gd name="connsiteY9" fmla="*/ 643564 h 2804207"/>
                      <a:gd name="connsiteX10" fmla="*/ 1423238 w 2272729"/>
                      <a:gd name="connsiteY10" fmla="*/ 253653 h 2804207"/>
                      <a:gd name="connsiteX11" fmla="*/ 1550183 w 2272729"/>
                      <a:gd name="connsiteY11" fmla="*/ 62929 h 2804207"/>
                      <a:gd name="connsiteX12" fmla="*/ 1709324 w 2272729"/>
                      <a:gd name="connsiteY12" fmla="*/ 4552 h 2804207"/>
                      <a:gd name="connsiteX13" fmla="*/ 1779044 w 2272729"/>
                      <a:gd name="connsiteY13" fmla="*/ 165959 h 2804207"/>
                      <a:gd name="connsiteX14" fmla="*/ 1731634 w 2272729"/>
                      <a:gd name="connsiteY14" fmla="*/ 379016 h 2804207"/>
                      <a:gd name="connsiteX15" fmla="*/ 1762305 w 2272729"/>
                      <a:gd name="connsiteY15" fmla="*/ 588015 h 2804207"/>
                      <a:gd name="connsiteX16" fmla="*/ 2113566 w 2272729"/>
                      <a:gd name="connsiteY16" fmla="*/ 814311 h 2804207"/>
                      <a:gd name="connsiteX17" fmla="*/ 2215400 w 2272729"/>
                      <a:gd name="connsiteY17" fmla="*/ 1131725 h 2804207"/>
                      <a:gd name="connsiteX18" fmla="*/ 2266667 w 2272729"/>
                      <a:gd name="connsiteY18" fmla="*/ 1480236 h 2804207"/>
                      <a:gd name="connsiteX19" fmla="*/ 2260214 w 2272729"/>
                      <a:gd name="connsiteY19" fmla="*/ 1745422 h 2804207"/>
                      <a:gd name="connsiteX20" fmla="*/ 2163480 w 2272729"/>
                      <a:gd name="connsiteY20" fmla="*/ 1894439 h 2804207"/>
                      <a:gd name="connsiteX21" fmla="*/ 2122336 w 2272729"/>
                      <a:gd name="connsiteY21" fmla="*/ 2116128 h 2804207"/>
                      <a:gd name="connsiteX22" fmla="*/ 1987100 w 2272729"/>
                      <a:gd name="connsiteY22" fmla="*/ 2399455 h 2804207"/>
                      <a:gd name="connsiteX23" fmla="*/ 1909079 w 2272729"/>
                      <a:gd name="connsiteY23" fmla="*/ 2550317 h 2804207"/>
                      <a:gd name="connsiteX24" fmla="*/ 1758240 w 2272729"/>
                      <a:gd name="connsiteY24" fmla="*/ 2804207 h 2804207"/>
                      <a:gd name="connsiteX25" fmla="*/ 1508575 w 2272729"/>
                      <a:gd name="connsiteY25" fmla="*/ 2693820 h 2804207"/>
                      <a:gd name="connsiteX26" fmla="*/ 1021928 w 2272729"/>
                      <a:gd name="connsiteY26" fmla="*/ 2609898 h 2804207"/>
                      <a:gd name="connsiteX27" fmla="*/ 844128 w 2272729"/>
                      <a:gd name="connsiteY27" fmla="*/ 2603548 h 2804207"/>
                      <a:gd name="connsiteX28" fmla="*/ 644103 w 2272729"/>
                      <a:gd name="connsiteY28" fmla="*/ 2508298 h 2804207"/>
                      <a:gd name="connsiteX29" fmla="*/ 332747 w 2272729"/>
                      <a:gd name="connsiteY29" fmla="*/ 2506994 h 2804207"/>
                      <a:gd name="connsiteX30" fmla="*/ 53487 w 2272729"/>
                      <a:gd name="connsiteY30" fmla="*/ 2580019 h 2804207"/>
                      <a:gd name="connsiteX31" fmla="*/ 138259 w 2272729"/>
                      <a:gd name="connsiteY31" fmla="*/ 2295845 h 2804207"/>
                      <a:gd name="connsiteX32" fmla="*/ 122385 w 2272729"/>
                      <a:gd name="connsiteY32" fmla="*/ 2121025 h 280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72729" h="2804207">
                        <a:moveTo>
                          <a:pt x="122385" y="2121025"/>
                        </a:moveTo>
                        <a:cubicBezTo>
                          <a:pt x="121909" y="2081260"/>
                          <a:pt x="-5291" y="2062769"/>
                          <a:pt x="170" y="1946869"/>
                        </a:cubicBezTo>
                        <a:cubicBezTo>
                          <a:pt x="5631" y="1830969"/>
                          <a:pt x="128265" y="1544777"/>
                          <a:pt x="155154" y="1425623"/>
                        </a:cubicBezTo>
                        <a:cubicBezTo>
                          <a:pt x="182043" y="1306469"/>
                          <a:pt x="142983" y="1255231"/>
                          <a:pt x="161504" y="1231948"/>
                        </a:cubicBezTo>
                        <a:cubicBezTo>
                          <a:pt x="248986" y="1221352"/>
                          <a:pt x="140867" y="1101244"/>
                          <a:pt x="145629" y="1060498"/>
                        </a:cubicBezTo>
                        <a:cubicBezTo>
                          <a:pt x="150391" y="1019752"/>
                          <a:pt x="152508" y="1014461"/>
                          <a:pt x="190079" y="987473"/>
                        </a:cubicBezTo>
                        <a:cubicBezTo>
                          <a:pt x="227650" y="960485"/>
                          <a:pt x="339660" y="958299"/>
                          <a:pt x="415504" y="936673"/>
                        </a:cubicBezTo>
                        <a:cubicBezTo>
                          <a:pt x="491348" y="915047"/>
                          <a:pt x="592913" y="894481"/>
                          <a:pt x="645142" y="857716"/>
                        </a:cubicBezTo>
                        <a:cubicBezTo>
                          <a:pt x="697371" y="820951"/>
                          <a:pt x="686583" y="751776"/>
                          <a:pt x="728877" y="716084"/>
                        </a:cubicBezTo>
                        <a:cubicBezTo>
                          <a:pt x="771171" y="680392"/>
                          <a:pt x="783180" y="720636"/>
                          <a:pt x="898907" y="643564"/>
                        </a:cubicBezTo>
                        <a:cubicBezTo>
                          <a:pt x="1014634" y="566492"/>
                          <a:pt x="1300822" y="340613"/>
                          <a:pt x="1423238" y="253653"/>
                        </a:cubicBezTo>
                        <a:cubicBezTo>
                          <a:pt x="1545654" y="166693"/>
                          <a:pt x="1512905" y="104446"/>
                          <a:pt x="1550183" y="62929"/>
                        </a:cubicBezTo>
                        <a:cubicBezTo>
                          <a:pt x="1587461" y="21412"/>
                          <a:pt x="1671181" y="-12620"/>
                          <a:pt x="1709324" y="4552"/>
                        </a:cubicBezTo>
                        <a:cubicBezTo>
                          <a:pt x="1747467" y="21724"/>
                          <a:pt x="1782261" y="103548"/>
                          <a:pt x="1779044" y="165959"/>
                        </a:cubicBezTo>
                        <a:cubicBezTo>
                          <a:pt x="1775827" y="228370"/>
                          <a:pt x="1732690" y="308673"/>
                          <a:pt x="1731634" y="379016"/>
                        </a:cubicBezTo>
                        <a:cubicBezTo>
                          <a:pt x="1731859" y="503925"/>
                          <a:pt x="1762080" y="463106"/>
                          <a:pt x="1762305" y="588015"/>
                        </a:cubicBezTo>
                        <a:cubicBezTo>
                          <a:pt x="1788234" y="666861"/>
                          <a:pt x="2038050" y="723693"/>
                          <a:pt x="2113566" y="814311"/>
                        </a:cubicBezTo>
                        <a:cubicBezTo>
                          <a:pt x="2189082" y="904929"/>
                          <a:pt x="2189883" y="1020738"/>
                          <a:pt x="2215400" y="1131725"/>
                        </a:cubicBezTo>
                        <a:cubicBezTo>
                          <a:pt x="2240917" y="1242713"/>
                          <a:pt x="2259198" y="1377953"/>
                          <a:pt x="2266667" y="1480236"/>
                        </a:cubicBezTo>
                        <a:cubicBezTo>
                          <a:pt x="2274136" y="1582519"/>
                          <a:pt x="2277412" y="1676388"/>
                          <a:pt x="2260214" y="1745422"/>
                        </a:cubicBezTo>
                        <a:cubicBezTo>
                          <a:pt x="2243016" y="1814456"/>
                          <a:pt x="2117975" y="1855959"/>
                          <a:pt x="2163480" y="1894439"/>
                        </a:cubicBezTo>
                        <a:cubicBezTo>
                          <a:pt x="2208985" y="1932919"/>
                          <a:pt x="2026033" y="2110456"/>
                          <a:pt x="2122336" y="2116128"/>
                        </a:cubicBezTo>
                        <a:cubicBezTo>
                          <a:pt x="2218640" y="2121800"/>
                          <a:pt x="1905612" y="2393936"/>
                          <a:pt x="1987100" y="2399455"/>
                        </a:cubicBezTo>
                        <a:cubicBezTo>
                          <a:pt x="2068589" y="2404974"/>
                          <a:pt x="1834560" y="2513715"/>
                          <a:pt x="1909079" y="2550317"/>
                        </a:cubicBezTo>
                        <a:lnTo>
                          <a:pt x="1758240" y="2804207"/>
                        </a:lnTo>
                        <a:cubicBezTo>
                          <a:pt x="1647277" y="2790715"/>
                          <a:pt x="1620891" y="2707807"/>
                          <a:pt x="1508575" y="2693820"/>
                        </a:cubicBezTo>
                        <a:cubicBezTo>
                          <a:pt x="1396259" y="2679833"/>
                          <a:pt x="1123133" y="2615744"/>
                          <a:pt x="1021928" y="2609898"/>
                        </a:cubicBezTo>
                        <a:cubicBezTo>
                          <a:pt x="937261" y="2582381"/>
                          <a:pt x="928795" y="2631065"/>
                          <a:pt x="844128" y="2603548"/>
                        </a:cubicBezTo>
                        <a:cubicBezTo>
                          <a:pt x="757345" y="2573915"/>
                          <a:pt x="730886" y="2537931"/>
                          <a:pt x="644103" y="2508298"/>
                        </a:cubicBezTo>
                        <a:cubicBezTo>
                          <a:pt x="504403" y="2465965"/>
                          <a:pt x="472447" y="2549327"/>
                          <a:pt x="332747" y="2506994"/>
                        </a:cubicBezTo>
                        <a:cubicBezTo>
                          <a:pt x="248081" y="2515461"/>
                          <a:pt x="73765" y="2607851"/>
                          <a:pt x="53487" y="2580019"/>
                        </a:cubicBezTo>
                        <a:cubicBezTo>
                          <a:pt x="54206" y="2494721"/>
                          <a:pt x="137540" y="2381143"/>
                          <a:pt x="138259" y="2295845"/>
                        </a:cubicBezTo>
                        <a:lnTo>
                          <a:pt x="122385" y="2121025"/>
                        </a:lnTo>
                        <a:close/>
                      </a:path>
                    </a:pathLst>
                  </a:custGeom>
                  <a:noFill/>
                  <a:ln w="254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p>
                </p:txBody>
              </p:sp>
              <p:sp>
                <p:nvSpPr>
                  <p:cNvPr id="162" name="フリーフォーム 161"/>
                  <p:cNvSpPr/>
                  <p:nvPr/>
                </p:nvSpPr>
                <p:spPr bwMode="auto">
                  <a:xfrm>
                    <a:off x="5493872" y="3156934"/>
                    <a:ext cx="211206" cy="5157"/>
                  </a:xfrm>
                  <a:custGeom>
                    <a:avLst/>
                    <a:gdLst>
                      <a:gd name="connsiteX0" fmla="*/ 736600 w 1197443"/>
                      <a:gd name="connsiteY0" fmla="*/ 1308100 h 1308100"/>
                      <a:gd name="connsiteX1" fmla="*/ 1143000 w 1197443"/>
                      <a:gd name="connsiteY1" fmla="*/ 825500 h 1308100"/>
                      <a:gd name="connsiteX2" fmla="*/ 1181100 w 1197443"/>
                      <a:gd name="connsiteY2" fmla="*/ 457200 h 1308100"/>
                      <a:gd name="connsiteX3" fmla="*/ 1028700 w 1197443"/>
                      <a:gd name="connsiteY3" fmla="*/ 228600 h 1308100"/>
                      <a:gd name="connsiteX4" fmla="*/ 673100 w 1197443"/>
                      <a:gd name="connsiteY4" fmla="*/ 114300 h 1308100"/>
                      <a:gd name="connsiteX5" fmla="*/ 266700 w 1197443"/>
                      <a:gd name="connsiteY5" fmla="*/ 50800 h 1308100"/>
                      <a:gd name="connsiteX6" fmla="*/ 0 w 1197443"/>
                      <a:gd name="connsiteY6" fmla="*/ 0 h 1308100"/>
                      <a:gd name="connsiteX0" fmla="*/ 476828 w 1109356"/>
                      <a:gd name="connsiteY0" fmla="*/ 1356698 h 1356698"/>
                      <a:gd name="connsiteX1" fmla="*/ 883228 w 1109356"/>
                      <a:gd name="connsiteY1" fmla="*/ 874098 h 1356698"/>
                      <a:gd name="connsiteX2" fmla="*/ 921328 w 1109356"/>
                      <a:gd name="connsiteY2" fmla="*/ 505798 h 1356698"/>
                      <a:gd name="connsiteX3" fmla="*/ 768928 w 1109356"/>
                      <a:gd name="connsiteY3" fmla="*/ 277198 h 1356698"/>
                      <a:gd name="connsiteX4" fmla="*/ 413328 w 1109356"/>
                      <a:gd name="connsiteY4" fmla="*/ 162898 h 1356698"/>
                      <a:gd name="connsiteX5" fmla="*/ 6928 w 1109356"/>
                      <a:gd name="connsiteY5" fmla="*/ 99398 h 1356698"/>
                      <a:gd name="connsiteX6" fmla="*/ 1106012 w 1109356"/>
                      <a:gd name="connsiteY6" fmla="*/ 0 h 1356698"/>
                      <a:gd name="connsiteX0" fmla="*/ 0 w 1324948"/>
                      <a:gd name="connsiteY0" fmla="*/ 1642887 h 1642887"/>
                      <a:gd name="connsiteX1" fmla="*/ 1098821 w 1324948"/>
                      <a:gd name="connsiteY1" fmla="*/ 874098 h 1642887"/>
                      <a:gd name="connsiteX2" fmla="*/ 1136921 w 1324948"/>
                      <a:gd name="connsiteY2" fmla="*/ 505798 h 1642887"/>
                      <a:gd name="connsiteX3" fmla="*/ 984521 w 1324948"/>
                      <a:gd name="connsiteY3" fmla="*/ 277198 h 1642887"/>
                      <a:gd name="connsiteX4" fmla="*/ 628921 w 1324948"/>
                      <a:gd name="connsiteY4" fmla="*/ 162898 h 1642887"/>
                      <a:gd name="connsiteX5" fmla="*/ 222521 w 1324948"/>
                      <a:gd name="connsiteY5" fmla="*/ 99398 h 1642887"/>
                      <a:gd name="connsiteX6" fmla="*/ 1321605 w 1324948"/>
                      <a:gd name="connsiteY6" fmla="*/ 0 h 1642887"/>
                      <a:gd name="connsiteX0" fmla="*/ 0 w 1324948"/>
                      <a:gd name="connsiteY0" fmla="*/ 1642887 h 1642887"/>
                      <a:gd name="connsiteX1" fmla="*/ 213678 w 1324948"/>
                      <a:gd name="connsiteY1" fmla="*/ 1416511 h 1642887"/>
                      <a:gd name="connsiteX2" fmla="*/ 1098821 w 1324948"/>
                      <a:gd name="connsiteY2" fmla="*/ 874098 h 1642887"/>
                      <a:gd name="connsiteX3" fmla="*/ 1136921 w 1324948"/>
                      <a:gd name="connsiteY3" fmla="*/ 505798 h 1642887"/>
                      <a:gd name="connsiteX4" fmla="*/ 984521 w 1324948"/>
                      <a:gd name="connsiteY4" fmla="*/ 277198 h 1642887"/>
                      <a:gd name="connsiteX5" fmla="*/ 628921 w 1324948"/>
                      <a:gd name="connsiteY5" fmla="*/ 162898 h 1642887"/>
                      <a:gd name="connsiteX6" fmla="*/ 222521 w 1324948"/>
                      <a:gd name="connsiteY6" fmla="*/ 99398 h 1642887"/>
                      <a:gd name="connsiteX7" fmla="*/ 1321605 w 1324948"/>
                      <a:gd name="connsiteY7"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1098821 w 1324948"/>
                      <a:gd name="connsiteY3" fmla="*/ 874098 h 1642887"/>
                      <a:gd name="connsiteX4" fmla="*/ 1136921 w 1324948"/>
                      <a:gd name="connsiteY4" fmla="*/ 505798 h 1642887"/>
                      <a:gd name="connsiteX5" fmla="*/ 984521 w 1324948"/>
                      <a:gd name="connsiteY5" fmla="*/ 277198 h 1642887"/>
                      <a:gd name="connsiteX6" fmla="*/ 628921 w 1324948"/>
                      <a:gd name="connsiteY6" fmla="*/ 162898 h 1642887"/>
                      <a:gd name="connsiteX7" fmla="*/ 222521 w 1324948"/>
                      <a:gd name="connsiteY7" fmla="*/ 99398 h 1642887"/>
                      <a:gd name="connsiteX8" fmla="*/ 1321605 w 1324948"/>
                      <a:gd name="connsiteY8"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1098821 w 1324948"/>
                      <a:gd name="connsiteY4" fmla="*/ 874098 h 1642887"/>
                      <a:gd name="connsiteX5" fmla="*/ 1136921 w 1324948"/>
                      <a:gd name="connsiteY5" fmla="*/ 505798 h 1642887"/>
                      <a:gd name="connsiteX6" fmla="*/ 984521 w 1324948"/>
                      <a:gd name="connsiteY6" fmla="*/ 277198 h 1642887"/>
                      <a:gd name="connsiteX7" fmla="*/ 628921 w 1324948"/>
                      <a:gd name="connsiteY7" fmla="*/ 162898 h 1642887"/>
                      <a:gd name="connsiteX8" fmla="*/ 222521 w 1324948"/>
                      <a:gd name="connsiteY8" fmla="*/ 99398 h 1642887"/>
                      <a:gd name="connsiteX9" fmla="*/ 1321605 w 1324948"/>
                      <a:gd name="connsiteY9"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98821 w 1324948"/>
                      <a:gd name="connsiteY5" fmla="*/ 874098 h 1642887"/>
                      <a:gd name="connsiteX6" fmla="*/ 1136921 w 1324948"/>
                      <a:gd name="connsiteY6" fmla="*/ 505798 h 1642887"/>
                      <a:gd name="connsiteX7" fmla="*/ 984521 w 1324948"/>
                      <a:gd name="connsiteY7" fmla="*/ 277198 h 1642887"/>
                      <a:gd name="connsiteX8" fmla="*/ 628921 w 1324948"/>
                      <a:gd name="connsiteY8" fmla="*/ 162898 h 1642887"/>
                      <a:gd name="connsiteX9" fmla="*/ 222521 w 1324948"/>
                      <a:gd name="connsiteY9" fmla="*/ 99398 h 1642887"/>
                      <a:gd name="connsiteX10" fmla="*/ 1321605 w 1324948"/>
                      <a:gd name="connsiteY10"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98821 w 1324948"/>
                      <a:gd name="connsiteY6" fmla="*/ 874098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222521 w 1324948"/>
                      <a:gd name="connsiteY9" fmla="*/ 99398 h 1642887"/>
                      <a:gd name="connsiteX10" fmla="*/ 1321605 w 1324948"/>
                      <a:gd name="connsiteY10" fmla="*/ 0 h 1642887"/>
                      <a:gd name="connsiteX0" fmla="*/ 0 w 1321605"/>
                      <a:gd name="connsiteY0" fmla="*/ 1642887 h 1642887"/>
                      <a:gd name="connsiteX1" fmla="*/ 213678 w 1321605"/>
                      <a:gd name="connsiteY1" fmla="*/ 1416511 h 1642887"/>
                      <a:gd name="connsiteX2" fmla="*/ 430456 w 1321605"/>
                      <a:gd name="connsiteY2" fmla="*/ 1284891 h 1642887"/>
                      <a:gd name="connsiteX3" fmla="*/ 630560 w 1321605"/>
                      <a:gd name="connsiteY3" fmla="*/ 1104672 h 1642887"/>
                      <a:gd name="connsiteX4" fmla="*/ 813987 w 1321605"/>
                      <a:gd name="connsiteY4" fmla="*/ 1025701 h 1642887"/>
                      <a:gd name="connsiteX5" fmla="*/ 1078410 w 1321605"/>
                      <a:gd name="connsiteY5" fmla="*/ 732087 h 1642887"/>
                      <a:gd name="connsiteX6" fmla="*/ 1082145 w 1321605"/>
                      <a:gd name="connsiteY6" fmla="*/ 554160 h 1642887"/>
                      <a:gd name="connsiteX7" fmla="*/ 1170272 w 1321605"/>
                      <a:gd name="connsiteY7" fmla="*/ 400502 h 1642887"/>
                      <a:gd name="connsiteX8" fmla="*/ 1268001 w 1321605"/>
                      <a:gd name="connsiteY8" fmla="*/ 184051 h 1642887"/>
                      <a:gd name="connsiteX9" fmla="*/ 1321605 w 1321605"/>
                      <a:gd name="connsiteY9" fmla="*/ 0 h 1642887"/>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68001 w 1312076"/>
                      <a:gd name="connsiteY8" fmla="*/ 595110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430456 w 1312076"/>
                      <a:gd name="connsiteY1" fmla="*/ 1695950 h 2053946"/>
                      <a:gd name="connsiteX2" fmla="*/ 630560 w 1312076"/>
                      <a:gd name="connsiteY2" fmla="*/ 1515731 h 2053946"/>
                      <a:gd name="connsiteX3" fmla="*/ 813987 w 1312076"/>
                      <a:gd name="connsiteY3" fmla="*/ 1436760 h 2053946"/>
                      <a:gd name="connsiteX4" fmla="*/ 1078410 w 1312076"/>
                      <a:gd name="connsiteY4" fmla="*/ 1143146 h 2053946"/>
                      <a:gd name="connsiteX5" fmla="*/ 1082145 w 1312076"/>
                      <a:gd name="connsiteY5" fmla="*/ 965219 h 2053946"/>
                      <a:gd name="connsiteX6" fmla="*/ 1154390 w 1312076"/>
                      <a:gd name="connsiteY6" fmla="*/ 881759 h 2053946"/>
                      <a:gd name="connsiteX7" fmla="*/ 1169727 w 1312076"/>
                      <a:gd name="connsiteY7" fmla="*/ 779335 h 2053946"/>
                      <a:gd name="connsiteX8" fmla="*/ 1287058 w 1312076"/>
                      <a:gd name="connsiteY8" fmla="*/ 631559 h 2053946"/>
                      <a:gd name="connsiteX9" fmla="*/ 1312076 w 1312076"/>
                      <a:gd name="connsiteY9" fmla="*/ 0 h 2053946"/>
                      <a:gd name="connsiteX0" fmla="*/ 0 w 1312076"/>
                      <a:gd name="connsiteY0" fmla="*/ 2053946 h 2053946"/>
                      <a:gd name="connsiteX1" fmla="*/ 630560 w 1312076"/>
                      <a:gd name="connsiteY1" fmla="*/ 1515731 h 2053946"/>
                      <a:gd name="connsiteX2" fmla="*/ 813987 w 1312076"/>
                      <a:gd name="connsiteY2" fmla="*/ 1436760 h 2053946"/>
                      <a:gd name="connsiteX3" fmla="*/ 1078410 w 1312076"/>
                      <a:gd name="connsiteY3" fmla="*/ 1143146 h 2053946"/>
                      <a:gd name="connsiteX4" fmla="*/ 1082145 w 1312076"/>
                      <a:gd name="connsiteY4" fmla="*/ 965219 h 2053946"/>
                      <a:gd name="connsiteX5" fmla="*/ 1154390 w 1312076"/>
                      <a:gd name="connsiteY5" fmla="*/ 881759 h 2053946"/>
                      <a:gd name="connsiteX6" fmla="*/ 1169727 w 1312076"/>
                      <a:gd name="connsiteY6" fmla="*/ 779335 h 2053946"/>
                      <a:gd name="connsiteX7" fmla="*/ 1287058 w 1312076"/>
                      <a:gd name="connsiteY7" fmla="*/ 631559 h 2053946"/>
                      <a:gd name="connsiteX8" fmla="*/ 1312076 w 1312076"/>
                      <a:gd name="connsiteY8" fmla="*/ 0 h 2053946"/>
                      <a:gd name="connsiteX0" fmla="*/ 0 w 1312076"/>
                      <a:gd name="connsiteY0" fmla="*/ 2053946 h 2053946"/>
                      <a:gd name="connsiteX1" fmla="*/ 813987 w 1312076"/>
                      <a:gd name="connsiteY1" fmla="*/ 1436760 h 2053946"/>
                      <a:gd name="connsiteX2" fmla="*/ 1078410 w 1312076"/>
                      <a:gd name="connsiteY2" fmla="*/ 1143146 h 2053946"/>
                      <a:gd name="connsiteX3" fmla="*/ 1082145 w 1312076"/>
                      <a:gd name="connsiteY3" fmla="*/ 965219 h 2053946"/>
                      <a:gd name="connsiteX4" fmla="*/ 1154390 w 1312076"/>
                      <a:gd name="connsiteY4" fmla="*/ 881759 h 2053946"/>
                      <a:gd name="connsiteX5" fmla="*/ 1169727 w 1312076"/>
                      <a:gd name="connsiteY5" fmla="*/ 779335 h 2053946"/>
                      <a:gd name="connsiteX6" fmla="*/ 1287058 w 1312076"/>
                      <a:gd name="connsiteY6" fmla="*/ 631559 h 2053946"/>
                      <a:gd name="connsiteX7" fmla="*/ 1312076 w 1312076"/>
                      <a:gd name="connsiteY7" fmla="*/ 0 h 2053946"/>
                      <a:gd name="connsiteX0" fmla="*/ 0 w 1312076"/>
                      <a:gd name="connsiteY0" fmla="*/ 2053946 h 2053946"/>
                      <a:gd name="connsiteX1" fmla="*/ 1078410 w 1312076"/>
                      <a:gd name="connsiteY1" fmla="*/ 1143146 h 2053946"/>
                      <a:gd name="connsiteX2" fmla="*/ 1082145 w 1312076"/>
                      <a:gd name="connsiteY2" fmla="*/ 965219 h 2053946"/>
                      <a:gd name="connsiteX3" fmla="*/ 1154390 w 1312076"/>
                      <a:gd name="connsiteY3" fmla="*/ 881759 h 2053946"/>
                      <a:gd name="connsiteX4" fmla="*/ 1169727 w 1312076"/>
                      <a:gd name="connsiteY4" fmla="*/ 779335 h 2053946"/>
                      <a:gd name="connsiteX5" fmla="*/ 1287058 w 1312076"/>
                      <a:gd name="connsiteY5" fmla="*/ 631559 h 2053946"/>
                      <a:gd name="connsiteX6" fmla="*/ 1312076 w 1312076"/>
                      <a:gd name="connsiteY6" fmla="*/ 0 h 2053946"/>
                      <a:gd name="connsiteX0" fmla="*/ 0 w 1312076"/>
                      <a:gd name="connsiteY0" fmla="*/ 2053946 h 2053946"/>
                      <a:gd name="connsiteX1" fmla="*/ 1082145 w 1312076"/>
                      <a:gd name="connsiteY1" fmla="*/ 965219 h 2053946"/>
                      <a:gd name="connsiteX2" fmla="*/ 1154390 w 1312076"/>
                      <a:gd name="connsiteY2" fmla="*/ 881759 h 2053946"/>
                      <a:gd name="connsiteX3" fmla="*/ 1169727 w 1312076"/>
                      <a:gd name="connsiteY3" fmla="*/ 779335 h 2053946"/>
                      <a:gd name="connsiteX4" fmla="*/ 1287058 w 1312076"/>
                      <a:gd name="connsiteY4" fmla="*/ 631559 h 2053946"/>
                      <a:gd name="connsiteX5" fmla="*/ 1312076 w 1312076"/>
                      <a:gd name="connsiteY5" fmla="*/ 0 h 2053946"/>
                      <a:gd name="connsiteX0" fmla="*/ 0 w 1312076"/>
                      <a:gd name="connsiteY0" fmla="*/ 2053946 h 2053946"/>
                      <a:gd name="connsiteX1" fmla="*/ 1154390 w 1312076"/>
                      <a:gd name="connsiteY1" fmla="*/ 881759 h 2053946"/>
                      <a:gd name="connsiteX2" fmla="*/ 1169727 w 1312076"/>
                      <a:gd name="connsiteY2" fmla="*/ 779335 h 2053946"/>
                      <a:gd name="connsiteX3" fmla="*/ 1287058 w 1312076"/>
                      <a:gd name="connsiteY3" fmla="*/ 631559 h 2053946"/>
                      <a:gd name="connsiteX4" fmla="*/ 1312076 w 1312076"/>
                      <a:gd name="connsiteY4" fmla="*/ 0 h 2053946"/>
                      <a:gd name="connsiteX0" fmla="*/ 0 w 1312076"/>
                      <a:gd name="connsiteY0" fmla="*/ 2053946 h 2053946"/>
                      <a:gd name="connsiteX1" fmla="*/ 1169727 w 1312076"/>
                      <a:gd name="connsiteY1" fmla="*/ 779335 h 2053946"/>
                      <a:gd name="connsiteX2" fmla="*/ 1287058 w 1312076"/>
                      <a:gd name="connsiteY2" fmla="*/ 631559 h 2053946"/>
                      <a:gd name="connsiteX3" fmla="*/ 1312076 w 1312076"/>
                      <a:gd name="connsiteY3" fmla="*/ 0 h 2053946"/>
                      <a:gd name="connsiteX0" fmla="*/ 0 w 1312076"/>
                      <a:gd name="connsiteY0" fmla="*/ 2053946 h 2053946"/>
                      <a:gd name="connsiteX1" fmla="*/ 1287058 w 1312076"/>
                      <a:gd name="connsiteY1" fmla="*/ 631559 h 2053946"/>
                      <a:gd name="connsiteX2" fmla="*/ 1312076 w 1312076"/>
                      <a:gd name="connsiteY2" fmla="*/ 0 h 2053946"/>
                      <a:gd name="connsiteX0" fmla="*/ 0 w 1312076"/>
                      <a:gd name="connsiteY0" fmla="*/ 2053946 h 2053946"/>
                      <a:gd name="connsiteX1" fmla="*/ 1312076 w 1312076"/>
                      <a:gd name="connsiteY1" fmla="*/ 0 h 2053946"/>
                      <a:gd name="connsiteX0" fmla="*/ 0 w 1528060"/>
                      <a:gd name="connsiteY0" fmla="*/ 1435670 h 1435670"/>
                      <a:gd name="connsiteX1" fmla="*/ 1528060 w 1528060"/>
                      <a:gd name="connsiteY1" fmla="*/ 0 h 1435670"/>
                      <a:gd name="connsiteX0" fmla="*/ 0 w 711766"/>
                      <a:gd name="connsiteY0" fmla="*/ 188318 h 188318"/>
                      <a:gd name="connsiteX1" fmla="*/ 711766 w 711766"/>
                      <a:gd name="connsiteY1" fmla="*/ 0 h 188318"/>
                      <a:gd name="connsiteX0" fmla="*/ 0 w 248035"/>
                      <a:gd name="connsiteY0" fmla="*/ 0 h 122169"/>
                      <a:gd name="connsiteX1" fmla="*/ 248035 w 248035"/>
                      <a:gd name="connsiteY1" fmla="*/ 122169 h 122169"/>
                      <a:gd name="connsiteX0" fmla="*/ 0 w 248035"/>
                      <a:gd name="connsiteY0" fmla="*/ 0 h 122169"/>
                      <a:gd name="connsiteX1" fmla="*/ 53579 w 248035"/>
                      <a:gd name="connsiteY1" fmla="*/ 101545 h 122169"/>
                      <a:gd name="connsiteX2" fmla="*/ 248035 w 248035"/>
                      <a:gd name="connsiteY2" fmla="*/ 122169 h 122169"/>
                      <a:gd name="connsiteX0" fmla="*/ 0 w 248035"/>
                      <a:gd name="connsiteY0" fmla="*/ 0 h 108670"/>
                      <a:gd name="connsiteX1" fmla="*/ 53579 w 248035"/>
                      <a:gd name="connsiteY1" fmla="*/ 101545 h 108670"/>
                      <a:gd name="connsiteX2" fmla="*/ 248035 w 248035"/>
                      <a:gd name="connsiteY2" fmla="*/ 108670 h 108670"/>
                      <a:gd name="connsiteX0" fmla="*/ 0 w 263916"/>
                      <a:gd name="connsiteY0" fmla="*/ 0 h 130269"/>
                      <a:gd name="connsiteX1" fmla="*/ 69460 w 263916"/>
                      <a:gd name="connsiteY1" fmla="*/ 123144 h 130269"/>
                      <a:gd name="connsiteX2" fmla="*/ 263916 w 263916"/>
                      <a:gd name="connsiteY2" fmla="*/ 130269 h 130269"/>
                      <a:gd name="connsiteX0" fmla="*/ 0 w 594245"/>
                      <a:gd name="connsiteY0" fmla="*/ 0 h 97870"/>
                      <a:gd name="connsiteX1" fmla="*/ 399789 w 594245"/>
                      <a:gd name="connsiteY1" fmla="*/ 90745 h 97870"/>
                      <a:gd name="connsiteX2" fmla="*/ 594245 w 594245"/>
                      <a:gd name="connsiteY2" fmla="*/ 97870 h 97870"/>
                      <a:gd name="connsiteX0" fmla="*/ 0 w 2550809"/>
                      <a:gd name="connsiteY0" fmla="*/ 153219 h 243964"/>
                      <a:gd name="connsiteX1" fmla="*/ 399789 w 2550809"/>
                      <a:gd name="connsiteY1" fmla="*/ 243964 h 243964"/>
                      <a:gd name="connsiteX2" fmla="*/ 2550809 w 2550809"/>
                      <a:gd name="connsiteY2" fmla="*/ 0 h 243964"/>
                      <a:gd name="connsiteX0" fmla="*/ 0 w 2550809"/>
                      <a:gd name="connsiteY0" fmla="*/ 153219 h 179167"/>
                      <a:gd name="connsiteX1" fmla="*/ 504605 w 2550809"/>
                      <a:gd name="connsiteY1" fmla="*/ 179167 h 179167"/>
                      <a:gd name="connsiteX2" fmla="*/ 2550809 w 2550809"/>
                      <a:gd name="connsiteY2" fmla="*/ 0 h 179167"/>
                      <a:gd name="connsiteX0" fmla="*/ 0 w 2550809"/>
                      <a:gd name="connsiteY0" fmla="*/ 153219 h 190007"/>
                      <a:gd name="connsiteX1" fmla="*/ 504605 w 2550809"/>
                      <a:gd name="connsiteY1" fmla="*/ 179167 h 190007"/>
                      <a:gd name="connsiteX2" fmla="*/ 1197110 w 2550809"/>
                      <a:gd name="connsiteY2" fmla="*/ 187665 h 190007"/>
                      <a:gd name="connsiteX3" fmla="*/ 2550809 w 2550809"/>
                      <a:gd name="connsiteY3" fmla="*/ 0 h 190007"/>
                      <a:gd name="connsiteX0" fmla="*/ 0 w 2550809"/>
                      <a:gd name="connsiteY0" fmla="*/ 184244 h 221032"/>
                      <a:gd name="connsiteX1" fmla="*/ 504605 w 2550809"/>
                      <a:gd name="connsiteY1" fmla="*/ 210192 h 221032"/>
                      <a:gd name="connsiteX2" fmla="*/ 1197110 w 2550809"/>
                      <a:gd name="connsiteY2" fmla="*/ 218690 h 221032"/>
                      <a:gd name="connsiteX3" fmla="*/ 1359099 w 2550809"/>
                      <a:gd name="connsiteY3" fmla="*/ 0 h 221032"/>
                      <a:gd name="connsiteX4" fmla="*/ 2550809 w 2550809"/>
                      <a:gd name="connsiteY4" fmla="*/ 31025 h 221032"/>
                      <a:gd name="connsiteX0" fmla="*/ 0 w 2550809"/>
                      <a:gd name="connsiteY0" fmla="*/ 222098 h 258886"/>
                      <a:gd name="connsiteX1" fmla="*/ 504605 w 2550809"/>
                      <a:gd name="connsiteY1" fmla="*/ 248046 h 258886"/>
                      <a:gd name="connsiteX2" fmla="*/ 1197110 w 2550809"/>
                      <a:gd name="connsiteY2" fmla="*/ 256544 h 258886"/>
                      <a:gd name="connsiteX3" fmla="*/ 1359099 w 2550809"/>
                      <a:gd name="connsiteY3" fmla="*/ 37854 h 258886"/>
                      <a:gd name="connsiteX4" fmla="*/ 1698956 w 2550809"/>
                      <a:gd name="connsiteY4" fmla="*/ 57 h 258886"/>
                      <a:gd name="connsiteX5" fmla="*/ 2550809 w 2550809"/>
                      <a:gd name="connsiteY5" fmla="*/ 68879 h 258886"/>
                      <a:gd name="connsiteX0" fmla="*/ 0 w 2550809"/>
                      <a:gd name="connsiteY0" fmla="*/ 222098 h 258886"/>
                      <a:gd name="connsiteX1" fmla="*/ 504605 w 2550809"/>
                      <a:gd name="connsiteY1" fmla="*/ 248046 h 258886"/>
                      <a:gd name="connsiteX2" fmla="*/ 1197110 w 2550809"/>
                      <a:gd name="connsiteY2" fmla="*/ 256544 h 258886"/>
                      <a:gd name="connsiteX3" fmla="*/ 1359099 w 2550809"/>
                      <a:gd name="connsiteY3" fmla="*/ 37854 h 258886"/>
                      <a:gd name="connsiteX4" fmla="*/ 1698956 w 2550809"/>
                      <a:gd name="connsiteY4" fmla="*/ 57 h 258886"/>
                      <a:gd name="connsiteX5" fmla="*/ 1810125 w 2550809"/>
                      <a:gd name="connsiteY5" fmla="*/ 18956 h 258886"/>
                      <a:gd name="connsiteX6" fmla="*/ 2550809 w 2550809"/>
                      <a:gd name="connsiteY6" fmla="*/ 68879 h 258886"/>
                      <a:gd name="connsiteX0" fmla="*/ 0 w 2550809"/>
                      <a:gd name="connsiteY0" fmla="*/ 263147 h 299935"/>
                      <a:gd name="connsiteX1" fmla="*/ 504605 w 2550809"/>
                      <a:gd name="connsiteY1" fmla="*/ 289095 h 299935"/>
                      <a:gd name="connsiteX2" fmla="*/ 1197110 w 2550809"/>
                      <a:gd name="connsiteY2" fmla="*/ 297593 h 299935"/>
                      <a:gd name="connsiteX3" fmla="*/ 1359099 w 2550809"/>
                      <a:gd name="connsiteY3" fmla="*/ 78903 h 299935"/>
                      <a:gd name="connsiteX4" fmla="*/ 1698956 w 2550809"/>
                      <a:gd name="connsiteY4" fmla="*/ 41106 h 299935"/>
                      <a:gd name="connsiteX5" fmla="*/ 1810125 w 2550809"/>
                      <a:gd name="connsiteY5" fmla="*/ 60005 h 299935"/>
                      <a:gd name="connsiteX6" fmla="*/ 2169040 w 2550809"/>
                      <a:gd name="connsiteY6" fmla="*/ 608 h 299935"/>
                      <a:gd name="connsiteX7" fmla="*/ 2550809 w 2550809"/>
                      <a:gd name="connsiteY7" fmla="*/ 109928 h 299935"/>
                      <a:gd name="connsiteX0" fmla="*/ 0 w 2550809"/>
                      <a:gd name="connsiteY0" fmla="*/ 263147 h 299935"/>
                      <a:gd name="connsiteX1" fmla="*/ 504605 w 2550809"/>
                      <a:gd name="connsiteY1" fmla="*/ 289095 h 299935"/>
                      <a:gd name="connsiteX2" fmla="*/ 1197110 w 2550809"/>
                      <a:gd name="connsiteY2" fmla="*/ 297593 h 299935"/>
                      <a:gd name="connsiteX3" fmla="*/ 1359099 w 2550809"/>
                      <a:gd name="connsiteY3" fmla="*/ 78903 h 299935"/>
                      <a:gd name="connsiteX4" fmla="*/ 1698956 w 2550809"/>
                      <a:gd name="connsiteY4" fmla="*/ 41106 h 299935"/>
                      <a:gd name="connsiteX5" fmla="*/ 1810125 w 2550809"/>
                      <a:gd name="connsiteY5" fmla="*/ 60005 h 299935"/>
                      <a:gd name="connsiteX6" fmla="*/ 2169040 w 2550809"/>
                      <a:gd name="connsiteY6" fmla="*/ 608 h 299935"/>
                      <a:gd name="connsiteX7" fmla="*/ 2305618 w 2550809"/>
                      <a:gd name="connsiteY7" fmla="*/ 11407 h 299935"/>
                      <a:gd name="connsiteX8" fmla="*/ 2550809 w 2550809"/>
                      <a:gd name="connsiteY8" fmla="*/ 109928 h 299935"/>
                      <a:gd name="connsiteX0" fmla="*/ 0 w 2305618"/>
                      <a:gd name="connsiteY0" fmla="*/ 263147 h 299935"/>
                      <a:gd name="connsiteX1" fmla="*/ 504605 w 2305618"/>
                      <a:gd name="connsiteY1" fmla="*/ 289095 h 299935"/>
                      <a:gd name="connsiteX2" fmla="*/ 1197110 w 2305618"/>
                      <a:gd name="connsiteY2" fmla="*/ 297593 h 299935"/>
                      <a:gd name="connsiteX3" fmla="*/ 1359099 w 2305618"/>
                      <a:gd name="connsiteY3" fmla="*/ 78903 h 299935"/>
                      <a:gd name="connsiteX4" fmla="*/ 1698956 w 2305618"/>
                      <a:gd name="connsiteY4" fmla="*/ 41106 h 299935"/>
                      <a:gd name="connsiteX5" fmla="*/ 1810125 w 2305618"/>
                      <a:gd name="connsiteY5" fmla="*/ 60005 h 299935"/>
                      <a:gd name="connsiteX6" fmla="*/ 2169040 w 2305618"/>
                      <a:gd name="connsiteY6" fmla="*/ 608 h 299935"/>
                      <a:gd name="connsiteX7" fmla="*/ 2305618 w 2305618"/>
                      <a:gd name="connsiteY7" fmla="*/ 11407 h 299935"/>
                      <a:gd name="connsiteX0" fmla="*/ 0 w 2169040"/>
                      <a:gd name="connsiteY0" fmla="*/ 263147 h 299935"/>
                      <a:gd name="connsiteX1" fmla="*/ 504605 w 2169040"/>
                      <a:gd name="connsiteY1" fmla="*/ 289095 h 299935"/>
                      <a:gd name="connsiteX2" fmla="*/ 1197110 w 2169040"/>
                      <a:gd name="connsiteY2" fmla="*/ 297593 h 299935"/>
                      <a:gd name="connsiteX3" fmla="*/ 1359099 w 2169040"/>
                      <a:gd name="connsiteY3" fmla="*/ 78903 h 299935"/>
                      <a:gd name="connsiteX4" fmla="*/ 1698956 w 2169040"/>
                      <a:gd name="connsiteY4" fmla="*/ 41106 h 299935"/>
                      <a:gd name="connsiteX5" fmla="*/ 1810125 w 2169040"/>
                      <a:gd name="connsiteY5" fmla="*/ 60005 h 299935"/>
                      <a:gd name="connsiteX6" fmla="*/ 2169040 w 2169040"/>
                      <a:gd name="connsiteY6" fmla="*/ 608 h 299935"/>
                      <a:gd name="connsiteX0" fmla="*/ 0 w 2054695"/>
                      <a:gd name="connsiteY0" fmla="*/ 273874 h 310662"/>
                      <a:gd name="connsiteX1" fmla="*/ 504605 w 2054695"/>
                      <a:gd name="connsiteY1" fmla="*/ 299822 h 310662"/>
                      <a:gd name="connsiteX2" fmla="*/ 1197110 w 2054695"/>
                      <a:gd name="connsiteY2" fmla="*/ 308320 h 310662"/>
                      <a:gd name="connsiteX3" fmla="*/ 1359099 w 2054695"/>
                      <a:gd name="connsiteY3" fmla="*/ 89630 h 310662"/>
                      <a:gd name="connsiteX4" fmla="*/ 1698956 w 2054695"/>
                      <a:gd name="connsiteY4" fmla="*/ 51833 h 310662"/>
                      <a:gd name="connsiteX5" fmla="*/ 1810125 w 2054695"/>
                      <a:gd name="connsiteY5" fmla="*/ 70732 h 310662"/>
                      <a:gd name="connsiteX6" fmla="*/ 2054695 w 2054695"/>
                      <a:gd name="connsiteY6" fmla="*/ 536 h 310662"/>
                      <a:gd name="connsiteX0" fmla="*/ 0 w 1810125"/>
                      <a:gd name="connsiteY0" fmla="*/ 222099 h 258887"/>
                      <a:gd name="connsiteX1" fmla="*/ 504605 w 1810125"/>
                      <a:gd name="connsiteY1" fmla="*/ 248047 h 258887"/>
                      <a:gd name="connsiteX2" fmla="*/ 1197110 w 1810125"/>
                      <a:gd name="connsiteY2" fmla="*/ 256545 h 258887"/>
                      <a:gd name="connsiteX3" fmla="*/ 1359099 w 1810125"/>
                      <a:gd name="connsiteY3" fmla="*/ 37855 h 258887"/>
                      <a:gd name="connsiteX4" fmla="*/ 1698956 w 1810125"/>
                      <a:gd name="connsiteY4" fmla="*/ 58 h 258887"/>
                      <a:gd name="connsiteX5" fmla="*/ 1810125 w 1810125"/>
                      <a:gd name="connsiteY5" fmla="*/ 18957 h 258887"/>
                      <a:gd name="connsiteX0" fmla="*/ 0 w 1698956"/>
                      <a:gd name="connsiteY0" fmla="*/ 222099 h 258887"/>
                      <a:gd name="connsiteX1" fmla="*/ 504605 w 1698956"/>
                      <a:gd name="connsiteY1" fmla="*/ 248047 h 258887"/>
                      <a:gd name="connsiteX2" fmla="*/ 1197110 w 1698956"/>
                      <a:gd name="connsiteY2" fmla="*/ 256545 h 258887"/>
                      <a:gd name="connsiteX3" fmla="*/ 1359099 w 1698956"/>
                      <a:gd name="connsiteY3" fmla="*/ 37855 h 258887"/>
                      <a:gd name="connsiteX4" fmla="*/ 1698956 w 1698956"/>
                      <a:gd name="connsiteY4" fmla="*/ 58 h 258887"/>
                      <a:gd name="connsiteX0" fmla="*/ 0 w 1359099"/>
                      <a:gd name="connsiteY0" fmla="*/ 184244 h 221032"/>
                      <a:gd name="connsiteX1" fmla="*/ 504605 w 1359099"/>
                      <a:gd name="connsiteY1" fmla="*/ 210192 h 221032"/>
                      <a:gd name="connsiteX2" fmla="*/ 1197110 w 1359099"/>
                      <a:gd name="connsiteY2" fmla="*/ 218690 h 221032"/>
                      <a:gd name="connsiteX3" fmla="*/ 1359099 w 1359099"/>
                      <a:gd name="connsiteY3" fmla="*/ 0 h 221032"/>
                      <a:gd name="connsiteX0" fmla="*/ 0 w 1197110"/>
                      <a:gd name="connsiteY0" fmla="*/ 0 h 36788"/>
                      <a:gd name="connsiteX1" fmla="*/ 504605 w 1197110"/>
                      <a:gd name="connsiteY1" fmla="*/ 25948 h 36788"/>
                      <a:gd name="connsiteX2" fmla="*/ 1197110 w 1197110"/>
                      <a:gd name="connsiteY2" fmla="*/ 34446 h 36788"/>
                      <a:gd name="connsiteX0" fmla="*/ 0 w 1048702"/>
                      <a:gd name="connsiteY0" fmla="*/ 0 h 43062"/>
                      <a:gd name="connsiteX1" fmla="*/ 504605 w 1048702"/>
                      <a:gd name="connsiteY1" fmla="*/ 25948 h 43062"/>
                      <a:gd name="connsiteX2" fmla="*/ 1048702 w 1048702"/>
                      <a:gd name="connsiteY2" fmla="*/ 41085 h 43062"/>
                      <a:gd name="connsiteX0" fmla="*/ 0 w 1048702"/>
                      <a:gd name="connsiteY0" fmla="*/ 0 h 41085"/>
                      <a:gd name="connsiteX1" fmla="*/ 1048702 w 1048702"/>
                      <a:gd name="connsiteY1" fmla="*/ 41085 h 41085"/>
                      <a:gd name="connsiteX0" fmla="*/ 0 w 220743"/>
                      <a:gd name="connsiteY0" fmla="*/ 12032 h 12032"/>
                      <a:gd name="connsiteX1" fmla="*/ 220743 w 220743"/>
                      <a:gd name="connsiteY1" fmla="*/ 0 h 12032"/>
                      <a:gd name="connsiteX0" fmla="*/ 0 w 259798"/>
                      <a:gd name="connsiteY0" fmla="*/ 5392 h 5392"/>
                      <a:gd name="connsiteX1" fmla="*/ 259798 w 259798"/>
                      <a:gd name="connsiteY1" fmla="*/ 0 h 5392"/>
                    </a:gdLst>
                    <a:ahLst/>
                    <a:cxnLst>
                      <a:cxn ang="0">
                        <a:pos x="connsiteX0" y="connsiteY0"/>
                      </a:cxn>
                      <a:cxn ang="0">
                        <a:pos x="connsiteX1" y="connsiteY1"/>
                      </a:cxn>
                    </a:cxnLst>
                    <a:rect l="l" t="t" r="r" b="b"/>
                    <a:pathLst>
                      <a:path w="259798" h="5392">
                        <a:moveTo>
                          <a:pt x="0" y="5392"/>
                        </a:moveTo>
                        <a:lnTo>
                          <a:pt x="259798" y="0"/>
                        </a:lnTo>
                      </a:path>
                    </a:pathLst>
                  </a:custGeom>
                  <a:noFill/>
                  <a:ln w="76200" cap="flat" cmpd="sng" algn="ctr">
                    <a:solidFill>
                      <a:srgbClr val="FF0000">
                        <a:alpha val="80000"/>
                      </a:srgbClr>
                    </a:solidFill>
                    <a:prstDash val="solid"/>
                    <a:round/>
                    <a:headEnd type="none" w="med" len="med"/>
                    <a:tailEnd type="none" w="med" len="med"/>
                  </a:ln>
                  <a:effectLst/>
                </p:spPr>
                <p:txBody>
                  <a:bodyPr lIns="65306" tIns="32653" rIns="65306" bIns="32653" anchor="ctr"/>
                  <a:lstStyle/>
                  <a:p>
                    <a:pPr algn="ctr">
                      <a:defRPr/>
                    </a:pPr>
                    <a:endParaRPr lang="ja-JP" altLang="en-US">
                      <a:ea typeface="ＭＳ Ｐゴシック" charset="-128"/>
                    </a:endParaRPr>
                  </a:p>
                </p:txBody>
              </p:sp>
              <p:sp>
                <p:nvSpPr>
                  <p:cNvPr id="195" name="Text Box 6837"/>
                  <p:cNvSpPr txBox="1">
                    <a:spLocks noChangeArrowheads="1"/>
                  </p:cNvSpPr>
                  <p:nvPr/>
                </p:nvSpPr>
                <p:spPr bwMode="auto">
                  <a:xfrm>
                    <a:off x="5148064" y="3182990"/>
                    <a:ext cx="661117" cy="17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近鉄奈良線</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6" name="直線矢印コネクタ 255"/>
                  <p:cNvCxnSpPr>
                    <a:stCxn id="61" idx="1"/>
                  </p:cNvCxnSpPr>
                  <p:nvPr/>
                </p:nvCxnSpPr>
                <p:spPr>
                  <a:xfrm flipH="1" flipV="1">
                    <a:off x="3923928" y="4924197"/>
                    <a:ext cx="2581317" cy="113939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直線矢印コネクタ 256"/>
                  <p:cNvCxnSpPr/>
                  <p:nvPr/>
                </p:nvCxnSpPr>
                <p:spPr>
                  <a:xfrm flipH="1">
                    <a:off x="5851058" y="1618086"/>
                    <a:ext cx="663712" cy="79036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8" name="フリーフォーム 257"/>
                  <p:cNvSpPr/>
                  <p:nvPr/>
                </p:nvSpPr>
                <p:spPr bwMode="auto">
                  <a:xfrm>
                    <a:off x="3307081" y="5760721"/>
                    <a:ext cx="206889" cy="550910"/>
                  </a:xfrm>
                  <a:custGeom>
                    <a:avLst/>
                    <a:gdLst>
                      <a:gd name="connsiteX0" fmla="*/ 736600 w 1197443"/>
                      <a:gd name="connsiteY0" fmla="*/ 1308100 h 1308100"/>
                      <a:gd name="connsiteX1" fmla="*/ 1143000 w 1197443"/>
                      <a:gd name="connsiteY1" fmla="*/ 825500 h 1308100"/>
                      <a:gd name="connsiteX2" fmla="*/ 1181100 w 1197443"/>
                      <a:gd name="connsiteY2" fmla="*/ 457200 h 1308100"/>
                      <a:gd name="connsiteX3" fmla="*/ 1028700 w 1197443"/>
                      <a:gd name="connsiteY3" fmla="*/ 228600 h 1308100"/>
                      <a:gd name="connsiteX4" fmla="*/ 673100 w 1197443"/>
                      <a:gd name="connsiteY4" fmla="*/ 114300 h 1308100"/>
                      <a:gd name="connsiteX5" fmla="*/ 266700 w 1197443"/>
                      <a:gd name="connsiteY5" fmla="*/ 50800 h 1308100"/>
                      <a:gd name="connsiteX6" fmla="*/ 0 w 1197443"/>
                      <a:gd name="connsiteY6" fmla="*/ 0 h 1308100"/>
                      <a:gd name="connsiteX0" fmla="*/ 476828 w 1109356"/>
                      <a:gd name="connsiteY0" fmla="*/ 1356698 h 1356698"/>
                      <a:gd name="connsiteX1" fmla="*/ 883228 w 1109356"/>
                      <a:gd name="connsiteY1" fmla="*/ 874098 h 1356698"/>
                      <a:gd name="connsiteX2" fmla="*/ 921328 w 1109356"/>
                      <a:gd name="connsiteY2" fmla="*/ 505798 h 1356698"/>
                      <a:gd name="connsiteX3" fmla="*/ 768928 w 1109356"/>
                      <a:gd name="connsiteY3" fmla="*/ 277198 h 1356698"/>
                      <a:gd name="connsiteX4" fmla="*/ 413328 w 1109356"/>
                      <a:gd name="connsiteY4" fmla="*/ 162898 h 1356698"/>
                      <a:gd name="connsiteX5" fmla="*/ 6928 w 1109356"/>
                      <a:gd name="connsiteY5" fmla="*/ 99398 h 1356698"/>
                      <a:gd name="connsiteX6" fmla="*/ 1106012 w 1109356"/>
                      <a:gd name="connsiteY6" fmla="*/ 0 h 1356698"/>
                      <a:gd name="connsiteX0" fmla="*/ 0 w 1324948"/>
                      <a:gd name="connsiteY0" fmla="*/ 1642887 h 1642887"/>
                      <a:gd name="connsiteX1" fmla="*/ 1098821 w 1324948"/>
                      <a:gd name="connsiteY1" fmla="*/ 874098 h 1642887"/>
                      <a:gd name="connsiteX2" fmla="*/ 1136921 w 1324948"/>
                      <a:gd name="connsiteY2" fmla="*/ 505798 h 1642887"/>
                      <a:gd name="connsiteX3" fmla="*/ 984521 w 1324948"/>
                      <a:gd name="connsiteY3" fmla="*/ 277198 h 1642887"/>
                      <a:gd name="connsiteX4" fmla="*/ 628921 w 1324948"/>
                      <a:gd name="connsiteY4" fmla="*/ 162898 h 1642887"/>
                      <a:gd name="connsiteX5" fmla="*/ 222521 w 1324948"/>
                      <a:gd name="connsiteY5" fmla="*/ 99398 h 1642887"/>
                      <a:gd name="connsiteX6" fmla="*/ 1321605 w 1324948"/>
                      <a:gd name="connsiteY6" fmla="*/ 0 h 1642887"/>
                      <a:gd name="connsiteX0" fmla="*/ 0 w 1324948"/>
                      <a:gd name="connsiteY0" fmla="*/ 1642887 h 1642887"/>
                      <a:gd name="connsiteX1" fmla="*/ 213678 w 1324948"/>
                      <a:gd name="connsiteY1" fmla="*/ 1416511 h 1642887"/>
                      <a:gd name="connsiteX2" fmla="*/ 1098821 w 1324948"/>
                      <a:gd name="connsiteY2" fmla="*/ 874098 h 1642887"/>
                      <a:gd name="connsiteX3" fmla="*/ 1136921 w 1324948"/>
                      <a:gd name="connsiteY3" fmla="*/ 505798 h 1642887"/>
                      <a:gd name="connsiteX4" fmla="*/ 984521 w 1324948"/>
                      <a:gd name="connsiteY4" fmla="*/ 277198 h 1642887"/>
                      <a:gd name="connsiteX5" fmla="*/ 628921 w 1324948"/>
                      <a:gd name="connsiteY5" fmla="*/ 162898 h 1642887"/>
                      <a:gd name="connsiteX6" fmla="*/ 222521 w 1324948"/>
                      <a:gd name="connsiteY6" fmla="*/ 99398 h 1642887"/>
                      <a:gd name="connsiteX7" fmla="*/ 1321605 w 1324948"/>
                      <a:gd name="connsiteY7"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1098821 w 1324948"/>
                      <a:gd name="connsiteY3" fmla="*/ 874098 h 1642887"/>
                      <a:gd name="connsiteX4" fmla="*/ 1136921 w 1324948"/>
                      <a:gd name="connsiteY4" fmla="*/ 505798 h 1642887"/>
                      <a:gd name="connsiteX5" fmla="*/ 984521 w 1324948"/>
                      <a:gd name="connsiteY5" fmla="*/ 277198 h 1642887"/>
                      <a:gd name="connsiteX6" fmla="*/ 628921 w 1324948"/>
                      <a:gd name="connsiteY6" fmla="*/ 162898 h 1642887"/>
                      <a:gd name="connsiteX7" fmla="*/ 222521 w 1324948"/>
                      <a:gd name="connsiteY7" fmla="*/ 99398 h 1642887"/>
                      <a:gd name="connsiteX8" fmla="*/ 1321605 w 1324948"/>
                      <a:gd name="connsiteY8"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1098821 w 1324948"/>
                      <a:gd name="connsiteY4" fmla="*/ 874098 h 1642887"/>
                      <a:gd name="connsiteX5" fmla="*/ 1136921 w 1324948"/>
                      <a:gd name="connsiteY5" fmla="*/ 505798 h 1642887"/>
                      <a:gd name="connsiteX6" fmla="*/ 984521 w 1324948"/>
                      <a:gd name="connsiteY6" fmla="*/ 277198 h 1642887"/>
                      <a:gd name="connsiteX7" fmla="*/ 628921 w 1324948"/>
                      <a:gd name="connsiteY7" fmla="*/ 162898 h 1642887"/>
                      <a:gd name="connsiteX8" fmla="*/ 222521 w 1324948"/>
                      <a:gd name="connsiteY8" fmla="*/ 99398 h 1642887"/>
                      <a:gd name="connsiteX9" fmla="*/ 1321605 w 1324948"/>
                      <a:gd name="connsiteY9"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98821 w 1324948"/>
                      <a:gd name="connsiteY5" fmla="*/ 874098 h 1642887"/>
                      <a:gd name="connsiteX6" fmla="*/ 1136921 w 1324948"/>
                      <a:gd name="connsiteY6" fmla="*/ 505798 h 1642887"/>
                      <a:gd name="connsiteX7" fmla="*/ 984521 w 1324948"/>
                      <a:gd name="connsiteY7" fmla="*/ 277198 h 1642887"/>
                      <a:gd name="connsiteX8" fmla="*/ 628921 w 1324948"/>
                      <a:gd name="connsiteY8" fmla="*/ 162898 h 1642887"/>
                      <a:gd name="connsiteX9" fmla="*/ 222521 w 1324948"/>
                      <a:gd name="connsiteY9" fmla="*/ 99398 h 1642887"/>
                      <a:gd name="connsiteX10" fmla="*/ 1321605 w 1324948"/>
                      <a:gd name="connsiteY10"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98821 w 1324948"/>
                      <a:gd name="connsiteY6" fmla="*/ 874098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222521 w 1324948"/>
                      <a:gd name="connsiteY9" fmla="*/ 99398 h 1642887"/>
                      <a:gd name="connsiteX10" fmla="*/ 1321605 w 1324948"/>
                      <a:gd name="connsiteY10" fmla="*/ 0 h 1642887"/>
                      <a:gd name="connsiteX0" fmla="*/ 0 w 1321605"/>
                      <a:gd name="connsiteY0" fmla="*/ 1642887 h 1642887"/>
                      <a:gd name="connsiteX1" fmla="*/ 213678 w 1321605"/>
                      <a:gd name="connsiteY1" fmla="*/ 1416511 h 1642887"/>
                      <a:gd name="connsiteX2" fmla="*/ 430456 w 1321605"/>
                      <a:gd name="connsiteY2" fmla="*/ 1284891 h 1642887"/>
                      <a:gd name="connsiteX3" fmla="*/ 630560 w 1321605"/>
                      <a:gd name="connsiteY3" fmla="*/ 1104672 h 1642887"/>
                      <a:gd name="connsiteX4" fmla="*/ 813987 w 1321605"/>
                      <a:gd name="connsiteY4" fmla="*/ 1025701 h 1642887"/>
                      <a:gd name="connsiteX5" fmla="*/ 1078410 w 1321605"/>
                      <a:gd name="connsiteY5" fmla="*/ 732087 h 1642887"/>
                      <a:gd name="connsiteX6" fmla="*/ 1082145 w 1321605"/>
                      <a:gd name="connsiteY6" fmla="*/ 554160 h 1642887"/>
                      <a:gd name="connsiteX7" fmla="*/ 1170272 w 1321605"/>
                      <a:gd name="connsiteY7" fmla="*/ 400502 h 1642887"/>
                      <a:gd name="connsiteX8" fmla="*/ 1268001 w 1321605"/>
                      <a:gd name="connsiteY8" fmla="*/ 184051 h 1642887"/>
                      <a:gd name="connsiteX9" fmla="*/ 1321605 w 1321605"/>
                      <a:gd name="connsiteY9" fmla="*/ 0 h 1642887"/>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68001 w 1312076"/>
                      <a:gd name="connsiteY8" fmla="*/ 595110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1 w 1098397"/>
                      <a:gd name="connsiteY0" fmla="*/ 1827570 h 1827570"/>
                      <a:gd name="connsiteX1" fmla="*/ 216777 w 1098397"/>
                      <a:gd name="connsiteY1" fmla="*/ 1695950 h 1827570"/>
                      <a:gd name="connsiteX2" fmla="*/ 416881 w 1098397"/>
                      <a:gd name="connsiteY2" fmla="*/ 1515731 h 1827570"/>
                      <a:gd name="connsiteX3" fmla="*/ 600308 w 1098397"/>
                      <a:gd name="connsiteY3" fmla="*/ 1436760 h 1827570"/>
                      <a:gd name="connsiteX4" fmla="*/ 864731 w 1098397"/>
                      <a:gd name="connsiteY4" fmla="*/ 1143146 h 1827570"/>
                      <a:gd name="connsiteX5" fmla="*/ 868466 w 1098397"/>
                      <a:gd name="connsiteY5" fmla="*/ 965219 h 1827570"/>
                      <a:gd name="connsiteX6" fmla="*/ 940711 w 1098397"/>
                      <a:gd name="connsiteY6" fmla="*/ 881759 h 1827570"/>
                      <a:gd name="connsiteX7" fmla="*/ 956048 w 1098397"/>
                      <a:gd name="connsiteY7" fmla="*/ 779335 h 1827570"/>
                      <a:gd name="connsiteX8" fmla="*/ 1073379 w 1098397"/>
                      <a:gd name="connsiteY8" fmla="*/ 631559 h 1827570"/>
                      <a:gd name="connsiteX9" fmla="*/ 1098397 w 1098397"/>
                      <a:gd name="connsiteY9" fmla="*/ 0 h 1827570"/>
                      <a:gd name="connsiteX0" fmla="*/ 0 w 881620"/>
                      <a:gd name="connsiteY0" fmla="*/ 1695950 h 1695950"/>
                      <a:gd name="connsiteX1" fmla="*/ 200104 w 881620"/>
                      <a:gd name="connsiteY1" fmla="*/ 1515731 h 1695950"/>
                      <a:gd name="connsiteX2" fmla="*/ 383531 w 881620"/>
                      <a:gd name="connsiteY2" fmla="*/ 1436760 h 1695950"/>
                      <a:gd name="connsiteX3" fmla="*/ 647954 w 881620"/>
                      <a:gd name="connsiteY3" fmla="*/ 1143146 h 1695950"/>
                      <a:gd name="connsiteX4" fmla="*/ 651689 w 881620"/>
                      <a:gd name="connsiteY4" fmla="*/ 965219 h 1695950"/>
                      <a:gd name="connsiteX5" fmla="*/ 723934 w 881620"/>
                      <a:gd name="connsiteY5" fmla="*/ 881759 h 1695950"/>
                      <a:gd name="connsiteX6" fmla="*/ 739271 w 881620"/>
                      <a:gd name="connsiteY6" fmla="*/ 779335 h 1695950"/>
                      <a:gd name="connsiteX7" fmla="*/ 856602 w 881620"/>
                      <a:gd name="connsiteY7" fmla="*/ 631559 h 1695950"/>
                      <a:gd name="connsiteX8" fmla="*/ 881620 w 881620"/>
                      <a:gd name="connsiteY8" fmla="*/ 0 h 1695950"/>
                      <a:gd name="connsiteX0" fmla="*/ 0 w 681516"/>
                      <a:gd name="connsiteY0" fmla="*/ 1515731 h 1515731"/>
                      <a:gd name="connsiteX1" fmla="*/ 183427 w 681516"/>
                      <a:gd name="connsiteY1" fmla="*/ 1436760 h 1515731"/>
                      <a:gd name="connsiteX2" fmla="*/ 447850 w 681516"/>
                      <a:gd name="connsiteY2" fmla="*/ 1143146 h 1515731"/>
                      <a:gd name="connsiteX3" fmla="*/ 451585 w 681516"/>
                      <a:gd name="connsiteY3" fmla="*/ 965219 h 1515731"/>
                      <a:gd name="connsiteX4" fmla="*/ 523830 w 681516"/>
                      <a:gd name="connsiteY4" fmla="*/ 881759 h 1515731"/>
                      <a:gd name="connsiteX5" fmla="*/ 539167 w 681516"/>
                      <a:gd name="connsiteY5" fmla="*/ 779335 h 1515731"/>
                      <a:gd name="connsiteX6" fmla="*/ 656498 w 681516"/>
                      <a:gd name="connsiteY6" fmla="*/ 631559 h 1515731"/>
                      <a:gd name="connsiteX7" fmla="*/ 681516 w 681516"/>
                      <a:gd name="connsiteY7" fmla="*/ 0 h 1515731"/>
                      <a:gd name="connsiteX0" fmla="*/ 0 w 1837668"/>
                      <a:gd name="connsiteY0" fmla="*/ 1493052 h 1493052"/>
                      <a:gd name="connsiteX1" fmla="*/ 1339579 w 1837668"/>
                      <a:gd name="connsiteY1" fmla="*/ 1436760 h 1493052"/>
                      <a:gd name="connsiteX2" fmla="*/ 1604002 w 1837668"/>
                      <a:gd name="connsiteY2" fmla="*/ 1143146 h 1493052"/>
                      <a:gd name="connsiteX3" fmla="*/ 1607737 w 1837668"/>
                      <a:gd name="connsiteY3" fmla="*/ 965219 h 1493052"/>
                      <a:gd name="connsiteX4" fmla="*/ 1679982 w 1837668"/>
                      <a:gd name="connsiteY4" fmla="*/ 881759 h 1493052"/>
                      <a:gd name="connsiteX5" fmla="*/ 1695319 w 1837668"/>
                      <a:gd name="connsiteY5" fmla="*/ 779335 h 1493052"/>
                      <a:gd name="connsiteX6" fmla="*/ 1812650 w 1837668"/>
                      <a:gd name="connsiteY6" fmla="*/ 631559 h 1493052"/>
                      <a:gd name="connsiteX7" fmla="*/ 1837668 w 1837668"/>
                      <a:gd name="connsiteY7" fmla="*/ 0 h 1493052"/>
                      <a:gd name="connsiteX0" fmla="*/ 0 w 1837668"/>
                      <a:gd name="connsiteY0" fmla="*/ 1493052 h 1493052"/>
                      <a:gd name="connsiteX1" fmla="*/ 1604002 w 1837668"/>
                      <a:gd name="connsiteY1" fmla="*/ 1143146 h 1493052"/>
                      <a:gd name="connsiteX2" fmla="*/ 1607737 w 1837668"/>
                      <a:gd name="connsiteY2" fmla="*/ 965219 h 1493052"/>
                      <a:gd name="connsiteX3" fmla="*/ 1679982 w 1837668"/>
                      <a:gd name="connsiteY3" fmla="*/ 881759 h 1493052"/>
                      <a:gd name="connsiteX4" fmla="*/ 1695319 w 1837668"/>
                      <a:gd name="connsiteY4" fmla="*/ 779335 h 1493052"/>
                      <a:gd name="connsiteX5" fmla="*/ 1812650 w 1837668"/>
                      <a:gd name="connsiteY5" fmla="*/ 631559 h 1493052"/>
                      <a:gd name="connsiteX6" fmla="*/ 1837668 w 1837668"/>
                      <a:gd name="connsiteY6" fmla="*/ 0 h 1493052"/>
                      <a:gd name="connsiteX0" fmla="*/ 0 w 1837668"/>
                      <a:gd name="connsiteY0" fmla="*/ 1493052 h 1493052"/>
                      <a:gd name="connsiteX1" fmla="*/ 1607737 w 1837668"/>
                      <a:gd name="connsiteY1" fmla="*/ 965219 h 1493052"/>
                      <a:gd name="connsiteX2" fmla="*/ 1679982 w 1837668"/>
                      <a:gd name="connsiteY2" fmla="*/ 881759 h 1493052"/>
                      <a:gd name="connsiteX3" fmla="*/ 1695319 w 1837668"/>
                      <a:gd name="connsiteY3" fmla="*/ 779335 h 1493052"/>
                      <a:gd name="connsiteX4" fmla="*/ 1812650 w 1837668"/>
                      <a:gd name="connsiteY4" fmla="*/ 631559 h 1493052"/>
                      <a:gd name="connsiteX5" fmla="*/ 1837668 w 1837668"/>
                      <a:gd name="connsiteY5" fmla="*/ 0 h 1493052"/>
                      <a:gd name="connsiteX0" fmla="*/ 0 w 1837668"/>
                      <a:gd name="connsiteY0" fmla="*/ 1493052 h 1493052"/>
                      <a:gd name="connsiteX1" fmla="*/ 1679982 w 1837668"/>
                      <a:gd name="connsiteY1" fmla="*/ 881759 h 1493052"/>
                      <a:gd name="connsiteX2" fmla="*/ 1695319 w 1837668"/>
                      <a:gd name="connsiteY2" fmla="*/ 779335 h 1493052"/>
                      <a:gd name="connsiteX3" fmla="*/ 1812650 w 1837668"/>
                      <a:gd name="connsiteY3" fmla="*/ 631559 h 1493052"/>
                      <a:gd name="connsiteX4" fmla="*/ 1837668 w 1837668"/>
                      <a:gd name="connsiteY4" fmla="*/ 0 h 1493052"/>
                      <a:gd name="connsiteX0" fmla="*/ 0 w 1837668"/>
                      <a:gd name="connsiteY0" fmla="*/ 1493052 h 1493052"/>
                      <a:gd name="connsiteX1" fmla="*/ 1695319 w 1837668"/>
                      <a:gd name="connsiteY1" fmla="*/ 779335 h 1493052"/>
                      <a:gd name="connsiteX2" fmla="*/ 1812650 w 1837668"/>
                      <a:gd name="connsiteY2" fmla="*/ 631559 h 1493052"/>
                      <a:gd name="connsiteX3" fmla="*/ 1837668 w 1837668"/>
                      <a:gd name="connsiteY3" fmla="*/ 0 h 1493052"/>
                      <a:gd name="connsiteX0" fmla="*/ 0 w 1837668"/>
                      <a:gd name="connsiteY0" fmla="*/ 1493052 h 1493052"/>
                      <a:gd name="connsiteX1" fmla="*/ 44467 w 1837668"/>
                      <a:gd name="connsiteY1" fmla="*/ 1403011 h 1493052"/>
                      <a:gd name="connsiteX2" fmla="*/ 1812650 w 1837668"/>
                      <a:gd name="connsiteY2" fmla="*/ 631559 h 1493052"/>
                      <a:gd name="connsiteX3" fmla="*/ 1837668 w 1837668"/>
                      <a:gd name="connsiteY3" fmla="*/ 0 h 1493052"/>
                      <a:gd name="connsiteX0" fmla="*/ 0 w 1837668"/>
                      <a:gd name="connsiteY0" fmla="*/ 1493052 h 1493052"/>
                      <a:gd name="connsiteX1" fmla="*/ 44467 w 1837668"/>
                      <a:gd name="connsiteY1" fmla="*/ 1403011 h 1493052"/>
                      <a:gd name="connsiteX2" fmla="*/ 11984 w 1837668"/>
                      <a:gd name="connsiteY2" fmla="*/ 1253237 h 1493052"/>
                      <a:gd name="connsiteX3" fmla="*/ 1812650 w 1837668"/>
                      <a:gd name="connsiteY3" fmla="*/ 631559 h 1493052"/>
                      <a:gd name="connsiteX4" fmla="*/ 1837668 w 1837668"/>
                      <a:gd name="connsiteY4" fmla="*/ 0 h 1493052"/>
                      <a:gd name="connsiteX0" fmla="*/ 0 w 1837668"/>
                      <a:gd name="connsiteY0" fmla="*/ 1493052 h 1493052"/>
                      <a:gd name="connsiteX1" fmla="*/ 44467 w 1837668"/>
                      <a:gd name="connsiteY1" fmla="*/ 1403011 h 1493052"/>
                      <a:gd name="connsiteX2" fmla="*/ 11984 w 1837668"/>
                      <a:gd name="connsiteY2" fmla="*/ 1253237 h 1493052"/>
                      <a:gd name="connsiteX3" fmla="*/ 52005 w 1837668"/>
                      <a:gd name="connsiteY3" fmla="*/ 1051959 h 1493052"/>
                      <a:gd name="connsiteX4" fmla="*/ 1812650 w 1837668"/>
                      <a:gd name="connsiteY4" fmla="*/ 631559 h 1493052"/>
                      <a:gd name="connsiteX5" fmla="*/ 1837668 w 1837668"/>
                      <a:gd name="connsiteY5" fmla="*/ 0 h 1493052"/>
                      <a:gd name="connsiteX0" fmla="*/ 73784 w 1911452"/>
                      <a:gd name="connsiteY0" fmla="*/ 1493052 h 1493052"/>
                      <a:gd name="connsiteX1" fmla="*/ 118251 w 1911452"/>
                      <a:gd name="connsiteY1" fmla="*/ 1403011 h 1493052"/>
                      <a:gd name="connsiteX2" fmla="*/ 85768 w 1911452"/>
                      <a:gd name="connsiteY2" fmla="*/ 1253237 h 1493052"/>
                      <a:gd name="connsiteX3" fmla="*/ 125789 w 1911452"/>
                      <a:gd name="connsiteY3" fmla="*/ 1051959 h 1493052"/>
                      <a:gd name="connsiteX4" fmla="*/ 9063 w 1911452"/>
                      <a:gd name="connsiteY4" fmla="*/ 924390 h 1493052"/>
                      <a:gd name="connsiteX5" fmla="*/ 1886434 w 1911452"/>
                      <a:gd name="connsiteY5" fmla="*/ 631559 h 1493052"/>
                      <a:gd name="connsiteX6" fmla="*/ 1911452 w 1911452"/>
                      <a:gd name="connsiteY6" fmla="*/ 0 h 1493052"/>
                      <a:gd name="connsiteX0" fmla="*/ 131788 w 1969456"/>
                      <a:gd name="connsiteY0" fmla="*/ 1493052 h 1493052"/>
                      <a:gd name="connsiteX1" fmla="*/ 176255 w 1969456"/>
                      <a:gd name="connsiteY1" fmla="*/ 1403011 h 1493052"/>
                      <a:gd name="connsiteX2" fmla="*/ 143772 w 1969456"/>
                      <a:gd name="connsiteY2" fmla="*/ 1253237 h 1493052"/>
                      <a:gd name="connsiteX3" fmla="*/ 183793 w 1969456"/>
                      <a:gd name="connsiteY3" fmla="*/ 1051959 h 1493052"/>
                      <a:gd name="connsiteX4" fmla="*/ 67067 w 1969456"/>
                      <a:gd name="connsiteY4" fmla="*/ 924390 h 1493052"/>
                      <a:gd name="connsiteX5" fmla="*/ 23710 w 1969456"/>
                      <a:gd name="connsiteY5" fmla="*/ 850683 h 1493052"/>
                      <a:gd name="connsiteX6" fmla="*/ 1944438 w 1969456"/>
                      <a:gd name="connsiteY6" fmla="*/ 631559 h 1493052"/>
                      <a:gd name="connsiteX7" fmla="*/ 1969456 w 1969456"/>
                      <a:gd name="connsiteY7" fmla="*/ 0 h 1493052"/>
                      <a:gd name="connsiteX0" fmla="*/ 131788 w 1969456"/>
                      <a:gd name="connsiteY0" fmla="*/ 1493052 h 1493052"/>
                      <a:gd name="connsiteX1" fmla="*/ 176255 w 1969456"/>
                      <a:gd name="connsiteY1" fmla="*/ 1403011 h 1493052"/>
                      <a:gd name="connsiteX2" fmla="*/ 143772 w 1969456"/>
                      <a:gd name="connsiteY2" fmla="*/ 1253237 h 1493052"/>
                      <a:gd name="connsiteX3" fmla="*/ 183793 w 1969456"/>
                      <a:gd name="connsiteY3" fmla="*/ 1051959 h 1493052"/>
                      <a:gd name="connsiteX4" fmla="*/ 67067 w 1969456"/>
                      <a:gd name="connsiteY4" fmla="*/ 924390 h 1493052"/>
                      <a:gd name="connsiteX5" fmla="*/ 23710 w 1969456"/>
                      <a:gd name="connsiteY5" fmla="*/ 850683 h 1493052"/>
                      <a:gd name="connsiteX6" fmla="*/ 1969456 w 1969456"/>
                      <a:gd name="connsiteY6" fmla="*/ 0 h 1493052"/>
                      <a:gd name="connsiteX0" fmla="*/ 131788 w 192855"/>
                      <a:gd name="connsiteY0" fmla="*/ 642369 h 642369"/>
                      <a:gd name="connsiteX1" fmla="*/ 176255 w 192855"/>
                      <a:gd name="connsiteY1" fmla="*/ 552328 h 642369"/>
                      <a:gd name="connsiteX2" fmla="*/ 143772 w 192855"/>
                      <a:gd name="connsiteY2" fmla="*/ 402554 h 642369"/>
                      <a:gd name="connsiteX3" fmla="*/ 183793 w 192855"/>
                      <a:gd name="connsiteY3" fmla="*/ 201276 h 642369"/>
                      <a:gd name="connsiteX4" fmla="*/ 67067 w 192855"/>
                      <a:gd name="connsiteY4" fmla="*/ 73707 h 642369"/>
                      <a:gd name="connsiteX5" fmla="*/ 23710 w 192855"/>
                      <a:gd name="connsiteY5" fmla="*/ 0 h 642369"/>
                      <a:gd name="connsiteX0" fmla="*/ 119790 w 366933"/>
                      <a:gd name="connsiteY0" fmla="*/ 642369 h 642369"/>
                      <a:gd name="connsiteX1" fmla="*/ 164257 w 366933"/>
                      <a:gd name="connsiteY1" fmla="*/ 552328 h 642369"/>
                      <a:gd name="connsiteX2" fmla="*/ 131774 w 366933"/>
                      <a:gd name="connsiteY2" fmla="*/ 402554 h 642369"/>
                      <a:gd name="connsiteX3" fmla="*/ 171795 w 366933"/>
                      <a:gd name="connsiteY3" fmla="*/ 201276 h 642369"/>
                      <a:gd name="connsiteX4" fmla="*/ 355222 w 366933"/>
                      <a:gd name="connsiteY4" fmla="*/ 70872 h 642369"/>
                      <a:gd name="connsiteX5" fmla="*/ 11712 w 366933"/>
                      <a:gd name="connsiteY5" fmla="*/ 0 h 642369"/>
                      <a:gd name="connsiteX0" fmla="*/ 359856 w 603607"/>
                      <a:gd name="connsiteY0" fmla="*/ 730251 h 730251"/>
                      <a:gd name="connsiteX1" fmla="*/ 404323 w 603607"/>
                      <a:gd name="connsiteY1" fmla="*/ 640210 h 730251"/>
                      <a:gd name="connsiteX2" fmla="*/ 371840 w 603607"/>
                      <a:gd name="connsiteY2" fmla="*/ 490436 h 730251"/>
                      <a:gd name="connsiteX3" fmla="*/ 411861 w 603607"/>
                      <a:gd name="connsiteY3" fmla="*/ 289158 h 730251"/>
                      <a:gd name="connsiteX4" fmla="*/ 595288 w 603607"/>
                      <a:gd name="connsiteY4" fmla="*/ 158754 h 730251"/>
                      <a:gd name="connsiteX5" fmla="*/ 8319 w 603607"/>
                      <a:gd name="connsiteY5" fmla="*/ 0 h 730251"/>
                      <a:gd name="connsiteX0" fmla="*/ 0 w 235432"/>
                      <a:gd name="connsiteY0" fmla="*/ 571497 h 571497"/>
                      <a:gd name="connsiteX1" fmla="*/ 44467 w 235432"/>
                      <a:gd name="connsiteY1" fmla="*/ 481456 h 571497"/>
                      <a:gd name="connsiteX2" fmla="*/ 11984 w 235432"/>
                      <a:gd name="connsiteY2" fmla="*/ 331682 h 571497"/>
                      <a:gd name="connsiteX3" fmla="*/ 52005 w 235432"/>
                      <a:gd name="connsiteY3" fmla="*/ 130404 h 571497"/>
                      <a:gd name="connsiteX4" fmla="*/ 235432 w 235432"/>
                      <a:gd name="connsiteY4" fmla="*/ 0 h 571497"/>
                      <a:gd name="connsiteX0" fmla="*/ 187736 w 246030"/>
                      <a:gd name="connsiteY0" fmla="*/ 605516 h 605516"/>
                      <a:gd name="connsiteX1" fmla="*/ 232203 w 246030"/>
                      <a:gd name="connsiteY1" fmla="*/ 515475 h 605516"/>
                      <a:gd name="connsiteX2" fmla="*/ 199720 w 246030"/>
                      <a:gd name="connsiteY2" fmla="*/ 365701 h 605516"/>
                      <a:gd name="connsiteX3" fmla="*/ 239741 w 246030"/>
                      <a:gd name="connsiteY3" fmla="*/ 164423 h 605516"/>
                      <a:gd name="connsiteX4" fmla="*/ 6287 w 246030"/>
                      <a:gd name="connsiteY4" fmla="*/ 0 h 605516"/>
                      <a:gd name="connsiteX0" fmla="*/ 181449 w 237488"/>
                      <a:gd name="connsiteY0" fmla="*/ 605516 h 605516"/>
                      <a:gd name="connsiteX1" fmla="*/ 225916 w 237488"/>
                      <a:gd name="connsiteY1" fmla="*/ 515475 h 605516"/>
                      <a:gd name="connsiteX2" fmla="*/ 193433 w 237488"/>
                      <a:gd name="connsiteY2" fmla="*/ 365701 h 605516"/>
                      <a:gd name="connsiteX3" fmla="*/ 233454 w 237488"/>
                      <a:gd name="connsiteY3" fmla="*/ 164423 h 605516"/>
                      <a:gd name="connsiteX4" fmla="*/ 0 w 237488"/>
                      <a:gd name="connsiteY4" fmla="*/ 0 h 605516"/>
                      <a:gd name="connsiteX0" fmla="*/ 224804 w 280843"/>
                      <a:gd name="connsiteY0" fmla="*/ 650874 h 650874"/>
                      <a:gd name="connsiteX1" fmla="*/ 269271 w 280843"/>
                      <a:gd name="connsiteY1" fmla="*/ 560833 h 650874"/>
                      <a:gd name="connsiteX2" fmla="*/ 236788 w 280843"/>
                      <a:gd name="connsiteY2" fmla="*/ 411059 h 650874"/>
                      <a:gd name="connsiteX3" fmla="*/ 276809 w 280843"/>
                      <a:gd name="connsiteY3" fmla="*/ 209781 h 650874"/>
                      <a:gd name="connsiteX4" fmla="*/ 0 w 280843"/>
                      <a:gd name="connsiteY4" fmla="*/ 0 h 650874"/>
                      <a:gd name="connsiteX0" fmla="*/ 224804 w 280843"/>
                      <a:gd name="connsiteY0" fmla="*/ 650874 h 650874"/>
                      <a:gd name="connsiteX1" fmla="*/ 269271 w 280843"/>
                      <a:gd name="connsiteY1" fmla="*/ 560833 h 650874"/>
                      <a:gd name="connsiteX2" fmla="*/ 236788 w 280843"/>
                      <a:gd name="connsiteY2" fmla="*/ 411059 h 650874"/>
                      <a:gd name="connsiteX3" fmla="*/ 206772 w 280843"/>
                      <a:gd name="connsiteY3" fmla="*/ 218286 h 650874"/>
                      <a:gd name="connsiteX4" fmla="*/ 0 w 280843"/>
                      <a:gd name="connsiteY4" fmla="*/ 0 h 650874"/>
                      <a:gd name="connsiteX0" fmla="*/ 224804 w 280843"/>
                      <a:gd name="connsiteY0" fmla="*/ 650874 h 650874"/>
                      <a:gd name="connsiteX1" fmla="*/ 269271 w 280843"/>
                      <a:gd name="connsiteY1" fmla="*/ 560833 h 650874"/>
                      <a:gd name="connsiteX2" fmla="*/ 236788 w 280843"/>
                      <a:gd name="connsiteY2" fmla="*/ 411059 h 650874"/>
                      <a:gd name="connsiteX3" fmla="*/ 206772 w 280843"/>
                      <a:gd name="connsiteY3" fmla="*/ 218286 h 650874"/>
                      <a:gd name="connsiteX4" fmla="*/ 0 w 280843"/>
                      <a:gd name="connsiteY4" fmla="*/ 0 h 650874"/>
                      <a:gd name="connsiteX0" fmla="*/ 224804 w 236787"/>
                      <a:gd name="connsiteY0" fmla="*/ 650874 h 650874"/>
                      <a:gd name="connsiteX1" fmla="*/ 172556 w 236787"/>
                      <a:gd name="connsiteY1" fmla="*/ 552328 h 650874"/>
                      <a:gd name="connsiteX2" fmla="*/ 236788 w 236787"/>
                      <a:gd name="connsiteY2" fmla="*/ 411059 h 650874"/>
                      <a:gd name="connsiteX3" fmla="*/ 206772 w 236787"/>
                      <a:gd name="connsiteY3" fmla="*/ 218286 h 650874"/>
                      <a:gd name="connsiteX4" fmla="*/ 0 w 236787"/>
                      <a:gd name="connsiteY4" fmla="*/ 0 h 650874"/>
                      <a:gd name="connsiteX0" fmla="*/ 224804 w 224804"/>
                      <a:gd name="connsiteY0" fmla="*/ 650874 h 650874"/>
                      <a:gd name="connsiteX1" fmla="*/ 172556 w 224804"/>
                      <a:gd name="connsiteY1" fmla="*/ 552328 h 650874"/>
                      <a:gd name="connsiteX2" fmla="*/ 190097 w 224804"/>
                      <a:gd name="connsiteY2" fmla="*/ 411059 h 650874"/>
                      <a:gd name="connsiteX3" fmla="*/ 206772 w 224804"/>
                      <a:gd name="connsiteY3" fmla="*/ 218286 h 650874"/>
                      <a:gd name="connsiteX4" fmla="*/ 0 w 224804"/>
                      <a:gd name="connsiteY4" fmla="*/ 0 h 650874"/>
                      <a:gd name="connsiteX0" fmla="*/ 224804 w 224804"/>
                      <a:gd name="connsiteY0" fmla="*/ 650874 h 650874"/>
                      <a:gd name="connsiteX1" fmla="*/ 190097 w 224804"/>
                      <a:gd name="connsiteY1" fmla="*/ 411059 h 650874"/>
                      <a:gd name="connsiteX2" fmla="*/ 206772 w 224804"/>
                      <a:gd name="connsiteY2" fmla="*/ 218286 h 650874"/>
                      <a:gd name="connsiteX3" fmla="*/ 0 w 224804"/>
                      <a:gd name="connsiteY3" fmla="*/ 0 h 650874"/>
                      <a:gd name="connsiteX0" fmla="*/ 97846 w 97846"/>
                      <a:gd name="connsiteY0" fmla="*/ 1234029 h 1234029"/>
                      <a:gd name="connsiteX1" fmla="*/ 63139 w 97846"/>
                      <a:gd name="connsiteY1" fmla="*/ 994214 h 1234029"/>
                      <a:gd name="connsiteX2" fmla="*/ 79814 w 97846"/>
                      <a:gd name="connsiteY2" fmla="*/ 801441 h 1234029"/>
                      <a:gd name="connsiteX3" fmla="*/ 0 w 97846"/>
                      <a:gd name="connsiteY3" fmla="*/ 0 h 1234029"/>
                      <a:gd name="connsiteX0" fmla="*/ 455660 w 455660"/>
                      <a:gd name="connsiteY0" fmla="*/ 1234029 h 1234029"/>
                      <a:gd name="connsiteX1" fmla="*/ 420953 w 455660"/>
                      <a:gd name="connsiteY1" fmla="*/ 994214 h 1234029"/>
                      <a:gd name="connsiteX2" fmla="*/ 437628 w 455660"/>
                      <a:gd name="connsiteY2" fmla="*/ 801441 h 1234029"/>
                      <a:gd name="connsiteX3" fmla="*/ 344 w 455660"/>
                      <a:gd name="connsiteY3" fmla="*/ 350657 h 1234029"/>
                      <a:gd name="connsiteX4" fmla="*/ 357814 w 455660"/>
                      <a:gd name="connsiteY4" fmla="*/ 0 h 1234029"/>
                      <a:gd name="connsiteX0" fmla="*/ 455316 w 455316"/>
                      <a:gd name="connsiteY0" fmla="*/ 1234029 h 1234029"/>
                      <a:gd name="connsiteX1" fmla="*/ 420609 w 455316"/>
                      <a:gd name="connsiteY1" fmla="*/ 994214 h 1234029"/>
                      <a:gd name="connsiteX2" fmla="*/ 437284 w 455316"/>
                      <a:gd name="connsiteY2" fmla="*/ 801441 h 1234029"/>
                      <a:gd name="connsiteX3" fmla="*/ 0 w 455316"/>
                      <a:gd name="connsiteY3" fmla="*/ 350657 h 1234029"/>
                      <a:gd name="connsiteX4" fmla="*/ 357470 w 455316"/>
                      <a:gd name="connsiteY4" fmla="*/ 0 h 1234029"/>
                      <a:gd name="connsiteX0" fmla="*/ 455316 w 455316"/>
                      <a:gd name="connsiteY0" fmla="*/ 883372 h 883372"/>
                      <a:gd name="connsiteX1" fmla="*/ 420609 w 455316"/>
                      <a:gd name="connsiteY1" fmla="*/ 643557 h 883372"/>
                      <a:gd name="connsiteX2" fmla="*/ 437284 w 455316"/>
                      <a:gd name="connsiteY2" fmla="*/ 450784 h 883372"/>
                      <a:gd name="connsiteX3" fmla="*/ 0 w 455316"/>
                      <a:gd name="connsiteY3" fmla="*/ 0 h 883372"/>
                      <a:gd name="connsiteX0" fmla="*/ 133951 w 133951"/>
                      <a:gd name="connsiteY0" fmla="*/ 647248 h 647248"/>
                      <a:gd name="connsiteX1" fmla="*/ 99244 w 133951"/>
                      <a:gd name="connsiteY1" fmla="*/ 407433 h 647248"/>
                      <a:gd name="connsiteX2" fmla="*/ 115919 w 133951"/>
                      <a:gd name="connsiteY2" fmla="*/ 214660 h 647248"/>
                      <a:gd name="connsiteX3" fmla="*/ 0 w 133951"/>
                      <a:gd name="connsiteY3" fmla="*/ 0 h 647248"/>
                      <a:gd name="connsiteX0" fmla="*/ 152995 w 152995"/>
                      <a:gd name="connsiteY0" fmla="*/ 1222532 h 1222532"/>
                      <a:gd name="connsiteX1" fmla="*/ 118288 w 152995"/>
                      <a:gd name="connsiteY1" fmla="*/ 982717 h 1222532"/>
                      <a:gd name="connsiteX2" fmla="*/ 134963 w 152995"/>
                      <a:gd name="connsiteY2" fmla="*/ 789944 h 1222532"/>
                      <a:gd name="connsiteX3" fmla="*/ 0 w 152995"/>
                      <a:gd name="connsiteY3" fmla="*/ 0 h 1222532"/>
                      <a:gd name="connsiteX0" fmla="*/ 431098 w 431098"/>
                      <a:gd name="connsiteY0" fmla="*/ 1222532 h 1222532"/>
                      <a:gd name="connsiteX1" fmla="*/ 396391 w 431098"/>
                      <a:gd name="connsiteY1" fmla="*/ 982717 h 1222532"/>
                      <a:gd name="connsiteX2" fmla="*/ 413066 w 431098"/>
                      <a:gd name="connsiteY2" fmla="*/ 789944 h 1222532"/>
                      <a:gd name="connsiteX3" fmla="*/ 1172 w 431098"/>
                      <a:gd name="connsiteY3" fmla="*/ 326996 h 1222532"/>
                      <a:gd name="connsiteX4" fmla="*/ 278103 w 431098"/>
                      <a:gd name="connsiteY4" fmla="*/ 0 h 1222532"/>
                      <a:gd name="connsiteX0" fmla="*/ 434756 w 434756"/>
                      <a:gd name="connsiteY0" fmla="*/ 1222532 h 1222532"/>
                      <a:gd name="connsiteX1" fmla="*/ 400049 w 434756"/>
                      <a:gd name="connsiteY1" fmla="*/ 982717 h 1222532"/>
                      <a:gd name="connsiteX2" fmla="*/ 416724 w 434756"/>
                      <a:gd name="connsiteY2" fmla="*/ 789944 h 1222532"/>
                      <a:gd name="connsiteX3" fmla="*/ 128616 w 434756"/>
                      <a:gd name="connsiteY3" fmla="*/ 558827 h 1222532"/>
                      <a:gd name="connsiteX4" fmla="*/ 4830 w 434756"/>
                      <a:gd name="connsiteY4" fmla="*/ 326996 h 1222532"/>
                      <a:gd name="connsiteX5" fmla="*/ 281761 w 434756"/>
                      <a:gd name="connsiteY5" fmla="*/ 0 h 1222532"/>
                      <a:gd name="connsiteX0" fmla="*/ 434756 w 434756"/>
                      <a:gd name="connsiteY0" fmla="*/ 895536 h 895536"/>
                      <a:gd name="connsiteX1" fmla="*/ 400049 w 434756"/>
                      <a:gd name="connsiteY1" fmla="*/ 655721 h 895536"/>
                      <a:gd name="connsiteX2" fmla="*/ 416724 w 434756"/>
                      <a:gd name="connsiteY2" fmla="*/ 462948 h 895536"/>
                      <a:gd name="connsiteX3" fmla="*/ 128616 w 434756"/>
                      <a:gd name="connsiteY3" fmla="*/ 231831 h 895536"/>
                      <a:gd name="connsiteX4" fmla="*/ 4830 w 434756"/>
                      <a:gd name="connsiteY4" fmla="*/ 0 h 895536"/>
                      <a:gd name="connsiteX0" fmla="*/ 306141 w 306141"/>
                      <a:gd name="connsiteY0" fmla="*/ 663705 h 663705"/>
                      <a:gd name="connsiteX1" fmla="*/ 271434 w 306141"/>
                      <a:gd name="connsiteY1" fmla="*/ 423890 h 663705"/>
                      <a:gd name="connsiteX2" fmla="*/ 288109 w 306141"/>
                      <a:gd name="connsiteY2" fmla="*/ 231117 h 663705"/>
                      <a:gd name="connsiteX3" fmla="*/ 1 w 306141"/>
                      <a:gd name="connsiteY3" fmla="*/ 0 h 663705"/>
                      <a:gd name="connsiteX0" fmla="*/ 258530 w 258530"/>
                      <a:gd name="connsiteY0" fmla="*/ 620773 h 620773"/>
                      <a:gd name="connsiteX1" fmla="*/ 223823 w 258530"/>
                      <a:gd name="connsiteY1" fmla="*/ 380958 h 620773"/>
                      <a:gd name="connsiteX2" fmla="*/ 240498 w 258530"/>
                      <a:gd name="connsiteY2" fmla="*/ 188185 h 620773"/>
                      <a:gd name="connsiteX3" fmla="*/ 0 w 258530"/>
                      <a:gd name="connsiteY3" fmla="*/ 0 h 620773"/>
                    </a:gdLst>
                    <a:ahLst/>
                    <a:cxnLst>
                      <a:cxn ang="0">
                        <a:pos x="connsiteX0" y="connsiteY0"/>
                      </a:cxn>
                      <a:cxn ang="0">
                        <a:pos x="connsiteX1" y="connsiteY1"/>
                      </a:cxn>
                      <a:cxn ang="0">
                        <a:pos x="connsiteX2" y="connsiteY2"/>
                      </a:cxn>
                      <a:cxn ang="0">
                        <a:pos x="connsiteX3" y="connsiteY3"/>
                      </a:cxn>
                    </a:cxnLst>
                    <a:rect l="l" t="t" r="r" b="b"/>
                    <a:pathLst>
                      <a:path w="258530" h="620773">
                        <a:moveTo>
                          <a:pt x="258530" y="620773"/>
                        </a:moveTo>
                        <a:lnTo>
                          <a:pt x="223823" y="380958"/>
                        </a:lnTo>
                        <a:lnTo>
                          <a:pt x="240498" y="188185"/>
                        </a:lnTo>
                        <a:cubicBezTo>
                          <a:pt x="195259" y="110381"/>
                          <a:pt x="68649" y="77158"/>
                          <a:pt x="0" y="0"/>
                        </a:cubicBezTo>
                      </a:path>
                    </a:pathLst>
                  </a:custGeom>
                  <a:noFill/>
                  <a:ln w="88900" cap="flat" cmpd="sng" algn="ctr">
                    <a:solidFill>
                      <a:srgbClr val="FF0000"/>
                    </a:solidFill>
                    <a:prstDash val="solid"/>
                    <a:round/>
                    <a:headEnd type="none" w="med" len="med"/>
                    <a:tailEnd type="none" w="med" len="med"/>
                  </a:ln>
                  <a:effectLst/>
                </p:spPr>
                <p:txBody>
                  <a:bodyPr lIns="65306" tIns="32653" rIns="65306" bIns="32653" anchor="ctr"/>
                  <a:lstStyle/>
                  <a:p>
                    <a:pPr algn="ctr">
                      <a:defRPr/>
                    </a:pPr>
                    <a:endParaRPr lang="ja-JP" altLang="en-US" dirty="0">
                      <a:ea typeface="ＭＳ Ｐゴシック" charset="-128"/>
                    </a:endParaRPr>
                  </a:p>
                </p:txBody>
              </p:sp>
              <p:sp>
                <p:nvSpPr>
                  <p:cNvPr id="259" name="円/楕円 258"/>
                  <p:cNvSpPr/>
                  <p:nvPr/>
                </p:nvSpPr>
                <p:spPr>
                  <a:xfrm>
                    <a:off x="4773030" y="2864082"/>
                    <a:ext cx="231017" cy="1800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p>
                </p:txBody>
              </p:sp>
              <p:cxnSp>
                <p:nvCxnSpPr>
                  <p:cNvPr id="42" name="直線矢印コネクタ 41"/>
                  <p:cNvCxnSpPr/>
                  <p:nvPr/>
                </p:nvCxnSpPr>
                <p:spPr>
                  <a:xfrm flipV="1">
                    <a:off x="2421284" y="5870019"/>
                    <a:ext cx="912784" cy="4853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230" idx="3"/>
                  </p:cNvCxnSpPr>
                  <p:nvPr/>
                </p:nvCxnSpPr>
                <p:spPr>
                  <a:xfrm flipV="1">
                    <a:off x="2428904" y="3002995"/>
                    <a:ext cx="2287112" cy="101426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円/楕円 55"/>
                  <p:cNvSpPr/>
                  <p:nvPr/>
                </p:nvSpPr>
                <p:spPr>
                  <a:xfrm>
                    <a:off x="4883463" y="1350438"/>
                    <a:ext cx="318582" cy="201175"/>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p>
                </p:txBody>
              </p:sp>
              <p:cxnSp>
                <p:nvCxnSpPr>
                  <p:cNvPr id="57" name="直線矢印コネクタ 56"/>
                  <p:cNvCxnSpPr/>
                  <p:nvPr/>
                </p:nvCxnSpPr>
                <p:spPr>
                  <a:xfrm>
                    <a:off x="3467282" y="944431"/>
                    <a:ext cx="1362200" cy="46834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flipV="1">
                    <a:off x="5652120" y="3269991"/>
                    <a:ext cx="853125" cy="106780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円/楕円 59"/>
                  <p:cNvSpPr/>
                  <p:nvPr/>
                </p:nvSpPr>
                <p:spPr>
                  <a:xfrm>
                    <a:off x="3541172" y="4731496"/>
                    <a:ext cx="344656" cy="255277"/>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p>
                </p:txBody>
              </p:sp>
              <p:cxnSp>
                <p:nvCxnSpPr>
                  <p:cNvPr id="110" name="直線矢印コネクタ 109"/>
                  <p:cNvCxnSpPr/>
                  <p:nvPr/>
                </p:nvCxnSpPr>
                <p:spPr>
                  <a:xfrm>
                    <a:off x="3469653" y="2262700"/>
                    <a:ext cx="1359829" cy="14574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フリーフォーム 111"/>
                  <p:cNvSpPr/>
                  <p:nvPr/>
                </p:nvSpPr>
                <p:spPr bwMode="auto">
                  <a:xfrm>
                    <a:off x="4873040" y="2377278"/>
                    <a:ext cx="100662" cy="89481"/>
                  </a:xfrm>
                  <a:custGeom>
                    <a:avLst/>
                    <a:gdLst>
                      <a:gd name="connsiteX0" fmla="*/ 736600 w 1197443"/>
                      <a:gd name="connsiteY0" fmla="*/ 1308100 h 1308100"/>
                      <a:gd name="connsiteX1" fmla="*/ 1143000 w 1197443"/>
                      <a:gd name="connsiteY1" fmla="*/ 825500 h 1308100"/>
                      <a:gd name="connsiteX2" fmla="*/ 1181100 w 1197443"/>
                      <a:gd name="connsiteY2" fmla="*/ 457200 h 1308100"/>
                      <a:gd name="connsiteX3" fmla="*/ 1028700 w 1197443"/>
                      <a:gd name="connsiteY3" fmla="*/ 228600 h 1308100"/>
                      <a:gd name="connsiteX4" fmla="*/ 673100 w 1197443"/>
                      <a:gd name="connsiteY4" fmla="*/ 114300 h 1308100"/>
                      <a:gd name="connsiteX5" fmla="*/ 266700 w 1197443"/>
                      <a:gd name="connsiteY5" fmla="*/ 50800 h 1308100"/>
                      <a:gd name="connsiteX6" fmla="*/ 0 w 1197443"/>
                      <a:gd name="connsiteY6" fmla="*/ 0 h 1308100"/>
                      <a:gd name="connsiteX0" fmla="*/ 476828 w 1109356"/>
                      <a:gd name="connsiteY0" fmla="*/ 1356698 h 1356698"/>
                      <a:gd name="connsiteX1" fmla="*/ 883228 w 1109356"/>
                      <a:gd name="connsiteY1" fmla="*/ 874098 h 1356698"/>
                      <a:gd name="connsiteX2" fmla="*/ 921328 w 1109356"/>
                      <a:gd name="connsiteY2" fmla="*/ 505798 h 1356698"/>
                      <a:gd name="connsiteX3" fmla="*/ 768928 w 1109356"/>
                      <a:gd name="connsiteY3" fmla="*/ 277198 h 1356698"/>
                      <a:gd name="connsiteX4" fmla="*/ 413328 w 1109356"/>
                      <a:gd name="connsiteY4" fmla="*/ 162898 h 1356698"/>
                      <a:gd name="connsiteX5" fmla="*/ 6928 w 1109356"/>
                      <a:gd name="connsiteY5" fmla="*/ 99398 h 1356698"/>
                      <a:gd name="connsiteX6" fmla="*/ 1106012 w 1109356"/>
                      <a:gd name="connsiteY6" fmla="*/ 0 h 1356698"/>
                      <a:gd name="connsiteX0" fmla="*/ 0 w 1324948"/>
                      <a:gd name="connsiteY0" fmla="*/ 1642887 h 1642887"/>
                      <a:gd name="connsiteX1" fmla="*/ 1098821 w 1324948"/>
                      <a:gd name="connsiteY1" fmla="*/ 874098 h 1642887"/>
                      <a:gd name="connsiteX2" fmla="*/ 1136921 w 1324948"/>
                      <a:gd name="connsiteY2" fmla="*/ 505798 h 1642887"/>
                      <a:gd name="connsiteX3" fmla="*/ 984521 w 1324948"/>
                      <a:gd name="connsiteY3" fmla="*/ 277198 h 1642887"/>
                      <a:gd name="connsiteX4" fmla="*/ 628921 w 1324948"/>
                      <a:gd name="connsiteY4" fmla="*/ 162898 h 1642887"/>
                      <a:gd name="connsiteX5" fmla="*/ 222521 w 1324948"/>
                      <a:gd name="connsiteY5" fmla="*/ 99398 h 1642887"/>
                      <a:gd name="connsiteX6" fmla="*/ 1321605 w 1324948"/>
                      <a:gd name="connsiteY6" fmla="*/ 0 h 1642887"/>
                      <a:gd name="connsiteX0" fmla="*/ 0 w 1324948"/>
                      <a:gd name="connsiteY0" fmla="*/ 1642887 h 1642887"/>
                      <a:gd name="connsiteX1" fmla="*/ 213678 w 1324948"/>
                      <a:gd name="connsiteY1" fmla="*/ 1416511 h 1642887"/>
                      <a:gd name="connsiteX2" fmla="*/ 1098821 w 1324948"/>
                      <a:gd name="connsiteY2" fmla="*/ 874098 h 1642887"/>
                      <a:gd name="connsiteX3" fmla="*/ 1136921 w 1324948"/>
                      <a:gd name="connsiteY3" fmla="*/ 505798 h 1642887"/>
                      <a:gd name="connsiteX4" fmla="*/ 984521 w 1324948"/>
                      <a:gd name="connsiteY4" fmla="*/ 277198 h 1642887"/>
                      <a:gd name="connsiteX5" fmla="*/ 628921 w 1324948"/>
                      <a:gd name="connsiteY5" fmla="*/ 162898 h 1642887"/>
                      <a:gd name="connsiteX6" fmla="*/ 222521 w 1324948"/>
                      <a:gd name="connsiteY6" fmla="*/ 99398 h 1642887"/>
                      <a:gd name="connsiteX7" fmla="*/ 1321605 w 1324948"/>
                      <a:gd name="connsiteY7"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1098821 w 1324948"/>
                      <a:gd name="connsiteY3" fmla="*/ 874098 h 1642887"/>
                      <a:gd name="connsiteX4" fmla="*/ 1136921 w 1324948"/>
                      <a:gd name="connsiteY4" fmla="*/ 505798 h 1642887"/>
                      <a:gd name="connsiteX5" fmla="*/ 984521 w 1324948"/>
                      <a:gd name="connsiteY5" fmla="*/ 277198 h 1642887"/>
                      <a:gd name="connsiteX6" fmla="*/ 628921 w 1324948"/>
                      <a:gd name="connsiteY6" fmla="*/ 162898 h 1642887"/>
                      <a:gd name="connsiteX7" fmla="*/ 222521 w 1324948"/>
                      <a:gd name="connsiteY7" fmla="*/ 99398 h 1642887"/>
                      <a:gd name="connsiteX8" fmla="*/ 1321605 w 1324948"/>
                      <a:gd name="connsiteY8"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1098821 w 1324948"/>
                      <a:gd name="connsiteY4" fmla="*/ 874098 h 1642887"/>
                      <a:gd name="connsiteX5" fmla="*/ 1136921 w 1324948"/>
                      <a:gd name="connsiteY5" fmla="*/ 505798 h 1642887"/>
                      <a:gd name="connsiteX6" fmla="*/ 984521 w 1324948"/>
                      <a:gd name="connsiteY6" fmla="*/ 277198 h 1642887"/>
                      <a:gd name="connsiteX7" fmla="*/ 628921 w 1324948"/>
                      <a:gd name="connsiteY7" fmla="*/ 162898 h 1642887"/>
                      <a:gd name="connsiteX8" fmla="*/ 222521 w 1324948"/>
                      <a:gd name="connsiteY8" fmla="*/ 99398 h 1642887"/>
                      <a:gd name="connsiteX9" fmla="*/ 1321605 w 1324948"/>
                      <a:gd name="connsiteY9"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98821 w 1324948"/>
                      <a:gd name="connsiteY5" fmla="*/ 874098 h 1642887"/>
                      <a:gd name="connsiteX6" fmla="*/ 1136921 w 1324948"/>
                      <a:gd name="connsiteY6" fmla="*/ 505798 h 1642887"/>
                      <a:gd name="connsiteX7" fmla="*/ 984521 w 1324948"/>
                      <a:gd name="connsiteY7" fmla="*/ 277198 h 1642887"/>
                      <a:gd name="connsiteX8" fmla="*/ 628921 w 1324948"/>
                      <a:gd name="connsiteY8" fmla="*/ 162898 h 1642887"/>
                      <a:gd name="connsiteX9" fmla="*/ 222521 w 1324948"/>
                      <a:gd name="connsiteY9" fmla="*/ 99398 h 1642887"/>
                      <a:gd name="connsiteX10" fmla="*/ 1321605 w 1324948"/>
                      <a:gd name="connsiteY10"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98821 w 1324948"/>
                      <a:gd name="connsiteY6" fmla="*/ 874098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222521 w 1324948"/>
                      <a:gd name="connsiteY9" fmla="*/ 99398 h 1642887"/>
                      <a:gd name="connsiteX10" fmla="*/ 1321605 w 1324948"/>
                      <a:gd name="connsiteY10" fmla="*/ 0 h 1642887"/>
                      <a:gd name="connsiteX0" fmla="*/ 0 w 1321605"/>
                      <a:gd name="connsiteY0" fmla="*/ 1642887 h 1642887"/>
                      <a:gd name="connsiteX1" fmla="*/ 213678 w 1321605"/>
                      <a:gd name="connsiteY1" fmla="*/ 1416511 h 1642887"/>
                      <a:gd name="connsiteX2" fmla="*/ 430456 w 1321605"/>
                      <a:gd name="connsiteY2" fmla="*/ 1284891 h 1642887"/>
                      <a:gd name="connsiteX3" fmla="*/ 630560 w 1321605"/>
                      <a:gd name="connsiteY3" fmla="*/ 1104672 h 1642887"/>
                      <a:gd name="connsiteX4" fmla="*/ 813987 w 1321605"/>
                      <a:gd name="connsiteY4" fmla="*/ 1025701 h 1642887"/>
                      <a:gd name="connsiteX5" fmla="*/ 1078410 w 1321605"/>
                      <a:gd name="connsiteY5" fmla="*/ 732087 h 1642887"/>
                      <a:gd name="connsiteX6" fmla="*/ 1082145 w 1321605"/>
                      <a:gd name="connsiteY6" fmla="*/ 554160 h 1642887"/>
                      <a:gd name="connsiteX7" fmla="*/ 1170272 w 1321605"/>
                      <a:gd name="connsiteY7" fmla="*/ 400502 h 1642887"/>
                      <a:gd name="connsiteX8" fmla="*/ 1268001 w 1321605"/>
                      <a:gd name="connsiteY8" fmla="*/ 184051 h 1642887"/>
                      <a:gd name="connsiteX9" fmla="*/ 1321605 w 1321605"/>
                      <a:gd name="connsiteY9" fmla="*/ 0 h 1642887"/>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68001 w 1312076"/>
                      <a:gd name="connsiteY8" fmla="*/ 595110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430456 w 1312076"/>
                      <a:gd name="connsiteY1" fmla="*/ 1695950 h 2053946"/>
                      <a:gd name="connsiteX2" fmla="*/ 630560 w 1312076"/>
                      <a:gd name="connsiteY2" fmla="*/ 1515731 h 2053946"/>
                      <a:gd name="connsiteX3" fmla="*/ 813987 w 1312076"/>
                      <a:gd name="connsiteY3" fmla="*/ 1436760 h 2053946"/>
                      <a:gd name="connsiteX4" fmla="*/ 1078410 w 1312076"/>
                      <a:gd name="connsiteY4" fmla="*/ 1143146 h 2053946"/>
                      <a:gd name="connsiteX5" fmla="*/ 1082145 w 1312076"/>
                      <a:gd name="connsiteY5" fmla="*/ 965219 h 2053946"/>
                      <a:gd name="connsiteX6" fmla="*/ 1154390 w 1312076"/>
                      <a:gd name="connsiteY6" fmla="*/ 881759 h 2053946"/>
                      <a:gd name="connsiteX7" fmla="*/ 1169727 w 1312076"/>
                      <a:gd name="connsiteY7" fmla="*/ 779335 h 2053946"/>
                      <a:gd name="connsiteX8" fmla="*/ 1287058 w 1312076"/>
                      <a:gd name="connsiteY8" fmla="*/ 631559 h 2053946"/>
                      <a:gd name="connsiteX9" fmla="*/ 1312076 w 1312076"/>
                      <a:gd name="connsiteY9" fmla="*/ 0 h 2053946"/>
                      <a:gd name="connsiteX0" fmla="*/ 0 w 1312076"/>
                      <a:gd name="connsiteY0" fmla="*/ 2053946 h 2053946"/>
                      <a:gd name="connsiteX1" fmla="*/ 630560 w 1312076"/>
                      <a:gd name="connsiteY1" fmla="*/ 1515731 h 2053946"/>
                      <a:gd name="connsiteX2" fmla="*/ 813987 w 1312076"/>
                      <a:gd name="connsiteY2" fmla="*/ 1436760 h 2053946"/>
                      <a:gd name="connsiteX3" fmla="*/ 1078410 w 1312076"/>
                      <a:gd name="connsiteY3" fmla="*/ 1143146 h 2053946"/>
                      <a:gd name="connsiteX4" fmla="*/ 1082145 w 1312076"/>
                      <a:gd name="connsiteY4" fmla="*/ 965219 h 2053946"/>
                      <a:gd name="connsiteX5" fmla="*/ 1154390 w 1312076"/>
                      <a:gd name="connsiteY5" fmla="*/ 881759 h 2053946"/>
                      <a:gd name="connsiteX6" fmla="*/ 1169727 w 1312076"/>
                      <a:gd name="connsiteY6" fmla="*/ 779335 h 2053946"/>
                      <a:gd name="connsiteX7" fmla="*/ 1287058 w 1312076"/>
                      <a:gd name="connsiteY7" fmla="*/ 631559 h 2053946"/>
                      <a:gd name="connsiteX8" fmla="*/ 1312076 w 1312076"/>
                      <a:gd name="connsiteY8" fmla="*/ 0 h 2053946"/>
                      <a:gd name="connsiteX0" fmla="*/ 0 w 1312076"/>
                      <a:gd name="connsiteY0" fmla="*/ 2053946 h 2053946"/>
                      <a:gd name="connsiteX1" fmla="*/ 813987 w 1312076"/>
                      <a:gd name="connsiteY1" fmla="*/ 1436760 h 2053946"/>
                      <a:gd name="connsiteX2" fmla="*/ 1078410 w 1312076"/>
                      <a:gd name="connsiteY2" fmla="*/ 1143146 h 2053946"/>
                      <a:gd name="connsiteX3" fmla="*/ 1082145 w 1312076"/>
                      <a:gd name="connsiteY3" fmla="*/ 965219 h 2053946"/>
                      <a:gd name="connsiteX4" fmla="*/ 1154390 w 1312076"/>
                      <a:gd name="connsiteY4" fmla="*/ 881759 h 2053946"/>
                      <a:gd name="connsiteX5" fmla="*/ 1169727 w 1312076"/>
                      <a:gd name="connsiteY5" fmla="*/ 779335 h 2053946"/>
                      <a:gd name="connsiteX6" fmla="*/ 1287058 w 1312076"/>
                      <a:gd name="connsiteY6" fmla="*/ 631559 h 2053946"/>
                      <a:gd name="connsiteX7" fmla="*/ 1312076 w 1312076"/>
                      <a:gd name="connsiteY7" fmla="*/ 0 h 2053946"/>
                      <a:gd name="connsiteX0" fmla="*/ 0 w 1312076"/>
                      <a:gd name="connsiteY0" fmla="*/ 2053946 h 2053946"/>
                      <a:gd name="connsiteX1" fmla="*/ 1078410 w 1312076"/>
                      <a:gd name="connsiteY1" fmla="*/ 1143146 h 2053946"/>
                      <a:gd name="connsiteX2" fmla="*/ 1082145 w 1312076"/>
                      <a:gd name="connsiteY2" fmla="*/ 965219 h 2053946"/>
                      <a:gd name="connsiteX3" fmla="*/ 1154390 w 1312076"/>
                      <a:gd name="connsiteY3" fmla="*/ 881759 h 2053946"/>
                      <a:gd name="connsiteX4" fmla="*/ 1169727 w 1312076"/>
                      <a:gd name="connsiteY4" fmla="*/ 779335 h 2053946"/>
                      <a:gd name="connsiteX5" fmla="*/ 1287058 w 1312076"/>
                      <a:gd name="connsiteY5" fmla="*/ 631559 h 2053946"/>
                      <a:gd name="connsiteX6" fmla="*/ 1312076 w 1312076"/>
                      <a:gd name="connsiteY6" fmla="*/ 0 h 2053946"/>
                      <a:gd name="connsiteX0" fmla="*/ 0 w 1312076"/>
                      <a:gd name="connsiteY0" fmla="*/ 2053946 h 2053946"/>
                      <a:gd name="connsiteX1" fmla="*/ 1082145 w 1312076"/>
                      <a:gd name="connsiteY1" fmla="*/ 965219 h 2053946"/>
                      <a:gd name="connsiteX2" fmla="*/ 1154390 w 1312076"/>
                      <a:gd name="connsiteY2" fmla="*/ 881759 h 2053946"/>
                      <a:gd name="connsiteX3" fmla="*/ 1169727 w 1312076"/>
                      <a:gd name="connsiteY3" fmla="*/ 779335 h 2053946"/>
                      <a:gd name="connsiteX4" fmla="*/ 1287058 w 1312076"/>
                      <a:gd name="connsiteY4" fmla="*/ 631559 h 2053946"/>
                      <a:gd name="connsiteX5" fmla="*/ 1312076 w 1312076"/>
                      <a:gd name="connsiteY5" fmla="*/ 0 h 2053946"/>
                      <a:gd name="connsiteX0" fmla="*/ 0 w 1312076"/>
                      <a:gd name="connsiteY0" fmla="*/ 2053946 h 2053946"/>
                      <a:gd name="connsiteX1" fmla="*/ 1154390 w 1312076"/>
                      <a:gd name="connsiteY1" fmla="*/ 881759 h 2053946"/>
                      <a:gd name="connsiteX2" fmla="*/ 1169727 w 1312076"/>
                      <a:gd name="connsiteY2" fmla="*/ 779335 h 2053946"/>
                      <a:gd name="connsiteX3" fmla="*/ 1287058 w 1312076"/>
                      <a:gd name="connsiteY3" fmla="*/ 631559 h 2053946"/>
                      <a:gd name="connsiteX4" fmla="*/ 1312076 w 1312076"/>
                      <a:gd name="connsiteY4" fmla="*/ 0 h 2053946"/>
                      <a:gd name="connsiteX0" fmla="*/ 0 w 1312076"/>
                      <a:gd name="connsiteY0" fmla="*/ 2053946 h 2053946"/>
                      <a:gd name="connsiteX1" fmla="*/ 1169727 w 1312076"/>
                      <a:gd name="connsiteY1" fmla="*/ 779335 h 2053946"/>
                      <a:gd name="connsiteX2" fmla="*/ 1287058 w 1312076"/>
                      <a:gd name="connsiteY2" fmla="*/ 631559 h 2053946"/>
                      <a:gd name="connsiteX3" fmla="*/ 1312076 w 1312076"/>
                      <a:gd name="connsiteY3" fmla="*/ 0 h 2053946"/>
                      <a:gd name="connsiteX0" fmla="*/ 0 w 1312076"/>
                      <a:gd name="connsiteY0" fmla="*/ 2053946 h 2053946"/>
                      <a:gd name="connsiteX1" fmla="*/ 1287058 w 1312076"/>
                      <a:gd name="connsiteY1" fmla="*/ 631559 h 2053946"/>
                      <a:gd name="connsiteX2" fmla="*/ 1312076 w 1312076"/>
                      <a:gd name="connsiteY2" fmla="*/ 0 h 2053946"/>
                      <a:gd name="connsiteX0" fmla="*/ 0 w 1312076"/>
                      <a:gd name="connsiteY0" fmla="*/ 2053946 h 2053946"/>
                      <a:gd name="connsiteX1" fmla="*/ 1312076 w 1312076"/>
                      <a:gd name="connsiteY1" fmla="*/ 0 h 2053946"/>
                      <a:gd name="connsiteX0" fmla="*/ 0 w 1528060"/>
                      <a:gd name="connsiteY0" fmla="*/ 1435670 h 1435670"/>
                      <a:gd name="connsiteX1" fmla="*/ 1528060 w 1528060"/>
                      <a:gd name="connsiteY1" fmla="*/ 0 h 1435670"/>
                      <a:gd name="connsiteX0" fmla="*/ 0 w 711766"/>
                      <a:gd name="connsiteY0" fmla="*/ 188318 h 188318"/>
                      <a:gd name="connsiteX1" fmla="*/ 711766 w 711766"/>
                      <a:gd name="connsiteY1" fmla="*/ 0 h 188318"/>
                      <a:gd name="connsiteX0" fmla="*/ 0 w 248035"/>
                      <a:gd name="connsiteY0" fmla="*/ 0 h 122169"/>
                      <a:gd name="connsiteX1" fmla="*/ 248035 w 248035"/>
                      <a:gd name="connsiteY1" fmla="*/ 122169 h 122169"/>
                      <a:gd name="connsiteX0" fmla="*/ 0 w 248035"/>
                      <a:gd name="connsiteY0" fmla="*/ 0 h 122169"/>
                      <a:gd name="connsiteX1" fmla="*/ 53579 w 248035"/>
                      <a:gd name="connsiteY1" fmla="*/ 101545 h 122169"/>
                      <a:gd name="connsiteX2" fmla="*/ 248035 w 248035"/>
                      <a:gd name="connsiteY2" fmla="*/ 122169 h 122169"/>
                      <a:gd name="connsiteX0" fmla="*/ 0 w 248035"/>
                      <a:gd name="connsiteY0" fmla="*/ 0 h 108670"/>
                      <a:gd name="connsiteX1" fmla="*/ 53579 w 248035"/>
                      <a:gd name="connsiteY1" fmla="*/ 101545 h 108670"/>
                      <a:gd name="connsiteX2" fmla="*/ 248035 w 248035"/>
                      <a:gd name="connsiteY2" fmla="*/ 108670 h 108670"/>
                      <a:gd name="connsiteX0" fmla="*/ 0 w 263916"/>
                      <a:gd name="connsiteY0" fmla="*/ 0 h 130269"/>
                      <a:gd name="connsiteX1" fmla="*/ 69460 w 263916"/>
                      <a:gd name="connsiteY1" fmla="*/ 123144 h 130269"/>
                      <a:gd name="connsiteX2" fmla="*/ 263916 w 263916"/>
                      <a:gd name="connsiteY2" fmla="*/ 130269 h 130269"/>
                      <a:gd name="connsiteX0" fmla="*/ 0 w 594245"/>
                      <a:gd name="connsiteY0" fmla="*/ 0 h 97870"/>
                      <a:gd name="connsiteX1" fmla="*/ 399789 w 594245"/>
                      <a:gd name="connsiteY1" fmla="*/ 90745 h 97870"/>
                      <a:gd name="connsiteX2" fmla="*/ 594245 w 594245"/>
                      <a:gd name="connsiteY2" fmla="*/ 97870 h 97870"/>
                      <a:gd name="connsiteX0" fmla="*/ 0 w 2550809"/>
                      <a:gd name="connsiteY0" fmla="*/ 153219 h 243964"/>
                      <a:gd name="connsiteX1" fmla="*/ 399789 w 2550809"/>
                      <a:gd name="connsiteY1" fmla="*/ 243964 h 243964"/>
                      <a:gd name="connsiteX2" fmla="*/ 2550809 w 2550809"/>
                      <a:gd name="connsiteY2" fmla="*/ 0 h 243964"/>
                      <a:gd name="connsiteX0" fmla="*/ 0 w 2550809"/>
                      <a:gd name="connsiteY0" fmla="*/ 153219 h 179167"/>
                      <a:gd name="connsiteX1" fmla="*/ 504605 w 2550809"/>
                      <a:gd name="connsiteY1" fmla="*/ 179167 h 179167"/>
                      <a:gd name="connsiteX2" fmla="*/ 2550809 w 2550809"/>
                      <a:gd name="connsiteY2" fmla="*/ 0 h 179167"/>
                      <a:gd name="connsiteX0" fmla="*/ 0 w 2550809"/>
                      <a:gd name="connsiteY0" fmla="*/ 153219 h 190007"/>
                      <a:gd name="connsiteX1" fmla="*/ 504605 w 2550809"/>
                      <a:gd name="connsiteY1" fmla="*/ 179167 h 190007"/>
                      <a:gd name="connsiteX2" fmla="*/ 1197110 w 2550809"/>
                      <a:gd name="connsiteY2" fmla="*/ 187665 h 190007"/>
                      <a:gd name="connsiteX3" fmla="*/ 2550809 w 2550809"/>
                      <a:gd name="connsiteY3" fmla="*/ 0 h 190007"/>
                      <a:gd name="connsiteX0" fmla="*/ 0 w 2550809"/>
                      <a:gd name="connsiteY0" fmla="*/ 184244 h 221032"/>
                      <a:gd name="connsiteX1" fmla="*/ 504605 w 2550809"/>
                      <a:gd name="connsiteY1" fmla="*/ 210192 h 221032"/>
                      <a:gd name="connsiteX2" fmla="*/ 1197110 w 2550809"/>
                      <a:gd name="connsiteY2" fmla="*/ 218690 h 221032"/>
                      <a:gd name="connsiteX3" fmla="*/ 1359099 w 2550809"/>
                      <a:gd name="connsiteY3" fmla="*/ 0 h 221032"/>
                      <a:gd name="connsiteX4" fmla="*/ 2550809 w 2550809"/>
                      <a:gd name="connsiteY4" fmla="*/ 31025 h 221032"/>
                      <a:gd name="connsiteX0" fmla="*/ 0 w 2550809"/>
                      <a:gd name="connsiteY0" fmla="*/ 222098 h 258886"/>
                      <a:gd name="connsiteX1" fmla="*/ 504605 w 2550809"/>
                      <a:gd name="connsiteY1" fmla="*/ 248046 h 258886"/>
                      <a:gd name="connsiteX2" fmla="*/ 1197110 w 2550809"/>
                      <a:gd name="connsiteY2" fmla="*/ 256544 h 258886"/>
                      <a:gd name="connsiteX3" fmla="*/ 1359099 w 2550809"/>
                      <a:gd name="connsiteY3" fmla="*/ 37854 h 258886"/>
                      <a:gd name="connsiteX4" fmla="*/ 1698956 w 2550809"/>
                      <a:gd name="connsiteY4" fmla="*/ 57 h 258886"/>
                      <a:gd name="connsiteX5" fmla="*/ 2550809 w 2550809"/>
                      <a:gd name="connsiteY5" fmla="*/ 68879 h 258886"/>
                      <a:gd name="connsiteX0" fmla="*/ 0 w 2550809"/>
                      <a:gd name="connsiteY0" fmla="*/ 222098 h 258886"/>
                      <a:gd name="connsiteX1" fmla="*/ 504605 w 2550809"/>
                      <a:gd name="connsiteY1" fmla="*/ 248046 h 258886"/>
                      <a:gd name="connsiteX2" fmla="*/ 1197110 w 2550809"/>
                      <a:gd name="connsiteY2" fmla="*/ 256544 h 258886"/>
                      <a:gd name="connsiteX3" fmla="*/ 1359099 w 2550809"/>
                      <a:gd name="connsiteY3" fmla="*/ 37854 h 258886"/>
                      <a:gd name="connsiteX4" fmla="*/ 1698956 w 2550809"/>
                      <a:gd name="connsiteY4" fmla="*/ 57 h 258886"/>
                      <a:gd name="connsiteX5" fmla="*/ 1810125 w 2550809"/>
                      <a:gd name="connsiteY5" fmla="*/ 18956 h 258886"/>
                      <a:gd name="connsiteX6" fmla="*/ 2550809 w 2550809"/>
                      <a:gd name="connsiteY6" fmla="*/ 68879 h 258886"/>
                      <a:gd name="connsiteX0" fmla="*/ 0 w 2550809"/>
                      <a:gd name="connsiteY0" fmla="*/ 263147 h 299935"/>
                      <a:gd name="connsiteX1" fmla="*/ 504605 w 2550809"/>
                      <a:gd name="connsiteY1" fmla="*/ 289095 h 299935"/>
                      <a:gd name="connsiteX2" fmla="*/ 1197110 w 2550809"/>
                      <a:gd name="connsiteY2" fmla="*/ 297593 h 299935"/>
                      <a:gd name="connsiteX3" fmla="*/ 1359099 w 2550809"/>
                      <a:gd name="connsiteY3" fmla="*/ 78903 h 299935"/>
                      <a:gd name="connsiteX4" fmla="*/ 1698956 w 2550809"/>
                      <a:gd name="connsiteY4" fmla="*/ 41106 h 299935"/>
                      <a:gd name="connsiteX5" fmla="*/ 1810125 w 2550809"/>
                      <a:gd name="connsiteY5" fmla="*/ 60005 h 299935"/>
                      <a:gd name="connsiteX6" fmla="*/ 2169040 w 2550809"/>
                      <a:gd name="connsiteY6" fmla="*/ 608 h 299935"/>
                      <a:gd name="connsiteX7" fmla="*/ 2550809 w 2550809"/>
                      <a:gd name="connsiteY7" fmla="*/ 109928 h 299935"/>
                      <a:gd name="connsiteX0" fmla="*/ 0 w 2550809"/>
                      <a:gd name="connsiteY0" fmla="*/ 263147 h 299935"/>
                      <a:gd name="connsiteX1" fmla="*/ 504605 w 2550809"/>
                      <a:gd name="connsiteY1" fmla="*/ 289095 h 299935"/>
                      <a:gd name="connsiteX2" fmla="*/ 1197110 w 2550809"/>
                      <a:gd name="connsiteY2" fmla="*/ 297593 h 299935"/>
                      <a:gd name="connsiteX3" fmla="*/ 1359099 w 2550809"/>
                      <a:gd name="connsiteY3" fmla="*/ 78903 h 299935"/>
                      <a:gd name="connsiteX4" fmla="*/ 1698956 w 2550809"/>
                      <a:gd name="connsiteY4" fmla="*/ 41106 h 299935"/>
                      <a:gd name="connsiteX5" fmla="*/ 1810125 w 2550809"/>
                      <a:gd name="connsiteY5" fmla="*/ 60005 h 299935"/>
                      <a:gd name="connsiteX6" fmla="*/ 2169040 w 2550809"/>
                      <a:gd name="connsiteY6" fmla="*/ 608 h 299935"/>
                      <a:gd name="connsiteX7" fmla="*/ 2305618 w 2550809"/>
                      <a:gd name="connsiteY7" fmla="*/ 11407 h 299935"/>
                      <a:gd name="connsiteX8" fmla="*/ 2550809 w 2550809"/>
                      <a:gd name="connsiteY8" fmla="*/ 109928 h 299935"/>
                      <a:gd name="connsiteX0" fmla="*/ 0 w 2305618"/>
                      <a:gd name="connsiteY0" fmla="*/ 263147 h 299935"/>
                      <a:gd name="connsiteX1" fmla="*/ 504605 w 2305618"/>
                      <a:gd name="connsiteY1" fmla="*/ 289095 h 299935"/>
                      <a:gd name="connsiteX2" fmla="*/ 1197110 w 2305618"/>
                      <a:gd name="connsiteY2" fmla="*/ 297593 h 299935"/>
                      <a:gd name="connsiteX3" fmla="*/ 1359099 w 2305618"/>
                      <a:gd name="connsiteY3" fmla="*/ 78903 h 299935"/>
                      <a:gd name="connsiteX4" fmla="*/ 1698956 w 2305618"/>
                      <a:gd name="connsiteY4" fmla="*/ 41106 h 299935"/>
                      <a:gd name="connsiteX5" fmla="*/ 1810125 w 2305618"/>
                      <a:gd name="connsiteY5" fmla="*/ 60005 h 299935"/>
                      <a:gd name="connsiteX6" fmla="*/ 2169040 w 2305618"/>
                      <a:gd name="connsiteY6" fmla="*/ 608 h 299935"/>
                      <a:gd name="connsiteX7" fmla="*/ 2305618 w 2305618"/>
                      <a:gd name="connsiteY7" fmla="*/ 11407 h 299935"/>
                      <a:gd name="connsiteX0" fmla="*/ 0 w 2169040"/>
                      <a:gd name="connsiteY0" fmla="*/ 263147 h 299935"/>
                      <a:gd name="connsiteX1" fmla="*/ 504605 w 2169040"/>
                      <a:gd name="connsiteY1" fmla="*/ 289095 h 299935"/>
                      <a:gd name="connsiteX2" fmla="*/ 1197110 w 2169040"/>
                      <a:gd name="connsiteY2" fmla="*/ 297593 h 299935"/>
                      <a:gd name="connsiteX3" fmla="*/ 1359099 w 2169040"/>
                      <a:gd name="connsiteY3" fmla="*/ 78903 h 299935"/>
                      <a:gd name="connsiteX4" fmla="*/ 1698956 w 2169040"/>
                      <a:gd name="connsiteY4" fmla="*/ 41106 h 299935"/>
                      <a:gd name="connsiteX5" fmla="*/ 1810125 w 2169040"/>
                      <a:gd name="connsiteY5" fmla="*/ 60005 h 299935"/>
                      <a:gd name="connsiteX6" fmla="*/ 2169040 w 2169040"/>
                      <a:gd name="connsiteY6" fmla="*/ 608 h 299935"/>
                      <a:gd name="connsiteX0" fmla="*/ 0 w 2054695"/>
                      <a:gd name="connsiteY0" fmla="*/ 273874 h 310662"/>
                      <a:gd name="connsiteX1" fmla="*/ 504605 w 2054695"/>
                      <a:gd name="connsiteY1" fmla="*/ 299822 h 310662"/>
                      <a:gd name="connsiteX2" fmla="*/ 1197110 w 2054695"/>
                      <a:gd name="connsiteY2" fmla="*/ 308320 h 310662"/>
                      <a:gd name="connsiteX3" fmla="*/ 1359099 w 2054695"/>
                      <a:gd name="connsiteY3" fmla="*/ 89630 h 310662"/>
                      <a:gd name="connsiteX4" fmla="*/ 1698956 w 2054695"/>
                      <a:gd name="connsiteY4" fmla="*/ 51833 h 310662"/>
                      <a:gd name="connsiteX5" fmla="*/ 1810125 w 2054695"/>
                      <a:gd name="connsiteY5" fmla="*/ 70732 h 310662"/>
                      <a:gd name="connsiteX6" fmla="*/ 2054695 w 2054695"/>
                      <a:gd name="connsiteY6" fmla="*/ 536 h 310662"/>
                      <a:gd name="connsiteX0" fmla="*/ 0 w 1810125"/>
                      <a:gd name="connsiteY0" fmla="*/ 222099 h 258887"/>
                      <a:gd name="connsiteX1" fmla="*/ 504605 w 1810125"/>
                      <a:gd name="connsiteY1" fmla="*/ 248047 h 258887"/>
                      <a:gd name="connsiteX2" fmla="*/ 1197110 w 1810125"/>
                      <a:gd name="connsiteY2" fmla="*/ 256545 h 258887"/>
                      <a:gd name="connsiteX3" fmla="*/ 1359099 w 1810125"/>
                      <a:gd name="connsiteY3" fmla="*/ 37855 h 258887"/>
                      <a:gd name="connsiteX4" fmla="*/ 1698956 w 1810125"/>
                      <a:gd name="connsiteY4" fmla="*/ 58 h 258887"/>
                      <a:gd name="connsiteX5" fmla="*/ 1810125 w 1810125"/>
                      <a:gd name="connsiteY5" fmla="*/ 18957 h 258887"/>
                      <a:gd name="connsiteX0" fmla="*/ 0 w 1698956"/>
                      <a:gd name="connsiteY0" fmla="*/ 222099 h 258887"/>
                      <a:gd name="connsiteX1" fmla="*/ 504605 w 1698956"/>
                      <a:gd name="connsiteY1" fmla="*/ 248047 h 258887"/>
                      <a:gd name="connsiteX2" fmla="*/ 1197110 w 1698956"/>
                      <a:gd name="connsiteY2" fmla="*/ 256545 h 258887"/>
                      <a:gd name="connsiteX3" fmla="*/ 1359099 w 1698956"/>
                      <a:gd name="connsiteY3" fmla="*/ 37855 h 258887"/>
                      <a:gd name="connsiteX4" fmla="*/ 1698956 w 1698956"/>
                      <a:gd name="connsiteY4" fmla="*/ 58 h 258887"/>
                      <a:gd name="connsiteX0" fmla="*/ 0 w 1359099"/>
                      <a:gd name="connsiteY0" fmla="*/ 184244 h 221032"/>
                      <a:gd name="connsiteX1" fmla="*/ 504605 w 1359099"/>
                      <a:gd name="connsiteY1" fmla="*/ 210192 h 221032"/>
                      <a:gd name="connsiteX2" fmla="*/ 1197110 w 1359099"/>
                      <a:gd name="connsiteY2" fmla="*/ 218690 h 221032"/>
                      <a:gd name="connsiteX3" fmla="*/ 1359099 w 1359099"/>
                      <a:gd name="connsiteY3" fmla="*/ 0 h 221032"/>
                      <a:gd name="connsiteX0" fmla="*/ 0 w 1197110"/>
                      <a:gd name="connsiteY0" fmla="*/ 0 h 36788"/>
                      <a:gd name="connsiteX1" fmla="*/ 504605 w 1197110"/>
                      <a:gd name="connsiteY1" fmla="*/ 25948 h 36788"/>
                      <a:gd name="connsiteX2" fmla="*/ 1197110 w 1197110"/>
                      <a:gd name="connsiteY2" fmla="*/ 34446 h 36788"/>
                      <a:gd name="connsiteX0" fmla="*/ 0 w 504605"/>
                      <a:gd name="connsiteY0" fmla="*/ 0 h 25948"/>
                      <a:gd name="connsiteX1" fmla="*/ 504605 w 504605"/>
                      <a:gd name="connsiteY1" fmla="*/ 25948 h 25948"/>
                      <a:gd name="connsiteX0" fmla="*/ 0 w 569046"/>
                      <a:gd name="connsiteY0" fmla="*/ 985062 h 985225"/>
                      <a:gd name="connsiteX1" fmla="*/ 569046 w 569046"/>
                      <a:gd name="connsiteY1" fmla="*/ 163 h 985225"/>
                      <a:gd name="connsiteX0" fmla="*/ 0 w 475315"/>
                      <a:gd name="connsiteY0" fmla="*/ 109630 h 110761"/>
                      <a:gd name="connsiteX1" fmla="*/ 475315 w 475315"/>
                      <a:gd name="connsiteY1" fmla="*/ 1131 h 110761"/>
                      <a:gd name="connsiteX0" fmla="*/ 0 w 475315"/>
                      <a:gd name="connsiteY0" fmla="*/ 109054 h 234447"/>
                      <a:gd name="connsiteX1" fmla="*/ 309251 w 475315"/>
                      <a:gd name="connsiteY1" fmla="*/ 228785 h 234447"/>
                      <a:gd name="connsiteX2" fmla="*/ 475315 w 475315"/>
                      <a:gd name="connsiteY2" fmla="*/ 555 h 234447"/>
                      <a:gd name="connsiteX0" fmla="*/ 0 w 475315"/>
                      <a:gd name="connsiteY0" fmla="*/ 108499 h 108499"/>
                      <a:gd name="connsiteX1" fmla="*/ 475315 w 475315"/>
                      <a:gd name="connsiteY1" fmla="*/ 0 h 108499"/>
                      <a:gd name="connsiteX0" fmla="*/ 0 w 141397"/>
                      <a:gd name="connsiteY0" fmla="*/ 302700 h 302700"/>
                      <a:gd name="connsiteX1" fmla="*/ 141397 w 141397"/>
                      <a:gd name="connsiteY1" fmla="*/ 0 h 302700"/>
                      <a:gd name="connsiteX0" fmla="*/ 0 w 651062"/>
                      <a:gd name="connsiteY0" fmla="*/ 118457 h 118457"/>
                      <a:gd name="connsiteX1" fmla="*/ 651062 w 651062"/>
                      <a:gd name="connsiteY1" fmla="*/ 0 h 118457"/>
                      <a:gd name="connsiteX0" fmla="*/ 0 w 123822"/>
                      <a:gd name="connsiteY0" fmla="*/ 93559 h 93559"/>
                      <a:gd name="connsiteX1" fmla="*/ 123822 w 123822"/>
                      <a:gd name="connsiteY1" fmla="*/ 0 h 93559"/>
                    </a:gdLst>
                    <a:ahLst/>
                    <a:cxnLst>
                      <a:cxn ang="0">
                        <a:pos x="connsiteX0" y="connsiteY0"/>
                      </a:cxn>
                      <a:cxn ang="0">
                        <a:pos x="connsiteX1" y="connsiteY1"/>
                      </a:cxn>
                    </a:cxnLst>
                    <a:rect l="l" t="t" r="r" b="b"/>
                    <a:pathLst>
                      <a:path w="123822" h="93559">
                        <a:moveTo>
                          <a:pt x="0" y="93559"/>
                        </a:moveTo>
                        <a:lnTo>
                          <a:pt x="123822" y="0"/>
                        </a:lnTo>
                      </a:path>
                    </a:pathLst>
                  </a:custGeom>
                  <a:noFill/>
                  <a:ln w="76200" cap="flat" cmpd="sng" algn="ctr">
                    <a:solidFill>
                      <a:srgbClr val="FF0000">
                        <a:alpha val="80000"/>
                      </a:srgbClr>
                    </a:solidFill>
                    <a:prstDash val="solid"/>
                    <a:round/>
                    <a:headEnd type="none" w="med" len="med"/>
                    <a:tailEnd type="none" w="med" len="med"/>
                  </a:ln>
                  <a:effectLst/>
                </p:spPr>
                <p:txBody>
                  <a:bodyPr lIns="65306" tIns="32653" rIns="65306" bIns="32653" anchor="ctr"/>
                  <a:lstStyle/>
                  <a:p>
                    <a:pPr algn="ctr">
                      <a:defRPr/>
                    </a:pPr>
                    <a:endParaRPr lang="ja-JP" altLang="en-US">
                      <a:ea typeface="ＭＳ Ｐゴシック" charset="-128"/>
                    </a:endParaRPr>
                  </a:p>
                </p:txBody>
              </p:sp>
              <p:sp>
                <p:nvSpPr>
                  <p:cNvPr id="115" name="フリーフォーム 114"/>
                  <p:cNvSpPr/>
                  <p:nvPr/>
                </p:nvSpPr>
                <p:spPr bwMode="auto">
                  <a:xfrm>
                    <a:off x="4139728" y="4374205"/>
                    <a:ext cx="100662" cy="129560"/>
                  </a:xfrm>
                  <a:custGeom>
                    <a:avLst/>
                    <a:gdLst>
                      <a:gd name="connsiteX0" fmla="*/ 736600 w 1197443"/>
                      <a:gd name="connsiteY0" fmla="*/ 1308100 h 1308100"/>
                      <a:gd name="connsiteX1" fmla="*/ 1143000 w 1197443"/>
                      <a:gd name="connsiteY1" fmla="*/ 825500 h 1308100"/>
                      <a:gd name="connsiteX2" fmla="*/ 1181100 w 1197443"/>
                      <a:gd name="connsiteY2" fmla="*/ 457200 h 1308100"/>
                      <a:gd name="connsiteX3" fmla="*/ 1028700 w 1197443"/>
                      <a:gd name="connsiteY3" fmla="*/ 228600 h 1308100"/>
                      <a:gd name="connsiteX4" fmla="*/ 673100 w 1197443"/>
                      <a:gd name="connsiteY4" fmla="*/ 114300 h 1308100"/>
                      <a:gd name="connsiteX5" fmla="*/ 266700 w 1197443"/>
                      <a:gd name="connsiteY5" fmla="*/ 50800 h 1308100"/>
                      <a:gd name="connsiteX6" fmla="*/ 0 w 1197443"/>
                      <a:gd name="connsiteY6" fmla="*/ 0 h 1308100"/>
                      <a:gd name="connsiteX0" fmla="*/ 476828 w 1109356"/>
                      <a:gd name="connsiteY0" fmla="*/ 1356698 h 1356698"/>
                      <a:gd name="connsiteX1" fmla="*/ 883228 w 1109356"/>
                      <a:gd name="connsiteY1" fmla="*/ 874098 h 1356698"/>
                      <a:gd name="connsiteX2" fmla="*/ 921328 w 1109356"/>
                      <a:gd name="connsiteY2" fmla="*/ 505798 h 1356698"/>
                      <a:gd name="connsiteX3" fmla="*/ 768928 w 1109356"/>
                      <a:gd name="connsiteY3" fmla="*/ 277198 h 1356698"/>
                      <a:gd name="connsiteX4" fmla="*/ 413328 w 1109356"/>
                      <a:gd name="connsiteY4" fmla="*/ 162898 h 1356698"/>
                      <a:gd name="connsiteX5" fmla="*/ 6928 w 1109356"/>
                      <a:gd name="connsiteY5" fmla="*/ 99398 h 1356698"/>
                      <a:gd name="connsiteX6" fmla="*/ 1106012 w 1109356"/>
                      <a:gd name="connsiteY6" fmla="*/ 0 h 1356698"/>
                      <a:gd name="connsiteX0" fmla="*/ 0 w 1324948"/>
                      <a:gd name="connsiteY0" fmla="*/ 1642887 h 1642887"/>
                      <a:gd name="connsiteX1" fmla="*/ 1098821 w 1324948"/>
                      <a:gd name="connsiteY1" fmla="*/ 874098 h 1642887"/>
                      <a:gd name="connsiteX2" fmla="*/ 1136921 w 1324948"/>
                      <a:gd name="connsiteY2" fmla="*/ 505798 h 1642887"/>
                      <a:gd name="connsiteX3" fmla="*/ 984521 w 1324948"/>
                      <a:gd name="connsiteY3" fmla="*/ 277198 h 1642887"/>
                      <a:gd name="connsiteX4" fmla="*/ 628921 w 1324948"/>
                      <a:gd name="connsiteY4" fmla="*/ 162898 h 1642887"/>
                      <a:gd name="connsiteX5" fmla="*/ 222521 w 1324948"/>
                      <a:gd name="connsiteY5" fmla="*/ 99398 h 1642887"/>
                      <a:gd name="connsiteX6" fmla="*/ 1321605 w 1324948"/>
                      <a:gd name="connsiteY6" fmla="*/ 0 h 1642887"/>
                      <a:gd name="connsiteX0" fmla="*/ 0 w 1324948"/>
                      <a:gd name="connsiteY0" fmla="*/ 1642887 h 1642887"/>
                      <a:gd name="connsiteX1" fmla="*/ 213678 w 1324948"/>
                      <a:gd name="connsiteY1" fmla="*/ 1416511 h 1642887"/>
                      <a:gd name="connsiteX2" fmla="*/ 1098821 w 1324948"/>
                      <a:gd name="connsiteY2" fmla="*/ 874098 h 1642887"/>
                      <a:gd name="connsiteX3" fmla="*/ 1136921 w 1324948"/>
                      <a:gd name="connsiteY3" fmla="*/ 505798 h 1642887"/>
                      <a:gd name="connsiteX4" fmla="*/ 984521 w 1324948"/>
                      <a:gd name="connsiteY4" fmla="*/ 277198 h 1642887"/>
                      <a:gd name="connsiteX5" fmla="*/ 628921 w 1324948"/>
                      <a:gd name="connsiteY5" fmla="*/ 162898 h 1642887"/>
                      <a:gd name="connsiteX6" fmla="*/ 222521 w 1324948"/>
                      <a:gd name="connsiteY6" fmla="*/ 99398 h 1642887"/>
                      <a:gd name="connsiteX7" fmla="*/ 1321605 w 1324948"/>
                      <a:gd name="connsiteY7"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1098821 w 1324948"/>
                      <a:gd name="connsiteY3" fmla="*/ 874098 h 1642887"/>
                      <a:gd name="connsiteX4" fmla="*/ 1136921 w 1324948"/>
                      <a:gd name="connsiteY4" fmla="*/ 505798 h 1642887"/>
                      <a:gd name="connsiteX5" fmla="*/ 984521 w 1324948"/>
                      <a:gd name="connsiteY5" fmla="*/ 277198 h 1642887"/>
                      <a:gd name="connsiteX6" fmla="*/ 628921 w 1324948"/>
                      <a:gd name="connsiteY6" fmla="*/ 162898 h 1642887"/>
                      <a:gd name="connsiteX7" fmla="*/ 222521 w 1324948"/>
                      <a:gd name="connsiteY7" fmla="*/ 99398 h 1642887"/>
                      <a:gd name="connsiteX8" fmla="*/ 1321605 w 1324948"/>
                      <a:gd name="connsiteY8"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1098821 w 1324948"/>
                      <a:gd name="connsiteY4" fmla="*/ 874098 h 1642887"/>
                      <a:gd name="connsiteX5" fmla="*/ 1136921 w 1324948"/>
                      <a:gd name="connsiteY5" fmla="*/ 505798 h 1642887"/>
                      <a:gd name="connsiteX6" fmla="*/ 984521 w 1324948"/>
                      <a:gd name="connsiteY6" fmla="*/ 277198 h 1642887"/>
                      <a:gd name="connsiteX7" fmla="*/ 628921 w 1324948"/>
                      <a:gd name="connsiteY7" fmla="*/ 162898 h 1642887"/>
                      <a:gd name="connsiteX8" fmla="*/ 222521 w 1324948"/>
                      <a:gd name="connsiteY8" fmla="*/ 99398 h 1642887"/>
                      <a:gd name="connsiteX9" fmla="*/ 1321605 w 1324948"/>
                      <a:gd name="connsiteY9"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98821 w 1324948"/>
                      <a:gd name="connsiteY5" fmla="*/ 874098 h 1642887"/>
                      <a:gd name="connsiteX6" fmla="*/ 1136921 w 1324948"/>
                      <a:gd name="connsiteY6" fmla="*/ 505798 h 1642887"/>
                      <a:gd name="connsiteX7" fmla="*/ 984521 w 1324948"/>
                      <a:gd name="connsiteY7" fmla="*/ 277198 h 1642887"/>
                      <a:gd name="connsiteX8" fmla="*/ 628921 w 1324948"/>
                      <a:gd name="connsiteY8" fmla="*/ 162898 h 1642887"/>
                      <a:gd name="connsiteX9" fmla="*/ 222521 w 1324948"/>
                      <a:gd name="connsiteY9" fmla="*/ 99398 h 1642887"/>
                      <a:gd name="connsiteX10" fmla="*/ 1321605 w 1324948"/>
                      <a:gd name="connsiteY10"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98821 w 1324948"/>
                      <a:gd name="connsiteY6" fmla="*/ 874098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222521 w 1324948"/>
                      <a:gd name="connsiteY9" fmla="*/ 99398 h 1642887"/>
                      <a:gd name="connsiteX10" fmla="*/ 1321605 w 1324948"/>
                      <a:gd name="connsiteY10" fmla="*/ 0 h 1642887"/>
                      <a:gd name="connsiteX0" fmla="*/ 0 w 1321605"/>
                      <a:gd name="connsiteY0" fmla="*/ 1642887 h 1642887"/>
                      <a:gd name="connsiteX1" fmla="*/ 213678 w 1321605"/>
                      <a:gd name="connsiteY1" fmla="*/ 1416511 h 1642887"/>
                      <a:gd name="connsiteX2" fmla="*/ 430456 w 1321605"/>
                      <a:gd name="connsiteY2" fmla="*/ 1284891 h 1642887"/>
                      <a:gd name="connsiteX3" fmla="*/ 630560 w 1321605"/>
                      <a:gd name="connsiteY3" fmla="*/ 1104672 h 1642887"/>
                      <a:gd name="connsiteX4" fmla="*/ 813987 w 1321605"/>
                      <a:gd name="connsiteY4" fmla="*/ 1025701 h 1642887"/>
                      <a:gd name="connsiteX5" fmla="*/ 1078410 w 1321605"/>
                      <a:gd name="connsiteY5" fmla="*/ 732087 h 1642887"/>
                      <a:gd name="connsiteX6" fmla="*/ 1082145 w 1321605"/>
                      <a:gd name="connsiteY6" fmla="*/ 554160 h 1642887"/>
                      <a:gd name="connsiteX7" fmla="*/ 1170272 w 1321605"/>
                      <a:gd name="connsiteY7" fmla="*/ 400502 h 1642887"/>
                      <a:gd name="connsiteX8" fmla="*/ 1268001 w 1321605"/>
                      <a:gd name="connsiteY8" fmla="*/ 184051 h 1642887"/>
                      <a:gd name="connsiteX9" fmla="*/ 1321605 w 1321605"/>
                      <a:gd name="connsiteY9" fmla="*/ 0 h 1642887"/>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68001 w 1312076"/>
                      <a:gd name="connsiteY8" fmla="*/ 595110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430456 w 1312076"/>
                      <a:gd name="connsiteY1" fmla="*/ 1695950 h 2053946"/>
                      <a:gd name="connsiteX2" fmla="*/ 630560 w 1312076"/>
                      <a:gd name="connsiteY2" fmla="*/ 1515731 h 2053946"/>
                      <a:gd name="connsiteX3" fmla="*/ 813987 w 1312076"/>
                      <a:gd name="connsiteY3" fmla="*/ 1436760 h 2053946"/>
                      <a:gd name="connsiteX4" fmla="*/ 1078410 w 1312076"/>
                      <a:gd name="connsiteY4" fmla="*/ 1143146 h 2053946"/>
                      <a:gd name="connsiteX5" fmla="*/ 1082145 w 1312076"/>
                      <a:gd name="connsiteY5" fmla="*/ 965219 h 2053946"/>
                      <a:gd name="connsiteX6" fmla="*/ 1154390 w 1312076"/>
                      <a:gd name="connsiteY6" fmla="*/ 881759 h 2053946"/>
                      <a:gd name="connsiteX7" fmla="*/ 1169727 w 1312076"/>
                      <a:gd name="connsiteY7" fmla="*/ 779335 h 2053946"/>
                      <a:gd name="connsiteX8" fmla="*/ 1287058 w 1312076"/>
                      <a:gd name="connsiteY8" fmla="*/ 631559 h 2053946"/>
                      <a:gd name="connsiteX9" fmla="*/ 1312076 w 1312076"/>
                      <a:gd name="connsiteY9" fmla="*/ 0 h 2053946"/>
                      <a:gd name="connsiteX0" fmla="*/ 0 w 1312076"/>
                      <a:gd name="connsiteY0" fmla="*/ 2053946 h 2053946"/>
                      <a:gd name="connsiteX1" fmla="*/ 630560 w 1312076"/>
                      <a:gd name="connsiteY1" fmla="*/ 1515731 h 2053946"/>
                      <a:gd name="connsiteX2" fmla="*/ 813987 w 1312076"/>
                      <a:gd name="connsiteY2" fmla="*/ 1436760 h 2053946"/>
                      <a:gd name="connsiteX3" fmla="*/ 1078410 w 1312076"/>
                      <a:gd name="connsiteY3" fmla="*/ 1143146 h 2053946"/>
                      <a:gd name="connsiteX4" fmla="*/ 1082145 w 1312076"/>
                      <a:gd name="connsiteY4" fmla="*/ 965219 h 2053946"/>
                      <a:gd name="connsiteX5" fmla="*/ 1154390 w 1312076"/>
                      <a:gd name="connsiteY5" fmla="*/ 881759 h 2053946"/>
                      <a:gd name="connsiteX6" fmla="*/ 1169727 w 1312076"/>
                      <a:gd name="connsiteY6" fmla="*/ 779335 h 2053946"/>
                      <a:gd name="connsiteX7" fmla="*/ 1287058 w 1312076"/>
                      <a:gd name="connsiteY7" fmla="*/ 631559 h 2053946"/>
                      <a:gd name="connsiteX8" fmla="*/ 1312076 w 1312076"/>
                      <a:gd name="connsiteY8" fmla="*/ 0 h 2053946"/>
                      <a:gd name="connsiteX0" fmla="*/ 0 w 1312076"/>
                      <a:gd name="connsiteY0" fmla="*/ 2053946 h 2053946"/>
                      <a:gd name="connsiteX1" fmla="*/ 813987 w 1312076"/>
                      <a:gd name="connsiteY1" fmla="*/ 1436760 h 2053946"/>
                      <a:gd name="connsiteX2" fmla="*/ 1078410 w 1312076"/>
                      <a:gd name="connsiteY2" fmla="*/ 1143146 h 2053946"/>
                      <a:gd name="connsiteX3" fmla="*/ 1082145 w 1312076"/>
                      <a:gd name="connsiteY3" fmla="*/ 965219 h 2053946"/>
                      <a:gd name="connsiteX4" fmla="*/ 1154390 w 1312076"/>
                      <a:gd name="connsiteY4" fmla="*/ 881759 h 2053946"/>
                      <a:gd name="connsiteX5" fmla="*/ 1169727 w 1312076"/>
                      <a:gd name="connsiteY5" fmla="*/ 779335 h 2053946"/>
                      <a:gd name="connsiteX6" fmla="*/ 1287058 w 1312076"/>
                      <a:gd name="connsiteY6" fmla="*/ 631559 h 2053946"/>
                      <a:gd name="connsiteX7" fmla="*/ 1312076 w 1312076"/>
                      <a:gd name="connsiteY7" fmla="*/ 0 h 2053946"/>
                      <a:gd name="connsiteX0" fmla="*/ 0 w 1312076"/>
                      <a:gd name="connsiteY0" fmla="*/ 2053946 h 2053946"/>
                      <a:gd name="connsiteX1" fmla="*/ 1078410 w 1312076"/>
                      <a:gd name="connsiteY1" fmla="*/ 1143146 h 2053946"/>
                      <a:gd name="connsiteX2" fmla="*/ 1082145 w 1312076"/>
                      <a:gd name="connsiteY2" fmla="*/ 965219 h 2053946"/>
                      <a:gd name="connsiteX3" fmla="*/ 1154390 w 1312076"/>
                      <a:gd name="connsiteY3" fmla="*/ 881759 h 2053946"/>
                      <a:gd name="connsiteX4" fmla="*/ 1169727 w 1312076"/>
                      <a:gd name="connsiteY4" fmla="*/ 779335 h 2053946"/>
                      <a:gd name="connsiteX5" fmla="*/ 1287058 w 1312076"/>
                      <a:gd name="connsiteY5" fmla="*/ 631559 h 2053946"/>
                      <a:gd name="connsiteX6" fmla="*/ 1312076 w 1312076"/>
                      <a:gd name="connsiteY6" fmla="*/ 0 h 2053946"/>
                      <a:gd name="connsiteX0" fmla="*/ 0 w 1312076"/>
                      <a:gd name="connsiteY0" fmla="*/ 2053946 h 2053946"/>
                      <a:gd name="connsiteX1" fmla="*/ 1082145 w 1312076"/>
                      <a:gd name="connsiteY1" fmla="*/ 965219 h 2053946"/>
                      <a:gd name="connsiteX2" fmla="*/ 1154390 w 1312076"/>
                      <a:gd name="connsiteY2" fmla="*/ 881759 h 2053946"/>
                      <a:gd name="connsiteX3" fmla="*/ 1169727 w 1312076"/>
                      <a:gd name="connsiteY3" fmla="*/ 779335 h 2053946"/>
                      <a:gd name="connsiteX4" fmla="*/ 1287058 w 1312076"/>
                      <a:gd name="connsiteY4" fmla="*/ 631559 h 2053946"/>
                      <a:gd name="connsiteX5" fmla="*/ 1312076 w 1312076"/>
                      <a:gd name="connsiteY5" fmla="*/ 0 h 2053946"/>
                      <a:gd name="connsiteX0" fmla="*/ 0 w 1312076"/>
                      <a:gd name="connsiteY0" fmla="*/ 2053946 h 2053946"/>
                      <a:gd name="connsiteX1" fmla="*/ 1154390 w 1312076"/>
                      <a:gd name="connsiteY1" fmla="*/ 881759 h 2053946"/>
                      <a:gd name="connsiteX2" fmla="*/ 1169727 w 1312076"/>
                      <a:gd name="connsiteY2" fmla="*/ 779335 h 2053946"/>
                      <a:gd name="connsiteX3" fmla="*/ 1287058 w 1312076"/>
                      <a:gd name="connsiteY3" fmla="*/ 631559 h 2053946"/>
                      <a:gd name="connsiteX4" fmla="*/ 1312076 w 1312076"/>
                      <a:gd name="connsiteY4" fmla="*/ 0 h 2053946"/>
                      <a:gd name="connsiteX0" fmla="*/ 0 w 1312076"/>
                      <a:gd name="connsiteY0" fmla="*/ 2053946 h 2053946"/>
                      <a:gd name="connsiteX1" fmla="*/ 1169727 w 1312076"/>
                      <a:gd name="connsiteY1" fmla="*/ 779335 h 2053946"/>
                      <a:gd name="connsiteX2" fmla="*/ 1287058 w 1312076"/>
                      <a:gd name="connsiteY2" fmla="*/ 631559 h 2053946"/>
                      <a:gd name="connsiteX3" fmla="*/ 1312076 w 1312076"/>
                      <a:gd name="connsiteY3" fmla="*/ 0 h 2053946"/>
                      <a:gd name="connsiteX0" fmla="*/ 0 w 1312076"/>
                      <a:gd name="connsiteY0" fmla="*/ 2053946 h 2053946"/>
                      <a:gd name="connsiteX1" fmla="*/ 1287058 w 1312076"/>
                      <a:gd name="connsiteY1" fmla="*/ 631559 h 2053946"/>
                      <a:gd name="connsiteX2" fmla="*/ 1312076 w 1312076"/>
                      <a:gd name="connsiteY2" fmla="*/ 0 h 2053946"/>
                      <a:gd name="connsiteX0" fmla="*/ 0 w 1312076"/>
                      <a:gd name="connsiteY0" fmla="*/ 2053946 h 2053946"/>
                      <a:gd name="connsiteX1" fmla="*/ 1312076 w 1312076"/>
                      <a:gd name="connsiteY1" fmla="*/ 0 h 2053946"/>
                      <a:gd name="connsiteX0" fmla="*/ 0 w 1528060"/>
                      <a:gd name="connsiteY0" fmla="*/ 1435670 h 1435670"/>
                      <a:gd name="connsiteX1" fmla="*/ 1528060 w 1528060"/>
                      <a:gd name="connsiteY1" fmla="*/ 0 h 1435670"/>
                      <a:gd name="connsiteX0" fmla="*/ 0 w 711766"/>
                      <a:gd name="connsiteY0" fmla="*/ 188318 h 188318"/>
                      <a:gd name="connsiteX1" fmla="*/ 711766 w 711766"/>
                      <a:gd name="connsiteY1" fmla="*/ 0 h 188318"/>
                      <a:gd name="connsiteX0" fmla="*/ 0 w 248035"/>
                      <a:gd name="connsiteY0" fmla="*/ 0 h 122169"/>
                      <a:gd name="connsiteX1" fmla="*/ 248035 w 248035"/>
                      <a:gd name="connsiteY1" fmla="*/ 122169 h 122169"/>
                      <a:gd name="connsiteX0" fmla="*/ 0 w 248035"/>
                      <a:gd name="connsiteY0" fmla="*/ 0 h 122169"/>
                      <a:gd name="connsiteX1" fmla="*/ 53579 w 248035"/>
                      <a:gd name="connsiteY1" fmla="*/ 101545 h 122169"/>
                      <a:gd name="connsiteX2" fmla="*/ 248035 w 248035"/>
                      <a:gd name="connsiteY2" fmla="*/ 122169 h 122169"/>
                      <a:gd name="connsiteX0" fmla="*/ 0 w 248035"/>
                      <a:gd name="connsiteY0" fmla="*/ 0 h 108670"/>
                      <a:gd name="connsiteX1" fmla="*/ 53579 w 248035"/>
                      <a:gd name="connsiteY1" fmla="*/ 101545 h 108670"/>
                      <a:gd name="connsiteX2" fmla="*/ 248035 w 248035"/>
                      <a:gd name="connsiteY2" fmla="*/ 108670 h 108670"/>
                      <a:gd name="connsiteX0" fmla="*/ 0 w 263916"/>
                      <a:gd name="connsiteY0" fmla="*/ 0 h 130269"/>
                      <a:gd name="connsiteX1" fmla="*/ 69460 w 263916"/>
                      <a:gd name="connsiteY1" fmla="*/ 123144 h 130269"/>
                      <a:gd name="connsiteX2" fmla="*/ 263916 w 263916"/>
                      <a:gd name="connsiteY2" fmla="*/ 130269 h 130269"/>
                      <a:gd name="connsiteX0" fmla="*/ 0 w 594245"/>
                      <a:gd name="connsiteY0" fmla="*/ 0 h 97870"/>
                      <a:gd name="connsiteX1" fmla="*/ 399789 w 594245"/>
                      <a:gd name="connsiteY1" fmla="*/ 90745 h 97870"/>
                      <a:gd name="connsiteX2" fmla="*/ 594245 w 594245"/>
                      <a:gd name="connsiteY2" fmla="*/ 97870 h 97870"/>
                      <a:gd name="connsiteX0" fmla="*/ 0 w 2550809"/>
                      <a:gd name="connsiteY0" fmla="*/ 153219 h 243964"/>
                      <a:gd name="connsiteX1" fmla="*/ 399789 w 2550809"/>
                      <a:gd name="connsiteY1" fmla="*/ 243964 h 243964"/>
                      <a:gd name="connsiteX2" fmla="*/ 2550809 w 2550809"/>
                      <a:gd name="connsiteY2" fmla="*/ 0 h 243964"/>
                      <a:gd name="connsiteX0" fmla="*/ 0 w 2550809"/>
                      <a:gd name="connsiteY0" fmla="*/ 153219 h 179167"/>
                      <a:gd name="connsiteX1" fmla="*/ 504605 w 2550809"/>
                      <a:gd name="connsiteY1" fmla="*/ 179167 h 179167"/>
                      <a:gd name="connsiteX2" fmla="*/ 2550809 w 2550809"/>
                      <a:gd name="connsiteY2" fmla="*/ 0 h 179167"/>
                      <a:gd name="connsiteX0" fmla="*/ 0 w 2550809"/>
                      <a:gd name="connsiteY0" fmla="*/ 153219 h 190007"/>
                      <a:gd name="connsiteX1" fmla="*/ 504605 w 2550809"/>
                      <a:gd name="connsiteY1" fmla="*/ 179167 h 190007"/>
                      <a:gd name="connsiteX2" fmla="*/ 1197110 w 2550809"/>
                      <a:gd name="connsiteY2" fmla="*/ 187665 h 190007"/>
                      <a:gd name="connsiteX3" fmla="*/ 2550809 w 2550809"/>
                      <a:gd name="connsiteY3" fmla="*/ 0 h 190007"/>
                      <a:gd name="connsiteX0" fmla="*/ 0 w 2550809"/>
                      <a:gd name="connsiteY0" fmla="*/ 184244 h 221032"/>
                      <a:gd name="connsiteX1" fmla="*/ 504605 w 2550809"/>
                      <a:gd name="connsiteY1" fmla="*/ 210192 h 221032"/>
                      <a:gd name="connsiteX2" fmla="*/ 1197110 w 2550809"/>
                      <a:gd name="connsiteY2" fmla="*/ 218690 h 221032"/>
                      <a:gd name="connsiteX3" fmla="*/ 1359099 w 2550809"/>
                      <a:gd name="connsiteY3" fmla="*/ 0 h 221032"/>
                      <a:gd name="connsiteX4" fmla="*/ 2550809 w 2550809"/>
                      <a:gd name="connsiteY4" fmla="*/ 31025 h 221032"/>
                      <a:gd name="connsiteX0" fmla="*/ 0 w 2550809"/>
                      <a:gd name="connsiteY0" fmla="*/ 222098 h 258886"/>
                      <a:gd name="connsiteX1" fmla="*/ 504605 w 2550809"/>
                      <a:gd name="connsiteY1" fmla="*/ 248046 h 258886"/>
                      <a:gd name="connsiteX2" fmla="*/ 1197110 w 2550809"/>
                      <a:gd name="connsiteY2" fmla="*/ 256544 h 258886"/>
                      <a:gd name="connsiteX3" fmla="*/ 1359099 w 2550809"/>
                      <a:gd name="connsiteY3" fmla="*/ 37854 h 258886"/>
                      <a:gd name="connsiteX4" fmla="*/ 1698956 w 2550809"/>
                      <a:gd name="connsiteY4" fmla="*/ 57 h 258886"/>
                      <a:gd name="connsiteX5" fmla="*/ 2550809 w 2550809"/>
                      <a:gd name="connsiteY5" fmla="*/ 68879 h 258886"/>
                      <a:gd name="connsiteX0" fmla="*/ 0 w 2550809"/>
                      <a:gd name="connsiteY0" fmla="*/ 222098 h 258886"/>
                      <a:gd name="connsiteX1" fmla="*/ 504605 w 2550809"/>
                      <a:gd name="connsiteY1" fmla="*/ 248046 h 258886"/>
                      <a:gd name="connsiteX2" fmla="*/ 1197110 w 2550809"/>
                      <a:gd name="connsiteY2" fmla="*/ 256544 h 258886"/>
                      <a:gd name="connsiteX3" fmla="*/ 1359099 w 2550809"/>
                      <a:gd name="connsiteY3" fmla="*/ 37854 h 258886"/>
                      <a:gd name="connsiteX4" fmla="*/ 1698956 w 2550809"/>
                      <a:gd name="connsiteY4" fmla="*/ 57 h 258886"/>
                      <a:gd name="connsiteX5" fmla="*/ 1810125 w 2550809"/>
                      <a:gd name="connsiteY5" fmla="*/ 18956 h 258886"/>
                      <a:gd name="connsiteX6" fmla="*/ 2550809 w 2550809"/>
                      <a:gd name="connsiteY6" fmla="*/ 68879 h 258886"/>
                      <a:gd name="connsiteX0" fmla="*/ 0 w 2550809"/>
                      <a:gd name="connsiteY0" fmla="*/ 263147 h 299935"/>
                      <a:gd name="connsiteX1" fmla="*/ 504605 w 2550809"/>
                      <a:gd name="connsiteY1" fmla="*/ 289095 h 299935"/>
                      <a:gd name="connsiteX2" fmla="*/ 1197110 w 2550809"/>
                      <a:gd name="connsiteY2" fmla="*/ 297593 h 299935"/>
                      <a:gd name="connsiteX3" fmla="*/ 1359099 w 2550809"/>
                      <a:gd name="connsiteY3" fmla="*/ 78903 h 299935"/>
                      <a:gd name="connsiteX4" fmla="*/ 1698956 w 2550809"/>
                      <a:gd name="connsiteY4" fmla="*/ 41106 h 299935"/>
                      <a:gd name="connsiteX5" fmla="*/ 1810125 w 2550809"/>
                      <a:gd name="connsiteY5" fmla="*/ 60005 h 299935"/>
                      <a:gd name="connsiteX6" fmla="*/ 2169040 w 2550809"/>
                      <a:gd name="connsiteY6" fmla="*/ 608 h 299935"/>
                      <a:gd name="connsiteX7" fmla="*/ 2550809 w 2550809"/>
                      <a:gd name="connsiteY7" fmla="*/ 109928 h 299935"/>
                      <a:gd name="connsiteX0" fmla="*/ 0 w 2550809"/>
                      <a:gd name="connsiteY0" fmla="*/ 263147 h 299935"/>
                      <a:gd name="connsiteX1" fmla="*/ 504605 w 2550809"/>
                      <a:gd name="connsiteY1" fmla="*/ 289095 h 299935"/>
                      <a:gd name="connsiteX2" fmla="*/ 1197110 w 2550809"/>
                      <a:gd name="connsiteY2" fmla="*/ 297593 h 299935"/>
                      <a:gd name="connsiteX3" fmla="*/ 1359099 w 2550809"/>
                      <a:gd name="connsiteY3" fmla="*/ 78903 h 299935"/>
                      <a:gd name="connsiteX4" fmla="*/ 1698956 w 2550809"/>
                      <a:gd name="connsiteY4" fmla="*/ 41106 h 299935"/>
                      <a:gd name="connsiteX5" fmla="*/ 1810125 w 2550809"/>
                      <a:gd name="connsiteY5" fmla="*/ 60005 h 299935"/>
                      <a:gd name="connsiteX6" fmla="*/ 2169040 w 2550809"/>
                      <a:gd name="connsiteY6" fmla="*/ 608 h 299935"/>
                      <a:gd name="connsiteX7" fmla="*/ 2305618 w 2550809"/>
                      <a:gd name="connsiteY7" fmla="*/ 11407 h 299935"/>
                      <a:gd name="connsiteX8" fmla="*/ 2550809 w 2550809"/>
                      <a:gd name="connsiteY8" fmla="*/ 109928 h 299935"/>
                      <a:gd name="connsiteX0" fmla="*/ 0 w 2305618"/>
                      <a:gd name="connsiteY0" fmla="*/ 263147 h 299935"/>
                      <a:gd name="connsiteX1" fmla="*/ 504605 w 2305618"/>
                      <a:gd name="connsiteY1" fmla="*/ 289095 h 299935"/>
                      <a:gd name="connsiteX2" fmla="*/ 1197110 w 2305618"/>
                      <a:gd name="connsiteY2" fmla="*/ 297593 h 299935"/>
                      <a:gd name="connsiteX3" fmla="*/ 1359099 w 2305618"/>
                      <a:gd name="connsiteY3" fmla="*/ 78903 h 299935"/>
                      <a:gd name="connsiteX4" fmla="*/ 1698956 w 2305618"/>
                      <a:gd name="connsiteY4" fmla="*/ 41106 h 299935"/>
                      <a:gd name="connsiteX5" fmla="*/ 1810125 w 2305618"/>
                      <a:gd name="connsiteY5" fmla="*/ 60005 h 299935"/>
                      <a:gd name="connsiteX6" fmla="*/ 2169040 w 2305618"/>
                      <a:gd name="connsiteY6" fmla="*/ 608 h 299935"/>
                      <a:gd name="connsiteX7" fmla="*/ 2305618 w 2305618"/>
                      <a:gd name="connsiteY7" fmla="*/ 11407 h 299935"/>
                      <a:gd name="connsiteX0" fmla="*/ 0 w 2169040"/>
                      <a:gd name="connsiteY0" fmla="*/ 263147 h 299935"/>
                      <a:gd name="connsiteX1" fmla="*/ 504605 w 2169040"/>
                      <a:gd name="connsiteY1" fmla="*/ 289095 h 299935"/>
                      <a:gd name="connsiteX2" fmla="*/ 1197110 w 2169040"/>
                      <a:gd name="connsiteY2" fmla="*/ 297593 h 299935"/>
                      <a:gd name="connsiteX3" fmla="*/ 1359099 w 2169040"/>
                      <a:gd name="connsiteY3" fmla="*/ 78903 h 299935"/>
                      <a:gd name="connsiteX4" fmla="*/ 1698956 w 2169040"/>
                      <a:gd name="connsiteY4" fmla="*/ 41106 h 299935"/>
                      <a:gd name="connsiteX5" fmla="*/ 1810125 w 2169040"/>
                      <a:gd name="connsiteY5" fmla="*/ 60005 h 299935"/>
                      <a:gd name="connsiteX6" fmla="*/ 2169040 w 2169040"/>
                      <a:gd name="connsiteY6" fmla="*/ 608 h 299935"/>
                      <a:gd name="connsiteX0" fmla="*/ 0 w 2054695"/>
                      <a:gd name="connsiteY0" fmla="*/ 273874 h 310662"/>
                      <a:gd name="connsiteX1" fmla="*/ 504605 w 2054695"/>
                      <a:gd name="connsiteY1" fmla="*/ 299822 h 310662"/>
                      <a:gd name="connsiteX2" fmla="*/ 1197110 w 2054695"/>
                      <a:gd name="connsiteY2" fmla="*/ 308320 h 310662"/>
                      <a:gd name="connsiteX3" fmla="*/ 1359099 w 2054695"/>
                      <a:gd name="connsiteY3" fmla="*/ 89630 h 310662"/>
                      <a:gd name="connsiteX4" fmla="*/ 1698956 w 2054695"/>
                      <a:gd name="connsiteY4" fmla="*/ 51833 h 310662"/>
                      <a:gd name="connsiteX5" fmla="*/ 1810125 w 2054695"/>
                      <a:gd name="connsiteY5" fmla="*/ 70732 h 310662"/>
                      <a:gd name="connsiteX6" fmla="*/ 2054695 w 2054695"/>
                      <a:gd name="connsiteY6" fmla="*/ 536 h 310662"/>
                      <a:gd name="connsiteX0" fmla="*/ 0 w 1810125"/>
                      <a:gd name="connsiteY0" fmla="*/ 222099 h 258887"/>
                      <a:gd name="connsiteX1" fmla="*/ 504605 w 1810125"/>
                      <a:gd name="connsiteY1" fmla="*/ 248047 h 258887"/>
                      <a:gd name="connsiteX2" fmla="*/ 1197110 w 1810125"/>
                      <a:gd name="connsiteY2" fmla="*/ 256545 h 258887"/>
                      <a:gd name="connsiteX3" fmla="*/ 1359099 w 1810125"/>
                      <a:gd name="connsiteY3" fmla="*/ 37855 h 258887"/>
                      <a:gd name="connsiteX4" fmla="*/ 1698956 w 1810125"/>
                      <a:gd name="connsiteY4" fmla="*/ 58 h 258887"/>
                      <a:gd name="connsiteX5" fmla="*/ 1810125 w 1810125"/>
                      <a:gd name="connsiteY5" fmla="*/ 18957 h 258887"/>
                      <a:gd name="connsiteX0" fmla="*/ 0 w 1698956"/>
                      <a:gd name="connsiteY0" fmla="*/ 222099 h 258887"/>
                      <a:gd name="connsiteX1" fmla="*/ 504605 w 1698956"/>
                      <a:gd name="connsiteY1" fmla="*/ 248047 h 258887"/>
                      <a:gd name="connsiteX2" fmla="*/ 1197110 w 1698956"/>
                      <a:gd name="connsiteY2" fmla="*/ 256545 h 258887"/>
                      <a:gd name="connsiteX3" fmla="*/ 1359099 w 1698956"/>
                      <a:gd name="connsiteY3" fmla="*/ 37855 h 258887"/>
                      <a:gd name="connsiteX4" fmla="*/ 1698956 w 1698956"/>
                      <a:gd name="connsiteY4" fmla="*/ 58 h 258887"/>
                      <a:gd name="connsiteX0" fmla="*/ 0 w 1359099"/>
                      <a:gd name="connsiteY0" fmla="*/ 184244 h 221032"/>
                      <a:gd name="connsiteX1" fmla="*/ 504605 w 1359099"/>
                      <a:gd name="connsiteY1" fmla="*/ 210192 h 221032"/>
                      <a:gd name="connsiteX2" fmla="*/ 1197110 w 1359099"/>
                      <a:gd name="connsiteY2" fmla="*/ 218690 h 221032"/>
                      <a:gd name="connsiteX3" fmla="*/ 1359099 w 1359099"/>
                      <a:gd name="connsiteY3" fmla="*/ 0 h 221032"/>
                      <a:gd name="connsiteX0" fmla="*/ 0 w 1197110"/>
                      <a:gd name="connsiteY0" fmla="*/ 0 h 36788"/>
                      <a:gd name="connsiteX1" fmla="*/ 504605 w 1197110"/>
                      <a:gd name="connsiteY1" fmla="*/ 25948 h 36788"/>
                      <a:gd name="connsiteX2" fmla="*/ 1197110 w 1197110"/>
                      <a:gd name="connsiteY2" fmla="*/ 34446 h 36788"/>
                      <a:gd name="connsiteX0" fmla="*/ 0 w 504605"/>
                      <a:gd name="connsiteY0" fmla="*/ 0 h 25948"/>
                      <a:gd name="connsiteX1" fmla="*/ 504605 w 504605"/>
                      <a:gd name="connsiteY1" fmla="*/ 25948 h 25948"/>
                      <a:gd name="connsiteX0" fmla="*/ 0 w 569046"/>
                      <a:gd name="connsiteY0" fmla="*/ 985062 h 985225"/>
                      <a:gd name="connsiteX1" fmla="*/ 569046 w 569046"/>
                      <a:gd name="connsiteY1" fmla="*/ 163 h 985225"/>
                      <a:gd name="connsiteX0" fmla="*/ 0 w 475315"/>
                      <a:gd name="connsiteY0" fmla="*/ 109630 h 110761"/>
                      <a:gd name="connsiteX1" fmla="*/ 475315 w 475315"/>
                      <a:gd name="connsiteY1" fmla="*/ 1131 h 110761"/>
                      <a:gd name="connsiteX0" fmla="*/ 0 w 475315"/>
                      <a:gd name="connsiteY0" fmla="*/ 109054 h 234447"/>
                      <a:gd name="connsiteX1" fmla="*/ 309251 w 475315"/>
                      <a:gd name="connsiteY1" fmla="*/ 228785 h 234447"/>
                      <a:gd name="connsiteX2" fmla="*/ 475315 w 475315"/>
                      <a:gd name="connsiteY2" fmla="*/ 555 h 234447"/>
                      <a:gd name="connsiteX0" fmla="*/ 0 w 475315"/>
                      <a:gd name="connsiteY0" fmla="*/ 108499 h 108499"/>
                      <a:gd name="connsiteX1" fmla="*/ 475315 w 475315"/>
                      <a:gd name="connsiteY1" fmla="*/ 0 h 108499"/>
                      <a:gd name="connsiteX0" fmla="*/ 0 w 141397"/>
                      <a:gd name="connsiteY0" fmla="*/ 302700 h 302700"/>
                      <a:gd name="connsiteX1" fmla="*/ 141397 w 141397"/>
                      <a:gd name="connsiteY1" fmla="*/ 0 h 302700"/>
                      <a:gd name="connsiteX0" fmla="*/ 0 w 651062"/>
                      <a:gd name="connsiteY0" fmla="*/ 118457 h 118457"/>
                      <a:gd name="connsiteX1" fmla="*/ 651062 w 651062"/>
                      <a:gd name="connsiteY1" fmla="*/ 0 h 118457"/>
                      <a:gd name="connsiteX0" fmla="*/ 0 w 123822"/>
                      <a:gd name="connsiteY0" fmla="*/ 93559 h 93559"/>
                      <a:gd name="connsiteX1" fmla="*/ 123822 w 123822"/>
                      <a:gd name="connsiteY1" fmla="*/ 0 h 93559"/>
                    </a:gdLst>
                    <a:ahLst/>
                    <a:cxnLst>
                      <a:cxn ang="0">
                        <a:pos x="connsiteX0" y="connsiteY0"/>
                      </a:cxn>
                      <a:cxn ang="0">
                        <a:pos x="connsiteX1" y="connsiteY1"/>
                      </a:cxn>
                    </a:cxnLst>
                    <a:rect l="l" t="t" r="r" b="b"/>
                    <a:pathLst>
                      <a:path w="123822" h="93559">
                        <a:moveTo>
                          <a:pt x="0" y="93559"/>
                        </a:moveTo>
                        <a:lnTo>
                          <a:pt x="123822" y="0"/>
                        </a:lnTo>
                      </a:path>
                    </a:pathLst>
                  </a:custGeom>
                  <a:noFill/>
                  <a:ln w="76200" cap="flat" cmpd="sng" algn="ctr">
                    <a:solidFill>
                      <a:srgbClr val="FF0000">
                        <a:alpha val="80000"/>
                      </a:srgbClr>
                    </a:solidFill>
                    <a:prstDash val="solid"/>
                    <a:round/>
                    <a:headEnd type="none" w="med" len="med"/>
                    <a:tailEnd type="none" w="med" len="med"/>
                  </a:ln>
                  <a:effectLst/>
                </p:spPr>
                <p:txBody>
                  <a:bodyPr lIns="65306" tIns="32653" rIns="65306" bIns="32653" anchor="ctr"/>
                  <a:lstStyle/>
                  <a:p>
                    <a:pPr algn="ctr">
                      <a:defRPr/>
                    </a:pPr>
                    <a:endParaRPr lang="ja-JP" altLang="en-US">
                      <a:ea typeface="ＭＳ Ｐゴシック" charset="-128"/>
                    </a:endParaRPr>
                  </a:p>
                </p:txBody>
              </p:sp>
              <p:cxnSp>
                <p:nvCxnSpPr>
                  <p:cNvPr id="116" name="直線矢印コネクタ 115"/>
                  <p:cNvCxnSpPr/>
                  <p:nvPr/>
                </p:nvCxnSpPr>
                <p:spPr>
                  <a:xfrm flipH="1">
                    <a:off x="4355976" y="4337795"/>
                    <a:ext cx="2149269" cy="10119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Text Box 6837"/>
                  <p:cNvSpPr txBox="1">
                    <a:spLocks noChangeArrowheads="1"/>
                  </p:cNvSpPr>
                  <p:nvPr/>
                </p:nvSpPr>
                <p:spPr bwMode="auto">
                  <a:xfrm>
                    <a:off x="3648823" y="4316051"/>
                    <a:ext cx="584754" cy="17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南海本線</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5596736" y="6400510"/>
                    <a:ext cx="880061" cy="4126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凡例</a:t>
                    </a:r>
                    <a:r>
                      <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府県境</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寝屋川流域</a:t>
                    </a:r>
                    <a:endPar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420735" y="6606834"/>
                    <a:ext cx="452305" cy="194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73</a:t>
                    </a:r>
                    <a:endParaRPr kumimoji="1" lang="ja-JP" altLang="en-US" sz="1200" dirty="0">
                      <a:solidFill>
                        <a:schemeClr val="tx1"/>
                      </a:solidFill>
                    </a:endParaRPr>
                  </a:p>
                </p:txBody>
              </p:sp>
            </p:grpSp>
            <p:sp>
              <p:nvSpPr>
                <p:cNvPr id="100" name="フリーフォーム 99"/>
                <p:cNvSpPr/>
                <p:nvPr/>
              </p:nvSpPr>
              <p:spPr bwMode="auto">
                <a:xfrm>
                  <a:off x="2374502" y="349571"/>
                  <a:ext cx="4092466" cy="5962060"/>
                </a:xfrm>
                <a:custGeom>
                  <a:avLst/>
                  <a:gdLst>
                    <a:gd name="connsiteX0" fmla="*/ 736600 w 1197443"/>
                    <a:gd name="connsiteY0" fmla="*/ 1308100 h 1308100"/>
                    <a:gd name="connsiteX1" fmla="*/ 1143000 w 1197443"/>
                    <a:gd name="connsiteY1" fmla="*/ 825500 h 1308100"/>
                    <a:gd name="connsiteX2" fmla="*/ 1181100 w 1197443"/>
                    <a:gd name="connsiteY2" fmla="*/ 457200 h 1308100"/>
                    <a:gd name="connsiteX3" fmla="*/ 1028700 w 1197443"/>
                    <a:gd name="connsiteY3" fmla="*/ 228600 h 1308100"/>
                    <a:gd name="connsiteX4" fmla="*/ 673100 w 1197443"/>
                    <a:gd name="connsiteY4" fmla="*/ 114300 h 1308100"/>
                    <a:gd name="connsiteX5" fmla="*/ 266700 w 1197443"/>
                    <a:gd name="connsiteY5" fmla="*/ 50800 h 1308100"/>
                    <a:gd name="connsiteX6" fmla="*/ 0 w 1197443"/>
                    <a:gd name="connsiteY6" fmla="*/ 0 h 1308100"/>
                    <a:gd name="connsiteX0" fmla="*/ 476828 w 1109356"/>
                    <a:gd name="connsiteY0" fmla="*/ 1356698 h 1356698"/>
                    <a:gd name="connsiteX1" fmla="*/ 883228 w 1109356"/>
                    <a:gd name="connsiteY1" fmla="*/ 874098 h 1356698"/>
                    <a:gd name="connsiteX2" fmla="*/ 921328 w 1109356"/>
                    <a:gd name="connsiteY2" fmla="*/ 505798 h 1356698"/>
                    <a:gd name="connsiteX3" fmla="*/ 768928 w 1109356"/>
                    <a:gd name="connsiteY3" fmla="*/ 277198 h 1356698"/>
                    <a:gd name="connsiteX4" fmla="*/ 413328 w 1109356"/>
                    <a:gd name="connsiteY4" fmla="*/ 162898 h 1356698"/>
                    <a:gd name="connsiteX5" fmla="*/ 6928 w 1109356"/>
                    <a:gd name="connsiteY5" fmla="*/ 99398 h 1356698"/>
                    <a:gd name="connsiteX6" fmla="*/ 1106012 w 1109356"/>
                    <a:gd name="connsiteY6" fmla="*/ 0 h 1356698"/>
                    <a:gd name="connsiteX0" fmla="*/ 0 w 1324948"/>
                    <a:gd name="connsiteY0" fmla="*/ 1642887 h 1642887"/>
                    <a:gd name="connsiteX1" fmla="*/ 1098821 w 1324948"/>
                    <a:gd name="connsiteY1" fmla="*/ 874098 h 1642887"/>
                    <a:gd name="connsiteX2" fmla="*/ 1136921 w 1324948"/>
                    <a:gd name="connsiteY2" fmla="*/ 505798 h 1642887"/>
                    <a:gd name="connsiteX3" fmla="*/ 984521 w 1324948"/>
                    <a:gd name="connsiteY3" fmla="*/ 277198 h 1642887"/>
                    <a:gd name="connsiteX4" fmla="*/ 628921 w 1324948"/>
                    <a:gd name="connsiteY4" fmla="*/ 162898 h 1642887"/>
                    <a:gd name="connsiteX5" fmla="*/ 222521 w 1324948"/>
                    <a:gd name="connsiteY5" fmla="*/ 99398 h 1642887"/>
                    <a:gd name="connsiteX6" fmla="*/ 1321605 w 1324948"/>
                    <a:gd name="connsiteY6" fmla="*/ 0 h 1642887"/>
                    <a:gd name="connsiteX0" fmla="*/ 0 w 1324948"/>
                    <a:gd name="connsiteY0" fmla="*/ 1642887 h 1642887"/>
                    <a:gd name="connsiteX1" fmla="*/ 213678 w 1324948"/>
                    <a:gd name="connsiteY1" fmla="*/ 1416511 h 1642887"/>
                    <a:gd name="connsiteX2" fmla="*/ 1098821 w 1324948"/>
                    <a:gd name="connsiteY2" fmla="*/ 874098 h 1642887"/>
                    <a:gd name="connsiteX3" fmla="*/ 1136921 w 1324948"/>
                    <a:gd name="connsiteY3" fmla="*/ 505798 h 1642887"/>
                    <a:gd name="connsiteX4" fmla="*/ 984521 w 1324948"/>
                    <a:gd name="connsiteY4" fmla="*/ 277198 h 1642887"/>
                    <a:gd name="connsiteX5" fmla="*/ 628921 w 1324948"/>
                    <a:gd name="connsiteY5" fmla="*/ 162898 h 1642887"/>
                    <a:gd name="connsiteX6" fmla="*/ 222521 w 1324948"/>
                    <a:gd name="connsiteY6" fmla="*/ 99398 h 1642887"/>
                    <a:gd name="connsiteX7" fmla="*/ 1321605 w 1324948"/>
                    <a:gd name="connsiteY7"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1098821 w 1324948"/>
                    <a:gd name="connsiteY3" fmla="*/ 874098 h 1642887"/>
                    <a:gd name="connsiteX4" fmla="*/ 1136921 w 1324948"/>
                    <a:gd name="connsiteY4" fmla="*/ 505798 h 1642887"/>
                    <a:gd name="connsiteX5" fmla="*/ 984521 w 1324948"/>
                    <a:gd name="connsiteY5" fmla="*/ 277198 h 1642887"/>
                    <a:gd name="connsiteX6" fmla="*/ 628921 w 1324948"/>
                    <a:gd name="connsiteY6" fmla="*/ 162898 h 1642887"/>
                    <a:gd name="connsiteX7" fmla="*/ 222521 w 1324948"/>
                    <a:gd name="connsiteY7" fmla="*/ 99398 h 1642887"/>
                    <a:gd name="connsiteX8" fmla="*/ 1321605 w 1324948"/>
                    <a:gd name="connsiteY8"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1098821 w 1324948"/>
                    <a:gd name="connsiteY4" fmla="*/ 874098 h 1642887"/>
                    <a:gd name="connsiteX5" fmla="*/ 1136921 w 1324948"/>
                    <a:gd name="connsiteY5" fmla="*/ 505798 h 1642887"/>
                    <a:gd name="connsiteX6" fmla="*/ 984521 w 1324948"/>
                    <a:gd name="connsiteY6" fmla="*/ 277198 h 1642887"/>
                    <a:gd name="connsiteX7" fmla="*/ 628921 w 1324948"/>
                    <a:gd name="connsiteY7" fmla="*/ 162898 h 1642887"/>
                    <a:gd name="connsiteX8" fmla="*/ 222521 w 1324948"/>
                    <a:gd name="connsiteY8" fmla="*/ 99398 h 1642887"/>
                    <a:gd name="connsiteX9" fmla="*/ 1321605 w 1324948"/>
                    <a:gd name="connsiteY9"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98821 w 1324948"/>
                    <a:gd name="connsiteY5" fmla="*/ 874098 h 1642887"/>
                    <a:gd name="connsiteX6" fmla="*/ 1136921 w 1324948"/>
                    <a:gd name="connsiteY6" fmla="*/ 505798 h 1642887"/>
                    <a:gd name="connsiteX7" fmla="*/ 984521 w 1324948"/>
                    <a:gd name="connsiteY7" fmla="*/ 277198 h 1642887"/>
                    <a:gd name="connsiteX8" fmla="*/ 628921 w 1324948"/>
                    <a:gd name="connsiteY8" fmla="*/ 162898 h 1642887"/>
                    <a:gd name="connsiteX9" fmla="*/ 222521 w 1324948"/>
                    <a:gd name="connsiteY9" fmla="*/ 99398 h 1642887"/>
                    <a:gd name="connsiteX10" fmla="*/ 1321605 w 1324948"/>
                    <a:gd name="connsiteY10"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98821 w 1324948"/>
                    <a:gd name="connsiteY6" fmla="*/ 874098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222521 w 1324948"/>
                    <a:gd name="connsiteY9" fmla="*/ 99398 h 1642887"/>
                    <a:gd name="connsiteX10" fmla="*/ 1321605 w 1324948"/>
                    <a:gd name="connsiteY10" fmla="*/ 0 h 1642887"/>
                    <a:gd name="connsiteX0" fmla="*/ 0 w 1321605"/>
                    <a:gd name="connsiteY0" fmla="*/ 1642887 h 1642887"/>
                    <a:gd name="connsiteX1" fmla="*/ 213678 w 1321605"/>
                    <a:gd name="connsiteY1" fmla="*/ 1416511 h 1642887"/>
                    <a:gd name="connsiteX2" fmla="*/ 430456 w 1321605"/>
                    <a:gd name="connsiteY2" fmla="*/ 1284891 h 1642887"/>
                    <a:gd name="connsiteX3" fmla="*/ 630560 w 1321605"/>
                    <a:gd name="connsiteY3" fmla="*/ 1104672 h 1642887"/>
                    <a:gd name="connsiteX4" fmla="*/ 813987 w 1321605"/>
                    <a:gd name="connsiteY4" fmla="*/ 1025701 h 1642887"/>
                    <a:gd name="connsiteX5" fmla="*/ 1078410 w 1321605"/>
                    <a:gd name="connsiteY5" fmla="*/ 732087 h 1642887"/>
                    <a:gd name="connsiteX6" fmla="*/ 1082145 w 1321605"/>
                    <a:gd name="connsiteY6" fmla="*/ 554160 h 1642887"/>
                    <a:gd name="connsiteX7" fmla="*/ 1170272 w 1321605"/>
                    <a:gd name="connsiteY7" fmla="*/ 400502 h 1642887"/>
                    <a:gd name="connsiteX8" fmla="*/ 1268001 w 1321605"/>
                    <a:gd name="connsiteY8" fmla="*/ 184051 h 1642887"/>
                    <a:gd name="connsiteX9" fmla="*/ 1321605 w 1321605"/>
                    <a:gd name="connsiteY9" fmla="*/ 0 h 1642887"/>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68001 w 1312076"/>
                    <a:gd name="connsiteY8" fmla="*/ 595110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430456 w 1312076"/>
                    <a:gd name="connsiteY1" fmla="*/ 1695950 h 2053946"/>
                    <a:gd name="connsiteX2" fmla="*/ 630560 w 1312076"/>
                    <a:gd name="connsiteY2" fmla="*/ 1515731 h 2053946"/>
                    <a:gd name="connsiteX3" fmla="*/ 813987 w 1312076"/>
                    <a:gd name="connsiteY3" fmla="*/ 1436760 h 2053946"/>
                    <a:gd name="connsiteX4" fmla="*/ 1078410 w 1312076"/>
                    <a:gd name="connsiteY4" fmla="*/ 1143146 h 2053946"/>
                    <a:gd name="connsiteX5" fmla="*/ 1082145 w 1312076"/>
                    <a:gd name="connsiteY5" fmla="*/ 965219 h 2053946"/>
                    <a:gd name="connsiteX6" fmla="*/ 1154390 w 1312076"/>
                    <a:gd name="connsiteY6" fmla="*/ 881759 h 2053946"/>
                    <a:gd name="connsiteX7" fmla="*/ 1169727 w 1312076"/>
                    <a:gd name="connsiteY7" fmla="*/ 779335 h 2053946"/>
                    <a:gd name="connsiteX8" fmla="*/ 1287058 w 1312076"/>
                    <a:gd name="connsiteY8" fmla="*/ 631559 h 2053946"/>
                    <a:gd name="connsiteX9" fmla="*/ 1312076 w 1312076"/>
                    <a:gd name="connsiteY9" fmla="*/ 0 h 2053946"/>
                    <a:gd name="connsiteX0" fmla="*/ 0 w 1312076"/>
                    <a:gd name="connsiteY0" fmla="*/ 2053946 h 2053946"/>
                    <a:gd name="connsiteX1" fmla="*/ 630560 w 1312076"/>
                    <a:gd name="connsiteY1" fmla="*/ 1515731 h 2053946"/>
                    <a:gd name="connsiteX2" fmla="*/ 813987 w 1312076"/>
                    <a:gd name="connsiteY2" fmla="*/ 1436760 h 2053946"/>
                    <a:gd name="connsiteX3" fmla="*/ 1078410 w 1312076"/>
                    <a:gd name="connsiteY3" fmla="*/ 1143146 h 2053946"/>
                    <a:gd name="connsiteX4" fmla="*/ 1082145 w 1312076"/>
                    <a:gd name="connsiteY4" fmla="*/ 965219 h 2053946"/>
                    <a:gd name="connsiteX5" fmla="*/ 1154390 w 1312076"/>
                    <a:gd name="connsiteY5" fmla="*/ 881759 h 2053946"/>
                    <a:gd name="connsiteX6" fmla="*/ 1169727 w 1312076"/>
                    <a:gd name="connsiteY6" fmla="*/ 779335 h 2053946"/>
                    <a:gd name="connsiteX7" fmla="*/ 1287058 w 1312076"/>
                    <a:gd name="connsiteY7" fmla="*/ 631559 h 2053946"/>
                    <a:gd name="connsiteX8" fmla="*/ 1312076 w 1312076"/>
                    <a:gd name="connsiteY8" fmla="*/ 0 h 2053946"/>
                    <a:gd name="connsiteX0" fmla="*/ 0 w 1312076"/>
                    <a:gd name="connsiteY0" fmla="*/ 2053946 h 2053946"/>
                    <a:gd name="connsiteX1" fmla="*/ 813987 w 1312076"/>
                    <a:gd name="connsiteY1" fmla="*/ 1436760 h 2053946"/>
                    <a:gd name="connsiteX2" fmla="*/ 1078410 w 1312076"/>
                    <a:gd name="connsiteY2" fmla="*/ 1143146 h 2053946"/>
                    <a:gd name="connsiteX3" fmla="*/ 1082145 w 1312076"/>
                    <a:gd name="connsiteY3" fmla="*/ 965219 h 2053946"/>
                    <a:gd name="connsiteX4" fmla="*/ 1154390 w 1312076"/>
                    <a:gd name="connsiteY4" fmla="*/ 881759 h 2053946"/>
                    <a:gd name="connsiteX5" fmla="*/ 1169727 w 1312076"/>
                    <a:gd name="connsiteY5" fmla="*/ 779335 h 2053946"/>
                    <a:gd name="connsiteX6" fmla="*/ 1287058 w 1312076"/>
                    <a:gd name="connsiteY6" fmla="*/ 631559 h 2053946"/>
                    <a:gd name="connsiteX7" fmla="*/ 1312076 w 1312076"/>
                    <a:gd name="connsiteY7" fmla="*/ 0 h 2053946"/>
                    <a:gd name="connsiteX0" fmla="*/ 0 w 1312076"/>
                    <a:gd name="connsiteY0" fmla="*/ 2053946 h 2053946"/>
                    <a:gd name="connsiteX1" fmla="*/ 1078410 w 1312076"/>
                    <a:gd name="connsiteY1" fmla="*/ 1143146 h 2053946"/>
                    <a:gd name="connsiteX2" fmla="*/ 1082145 w 1312076"/>
                    <a:gd name="connsiteY2" fmla="*/ 965219 h 2053946"/>
                    <a:gd name="connsiteX3" fmla="*/ 1154390 w 1312076"/>
                    <a:gd name="connsiteY3" fmla="*/ 881759 h 2053946"/>
                    <a:gd name="connsiteX4" fmla="*/ 1169727 w 1312076"/>
                    <a:gd name="connsiteY4" fmla="*/ 779335 h 2053946"/>
                    <a:gd name="connsiteX5" fmla="*/ 1287058 w 1312076"/>
                    <a:gd name="connsiteY5" fmla="*/ 631559 h 2053946"/>
                    <a:gd name="connsiteX6" fmla="*/ 1312076 w 1312076"/>
                    <a:gd name="connsiteY6" fmla="*/ 0 h 2053946"/>
                    <a:gd name="connsiteX0" fmla="*/ 0 w 1312076"/>
                    <a:gd name="connsiteY0" fmla="*/ 2053946 h 2053946"/>
                    <a:gd name="connsiteX1" fmla="*/ 1082145 w 1312076"/>
                    <a:gd name="connsiteY1" fmla="*/ 965219 h 2053946"/>
                    <a:gd name="connsiteX2" fmla="*/ 1154390 w 1312076"/>
                    <a:gd name="connsiteY2" fmla="*/ 881759 h 2053946"/>
                    <a:gd name="connsiteX3" fmla="*/ 1169727 w 1312076"/>
                    <a:gd name="connsiteY3" fmla="*/ 779335 h 2053946"/>
                    <a:gd name="connsiteX4" fmla="*/ 1287058 w 1312076"/>
                    <a:gd name="connsiteY4" fmla="*/ 631559 h 2053946"/>
                    <a:gd name="connsiteX5" fmla="*/ 1312076 w 1312076"/>
                    <a:gd name="connsiteY5" fmla="*/ 0 h 2053946"/>
                    <a:gd name="connsiteX0" fmla="*/ 0 w 1312076"/>
                    <a:gd name="connsiteY0" fmla="*/ 2053946 h 2053946"/>
                    <a:gd name="connsiteX1" fmla="*/ 1154390 w 1312076"/>
                    <a:gd name="connsiteY1" fmla="*/ 881759 h 2053946"/>
                    <a:gd name="connsiteX2" fmla="*/ 1169727 w 1312076"/>
                    <a:gd name="connsiteY2" fmla="*/ 779335 h 2053946"/>
                    <a:gd name="connsiteX3" fmla="*/ 1287058 w 1312076"/>
                    <a:gd name="connsiteY3" fmla="*/ 631559 h 2053946"/>
                    <a:gd name="connsiteX4" fmla="*/ 1312076 w 1312076"/>
                    <a:gd name="connsiteY4" fmla="*/ 0 h 2053946"/>
                    <a:gd name="connsiteX0" fmla="*/ 0 w 1312076"/>
                    <a:gd name="connsiteY0" fmla="*/ 2053946 h 2053946"/>
                    <a:gd name="connsiteX1" fmla="*/ 1169727 w 1312076"/>
                    <a:gd name="connsiteY1" fmla="*/ 779335 h 2053946"/>
                    <a:gd name="connsiteX2" fmla="*/ 1287058 w 1312076"/>
                    <a:gd name="connsiteY2" fmla="*/ 631559 h 2053946"/>
                    <a:gd name="connsiteX3" fmla="*/ 1312076 w 1312076"/>
                    <a:gd name="connsiteY3" fmla="*/ 0 h 2053946"/>
                    <a:gd name="connsiteX0" fmla="*/ 0 w 1312076"/>
                    <a:gd name="connsiteY0" fmla="*/ 2053946 h 2053946"/>
                    <a:gd name="connsiteX1" fmla="*/ 1287058 w 1312076"/>
                    <a:gd name="connsiteY1" fmla="*/ 631559 h 2053946"/>
                    <a:gd name="connsiteX2" fmla="*/ 1312076 w 1312076"/>
                    <a:gd name="connsiteY2" fmla="*/ 0 h 2053946"/>
                    <a:gd name="connsiteX0" fmla="*/ 0 w 1312076"/>
                    <a:gd name="connsiteY0" fmla="*/ 2053946 h 2053946"/>
                    <a:gd name="connsiteX1" fmla="*/ 1312076 w 1312076"/>
                    <a:gd name="connsiteY1" fmla="*/ 0 h 2053946"/>
                    <a:gd name="connsiteX0" fmla="*/ 0 w 1528060"/>
                    <a:gd name="connsiteY0" fmla="*/ 1435670 h 1435670"/>
                    <a:gd name="connsiteX1" fmla="*/ 1528060 w 1528060"/>
                    <a:gd name="connsiteY1" fmla="*/ 0 h 1435670"/>
                    <a:gd name="connsiteX0" fmla="*/ 0 w 711766"/>
                    <a:gd name="connsiteY0" fmla="*/ 188318 h 188318"/>
                    <a:gd name="connsiteX1" fmla="*/ 711766 w 711766"/>
                    <a:gd name="connsiteY1" fmla="*/ 0 h 188318"/>
                    <a:gd name="connsiteX0" fmla="*/ 0 w 248035"/>
                    <a:gd name="connsiteY0" fmla="*/ 0 h 122169"/>
                    <a:gd name="connsiteX1" fmla="*/ 248035 w 248035"/>
                    <a:gd name="connsiteY1" fmla="*/ 122169 h 122169"/>
                    <a:gd name="connsiteX0" fmla="*/ 0 w 248035"/>
                    <a:gd name="connsiteY0" fmla="*/ 0 h 122169"/>
                    <a:gd name="connsiteX1" fmla="*/ 53579 w 248035"/>
                    <a:gd name="connsiteY1" fmla="*/ 101545 h 122169"/>
                    <a:gd name="connsiteX2" fmla="*/ 248035 w 248035"/>
                    <a:gd name="connsiteY2" fmla="*/ 122169 h 122169"/>
                    <a:gd name="connsiteX0" fmla="*/ 0 w 248035"/>
                    <a:gd name="connsiteY0" fmla="*/ 0 h 108670"/>
                    <a:gd name="connsiteX1" fmla="*/ 53579 w 248035"/>
                    <a:gd name="connsiteY1" fmla="*/ 101545 h 108670"/>
                    <a:gd name="connsiteX2" fmla="*/ 248035 w 248035"/>
                    <a:gd name="connsiteY2" fmla="*/ 108670 h 108670"/>
                    <a:gd name="connsiteX0" fmla="*/ 0 w 263916"/>
                    <a:gd name="connsiteY0" fmla="*/ 0 h 130269"/>
                    <a:gd name="connsiteX1" fmla="*/ 69460 w 263916"/>
                    <a:gd name="connsiteY1" fmla="*/ 123144 h 130269"/>
                    <a:gd name="connsiteX2" fmla="*/ 263916 w 263916"/>
                    <a:gd name="connsiteY2" fmla="*/ 130269 h 130269"/>
                    <a:gd name="connsiteX0" fmla="*/ 0 w 654593"/>
                    <a:gd name="connsiteY0" fmla="*/ 0 h 446156"/>
                    <a:gd name="connsiteX1" fmla="*/ 460137 w 654593"/>
                    <a:gd name="connsiteY1" fmla="*/ 439031 h 446156"/>
                    <a:gd name="connsiteX2" fmla="*/ 654593 w 654593"/>
                    <a:gd name="connsiteY2" fmla="*/ 446156 h 446156"/>
                    <a:gd name="connsiteX0" fmla="*/ 0 w 654593"/>
                    <a:gd name="connsiteY0" fmla="*/ 0 h 446156"/>
                    <a:gd name="connsiteX1" fmla="*/ 294974 w 654593"/>
                    <a:gd name="connsiteY1" fmla="*/ 279739 h 446156"/>
                    <a:gd name="connsiteX2" fmla="*/ 460137 w 654593"/>
                    <a:gd name="connsiteY2" fmla="*/ 439031 h 446156"/>
                    <a:gd name="connsiteX3" fmla="*/ 654593 w 654593"/>
                    <a:gd name="connsiteY3" fmla="*/ 446156 h 446156"/>
                    <a:gd name="connsiteX0" fmla="*/ 0 w 654593"/>
                    <a:gd name="connsiteY0" fmla="*/ 0 h 446156"/>
                    <a:gd name="connsiteX1" fmla="*/ 294974 w 654593"/>
                    <a:gd name="connsiteY1" fmla="*/ 279739 h 446156"/>
                    <a:gd name="connsiteX2" fmla="*/ 385497 w 654593"/>
                    <a:gd name="connsiteY2" fmla="*/ 320237 h 446156"/>
                    <a:gd name="connsiteX3" fmla="*/ 460137 w 654593"/>
                    <a:gd name="connsiteY3" fmla="*/ 439031 h 446156"/>
                    <a:gd name="connsiteX4" fmla="*/ 654593 w 654593"/>
                    <a:gd name="connsiteY4" fmla="*/ 446156 h 446156"/>
                    <a:gd name="connsiteX0" fmla="*/ 0 w 654593"/>
                    <a:gd name="connsiteY0" fmla="*/ 0 h 446156"/>
                    <a:gd name="connsiteX1" fmla="*/ 294974 w 654593"/>
                    <a:gd name="connsiteY1" fmla="*/ 279739 h 446156"/>
                    <a:gd name="connsiteX2" fmla="*/ 385497 w 654593"/>
                    <a:gd name="connsiteY2" fmla="*/ 320237 h 446156"/>
                    <a:gd name="connsiteX3" fmla="*/ 507781 w 654593"/>
                    <a:gd name="connsiteY3" fmla="*/ 430931 h 446156"/>
                    <a:gd name="connsiteX4" fmla="*/ 654593 w 654593"/>
                    <a:gd name="connsiteY4" fmla="*/ 446156 h 446156"/>
                    <a:gd name="connsiteX0" fmla="*/ 0 w 1690046"/>
                    <a:gd name="connsiteY0" fmla="*/ 525310 h 527299"/>
                    <a:gd name="connsiteX1" fmla="*/ 1330427 w 1690046"/>
                    <a:gd name="connsiteY1" fmla="*/ 5882 h 527299"/>
                    <a:gd name="connsiteX2" fmla="*/ 1420950 w 1690046"/>
                    <a:gd name="connsiteY2" fmla="*/ 46380 h 527299"/>
                    <a:gd name="connsiteX3" fmla="*/ 1543234 w 1690046"/>
                    <a:gd name="connsiteY3" fmla="*/ 157074 h 527299"/>
                    <a:gd name="connsiteX4" fmla="*/ 1690046 w 1690046"/>
                    <a:gd name="connsiteY4" fmla="*/ 172299 h 527299"/>
                    <a:gd name="connsiteX0" fmla="*/ 0 w 1690046"/>
                    <a:gd name="connsiteY0" fmla="*/ 519428 h 562554"/>
                    <a:gd name="connsiteX1" fmla="*/ 237513 w 1690046"/>
                    <a:gd name="connsiteY1" fmla="*/ 528198 h 562554"/>
                    <a:gd name="connsiteX2" fmla="*/ 1330427 w 1690046"/>
                    <a:gd name="connsiteY2" fmla="*/ 0 h 562554"/>
                    <a:gd name="connsiteX3" fmla="*/ 1420950 w 1690046"/>
                    <a:gd name="connsiteY3" fmla="*/ 40498 h 562554"/>
                    <a:gd name="connsiteX4" fmla="*/ 1543234 w 1690046"/>
                    <a:gd name="connsiteY4" fmla="*/ 151192 h 562554"/>
                    <a:gd name="connsiteX5" fmla="*/ 1690046 w 1690046"/>
                    <a:gd name="connsiteY5" fmla="*/ 166417 h 562554"/>
                    <a:gd name="connsiteX0" fmla="*/ 0 w 1690046"/>
                    <a:gd name="connsiteY0" fmla="*/ 519428 h 562554"/>
                    <a:gd name="connsiteX1" fmla="*/ 237513 w 1690046"/>
                    <a:gd name="connsiteY1" fmla="*/ 528198 h 562554"/>
                    <a:gd name="connsiteX2" fmla="*/ 402678 w 1690046"/>
                    <a:gd name="connsiteY2" fmla="*/ 501199 h 562554"/>
                    <a:gd name="connsiteX3" fmla="*/ 1330427 w 1690046"/>
                    <a:gd name="connsiteY3" fmla="*/ 0 h 562554"/>
                    <a:gd name="connsiteX4" fmla="*/ 1420950 w 1690046"/>
                    <a:gd name="connsiteY4" fmla="*/ 40498 h 562554"/>
                    <a:gd name="connsiteX5" fmla="*/ 1543234 w 1690046"/>
                    <a:gd name="connsiteY5" fmla="*/ 151192 h 562554"/>
                    <a:gd name="connsiteX6" fmla="*/ 1690046 w 1690046"/>
                    <a:gd name="connsiteY6" fmla="*/ 166417 h 562554"/>
                    <a:gd name="connsiteX0" fmla="*/ 0 w 1690046"/>
                    <a:gd name="connsiteY0" fmla="*/ 519428 h 562554"/>
                    <a:gd name="connsiteX1" fmla="*/ 237513 w 1690046"/>
                    <a:gd name="connsiteY1" fmla="*/ 528198 h 562554"/>
                    <a:gd name="connsiteX2" fmla="*/ 402678 w 1690046"/>
                    <a:gd name="connsiteY2" fmla="*/ 501199 h 562554"/>
                    <a:gd name="connsiteX3" fmla="*/ 523375 w 1690046"/>
                    <a:gd name="connsiteY3" fmla="*/ 452601 h 562554"/>
                    <a:gd name="connsiteX4" fmla="*/ 1330427 w 1690046"/>
                    <a:gd name="connsiteY4" fmla="*/ 0 h 562554"/>
                    <a:gd name="connsiteX5" fmla="*/ 1420950 w 1690046"/>
                    <a:gd name="connsiteY5" fmla="*/ 40498 h 562554"/>
                    <a:gd name="connsiteX6" fmla="*/ 1543234 w 1690046"/>
                    <a:gd name="connsiteY6" fmla="*/ 151192 h 562554"/>
                    <a:gd name="connsiteX7" fmla="*/ 1690046 w 1690046"/>
                    <a:gd name="connsiteY7" fmla="*/ 166417 h 562554"/>
                    <a:gd name="connsiteX0" fmla="*/ 0 w 1690046"/>
                    <a:gd name="connsiteY0" fmla="*/ 519428 h 562554"/>
                    <a:gd name="connsiteX1" fmla="*/ 237513 w 1690046"/>
                    <a:gd name="connsiteY1" fmla="*/ 528198 h 562554"/>
                    <a:gd name="connsiteX2" fmla="*/ 402678 w 1690046"/>
                    <a:gd name="connsiteY2" fmla="*/ 501199 h 562554"/>
                    <a:gd name="connsiteX3" fmla="*/ 523375 w 1690046"/>
                    <a:gd name="connsiteY3" fmla="*/ 452601 h 562554"/>
                    <a:gd name="connsiteX4" fmla="*/ 542432 w 1690046"/>
                    <a:gd name="connsiteY4" fmla="*/ 312207 h 562554"/>
                    <a:gd name="connsiteX5" fmla="*/ 1330427 w 1690046"/>
                    <a:gd name="connsiteY5" fmla="*/ 0 h 562554"/>
                    <a:gd name="connsiteX6" fmla="*/ 1420950 w 1690046"/>
                    <a:gd name="connsiteY6" fmla="*/ 40498 h 562554"/>
                    <a:gd name="connsiteX7" fmla="*/ 1543234 w 1690046"/>
                    <a:gd name="connsiteY7" fmla="*/ 151192 h 562554"/>
                    <a:gd name="connsiteX8" fmla="*/ 1690046 w 1690046"/>
                    <a:gd name="connsiteY8" fmla="*/ 166417 h 562554"/>
                    <a:gd name="connsiteX0" fmla="*/ 0 w 1690046"/>
                    <a:gd name="connsiteY0" fmla="*/ 519428 h 562554"/>
                    <a:gd name="connsiteX1" fmla="*/ 237513 w 1690046"/>
                    <a:gd name="connsiteY1" fmla="*/ 528198 h 562554"/>
                    <a:gd name="connsiteX2" fmla="*/ 402678 w 1690046"/>
                    <a:gd name="connsiteY2" fmla="*/ 501199 h 562554"/>
                    <a:gd name="connsiteX3" fmla="*/ 523375 w 1690046"/>
                    <a:gd name="connsiteY3" fmla="*/ 452601 h 562554"/>
                    <a:gd name="connsiteX4" fmla="*/ 542432 w 1690046"/>
                    <a:gd name="connsiteY4" fmla="*/ 312207 h 562554"/>
                    <a:gd name="connsiteX5" fmla="*/ 739359 w 1690046"/>
                    <a:gd name="connsiteY5" fmla="*/ 333806 h 562554"/>
                    <a:gd name="connsiteX6" fmla="*/ 1330427 w 1690046"/>
                    <a:gd name="connsiteY6" fmla="*/ 0 h 562554"/>
                    <a:gd name="connsiteX7" fmla="*/ 1420950 w 1690046"/>
                    <a:gd name="connsiteY7" fmla="*/ 40498 h 562554"/>
                    <a:gd name="connsiteX8" fmla="*/ 1543234 w 1690046"/>
                    <a:gd name="connsiteY8" fmla="*/ 151192 h 562554"/>
                    <a:gd name="connsiteX9" fmla="*/ 1690046 w 1690046"/>
                    <a:gd name="connsiteY9" fmla="*/ 166417 h 562554"/>
                    <a:gd name="connsiteX0" fmla="*/ 0 w 1690046"/>
                    <a:gd name="connsiteY0" fmla="*/ 519428 h 562554"/>
                    <a:gd name="connsiteX1" fmla="*/ 237513 w 1690046"/>
                    <a:gd name="connsiteY1" fmla="*/ 528198 h 562554"/>
                    <a:gd name="connsiteX2" fmla="*/ 402678 w 1690046"/>
                    <a:gd name="connsiteY2" fmla="*/ 501199 h 562554"/>
                    <a:gd name="connsiteX3" fmla="*/ 523375 w 1690046"/>
                    <a:gd name="connsiteY3" fmla="*/ 452601 h 562554"/>
                    <a:gd name="connsiteX4" fmla="*/ 542432 w 1690046"/>
                    <a:gd name="connsiteY4" fmla="*/ 312207 h 562554"/>
                    <a:gd name="connsiteX5" fmla="*/ 739359 w 1690046"/>
                    <a:gd name="connsiteY5" fmla="*/ 333806 h 562554"/>
                    <a:gd name="connsiteX6" fmla="*/ 936286 w 1690046"/>
                    <a:gd name="connsiteY6" fmla="*/ 225810 h 562554"/>
                    <a:gd name="connsiteX7" fmla="*/ 1330427 w 1690046"/>
                    <a:gd name="connsiteY7" fmla="*/ 0 h 562554"/>
                    <a:gd name="connsiteX8" fmla="*/ 1420950 w 1690046"/>
                    <a:gd name="connsiteY8" fmla="*/ 40498 h 562554"/>
                    <a:gd name="connsiteX9" fmla="*/ 1543234 w 1690046"/>
                    <a:gd name="connsiteY9" fmla="*/ 151192 h 562554"/>
                    <a:gd name="connsiteX10" fmla="*/ 1690046 w 1690046"/>
                    <a:gd name="connsiteY10" fmla="*/ 166417 h 562554"/>
                    <a:gd name="connsiteX0" fmla="*/ 0 w 1690046"/>
                    <a:gd name="connsiteY0" fmla="*/ 519428 h 562554"/>
                    <a:gd name="connsiteX1" fmla="*/ 237513 w 1690046"/>
                    <a:gd name="connsiteY1" fmla="*/ 528198 h 562554"/>
                    <a:gd name="connsiteX2" fmla="*/ 402678 w 1690046"/>
                    <a:gd name="connsiteY2" fmla="*/ 501199 h 562554"/>
                    <a:gd name="connsiteX3" fmla="*/ 523375 w 1690046"/>
                    <a:gd name="connsiteY3" fmla="*/ 452601 h 562554"/>
                    <a:gd name="connsiteX4" fmla="*/ 542432 w 1690046"/>
                    <a:gd name="connsiteY4" fmla="*/ 312207 h 562554"/>
                    <a:gd name="connsiteX5" fmla="*/ 739359 w 1690046"/>
                    <a:gd name="connsiteY5" fmla="*/ 333806 h 562554"/>
                    <a:gd name="connsiteX6" fmla="*/ 936286 w 1690046"/>
                    <a:gd name="connsiteY6" fmla="*/ 225810 h 562554"/>
                    <a:gd name="connsiteX7" fmla="*/ 1330427 w 1690046"/>
                    <a:gd name="connsiteY7" fmla="*/ 0 h 562554"/>
                    <a:gd name="connsiteX8" fmla="*/ 1420950 w 1690046"/>
                    <a:gd name="connsiteY8" fmla="*/ 40498 h 562554"/>
                    <a:gd name="connsiteX9" fmla="*/ 1543234 w 1690046"/>
                    <a:gd name="connsiteY9" fmla="*/ 151192 h 562554"/>
                    <a:gd name="connsiteX10" fmla="*/ 1690046 w 1690046"/>
                    <a:gd name="connsiteY10" fmla="*/ 166417 h 562554"/>
                    <a:gd name="connsiteX0" fmla="*/ 0 w 1690046"/>
                    <a:gd name="connsiteY0" fmla="*/ 519428 h 562554"/>
                    <a:gd name="connsiteX1" fmla="*/ 237513 w 1690046"/>
                    <a:gd name="connsiteY1" fmla="*/ 528198 h 562554"/>
                    <a:gd name="connsiteX2" fmla="*/ 402678 w 1690046"/>
                    <a:gd name="connsiteY2" fmla="*/ 501199 h 562554"/>
                    <a:gd name="connsiteX3" fmla="*/ 523375 w 1690046"/>
                    <a:gd name="connsiteY3" fmla="*/ 452601 h 562554"/>
                    <a:gd name="connsiteX4" fmla="*/ 542432 w 1690046"/>
                    <a:gd name="connsiteY4" fmla="*/ 312207 h 562554"/>
                    <a:gd name="connsiteX5" fmla="*/ 739359 w 1690046"/>
                    <a:gd name="connsiteY5" fmla="*/ 333806 h 562554"/>
                    <a:gd name="connsiteX6" fmla="*/ 936286 w 1690046"/>
                    <a:gd name="connsiteY6" fmla="*/ 225810 h 562554"/>
                    <a:gd name="connsiteX7" fmla="*/ 1120507 w 1690046"/>
                    <a:gd name="connsiteY7" fmla="*/ 247409 h 562554"/>
                    <a:gd name="connsiteX8" fmla="*/ 1330427 w 1690046"/>
                    <a:gd name="connsiteY8" fmla="*/ 0 h 562554"/>
                    <a:gd name="connsiteX9" fmla="*/ 1420950 w 1690046"/>
                    <a:gd name="connsiteY9" fmla="*/ 40498 h 562554"/>
                    <a:gd name="connsiteX10" fmla="*/ 1543234 w 1690046"/>
                    <a:gd name="connsiteY10" fmla="*/ 151192 h 562554"/>
                    <a:gd name="connsiteX11" fmla="*/ 1690046 w 1690046"/>
                    <a:gd name="connsiteY11" fmla="*/ 166417 h 562554"/>
                    <a:gd name="connsiteX0" fmla="*/ 0 w 1690046"/>
                    <a:gd name="connsiteY0" fmla="*/ 519428 h 562554"/>
                    <a:gd name="connsiteX1" fmla="*/ 237513 w 1690046"/>
                    <a:gd name="connsiteY1" fmla="*/ 528198 h 562554"/>
                    <a:gd name="connsiteX2" fmla="*/ 402678 w 1690046"/>
                    <a:gd name="connsiteY2" fmla="*/ 501199 h 562554"/>
                    <a:gd name="connsiteX3" fmla="*/ 523375 w 1690046"/>
                    <a:gd name="connsiteY3" fmla="*/ 452601 h 562554"/>
                    <a:gd name="connsiteX4" fmla="*/ 542432 w 1690046"/>
                    <a:gd name="connsiteY4" fmla="*/ 312207 h 562554"/>
                    <a:gd name="connsiteX5" fmla="*/ 739359 w 1690046"/>
                    <a:gd name="connsiteY5" fmla="*/ 333806 h 562554"/>
                    <a:gd name="connsiteX6" fmla="*/ 936286 w 1690046"/>
                    <a:gd name="connsiteY6" fmla="*/ 225810 h 562554"/>
                    <a:gd name="connsiteX7" fmla="*/ 1120507 w 1690046"/>
                    <a:gd name="connsiteY7" fmla="*/ 247409 h 562554"/>
                    <a:gd name="connsiteX8" fmla="*/ 1272967 w 1690046"/>
                    <a:gd name="connsiteY8" fmla="*/ 350005 h 562554"/>
                    <a:gd name="connsiteX9" fmla="*/ 1330427 w 1690046"/>
                    <a:gd name="connsiteY9" fmla="*/ 0 h 562554"/>
                    <a:gd name="connsiteX10" fmla="*/ 1420950 w 1690046"/>
                    <a:gd name="connsiteY10" fmla="*/ 40498 h 562554"/>
                    <a:gd name="connsiteX11" fmla="*/ 1543234 w 1690046"/>
                    <a:gd name="connsiteY11" fmla="*/ 151192 h 562554"/>
                    <a:gd name="connsiteX12" fmla="*/ 1690046 w 1690046"/>
                    <a:gd name="connsiteY12" fmla="*/ 166417 h 562554"/>
                    <a:gd name="connsiteX0" fmla="*/ 0 w 1690046"/>
                    <a:gd name="connsiteY0" fmla="*/ 480709 h 523835"/>
                    <a:gd name="connsiteX1" fmla="*/ 237513 w 1690046"/>
                    <a:gd name="connsiteY1" fmla="*/ 489479 h 523835"/>
                    <a:gd name="connsiteX2" fmla="*/ 402678 w 1690046"/>
                    <a:gd name="connsiteY2" fmla="*/ 462480 h 523835"/>
                    <a:gd name="connsiteX3" fmla="*/ 523375 w 1690046"/>
                    <a:gd name="connsiteY3" fmla="*/ 413882 h 523835"/>
                    <a:gd name="connsiteX4" fmla="*/ 542432 w 1690046"/>
                    <a:gd name="connsiteY4" fmla="*/ 273488 h 523835"/>
                    <a:gd name="connsiteX5" fmla="*/ 739359 w 1690046"/>
                    <a:gd name="connsiteY5" fmla="*/ 295087 h 523835"/>
                    <a:gd name="connsiteX6" fmla="*/ 936286 w 1690046"/>
                    <a:gd name="connsiteY6" fmla="*/ 187091 h 523835"/>
                    <a:gd name="connsiteX7" fmla="*/ 1120507 w 1690046"/>
                    <a:gd name="connsiteY7" fmla="*/ 208690 h 523835"/>
                    <a:gd name="connsiteX8" fmla="*/ 1272967 w 1690046"/>
                    <a:gd name="connsiteY8" fmla="*/ 311286 h 523835"/>
                    <a:gd name="connsiteX9" fmla="*/ 1330427 w 1690046"/>
                    <a:gd name="connsiteY9" fmla="*/ 193471 h 523835"/>
                    <a:gd name="connsiteX10" fmla="*/ 1420950 w 1690046"/>
                    <a:gd name="connsiteY10" fmla="*/ 1779 h 523835"/>
                    <a:gd name="connsiteX11" fmla="*/ 1543234 w 1690046"/>
                    <a:gd name="connsiteY11" fmla="*/ 112473 h 523835"/>
                    <a:gd name="connsiteX12" fmla="*/ 1690046 w 1690046"/>
                    <a:gd name="connsiteY12" fmla="*/ 127698 h 523835"/>
                    <a:gd name="connsiteX0" fmla="*/ 0 w 3284517"/>
                    <a:gd name="connsiteY0" fmla="*/ 480709 h 523835"/>
                    <a:gd name="connsiteX1" fmla="*/ 237513 w 3284517"/>
                    <a:gd name="connsiteY1" fmla="*/ 489479 h 523835"/>
                    <a:gd name="connsiteX2" fmla="*/ 402678 w 3284517"/>
                    <a:gd name="connsiteY2" fmla="*/ 462480 h 523835"/>
                    <a:gd name="connsiteX3" fmla="*/ 523375 w 3284517"/>
                    <a:gd name="connsiteY3" fmla="*/ 413882 h 523835"/>
                    <a:gd name="connsiteX4" fmla="*/ 542432 w 3284517"/>
                    <a:gd name="connsiteY4" fmla="*/ 273488 h 523835"/>
                    <a:gd name="connsiteX5" fmla="*/ 739359 w 3284517"/>
                    <a:gd name="connsiteY5" fmla="*/ 295087 h 523835"/>
                    <a:gd name="connsiteX6" fmla="*/ 936286 w 3284517"/>
                    <a:gd name="connsiteY6" fmla="*/ 187091 h 523835"/>
                    <a:gd name="connsiteX7" fmla="*/ 1120507 w 3284517"/>
                    <a:gd name="connsiteY7" fmla="*/ 208690 h 523835"/>
                    <a:gd name="connsiteX8" fmla="*/ 1272967 w 3284517"/>
                    <a:gd name="connsiteY8" fmla="*/ 311286 h 523835"/>
                    <a:gd name="connsiteX9" fmla="*/ 1330427 w 3284517"/>
                    <a:gd name="connsiteY9" fmla="*/ 193471 h 523835"/>
                    <a:gd name="connsiteX10" fmla="*/ 1420950 w 3284517"/>
                    <a:gd name="connsiteY10" fmla="*/ 1779 h 523835"/>
                    <a:gd name="connsiteX11" fmla="*/ 1543234 w 3284517"/>
                    <a:gd name="connsiteY11" fmla="*/ 112473 h 523835"/>
                    <a:gd name="connsiteX12" fmla="*/ 3284517 w 3284517"/>
                    <a:gd name="connsiteY12" fmla="*/ 165496 h 523835"/>
                    <a:gd name="connsiteX0" fmla="*/ 0 w 3284517"/>
                    <a:gd name="connsiteY0" fmla="*/ 480709 h 523835"/>
                    <a:gd name="connsiteX1" fmla="*/ 237513 w 3284517"/>
                    <a:gd name="connsiteY1" fmla="*/ 489479 h 523835"/>
                    <a:gd name="connsiteX2" fmla="*/ 402678 w 3284517"/>
                    <a:gd name="connsiteY2" fmla="*/ 462480 h 523835"/>
                    <a:gd name="connsiteX3" fmla="*/ 523375 w 3284517"/>
                    <a:gd name="connsiteY3" fmla="*/ 413882 h 523835"/>
                    <a:gd name="connsiteX4" fmla="*/ 542432 w 3284517"/>
                    <a:gd name="connsiteY4" fmla="*/ 273488 h 523835"/>
                    <a:gd name="connsiteX5" fmla="*/ 739359 w 3284517"/>
                    <a:gd name="connsiteY5" fmla="*/ 295087 h 523835"/>
                    <a:gd name="connsiteX6" fmla="*/ 936286 w 3284517"/>
                    <a:gd name="connsiteY6" fmla="*/ 187091 h 523835"/>
                    <a:gd name="connsiteX7" fmla="*/ 1120507 w 3284517"/>
                    <a:gd name="connsiteY7" fmla="*/ 208690 h 523835"/>
                    <a:gd name="connsiteX8" fmla="*/ 1272967 w 3284517"/>
                    <a:gd name="connsiteY8" fmla="*/ 311286 h 523835"/>
                    <a:gd name="connsiteX9" fmla="*/ 1330427 w 3284517"/>
                    <a:gd name="connsiteY9" fmla="*/ 193471 h 523835"/>
                    <a:gd name="connsiteX10" fmla="*/ 1420950 w 3284517"/>
                    <a:gd name="connsiteY10" fmla="*/ 1779 h 523835"/>
                    <a:gd name="connsiteX11" fmla="*/ 1543234 w 3284517"/>
                    <a:gd name="connsiteY11" fmla="*/ 112473 h 523835"/>
                    <a:gd name="connsiteX12" fmla="*/ 1806574 w 3284517"/>
                    <a:gd name="connsiteY12" fmla="*/ 62895 h 523835"/>
                    <a:gd name="connsiteX13" fmla="*/ 3284517 w 3284517"/>
                    <a:gd name="connsiteY13" fmla="*/ 165496 h 523835"/>
                    <a:gd name="connsiteX0" fmla="*/ 0 w 3284517"/>
                    <a:gd name="connsiteY0" fmla="*/ 417814 h 460940"/>
                    <a:gd name="connsiteX1" fmla="*/ 237513 w 3284517"/>
                    <a:gd name="connsiteY1" fmla="*/ 426584 h 460940"/>
                    <a:gd name="connsiteX2" fmla="*/ 402678 w 3284517"/>
                    <a:gd name="connsiteY2" fmla="*/ 399585 h 460940"/>
                    <a:gd name="connsiteX3" fmla="*/ 523375 w 3284517"/>
                    <a:gd name="connsiteY3" fmla="*/ 350987 h 460940"/>
                    <a:gd name="connsiteX4" fmla="*/ 542432 w 3284517"/>
                    <a:gd name="connsiteY4" fmla="*/ 210593 h 460940"/>
                    <a:gd name="connsiteX5" fmla="*/ 739359 w 3284517"/>
                    <a:gd name="connsiteY5" fmla="*/ 232192 h 460940"/>
                    <a:gd name="connsiteX6" fmla="*/ 936286 w 3284517"/>
                    <a:gd name="connsiteY6" fmla="*/ 124196 h 460940"/>
                    <a:gd name="connsiteX7" fmla="*/ 1120507 w 3284517"/>
                    <a:gd name="connsiteY7" fmla="*/ 145795 h 460940"/>
                    <a:gd name="connsiteX8" fmla="*/ 1272967 w 3284517"/>
                    <a:gd name="connsiteY8" fmla="*/ 248391 h 460940"/>
                    <a:gd name="connsiteX9" fmla="*/ 1330427 w 3284517"/>
                    <a:gd name="connsiteY9" fmla="*/ 130576 h 460940"/>
                    <a:gd name="connsiteX10" fmla="*/ 1535295 w 3284517"/>
                    <a:gd name="connsiteY10" fmla="*/ 122477 h 460940"/>
                    <a:gd name="connsiteX11" fmla="*/ 1543234 w 3284517"/>
                    <a:gd name="connsiteY11" fmla="*/ 49578 h 460940"/>
                    <a:gd name="connsiteX12" fmla="*/ 1806574 w 3284517"/>
                    <a:gd name="connsiteY12" fmla="*/ 0 h 460940"/>
                    <a:gd name="connsiteX13" fmla="*/ 3284517 w 3284517"/>
                    <a:gd name="connsiteY13" fmla="*/ 102601 h 460940"/>
                    <a:gd name="connsiteX0" fmla="*/ 0 w 3284517"/>
                    <a:gd name="connsiteY0" fmla="*/ 417814 h 460940"/>
                    <a:gd name="connsiteX1" fmla="*/ 237513 w 3284517"/>
                    <a:gd name="connsiteY1" fmla="*/ 426584 h 460940"/>
                    <a:gd name="connsiteX2" fmla="*/ 402678 w 3284517"/>
                    <a:gd name="connsiteY2" fmla="*/ 399585 h 460940"/>
                    <a:gd name="connsiteX3" fmla="*/ 523375 w 3284517"/>
                    <a:gd name="connsiteY3" fmla="*/ 350987 h 460940"/>
                    <a:gd name="connsiteX4" fmla="*/ 542432 w 3284517"/>
                    <a:gd name="connsiteY4" fmla="*/ 210593 h 460940"/>
                    <a:gd name="connsiteX5" fmla="*/ 739359 w 3284517"/>
                    <a:gd name="connsiteY5" fmla="*/ 232192 h 460940"/>
                    <a:gd name="connsiteX6" fmla="*/ 936286 w 3284517"/>
                    <a:gd name="connsiteY6" fmla="*/ 124196 h 460940"/>
                    <a:gd name="connsiteX7" fmla="*/ 1120507 w 3284517"/>
                    <a:gd name="connsiteY7" fmla="*/ 145795 h 460940"/>
                    <a:gd name="connsiteX8" fmla="*/ 1272967 w 3284517"/>
                    <a:gd name="connsiteY8" fmla="*/ 248391 h 460940"/>
                    <a:gd name="connsiteX9" fmla="*/ 1330427 w 3284517"/>
                    <a:gd name="connsiteY9" fmla="*/ 130576 h 460940"/>
                    <a:gd name="connsiteX10" fmla="*/ 1535295 w 3284517"/>
                    <a:gd name="connsiteY10" fmla="*/ 122477 h 460940"/>
                    <a:gd name="connsiteX11" fmla="*/ 1543234 w 3284517"/>
                    <a:gd name="connsiteY11" fmla="*/ 49578 h 460940"/>
                    <a:gd name="connsiteX12" fmla="*/ 1806574 w 3284517"/>
                    <a:gd name="connsiteY12" fmla="*/ 0 h 460940"/>
                    <a:gd name="connsiteX13" fmla="*/ 2092436 w 3284517"/>
                    <a:gd name="connsiteY13" fmla="*/ 0 h 460940"/>
                    <a:gd name="connsiteX14" fmla="*/ 3284517 w 3284517"/>
                    <a:gd name="connsiteY14" fmla="*/ 102601 h 460940"/>
                    <a:gd name="connsiteX0" fmla="*/ 0 w 3284517"/>
                    <a:gd name="connsiteY0" fmla="*/ 482645 h 525771"/>
                    <a:gd name="connsiteX1" fmla="*/ 237513 w 3284517"/>
                    <a:gd name="connsiteY1" fmla="*/ 491415 h 525771"/>
                    <a:gd name="connsiteX2" fmla="*/ 402678 w 3284517"/>
                    <a:gd name="connsiteY2" fmla="*/ 464416 h 525771"/>
                    <a:gd name="connsiteX3" fmla="*/ 523375 w 3284517"/>
                    <a:gd name="connsiteY3" fmla="*/ 415818 h 525771"/>
                    <a:gd name="connsiteX4" fmla="*/ 542432 w 3284517"/>
                    <a:gd name="connsiteY4" fmla="*/ 275424 h 525771"/>
                    <a:gd name="connsiteX5" fmla="*/ 739359 w 3284517"/>
                    <a:gd name="connsiteY5" fmla="*/ 297023 h 525771"/>
                    <a:gd name="connsiteX6" fmla="*/ 936286 w 3284517"/>
                    <a:gd name="connsiteY6" fmla="*/ 189027 h 525771"/>
                    <a:gd name="connsiteX7" fmla="*/ 1120507 w 3284517"/>
                    <a:gd name="connsiteY7" fmla="*/ 210626 h 525771"/>
                    <a:gd name="connsiteX8" fmla="*/ 1272967 w 3284517"/>
                    <a:gd name="connsiteY8" fmla="*/ 313222 h 525771"/>
                    <a:gd name="connsiteX9" fmla="*/ 1330427 w 3284517"/>
                    <a:gd name="connsiteY9" fmla="*/ 195407 h 525771"/>
                    <a:gd name="connsiteX10" fmla="*/ 1535295 w 3284517"/>
                    <a:gd name="connsiteY10" fmla="*/ 187308 h 525771"/>
                    <a:gd name="connsiteX11" fmla="*/ 1543234 w 3284517"/>
                    <a:gd name="connsiteY11" fmla="*/ 114409 h 525771"/>
                    <a:gd name="connsiteX12" fmla="*/ 1806574 w 3284517"/>
                    <a:gd name="connsiteY12" fmla="*/ 64831 h 525771"/>
                    <a:gd name="connsiteX13" fmla="*/ 2092436 w 3284517"/>
                    <a:gd name="connsiteY13" fmla="*/ 64831 h 525771"/>
                    <a:gd name="connsiteX14" fmla="*/ 2219485 w 3284517"/>
                    <a:gd name="connsiteY14" fmla="*/ 34 h 525771"/>
                    <a:gd name="connsiteX15" fmla="*/ 3284517 w 3284517"/>
                    <a:gd name="connsiteY15" fmla="*/ 167432 h 525771"/>
                    <a:gd name="connsiteX0" fmla="*/ 0 w 3284517"/>
                    <a:gd name="connsiteY0" fmla="*/ 553066 h 596192"/>
                    <a:gd name="connsiteX1" fmla="*/ 237513 w 3284517"/>
                    <a:gd name="connsiteY1" fmla="*/ 561836 h 596192"/>
                    <a:gd name="connsiteX2" fmla="*/ 402678 w 3284517"/>
                    <a:gd name="connsiteY2" fmla="*/ 534837 h 596192"/>
                    <a:gd name="connsiteX3" fmla="*/ 523375 w 3284517"/>
                    <a:gd name="connsiteY3" fmla="*/ 486239 h 596192"/>
                    <a:gd name="connsiteX4" fmla="*/ 542432 w 3284517"/>
                    <a:gd name="connsiteY4" fmla="*/ 345845 h 596192"/>
                    <a:gd name="connsiteX5" fmla="*/ 739359 w 3284517"/>
                    <a:gd name="connsiteY5" fmla="*/ 367444 h 596192"/>
                    <a:gd name="connsiteX6" fmla="*/ 936286 w 3284517"/>
                    <a:gd name="connsiteY6" fmla="*/ 259448 h 596192"/>
                    <a:gd name="connsiteX7" fmla="*/ 1120507 w 3284517"/>
                    <a:gd name="connsiteY7" fmla="*/ 281047 h 596192"/>
                    <a:gd name="connsiteX8" fmla="*/ 1272967 w 3284517"/>
                    <a:gd name="connsiteY8" fmla="*/ 383643 h 596192"/>
                    <a:gd name="connsiteX9" fmla="*/ 1330427 w 3284517"/>
                    <a:gd name="connsiteY9" fmla="*/ 265828 h 596192"/>
                    <a:gd name="connsiteX10" fmla="*/ 1535295 w 3284517"/>
                    <a:gd name="connsiteY10" fmla="*/ 257729 h 596192"/>
                    <a:gd name="connsiteX11" fmla="*/ 1543234 w 3284517"/>
                    <a:gd name="connsiteY11" fmla="*/ 184830 h 596192"/>
                    <a:gd name="connsiteX12" fmla="*/ 1806574 w 3284517"/>
                    <a:gd name="connsiteY12" fmla="*/ 135252 h 596192"/>
                    <a:gd name="connsiteX13" fmla="*/ 2092436 w 3284517"/>
                    <a:gd name="connsiteY13" fmla="*/ 135252 h 596192"/>
                    <a:gd name="connsiteX14" fmla="*/ 2219485 w 3284517"/>
                    <a:gd name="connsiteY14" fmla="*/ 70455 h 596192"/>
                    <a:gd name="connsiteX15" fmla="*/ 2467232 w 3284517"/>
                    <a:gd name="connsiteY15" fmla="*/ 258 h 596192"/>
                    <a:gd name="connsiteX16" fmla="*/ 3284517 w 3284517"/>
                    <a:gd name="connsiteY16" fmla="*/ 237853 h 596192"/>
                    <a:gd name="connsiteX0" fmla="*/ 0 w 3284517"/>
                    <a:gd name="connsiteY0" fmla="*/ 662636 h 705762"/>
                    <a:gd name="connsiteX1" fmla="*/ 237513 w 3284517"/>
                    <a:gd name="connsiteY1" fmla="*/ 671406 h 705762"/>
                    <a:gd name="connsiteX2" fmla="*/ 402678 w 3284517"/>
                    <a:gd name="connsiteY2" fmla="*/ 644407 h 705762"/>
                    <a:gd name="connsiteX3" fmla="*/ 523375 w 3284517"/>
                    <a:gd name="connsiteY3" fmla="*/ 595809 h 705762"/>
                    <a:gd name="connsiteX4" fmla="*/ 542432 w 3284517"/>
                    <a:gd name="connsiteY4" fmla="*/ 455415 h 705762"/>
                    <a:gd name="connsiteX5" fmla="*/ 739359 w 3284517"/>
                    <a:gd name="connsiteY5" fmla="*/ 477014 h 705762"/>
                    <a:gd name="connsiteX6" fmla="*/ 936286 w 3284517"/>
                    <a:gd name="connsiteY6" fmla="*/ 369018 h 705762"/>
                    <a:gd name="connsiteX7" fmla="*/ 1120507 w 3284517"/>
                    <a:gd name="connsiteY7" fmla="*/ 390617 h 705762"/>
                    <a:gd name="connsiteX8" fmla="*/ 1272967 w 3284517"/>
                    <a:gd name="connsiteY8" fmla="*/ 493213 h 705762"/>
                    <a:gd name="connsiteX9" fmla="*/ 1330427 w 3284517"/>
                    <a:gd name="connsiteY9" fmla="*/ 375398 h 705762"/>
                    <a:gd name="connsiteX10" fmla="*/ 1535295 w 3284517"/>
                    <a:gd name="connsiteY10" fmla="*/ 367299 h 705762"/>
                    <a:gd name="connsiteX11" fmla="*/ 1543234 w 3284517"/>
                    <a:gd name="connsiteY11" fmla="*/ 294400 h 705762"/>
                    <a:gd name="connsiteX12" fmla="*/ 1806574 w 3284517"/>
                    <a:gd name="connsiteY12" fmla="*/ 244822 h 705762"/>
                    <a:gd name="connsiteX13" fmla="*/ 2092436 w 3284517"/>
                    <a:gd name="connsiteY13" fmla="*/ 244822 h 705762"/>
                    <a:gd name="connsiteX14" fmla="*/ 2219485 w 3284517"/>
                    <a:gd name="connsiteY14" fmla="*/ 180025 h 705762"/>
                    <a:gd name="connsiteX15" fmla="*/ 2467232 w 3284517"/>
                    <a:gd name="connsiteY15" fmla="*/ 109828 h 705762"/>
                    <a:gd name="connsiteX16" fmla="*/ 2842028 w 3284517"/>
                    <a:gd name="connsiteY16" fmla="*/ 1832 h 705762"/>
                    <a:gd name="connsiteX17" fmla="*/ 3284517 w 3284517"/>
                    <a:gd name="connsiteY17" fmla="*/ 347423 h 705762"/>
                    <a:gd name="connsiteX0" fmla="*/ 0 w 3284517"/>
                    <a:gd name="connsiteY0" fmla="*/ 672318 h 715444"/>
                    <a:gd name="connsiteX1" fmla="*/ 237513 w 3284517"/>
                    <a:gd name="connsiteY1" fmla="*/ 681088 h 715444"/>
                    <a:gd name="connsiteX2" fmla="*/ 402678 w 3284517"/>
                    <a:gd name="connsiteY2" fmla="*/ 654089 h 715444"/>
                    <a:gd name="connsiteX3" fmla="*/ 523375 w 3284517"/>
                    <a:gd name="connsiteY3" fmla="*/ 605491 h 715444"/>
                    <a:gd name="connsiteX4" fmla="*/ 542432 w 3284517"/>
                    <a:gd name="connsiteY4" fmla="*/ 465097 h 715444"/>
                    <a:gd name="connsiteX5" fmla="*/ 739359 w 3284517"/>
                    <a:gd name="connsiteY5" fmla="*/ 486696 h 715444"/>
                    <a:gd name="connsiteX6" fmla="*/ 936286 w 3284517"/>
                    <a:gd name="connsiteY6" fmla="*/ 378700 h 715444"/>
                    <a:gd name="connsiteX7" fmla="*/ 1120507 w 3284517"/>
                    <a:gd name="connsiteY7" fmla="*/ 400299 h 715444"/>
                    <a:gd name="connsiteX8" fmla="*/ 1272967 w 3284517"/>
                    <a:gd name="connsiteY8" fmla="*/ 502895 h 715444"/>
                    <a:gd name="connsiteX9" fmla="*/ 1330427 w 3284517"/>
                    <a:gd name="connsiteY9" fmla="*/ 385080 h 715444"/>
                    <a:gd name="connsiteX10" fmla="*/ 1535295 w 3284517"/>
                    <a:gd name="connsiteY10" fmla="*/ 376981 h 715444"/>
                    <a:gd name="connsiteX11" fmla="*/ 1543234 w 3284517"/>
                    <a:gd name="connsiteY11" fmla="*/ 304082 h 715444"/>
                    <a:gd name="connsiteX12" fmla="*/ 1806574 w 3284517"/>
                    <a:gd name="connsiteY12" fmla="*/ 254504 h 715444"/>
                    <a:gd name="connsiteX13" fmla="*/ 2092436 w 3284517"/>
                    <a:gd name="connsiteY13" fmla="*/ 254504 h 715444"/>
                    <a:gd name="connsiteX14" fmla="*/ 2219485 w 3284517"/>
                    <a:gd name="connsiteY14" fmla="*/ 189707 h 715444"/>
                    <a:gd name="connsiteX15" fmla="*/ 2467232 w 3284517"/>
                    <a:gd name="connsiteY15" fmla="*/ 119510 h 715444"/>
                    <a:gd name="connsiteX16" fmla="*/ 2657806 w 3284517"/>
                    <a:gd name="connsiteY16" fmla="*/ 92511 h 715444"/>
                    <a:gd name="connsiteX17" fmla="*/ 2842028 w 3284517"/>
                    <a:gd name="connsiteY17" fmla="*/ 11514 h 715444"/>
                    <a:gd name="connsiteX18" fmla="*/ 3284517 w 3284517"/>
                    <a:gd name="connsiteY18" fmla="*/ 357105 h 715444"/>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4847226 w 4847226"/>
                    <a:gd name="connsiteY18"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3019897 w 4847226"/>
                    <a:gd name="connsiteY18" fmla="*/ 642570 h 1173706"/>
                    <a:gd name="connsiteX19" fmla="*/ 4847226 w 4847226"/>
                    <a:gd name="connsiteY19"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2981782 w 4847226"/>
                    <a:gd name="connsiteY18" fmla="*/ 566973 h 1173706"/>
                    <a:gd name="connsiteX19" fmla="*/ 3019897 w 4847226"/>
                    <a:gd name="connsiteY19" fmla="*/ 642570 h 1173706"/>
                    <a:gd name="connsiteX20" fmla="*/ 4847226 w 4847226"/>
                    <a:gd name="connsiteY20"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2981782 w 4847226"/>
                    <a:gd name="connsiteY18" fmla="*/ 566973 h 1173706"/>
                    <a:gd name="connsiteX19" fmla="*/ 3019897 w 4847226"/>
                    <a:gd name="connsiteY19" fmla="*/ 642570 h 1173706"/>
                    <a:gd name="connsiteX20" fmla="*/ 4847226 w 4847226"/>
                    <a:gd name="connsiteY20"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2981782 w 4847226"/>
                    <a:gd name="connsiteY18" fmla="*/ 566973 h 1173706"/>
                    <a:gd name="connsiteX19" fmla="*/ 3019897 w 4847226"/>
                    <a:gd name="connsiteY19" fmla="*/ 642570 h 1173706"/>
                    <a:gd name="connsiteX20" fmla="*/ 3312111 w 4847226"/>
                    <a:gd name="connsiteY20" fmla="*/ 496776 h 1173706"/>
                    <a:gd name="connsiteX21" fmla="*/ 4847226 w 4847226"/>
                    <a:gd name="connsiteY21"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2981782 w 4847226"/>
                    <a:gd name="connsiteY18" fmla="*/ 566973 h 1173706"/>
                    <a:gd name="connsiteX19" fmla="*/ 3019897 w 4847226"/>
                    <a:gd name="connsiteY19" fmla="*/ 642570 h 1173706"/>
                    <a:gd name="connsiteX20" fmla="*/ 3312111 w 4847226"/>
                    <a:gd name="connsiteY20" fmla="*/ 496776 h 1173706"/>
                    <a:gd name="connsiteX21" fmla="*/ 3623382 w 4847226"/>
                    <a:gd name="connsiteY21" fmla="*/ 323983 h 1173706"/>
                    <a:gd name="connsiteX22" fmla="*/ 4847226 w 4847226"/>
                    <a:gd name="connsiteY22"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2981782 w 4847226"/>
                    <a:gd name="connsiteY18" fmla="*/ 566973 h 1173706"/>
                    <a:gd name="connsiteX19" fmla="*/ 3019897 w 4847226"/>
                    <a:gd name="connsiteY19" fmla="*/ 642570 h 1173706"/>
                    <a:gd name="connsiteX20" fmla="*/ 3312111 w 4847226"/>
                    <a:gd name="connsiteY20" fmla="*/ 496776 h 1173706"/>
                    <a:gd name="connsiteX21" fmla="*/ 3623382 w 4847226"/>
                    <a:gd name="connsiteY21" fmla="*/ 323983 h 1173706"/>
                    <a:gd name="connsiteX22" fmla="*/ 3909244 w 4847226"/>
                    <a:gd name="connsiteY22" fmla="*/ 307783 h 1173706"/>
                    <a:gd name="connsiteX23" fmla="*/ 4847226 w 4847226"/>
                    <a:gd name="connsiteY23"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2981782 w 4847226"/>
                    <a:gd name="connsiteY18" fmla="*/ 566973 h 1173706"/>
                    <a:gd name="connsiteX19" fmla="*/ 3019897 w 4847226"/>
                    <a:gd name="connsiteY19" fmla="*/ 642570 h 1173706"/>
                    <a:gd name="connsiteX20" fmla="*/ 3312111 w 4847226"/>
                    <a:gd name="connsiteY20" fmla="*/ 496776 h 1173706"/>
                    <a:gd name="connsiteX21" fmla="*/ 3623382 w 4847226"/>
                    <a:gd name="connsiteY21" fmla="*/ 323983 h 1173706"/>
                    <a:gd name="connsiteX22" fmla="*/ 3909244 w 4847226"/>
                    <a:gd name="connsiteY22" fmla="*/ 307783 h 1173706"/>
                    <a:gd name="connsiteX23" fmla="*/ 4010883 w 4847226"/>
                    <a:gd name="connsiteY23" fmla="*/ 259185 h 1173706"/>
                    <a:gd name="connsiteX24" fmla="*/ 4847226 w 4847226"/>
                    <a:gd name="connsiteY24"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2981782 w 4847226"/>
                    <a:gd name="connsiteY18" fmla="*/ 566973 h 1173706"/>
                    <a:gd name="connsiteX19" fmla="*/ 3019897 w 4847226"/>
                    <a:gd name="connsiteY19" fmla="*/ 642570 h 1173706"/>
                    <a:gd name="connsiteX20" fmla="*/ 3312111 w 4847226"/>
                    <a:gd name="connsiteY20" fmla="*/ 496776 h 1173706"/>
                    <a:gd name="connsiteX21" fmla="*/ 3623382 w 4847226"/>
                    <a:gd name="connsiteY21" fmla="*/ 323983 h 1173706"/>
                    <a:gd name="connsiteX22" fmla="*/ 3909244 w 4847226"/>
                    <a:gd name="connsiteY22" fmla="*/ 307783 h 1173706"/>
                    <a:gd name="connsiteX23" fmla="*/ 4010883 w 4847226"/>
                    <a:gd name="connsiteY23" fmla="*/ 259185 h 1173706"/>
                    <a:gd name="connsiteX24" fmla="*/ 4233220 w 4847226"/>
                    <a:gd name="connsiteY24" fmla="*/ 253786 h 1173706"/>
                    <a:gd name="connsiteX25" fmla="*/ 4847226 w 4847226"/>
                    <a:gd name="connsiteY25" fmla="*/ 0 h 1173706"/>
                    <a:gd name="connsiteX0" fmla="*/ 0 w 4847226"/>
                    <a:gd name="connsiteY0" fmla="*/ 1130580 h 1173706"/>
                    <a:gd name="connsiteX1" fmla="*/ 237513 w 4847226"/>
                    <a:gd name="connsiteY1" fmla="*/ 1139350 h 1173706"/>
                    <a:gd name="connsiteX2" fmla="*/ 402678 w 4847226"/>
                    <a:gd name="connsiteY2" fmla="*/ 1112351 h 1173706"/>
                    <a:gd name="connsiteX3" fmla="*/ 523375 w 4847226"/>
                    <a:gd name="connsiteY3" fmla="*/ 1063753 h 1173706"/>
                    <a:gd name="connsiteX4" fmla="*/ 542432 w 4847226"/>
                    <a:gd name="connsiteY4" fmla="*/ 923359 h 1173706"/>
                    <a:gd name="connsiteX5" fmla="*/ 739359 w 4847226"/>
                    <a:gd name="connsiteY5" fmla="*/ 944958 h 1173706"/>
                    <a:gd name="connsiteX6" fmla="*/ 936286 w 4847226"/>
                    <a:gd name="connsiteY6" fmla="*/ 836962 h 1173706"/>
                    <a:gd name="connsiteX7" fmla="*/ 1120507 w 4847226"/>
                    <a:gd name="connsiteY7" fmla="*/ 858561 h 1173706"/>
                    <a:gd name="connsiteX8" fmla="*/ 1272967 w 4847226"/>
                    <a:gd name="connsiteY8" fmla="*/ 961157 h 1173706"/>
                    <a:gd name="connsiteX9" fmla="*/ 1330427 w 4847226"/>
                    <a:gd name="connsiteY9" fmla="*/ 843342 h 1173706"/>
                    <a:gd name="connsiteX10" fmla="*/ 1535295 w 4847226"/>
                    <a:gd name="connsiteY10" fmla="*/ 835243 h 1173706"/>
                    <a:gd name="connsiteX11" fmla="*/ 1543234 w 4847226"/>
                    <a:gd name="connsiteY11" fmla="*/ 762344 h 1173706"/>
                    <a:gd name="connsiteX12" fmla="*/ 1806574 w 4847226"/>
                    <a:gd name="connsiteY12" fmla="*/ 712766 h 1173706"/>
                    <a:gd name="connsiteX13" fmla="*/ 2092436 w 4847226"/>
                    <a:gd name="connsiteY13" fmla="*/ 712766 h 1173706"/>
                    <a:gd name="connsiteX14" fmla="*/ 2219485 w 4847226"/>
                    <a:gd name="connsiteY14" fmla="*/ 647969 h 1173706"/>
                    <a:gd name="connsiteX15" fmla="*/ 2467232 w 4847226"/>
                    <a:gd name="connsiteY15" fmla="*/ 577772 h 1173706"/>
                    <a:gd name="connsiteX16" fmla="*/ 2657806 w 4847226"/>
                    <a:gd name="connsiteY16" fmla="*/ 550773 h 1173706"/>
                    <a:gd name="connsiteX17" fmla="*/ 2842028 w 4847226"/>
                    <a:gd name="connsiteY17" fmla="*/ 469776 h 1173706"/>
                    <a:gd name="connsiteX18" fmla="*/ 2981782 w 4847226"/>
                    <a:gd name="connsiteY18" fmla="*/ 566973 h 1173706"/>
                    <a:gd name="connsiteX19" fmla="*/ 3019897 w 4847226"/>
                    <a:gd name="connsiteY19" fmla="*/ 642570 h 1173706"/>
                    <a:gd name="connsiteX20" fmla="*/ 3312111 w 4847226"/>
                    <a:gd name="connsiteY20" fmla="*/ 496776 h 1173706"/>
                    <a:gd name="connsiteX21" fmla="*/ 3623382 w 4847226"/>
                    <a:gd name="connsiteY21" fmla="*/ 323983 h 1173706"/>
                    <a:gd name="connsiteX22" fmla="*/ 3909244 w 4847226"/>
                    <a:gd name="connsiteY22" fmla="*/ 307783 h 1173706"/>
                    <a:gd name="connsiteX23" fmla="*/ 4010883 w 4847226"/>
                    <a:gd name="connsiteY23" fmla="*/ 259185 h 1173706"/>
                    <a:gd name="connsiteX24" fmla="*/ 4233220 w 4847226"/>
                    <a:gd name="connsiteY24" fmla="*/ 253786 h 1173706"/>
                    <a:gd name="connsiteX25" fmla="*/ 4455556 w 4847226"/>
                    <a:gd name="connsiteY25" fmla="*/ 48594 h 1173706"/>
                    <a:gd name="connsiteX26" fmla="*/ 4847226 w 4847226"/>
                    <a:gd name="connsiteY26" fmla="*/ 0 h 1173706"/>
                    <a:gd name="connsiteX0" fmla="*/ 0 w 4504192"/>
                    <a:gd name="connsiteY0" fmla="*/ 1913548 h 1956674"/>
                    <a:gd name="connsiteX1" fmla="*/ 237513 w 4504192"/>
                    <a:gd name="connsiteY1" fmla="*/ 1922318 h 1956674"/>
                    <a:gd name="connsiteX2" fmla="*/ 402678 w 4504192"/>
                    <a:gd name="connsiteY2" fmla="*/ 1895319 h 1956674"/>
                    <a:gd name="connsiteX3" fmla="*/ 523375 w 4504192"/>
                    <a:gd name="connsiteY3" fmla="*/ 1846721 h 1956674"/>
                    <a:gd name="connsiteX4" fmla="*/ 542432 w 4504192"/>
                    <a:gd name="connsiteY4" fmla="*/ 1706327 h 1956674"/>
                    <a:gd name="connsiteX5" fmla="*/ 739359 w 4504192"/>
                    <a:gd name="connsiteY5" fmla="*/ 1727926 h 1956674"/>
                    <a:gd name="connsiteX6" fmla="*/ 936286 w 4504192"/>
                    <a:gd name="connsiteY6" fmla="*/ 1619930 h 1956674"/>
                    <a:gd name="connsiteX7" fmla="*/ 1120507 w 4504192"/>
                    <a:gd name="connsiteY7" fmla="*/ 1641529 h 1956674"/>
                    <a:gd name="connsiteX8" fmla="*/ 1272967 w 4504192"/>
                    <a:gd name="connsiteY8" fmla="*/ 1744125 h 1956674"/>
                    <a:gd name="connsiteX9" fmla="*/ 1330427 w 4504192"/>
                    <a:gd name="connsiteY9" fmla="*/ 1626310 h 1956674"/>
                    <a:gd name="connsiteX10" fmla="*/ 1535295 w 4504192"/>
                    <a:gd name="connsiteY10" fmla="*/ 1618211 h 1956674"/>
                    <a:gd name="connsiteX11" fmla="*/ 1543234 w 4504192"/>
                    <a:gd name="connsiteY11" fmla="*/ 1545312 h 1956674"/>
                    <a:gd name="connsiteX12" fmla="*/ 1806574 w 4504192"/>
                    <a:gd name="connsiteY12" fmla="*/ 1495734 h 1956674"/>
                    <a:gd name="connsiteX13" fmla="*/ 2092436 w 4504192"/>
                    <a:gd name="connsiteY13" fmla="*/ 1495734 h 1956674"/>
                    <a:gd name="connsiteX14" fmla="*/ 2219485 w 4504192"/>
                    <a:gd name="connsiteY14" fmla="*/ 1430937 h 1956674"/>
                    <a:gd name="connsiteX15" fmla="*/ 2467232 w 4504192"/>
                    <a:gd name="connsiteY15" fmla="*/ 1360740 h 1956674"/>
                    <a:gd name="connsiteX16" fmla="*/ 2657806 w 4504192"/>
                    <a:gd name="connsiteY16" fmla="*/ 1333741 h 1956674"/>
                    <a:gd name="connsiteX17" fmla="*/ 2842028 w 4504192"/>
                    <a:gd name="connsiteY17" fmla="*/ 1252744 h 1956674"/>
                    <a:gd name="connsiteX18" fmla="*/ 2981782 w 4504192"/>
                    <a:gd name="connsiteY18" fmla="*/ 1349941 h 1956674"/>
                    <a:gd name="connsiteX19" fmla="*/ 3019897 w 4504192"/>
                    <a:gd name="connsiteY19" fmla="*/ 1425538 h 1956674"/>
                    <a:gd name="connsiteX20" fmla="*/ 3312111 w 4504192"/>
                    <a:gd name="connsiteY20" fmla="*/ 1279744 h 1956674"/>
                    <a:gd name="connsiteX21" fmla="*/ 3623382 w 4504192"/>
                    <a:gd name="connsiteY21" fmla="*/ 1106951 h 1956674"/>
                    <a:gd name="connsiteX22" fmla="*/ 3909244 w 4504192"/>
                    <a:gd name="connsiteY22" fmla="*/ 1090751 h 1956674"/>
                    <a:gd name="connsiteX23" fmla="*/ 4010883 w 4504192"/>
                    <a:gd name="connsiteY23" fmla="*/ 1042153 h 1956674"/>
                    <a:gd name="connsiteX24" fmla="*/ 4233220 w 4504192"/>
                    <a:gd name="connsiteY24" fmla="*/ 1036754 h 1956674"/>
                    <a:gd name="connsiteX25" fmla="*/ 4455556 w 4504192"/>
                    <a:gd name="connsiteY25" fmla="*/ 831562 h 1956674"/>
                    <a:gd name="connsiteX26" fmla="*/ 4504192 w 4504192"/>
                    <a:gd name="connsiteY26" fmla="*/ 0 h 1956674"/>
                    <a:gd name="connsiteX0" fmla="*/ 0 w 4504192"/>
                    <a:gd name="connsiteY0" fmla="*/ 1913548 h 1956674"/>
                    <a:gd name="connsiteX1" fmla="*/ 237513 w 4504192"/>
                    <a:gd name="connsiteY1" fmla="*/ 1922318 h 1956674"/>
                    <a:gd name="connsiteX2" fmla="*/ 402678 w 4504192"/>
                    <a:gd name="connsiteY2" fmla="*/ 1895319 h 1956674"/>
                    <a:gd name="connsiteX3" fmla="*/ 523375 w 4504192"/>
                    <a:gd name="connsiteY3" fmla="*/ 1846721 h 1956674"/>
                    <a:gd name="connsiteX4" fmla="*/ 542432 w 4504192"/>
                    <a:gd name="connsiteY4" fmla="*/ 1706327 h 1956674"/>
                    <a:gd name="connsiteX5" fmla="*/ 739359 w 4504192"/>
                    <a:gd name="connsiteY5" fmla="*/ 1727926 h 1956674"/>
                    <a:gd name="connsiteX6" fmla="*/ 936286 w 4504192"/>
                    <a:gd name="connsiteY6" fmla="*/ 1619930 h 1956674"/>
                    <a:gd name="connsiteX7" fmla="*/ 1120507 w 4504192"/>
                    <a:gd name="connsiteY7" fmla="*/ 1641529 h 1956674"/>
                    <a:gd name="connsiteX8" fmla="*/ 1272967 w 4504192"/>
                    <a:gd name="connsiteY8" fmla="*/ 1744125 h 1956674"/>
                    <a:gd name="connsiteX9" fmla="*/ 1330427 w 4504192"/>
                    <a:gd name="connsiteY9" fmla="*/ 1626310 h 1956674"/>
                    <a:gd name="connsiteX10" fmla="*/ 1535295 w 4504192"/>
                    <a:gd name="connsiteY10" fmla="*/ 1618211 h 1956674"/>
                    <a:gd name="connsiteX11" fmla="*/ 1543234 w 4504192"/>
                    <a:gd name="connsiteY11" fmla="*/ 1545312 h 1956674"/>
                    <a:gd name="connsiteX12" fmla="*/ 1806574 w 4504192"/>
                    <a:gd name="connsiteY12" fmla="*/ 1495734 h 1956674"/>
                    <a:gd name="connsiteX13" fmla="*/ 2092436 w 4504192"/>
                    <a:gd name="connsiteY13" fmla="*/ 1495734 h 1956674"/>
                    <a:gd name="connsiteX14" fmla="*/ 2219485 w 4504192"/>
                    <a:gd name="connsiteY14" fmla="*/ 1430937 h 1956674"/>
                    <a:gd name="connsiteX15" fmla="*/ 2467232 w 4504192"/>
                    <a:gd name="connsiteY15" fmla="*/ 1360740 h 1956674"/>
                    <a:gd name="connsiteX16" fmla="*/ 2657806 w 4504192"/>
                    <a:gd name="connsiteY16" fmla="*/ 1333741 h 1956674"/>
                    <a:gd name="connsiteX17" fmla="*/ 2842028 w 4504192"/>
                    <a:gd name="connsiteY17" fmla="*/ 1252744 h 1956674"/>
                    <a:gd name="connsiteX18" fmla="*/ 2981782 w 4504192"/>
                    <a:gd name="connsiteY18" fmla="*/ 1349941 h 1956674"/>
                    <a:gd name="connsiteX19" fmla="*/ 3019897 w 4504192"/>
                    <a:gd name="connsiteY19" fmla="*/ 1425538 h 1956674"/>
                    <a:gd name="connsiteX20" fmla="*/ 3312111 w 4504192"/>
                    <a:gd name="connsiteY20" fmla="*/ 1279744 h 1956674"/>
                    <a:gd name="connsiteX21" fmla="*/ 3623382 w 4504192"/>
                    <a:gd name="connsiteY21" fmla="*/ 1106951 h 1956674"/>
                    <a:gd name="connsiteX22" fmla="*/ 3909244 w 4504192"/>
                    <a:gd name="connsiteY22" fmla="*/ 1090751 h 1956674"/>
                    <a:gd name="connsiteX23" fmla="*/ 4010883 w 4504192"/>
                    <a:gd name="connsiteY23" fmla="*/ 1042153 h 1956674"/>
                    <a:gd name="connsiteX24" fmla="*/ 4233220 w 4504192"/>
                    <a:gd name="connsiteY24" fmla="*/ 1036754 h 1956674"/>
                    <a:gd name="connsiteX25" fmla="*/ 4455556 w 4504192"/>
                    <a:gd name="connsiteY25" fmla="*/ 831562 h 1956674"/>
                    <a:gd name="connsiteX26" fmla="*/ 4341212 w 4504192"/>
                    <a:gd name="connsiteY26" fmla="*/ 718167 h 1956674"/>
                    <a:gd name="connsiteX27" fmla="*/ 4504192 w 4504192"/>
                    <a:gd name="connsiteY27" fmla="*/ 0 h 1956674"/>
                    <a:gd name="connsiteX0" fmla="*/ 0 w 4504192"/>
                    <a:gd name="connsiteY0" fmla="*/ 1913548 h 1956674"/>
                    <a:gd name="connsiteX1" fmla="*/ 237513 w 4504192"/>
                    <a:gd name="connsiteY1" fmla="*/ 1922318 h 1956674"/>
                    <a:gd name="connsiteX2" fmla="*/ 402678 w 4504192"/>
                    <a:gd name="connsiteY2" fmla="*/ 1895319 h 1956674"/>
                    <a:gd name="connsiteX3" fmla="*/ 523375 w 4504192"/>
                    <a:gd name="connsiteY3" fmla="*/ 1846721 h 1956674"/>
                    <a:gd name="connsiteX4" fmla="*/ 542432 w 4504192"/>
                    <a:gd name="connsiteY4" fmla="*/ 1706327 h 1956674"/>
                    <a:gd name="connsiteX5" fmla="*/ 739359 w 4504192"/>
                    <a:gd name="connsiteY5" fmla="*/ 1727926 h 1956674"/>
                    <a:gd name="connsiteX6" fmla="*/ 936286 w 4504192"/>
                    <a:gd name="connsiteY6" fmla="*/ 1619930 h 1956674"/>
                    <a:gd name="connsiteX7" fmla="*/ 1120507 w 4504192"/>
                    <a:gd name="connsiteY7" fmla="*/ 1641529 h 1956674"/>
                    <a:gd name="connsiteX8" fmla="*/ 1272967 w 4504192"/>
                    <a:gd name="connsiteY8" fmla="*/ 1744125 h 1956674"/>
                    <a:gd name="connsiteX9" fmla="*/ 1330427 w 4504192"/>
                    <a:gd name="connsiteY9" fmla="*/ 1626310 h 1956674"/>
                    <a:gd name="connsiteX10" fmla="*/ 1535295 w 4504192"/>
                    <a:gd name="connsiteY10" fmla="*/ 1618211 h 1956674"/>
                    <a:gd name="connsiteX11" fmla="*/ 1543234 w 4504192"/>
                    <a:gd name="connsiteY11" fmla="*/ 1545312 h 1956674"/>
                    <a:gd name="connsiteX12" fmla="*/ 1806574 w 4504192"/>
                    <a:gd name="connsiteY12" fmla="*/ 1495734 h 1956674"/>
                    <a:gd name="connsiteX13" fmla="*/ 2092436 w 4504192"/>
                    <a:gd name="connsiteY13" fmla="*/ 1495734 h 1956674"/>
                    <a:gd name="connsiteX14" fmla="*/ 2219485 w 4504192"/>
                    <a:gd name="connsiteY14" fmla="*/ 1430937 h 1956674"/>
                    <a:gd name="connsiteX15" fmla="*/ 2467232 w 4504192"/>
                    <a:gd name="connsiteY15" fmla="*/ 1360740 h 1956674"/>
                    <a:gd name="connsiteX16" fmla="*/ 2657806 w 4504192"/>
                    <a:gd name="connsiteY16" fmla="*/ 1333741 h 1956674"/>
                    <a:gd name="connsiteX17" fmla="*/ 2842028 w 4504192"/>
                    <a:gd name="connsiteY17" fmla="*/ 1252744 h 1956674"/>
                    <a:gd name="connsiteX18" fmla="*/ 2981782 w 4504192"/>
                    <a:gd name="connsiteY18" fmla="*/ 1349941 h 1956674"/>
                    <a:gd name="connsiteX19" fmla="*/ 3019897 w 4504192"/>
                    <a:gd name="connsiteY19" fmla="*/ 1425538 h 1956674"/>
                    <a:gd name="connsiteX20" fmla="*/ 3312111 w 4504192"/>
                    <a:gd name="connsiteY20" fmla="*/ 1279744 h 1956674"/>
                    <a:gd name="connsiteX21" fmla="*/ 3623382 w 4504192"/>
                    <a:gd name="connsiteY21" fmla="*/ 1106951 h 1956674"/>
                    <a:gd name="connsiteX22" fmla="*/ 3909244 w 4504192"/>
                    <a:gd name="connsiteY22" fmla="*/ 1090751 h 1956674"/>
                    <a:gd name="connsiteX23" fmla="*/ 4010883 w 4504192"/>
                    <a:gd name="connsiteY23" fmla="*/ 1042153 h 1956674"/>
                    <a:gd name="connsiteX24" fmla="*/ 4233220 w 4504192"/>
                    <a:gd name="connsiteY24" fmla="*/ 1036754 h 1956674"/>
                    <a:gd name="connsiteX25" fmla="*/ 4455556 w 4504192"/>
                    <a:gd name="connsiteY25" fmla="*/ 831562 h 1956674"/>
                    <a:gd name="connsiteX26" fmla="*/ 4341212 w 4504192"/>
                    <a:gd name="connsiteY26" fmla="*/ 718167 h 1956674"/>
                    <a:gd name="connsiteX27" fmla="*/ 4480966 w 4504192"/>
                    <a:gd name="connsiteY27" fmla="*/ 539974 h 1956674"/>
                    <a:gd name="connsiteX28" fmla="*/ 4504192 w 4504192"/>
                    <a:gd name="connsiteY28" fmla="*/ 0 h 1956674"/>
                    <a:gd name="connsiteX0" fmla="*/ 0 w 4504192"/>
                    <a:gd name="connsiteY0" fmla="*/ 3425487 h 3468613"/>
                    <a:gd name="connsiteX1" fmla="*/ 237513 w 4504192"/>
                    <a:gd name="connsiteY1" fmla="*/ 3434257 h 3468613"/>
                    <a:gd name="connsiteX2" fmla="*/ 402678 w 4504192"/>
                    <a:gd name="connsiteY2" fmla="*/ 3407258 h 3468613"/>
                    <a:gd name="connsiteX3" fmla="*/ 523375 w 4504192"/>
                    <a:gd name="connsiteY3" fmla="*/ 3358660 h 3468613"/>
                    <a:gd name="connsiteX4" fmla="*/ 542432 w 4504192"/>
                    <a:gd name="connsiteY4" fmla="*/ 3218266 h 3468613"/>
                    <a:gd name="connsiteX5" fmla="*/ 739359 w 4504192"/>
                    <a:gd name="connsiteY5" fmla="*/ 3239865 h 3468613"/>
                    <a:gd name="connsiteX6" fmla="*/ 936286 w 4504192"/>
                    <a:gd name="connsiteY6" fmla="*/ 3131869 h 3468613"/>
                    <a:gd name="connsiteX7" fmla="*/ 1120507 w 4504192"/>
                    <a:gd name="connsiteY7" fmla="*/ 3153468 h 3468613"/>
                    <a:gd name="connsiteX8" fmla="*/ 1272967 w 4504192"/>
                    <a:gd name="connsiteY8" fmla="*/ 3256064 h 3468613"/>
                    <a:gd name="connsiteX9" fmla="*/ 1330427 w 4504192"/>
                    <a:gd name="connsiteY9" fmla="*/ 3138249 h 3468613"/>
                    <a:gd name="connsiteX10" fmla="*/ 1535295 w 4504192"/>
                    <a:gd name="connsiteY10" fmla="*/ 3130150 h 3468613"/>
                    <a:gd name="connsiteX11" fmla="*/ 1543234 w 4504192"/>
                    <a:gd name="connsiteY11" fmla="*/ 3057251 h 3468613"/>
                    <a:gd name="connsiteX12" fmla="*/ 1806574 w 4504192"/>
                    <a:gd name="connsiteY12" fmla="*/ 3007673 h 3468613"/>
                    <a:gd name="connsiteX13" fmla="*/ 2092436 w 4504192"/>
                    <a:gd name="connsiteY13" fmla="*/ 3007673 h 3468613"/>
                    <a:gd name="connsiteX14" fmla="*/ 2219485 w 4504192"/>
                    <a:gd name="connsiteY14" fmla="*/ 2942876 h 3468613"/>
                    <a:gd name="connsiteX15" fmla="*/ 2467232 w 4504192"/>
                    <a:gd name="connsiteY15" fmla="*/ 2872679 h 3468613"/>
                    <a:gd name="connsiteX16" fmla="*/ 2657806 w 4504192"/>
                    <a:gd name="connsiteY16" fmla="*/ 2845680 h 3468613"/>
                    <a:gd name="connsiteX17" fmla="*/ 2842028 w 4504192"/>
                    <a:gd name="connsiteY17" fmla="*/ 2764683 h 3468613"/>
                    <a:gd name="connsiteX18" fmla="*/ 2981782 w 4504192"/>
                    <a:gd name="connsiteY18" fmla="*/ 2861880 h 3468613"/>
                    <a:gd name="connsiteX19" fmla="*/ 3019897 w 4504192"/>
                    <a:gd name="connsiteY19" fmla="*/ 2937477 h 3468613"/>
                    <a:gd name="connsiteX20" fmla="*/ 3312111 w 4504192"/>
                    <a:gd name="connsiteY20" fmla="*/ 2791683 h 3468613"/>
                    <a:gd name="connsiteX21" fmla="*/ 3623382 w 4504192"/>
                    <a:gd name="connsiteY21" fmla="*/ 2618890 h 3468613"/>
                    <a:gd name="connsiteX22" fmla="*/ 3909244 w 4504192"/>
                    <a:gd name="connsiteY22" fmla="*/ 2602690 h 3468613"/>
                    <a:gd name="connsiteX23" fmla="*/ 4010883 w 4504192"/>
                    <a:gd name="connsiteY23" fmla="*/ 2554092 h 3468613"/>
                    <a:gd name="connsiteX24" fmla="*/ 4233220 w 4504192"/>
                    <a:gd name="connsiteY24" fmla="*/ 2548693 h 3468613"/>
                    <a:gd name="connsiteX25" fmla="*/ 4455556 w 4504192"/>
                    <a:gd name="connsiteY25" fmla="*/ 2343501 h 3468613"/>
                    <a:gd name="connsiteX26" fmla="*/ 4341212 w 4504192"/>
                    <a:gd name="connsiteY26" fmla="*/ 2230106 h 3468613"/>
                    <a:gd name="connsiteX27" fmla="*/ 4480966 w 4504192"/>
                    <a:gd name="connsiteY27" fmla="*/ 2051913 h 3468613"/>
                    <a:gd name="connsiteX28" fmla="*/ 4504192 w 4504192"/>
                    <a:gd name="connsiteY28" fmla="*/ 0 h 3468613"/>
                    <a:gd name="connsiteX0" fmla="*/ 0 w 4504192"/>
                    <a:gd name="connsiteY0" fmla="*/ 3425487 h 3468613"/>
                    <a:gd name="connsiteX1" fmla="*/ 237513 w 4504192"/>
                    <a:gd name="connsiteY1" fmla="*/ 3434257 h 3468613"/>
                    <a:gd name="connsiteX2" fmla="*/ 402678 w 4504192"/>
                    <a:gd name="connsiteY2" fmla="*/ 3407258 h 3468613"/>
                    <a:gd name="connsiteX3" fmla="*/ 523375 w 4504192"/>
                    <a:gd name="connsiteY3" fmla="*/ 3358660 h 3468613"/>
                    <a:gd name="connsiteX4" fmla="*/ 542432 w 4504192"/>
                    <a:gd name="connsiteY4" fmla="*/ 3218266 h 3468613"/>
                    <a:gd name="connsiteX5" fmla="*/ 739359 w 4504192"/>
                    <a:gd name="connsiteY5" fmla="*/ 3239865 h 3468613"/>
                    <a:gd name="connsiteX6" fmla="*/ 936286 w 4504192"/>
                    <a:gd name="connsiteY6" fmla="*/ 3131869 h 3468613"/>
                    <a:gd name="connsiteX7" fmla="*/ 1120507 w 4504192"/>
                    <a:gd name="connsiteY7" fmla="*/ 3153468 h 3468613"/>
                    <a:gd name="connsiteX8" fmla="*/ 1272967 w 4504192"/>
                    <a:gd name="connsiteY8" fmla="*/ 3256064 h 3468613"/>
                    <a:gd name="connsiteX9" fmla="*/ 1330427 w 4504192"/>
                    <a:gd name="connsiteY9" fmla="*/ 3138249 h 3468613"/>
                    <a:gd name="connsiteX10" fmla="*/ 1535295 w 4504192"/>
                    <a:gd name="connsiteY10" fmla="*/ 3130150 h 3468613"/>
                    <a:gd name="connsiteX11" fmla="*/ 1543234 w 4504192"/>
                    <a:gd name="connsiteY11" fmla="*/ 3057251 h 3468613"/>
                    <a:gd name="connsiteX12" fmla="*/ 1806574 w 4504192"/>
                    <a:gd name="connsiteY12" fmla="*/ 3007673 h 3468613"/>
                    <a:gd name="connsiteX13" fmla="*/ 2092436 w 4504192"/>
                    <a:gd name="connsiteY13" fmla="*/ 3007673 h 3468613"/>
                    <a:gd name="connsiteX14" fmla="*/ 2219485 w 4504192"/>
                    <a:gd name="connsiteY14" fmla="*/ 2942876 h 3468613"/>
                    <a:gd name="connsiteX15" fmla="*/ 2467232 w 4504192"/>
                    <a:gd name="connsiteY15" fmla="*/ 2872679 h 3468613"/>
                    <a:gd name="connsiteX16" fmla="*/ 2657806 w 4504192"/>
                    <a:gd name="connsiteY16" fmla="*/ 2845680 h 3468613"/>
                    <a:gd name="connsiteX17" fmla="*/ 2842028 w 4504192"/>
                    <a:gd name="connsiteY17" fmla="*/ 2764683 h 3468613"/>
                    <a:gd name="connsiteX18" fmla="*/ 2981782 w 4504192"/>
                    <a:gd name="connsiteY18" fmla="*/ 2861880 h 3468613"/>
                    <a:gd name="connsiteX19" fmla="*/ 3019897 w 4504192"/>
                    <a:gd name="connsiteY19" fmla="*/ 2937477 h 3468613"/>
                    <a:gd name="connsiteX20" fmla="*/ 3312111 w 4504192"/>
                    <a:gd name="connsiteY20" fmla="*/ 2791683 h 3468613"/>
                    <a:gd name="connsiteX21" fmla="*/ 3623382 w 4504192"/>
                    <a:gd name="connsiteY21" fmla="*/ 2618890 h 3468613"/>
                    <a:gd name="connsiteX22" fmla="*/ 3909244 w 4504192"/>
                    <a:gd name="connsiteY22" fmla="*/ 2602690 h 3468613"/>
                    <a:gd name="connsiteX23" fmla="*/ 4010883 w 4504192"/>
                    <a:gd name="connsiteY23" fmla="*/ 2554092 h 3468613"/>
                    <a:gd name="connsiteX24" fmla="*/ 4233220 w 4504192"/>
                    <a:gd name="connsiteY24" fmla="*/ 2548693 h 3468613"/>
                    <a:gd name="connsiteX25" fmla="*/ 4455556 w 4504192"/>
                    <a:gd name="connsiteY25" fmla="*/ 2343501 h 3468613"/>
                    <a:gd name="connsiteX26" fmla="*/ 4341212 w 4504192"/>
                    <a:gd name="connsiteY26" fmla="*/ 2230106 h 3468613"/>
                    <a:gd name="connsiteX27" fmla="*/ 4480966 w 4504192"/>
                    <a:gd name="connsiteY27" fmla="*/ 2051913 h 3468613"/>
                    <a:gd name="connsiteX28" fmla="*/ 4417441 w 4504192"/>
                    <a:gd name="connsiteY28" fmla="*/ 1528134 h 3468613"/>
                    <a:gd name="connsiteX29" fmla="*/ 4504192 w 4504192"/>
                    <a:gd name="connsiteY29" fmla="*/ 0 h 3468613"/>
                    <a:gd name="connsiteX0" fmla="*/ 0 w 4504192"/>
                    <a:gd name="connsiteY0" fmla="*/ 3425487 h 3468613"/>
                    <a:gd name="connsiteX1" fmla="*/ 237513 w 4504192"/>
                    <a:gd name="connsiteY1" fmla="*/ 3434257 h 3468613"/>
                    <a:gd name="connsiteX2" fmla="*/ 402678 w 4504192"/>
                    <a:gd name="connsiteY2" fmla="*/ 3407258 h 3468613"/>
                    <a:gd name="connsiteX3" fmla="*/ 523375 w 4504192"/>
                    <a:gd name="connsiteY3" fmla="*/ 3358660 h 3468613"/>
                    <a:gd name="connsiteX4" fmla="*/ 542432 w 4504192"/>
                    <a:gd name="connsiteY4" fmla="*/ 3218266 h 3468613"/>
                    <a:gd name="connsiteX5" fmla="*/ 739359 w 4504192"/>
                    <a:gd name="connsiteY5" fmla="*/ 3239865 h 3468613"/>
                    <a:gd name="connsiteX6" fmla="*/ 936286 w 4504192"/>
                    <a:gd name="connsiteY6" fmla="*/ 3131869 h 3468613"/>
                    <a:gd name="connsiteX7" fmla="*/ 1120507 w 4504192"/>
                    <a:gd name="connsiteY7" fmla="*/ 3153468 h 3468613"/>
                    <a:gd name="connsiteX8" fmla="*/ 1272967 w 4504192"/>
                    <a:gd name="connsiteY8" fmla="*/ 3256064 h 3468613"/>
                    <a:gd name="connsiteX9" fmla="*/ 1330427 w 4504192"/>
                    <a:gd name="connsiteY9" fmla="*/ 3138249 h 3468613"/>
                    <a:gd name="connsiteX10" fmla="*/ 1535295 w 4504192"/>
                    <a:gd name="connsiteY10" fmla="*/ 3130150 h 3468613"/>
                    <a:gd name="connsiteX11" fmla="*/ 1543234 w 4504192"/>
                    <a:gd name="connsiteY11" fmla="*/ 3057251 h 3468613"/>
                    <a:gd name="connsiteX12" fmla="*/ 1806574 w 4504192"/>
                    <a:gd name="connsiteY12" fmla="*/ 3007673 h 3468613"/>
                    <a:gd name="connsiteX13" fmla="*/ 2092436 w 4504192"/>
                    <a:gd name="connsiteY13" fmla="*/ 3007673 h 3468613"/>
                    <a:gd name="connsiteX14" fmla="*/ 2219485 w 4504192"/>
                    <a:gd name="connsiteY14" fmla="*/ 2942876 h 3468613"/>
                    <a:gd name="connsiteX15" fmla="*/ 2467232 w 4504192"/>
                    <a:gd name="connsiteY15" fmla="*/ 2872679 h 3468613"/>
                    <a:gd name="connsiteX16" fmla="*/ 2657806 w 4504192"/>
                    <a:gd name="connsiteY16" fmla="*/ 2845680 h 3468613"/>
                    <a:gd name="connsiteX17" fmla="*/ 2842028 w 4504192"/>
                    <a:gd name="connsiteY17" fmla="*/ 2764683 h 3468613"/>
                    <a:gd name="connsiteX18" fmla="*/ 2981782 w 4504192"/>
                    <a:gd name="connsiteY18" fmla="*/ 2861880 h 3468613"/>
                    <a:gd name="connsiteX19" fmla="*/ 3019897 w 4504192"/>
                    <a:gd name="connsiteY19" fmla="*/ 2937477 h 3468613"/>
                    <a:gd name="connsiteX20" fmla="*/ 3312111 w 4504192"/>
                    <a:gd name="connsiteY20" fmla="*/ 2791683 h 3468613"/>
                    <a:gd name="connsiteX21" fmla="*/ 3623382 w 4504192"/>
                    <a:gd name="connsiteY21" fmla="*/ 2618890 h 3468613"/>
                    <a:gd name="connsiteX22" fmla="*/ 3909244 w 4504192"/>
                    <a:gd name="connsiteY22" fmla="*/ 2602690 h 3468613"/>
                    <a:gd name="connsiteX23" fmla="*/ 4010883 w 4504192"/>
                    <a:gd name="connsiteY23" fmla="*/ 2554092 h 3468613"/>
                    <a:gd name="connsiteX24" fmla="*/ 4233220 w 4504192"/>
                    <a:gd name="connsiteY24" fmla="*/ 2548693 h 3468613"/>
                    <a:gd name="connsiteX25" fmla="*/ 4455556 w 4504192"/>
                    <a:gd name="connsiteY25" fmla="*/ 2343501 h 3468613"/>
                    <a:gd name="connsiteX26" fmla="*/ 4341212 w 4504192"/>
                    <a:gd name="connsiteY26" fmla="*/ 2230106 h 3468613"/>
                    <a:gd name="connsiteX27" fmla="*/ 4480966 w 4504192"/>
                    <a:gd name="connsiteY27" fmla="*/ 2051913 h 3468613"/>
                    <a:gd name="connsiteX28" fmla="*/ 4480966 w 4504192"/>
                    <a:gd name="connsiteY28" fmla="*/ 1684728 h 3468613"/>
                    <a:gd name="connsiteX29" fmla="*/ 4417441 w 4504192"/>
                    <a:gd name="connsiteY29" fmla="*/ 1528134 h 3468613"/>
                    <a:gd name="connsiteX30" fmla="*/ 4504192 w 4504192"/>
                    <a:gd name="connsiteY30" fmla="*/ 0 h 3468613"/>
                    <a:gd name="connsiteX0" fmla="*/ 0 w 4504192"/>
                    <a:gd name="connsiteY0" fmla="*/ 3425487 h 3468613"/>
                    <a:gd name="connsiteX1" fmla="*/ 237513 w 4504192"/>
                    <a:gd name="connsiteY1" fmla="*/ 3434257 h 3468613"/>
                    <a:gd name="connsiteX2" fmla="*/ 402678 w 4504192"/>
                    <a:gd name="connsiteY2" fmla="*/ 3407258 h 3468613"/>
                    <a:gd name="connsiteX3" fmla="*/ 523375 w 4504192"/>
                    <a:gd name="connsiteY3" fmla="*/ 3358660 h 3468613"/>
                    <a:gd name="connsiteX4" fmla="*/ 542432 w 4504192"/>
                    <a:gd name="connsiteY4" fmla="*/ 3218266 h 3468613"/>
                    <a:gd name="connsiteX5" fmla="*/ 739359 w 4504192"/>
                    <a:gd name="connsiteY5" fmla="*/ 3239865 h 3468613"/>
                    <a:gd name="connsiteX6" fmla="*/ 936286 w 4504192"/>
                    <a:gd name="connsiteY6" fmla="*/ 3131869 h 3468613"/>
                    <a:gd name="connsiteX7" fmla="*/ 1120507 w 4504192"/>
                    <a:gd name="connsiteY7" fmla="*/ 3153468 h 3468613"/>
                    <a:gd name="connsiteX8" fmla="*/ 1272967 w 4504192"/>
                    <a:gd name="connsiteY8" fmla="*/ 3256064 h 3468613"/>
                    <a:gd name="connsiteX9" fmla="*/ 1330427 w 4504192"/>
                    <a:gd name="connsiteY9" fmla="*/ 3138249 h 3468613"/>
                    <a:gd name="connsiteX10" fmla="*/ 1535295 w 4504192"/>
                    <a:gd name="connsiteY10" fmla="*/ 3130150 h 3468613"/>
                    <a:gd name="connsiteX11" fmla="*/ 1543234 w 4504192"/>
                    <a:gd name="connsiteY11" fmla="*/ 3057251 h 3468613"/>
                    <a:gd name="connsiteX12" fmla="*/ 1806574 w 4504192"/>
                    <a:gd name="connsiteY12" fmla="*/ 3007673 h 3468613"/>
                    <a:gd name="connsiteX13" fmla="*/ 2092436 w 4504192"/>
                    <a:gd name="connsiteY13" fmla="*/ 3007673 h 3468613"/>
                    <a:gd name="connsiteX14" fmla="*/ 2219485 w 4504192"/>
                    <a:gd name="connsiteY14" fmla="*/ 2942876 h 3468613"/>
                    <a:gd name="connsiteX15" fmla="*/ 2467232 w 4504192"/>
                    <a:gd name="connsiteY15" fmla="*/ 2872679 h 3468613"/>
                    <a:gd name="connsiteX16" fmla="*/ 2657806 w 4504192"/>
                    <a:gd name="connsiteY16" fmla="*/ 2845680 h 3468613"/>
                    <a:gd name="connsiteX17" fmla="*/ 2842028 w 4504192"/>
                    <a:gd name="connsiteY17" fmla="*/ 2764683 h 3468613"/>
                    <a:gd name="connsiteX18" fmla="*/ 2981782 w 4504192"/>
                    <a:gd name="connsiteY18" fmla="*/ 2861880 h 3468613"/>
                    <a:gd name="connsiteX19" fmla="*/ 3019897 w 4504192"/>
                    <a:gd name="connsiteY19" fmla="*/ 2937477 h 3468613"/>
                    <a:gd name="connsiteX20" fmla="*/ 3312111 w 4504192"/>
                    <a:gd name="connsiteY20" fmla="*/ 2791683 h 3468613"/>
                    <a:gd name="connsiteX21" fmla="*/ 3623382 w 4504192"/>
                    <a:gd name="connsiteY21" fmla="*/ 2618890 h 3468613"/>
                    <a:gd name="connsiteX22" fmla="*/ 3909244 w 4504192"/>
                    <a:gd name="connsiteY22" fmla="*/ 2602690 h 3468613"/>
                    <a:gd name="connsiteX23" fmla="*/ 4010883 w 4504192"/>
                    <a:gd name="connsiteY23" fmla="*/ 2554092 h 3468613"/>
                    <a:gd name="connsiteX24" fmla="*/ 4233220 w 4504192"/>
                    <a:gd name="connsiteY24" fmla="*/ 2548693 h 3468613"/>
                    <a:gd name="connsiteX25" fmla="*/ 4455556 w 4504192"/>
                    <a:gd name="connsiteY25" fmla="*/ 2343501 h 3468613"/>
                    <a:gd name="connsiteX26" fmla="*/ 4341212 w 4504192"/>
                    <a:gd name="connsiteY26" fmla="*/ 2230106 h 3468613"/>
                    <a:gd name="connsiteX27" fmla="*/ 4480966 w 4504192"/>
                    <a:gd name="connsiteY27" fmla="*/ 2051913 h 3468613"/>
                    <a:gd name="connsiteX28" fmla="*/ 4480966 w 4504192"/>
                    <a:gd name="connsiteY28" fmla="*/ 1684728 h 3468613"/>
                    <a:gd name="connsiteX29" fmla="*/ 4417441 w 4504192"/>
                    <a:gd name="connsiteY29" fmla="*/ 1528134 h 3468613"/>
                    <a:gd name="connsiteX30" fmla="*/ 4504192 w 4504192"/>
                    <a:gd name="connsiteY30" fmla="*/ 0 h 3468613"/>
                    <a:gd name="connsiteX0" fmla="*/ 0 w 4658835"/>
                    <a:gd name="connsiteY0" fmla="*/ 3425487 h 3468613"/>
                    <a:gd name="connsiteX1" fmla="*/ 237513 w 4658835"/>
                    <a:gd name="connsiteY1" fmla="*/ 3434257 h 3468613"/>
                    <a:gd name="connsiteX2" fmla="*/ 402678 w 4658835"/>
                    <a:gd name="connsiteY2" fmla="*/ 3407258 h 3468613"/>
                    <a:gd name="connsiteX3" fmla="*/ 523375 w 4658835"/>
                    <a:gd name="connsiteY3" fmla="*/ 3358660 h 3468613"/>
                    <a:gd name="connsiteX4" fmla="*/ 542432 w 4658835"/>
                    <a:gd name="connsiteY4" fmla="*/ 3218266 h 3468613"/>
                    <a:gd name="connsiteX5" fmla="*/ 739359 w 4658835"/>
                    <a:gd name="connsiteY5" fmla="*/ 3239865 h 3468613"/>
                    <a:gd name="connsiteX6" fmla="*/ 936286 w 4658835"/>
                    <a:gd name="connsiteY6" fmla="*/ 3131869 h 3468613"/>
                    <a:gd name="connsiteX7" fmla="*/ 1120507 w 4658835"/>
                    <a:gd name="connsiteY7" fmla="*/ 3153468 h 3468613"/>
                    <a:gd name="connsiteX8" fmla="*/ 1272967 w 4658835"/>
                    <a:gd name="connsiteY8" fmla="*/ 3256064 h 3468613"/>
                    <a:gd name="connsiteX9" fmla="*/ 1330427 w 4658835"/>
                    <a:gd name="connsiteY9" fmla="*/ 3138249 h 3468613"/>
                    <a:gd name="connsiteX10" fmla="*/ 1535295 w 4658835"/>
                    <a:gd name="connsiteY10" fmla="*/ 3130150 h 3468613"/>
                    <a:gd name="connsiteX11" fmla="*/ 1543234 w 4658835"/>
                    <a:gd name="connsiteY11" fmla="*/ 3057251 h 3468613"/>
                    <a:gd name="connsiteX12" fmla="*/ 1806574 w 4658835"/>
                    <a:gd name="connsiteY12" fmla="*/ 3007673 h 3468613"/>
                    <a:gd name="connsiteX13" fmla="*/ 2092436 w 4658835"/>
                    <a:gd name="connsiteY13" fmla="*/ 3007673 h 3468613"/>
                    <a:gd name="connsiteX14" fmla="*/ 2219485 w 4658835"/>
                    <a:gd name="connsiteY14" fmla="*/ 2942876 h 3468613"/>
                    <a:gd name="connsiteX15" fmla="*/ 2467232 w 4658835"/>
                    <a:gd name="connsiteY15" fmla="*/ 2872679 h 3468613"/>
                    <a:gd name="connsiteX16" fmla="*/ 2657806 w 4658835"/>
                    <a:gd name="connsiteY16" fmla="*/ 2845680 h 3468613"/>
                    <a:gd name="connsiteX17" fmla="*/ 2842028 w 4658835"/>
                    <a:gd name="connsiteY17" fmla="*/ 2764683 h 3468613"/>
                    <a:gd name="connsiteX18" fmla="*/ 2981782 w 4658835"/>
                    <a:gd name="connsiteY18" fmla="*/ 2861880 h 3468613"/>
                    <a:gd name="connsiteX19" fmla="*/ 3019897 w 4658835"/>
                    <a:gd name="connsiteY19" fmla="*/ 2937477 h 3468613"/>
                    <a:gd name="connsiteX20" fmla="*/ 3312111 w 4658835"/>
                    <a:gd name="connsiteY20" fmla="*/ 2791683 h 3468613"/>
                    <a:gd name="connsiteX21" fmla="*/ 3623382 w 4658835"/>
                    <a:gd name="connsiteY21" fmla="*/ 2618890 h 3468613"/>
                    <a:gd name="connsiteX22" fmla="*/ 3909244 w 4658835"/>
                    <a:gd name="connsiteY22" fmla="*/ 2602690 h 3468613"/>
                    <a:gd name="connsiteX23" fmla="*/ 4010883 w 4658835"/>
                    <a:gd name="connsiteY23" fmla="*/ 2554092 h 3468613"/>
                    <a:gd name="connsiteX24" fmla="*/ 4233220 w 4658835"/>
                    <a:gd name="connsiteY24" fmla="*/ 2548693 h 3468613"/>
                    <a:gd name="connsiteX25" fmla="*/ 4455556 w 4658835"/>
                    <a:gd name="connsiteY25" fmla="*/ 2343501 h 3468613"/>
                    <a:gd name="connsiteX26" fmla="*/ 4341212 w 4658835"/>
                    <a:gd name="connsiteY26" fmla="*/ 2230106 h 3468613"/>
                    <a:gd name="connsiteX27" fmla="*/ 4480966 w 4658835"/>
                    <a:gd name="connsiteY27" fmla="*/ 2051913 h 3468613"/>
                    <a:gd name="connsiteX28" fmla="*/ 4480966 w 4658835"/>
                    <a:gd name="connsiteY28" fmla="*/ 1684728 h 3468613"/>
                    <a:gd name="connsiteX29" fmla="*/ 4417441 w 4658835"/>
                    <a:gd name="connsiteY29" fmla="*/ 1528134 h 3468613"/>
                    <a:gd name="connsiteX30" fmla="*/ 4658835 w 4658835"/>
                    <a:gd name="connsiteY30" fmla="*/ 988156 h 3468613"/>
                    <a:gd name="connsiteX31" fmla="*/ 4504192 w 4658835"/>
                    <a:gd name="connsiteY31" fmla="*/ 0 h 3468613"/>
                    <a:gd name="connsiteX0" fmla="*/ 0 w 4504192"/>
                    <a:gd name="connsiteY0" fmla="*/ 3425487 h 3468613"/>
                    <a:gd name="connsiteX1" fmla="*/ 237513 w 4504192"/>
                    <a:gd name="connsiteY1" fmla="*/ 3434257 h 3468613"/>
                    <a:gd name="connsiteX2" fmla="*/ 402678 w 4504192"/>
                    <a:gd name="connsiteY2" fmla="*/ 3407258 h 3468613"/>
                    <a:gd name="connsiteX3" fmla="*/ 523375 w 4504192"/>
                    <a:gd name="connsiteY3" fmla="*/ 3358660 h 3468613"/>
                    <a:gd name="connsiteX4" fmla="*/ 542432 w 4504192"/>
                    <a:gd name="connsiteY4" fmla="*/ 3218266 h 3468613"/>
                    <a:gd name="connsiteX5" fmla="*/ 739359 w 4504192"/>
                    <a:gd name="connsiteY5" fmla="*/ 3239865 h 3468613"/>
                    <a:gd name="connsiteX6" fmla="*/ 936286 w 4504192"/>
                    <a:gd name="connsiteY6" fmla="*/ 3131869 h 3468613"/>
                    <a:gd name="connsiteX7" fmla="*/ 1120507 w 4504192"/>
                    <a:gd name="connsiteY7" fmla="*/ 3153468 h 3468613"/>
                    <a:gd name="connsiteX8" fmla="*/ 1272967 w 4504192"/>
                    <a:gd name="connsiteY8" fmla="*/ 3256064 h 3468613"/>
                    <a:gd name="connsiteX9" fmla="*/ 1330427 w 4504192"/>
                    <a:gd name="connsiteY9" fmla="*/ 3138249 h 3468613"/>
                    <a:gd name="connsiteX10" fmla="*/ 1535295 w 4504192"/>
                    <a:gd name="connsiteY10" fmla="*/ 3130150 h 3468613"/>
                    <a:gd name="connsiteX11" fmla="*/ 1543234 w 4504192"/>
                    <a:gd name="connsiteY11" fmla="*/ 3057251 h 3468613"/>
                    <a:gd name="connsiteX12" fmla="*/ 1806574 w 4504192"/>
                    <a:gd name="connsiteY12" fmla="*/ 3007673 h 3468613"/>
                    <a:gd name="connsiteX13" fmla="*/ 2092436 w 4504192"/>
                    <a:gd name="connsiteY13" fmla="*/ 3007673 h 3468613"/>
                    <a:gd name="connsiteX14" fmla="*/ 2219485 w 4504192"/>
                    <a:gd name="connsiteY14" fmla="*/ 2942876 h 3468613"/>
                    <a:gd name="connsiteX15" fmla="*/ 2467232 w 4504192"/>
                    <a:gd name="connsiteY15" fmla="*/ 2872679 h 3468613"/>
                    <a:gd name="connsiteX16" fmla="*/ 2657806 w 4504192"/>
                    <a:gd name="connsiteY16" fmla="*/ 2845680 h 3468613"/>
                    <a:gd name="connsiteX17" fmla="*/ 2842028 w 4504192"/>
                    <a:gd name="connsiteY17" fmla="*/ 2764683 h 3468613"/>
                    <a:gd name="connsiteX18" fmla="*/ 2981782 w 4504192"/>
                    <a:gd name="connsiteY18" fmla="*/ 2861880 h 3468613"/>
                    <a:gd name="connsiteX19" fmla="*/ 3019897 w 4504192"/>
                    <a:gd name="connsiteY19" fmla="*/ 2937477 h 3468613"/>
                    <a:gd name="connsiteX20" fmla="*/ 3312111 w 4504192"/>
                    <a:gd name="connsiteY20" fmla="*/ 2791683 h 3468613"/>
                    <a:gd name="connsiteX21" fmla="*/ 3623382 w 4504192"/>
                    <a:gd name="connsiteY21" fmla="*/ 2618890 h 3468613"/>
                    <a:gd name="connsiteX22" fmla="*/ 3909244 w 4504192"/>
                    <a:gd name="connsiteY22" fmla="*/ 2602690 h 3468613"/>
                    <a:gd name="connsiteX23" fmla="*/ 4010883 w 4504192"/>
                    <a:gd name="connsiteY23" fmla="*/ 2554092 h 3468613"/>
                    <a:gd name="connsiteX24" fmla="*/ 4233220 w 4504192"/>
                    <a:gd name="connsiteY24" fmla="*/ 2548693 h 3468613"/>
                    <a:gd name="connsiteX25" fmla="*/ 4455556 w 4504192"/>
                    <a:gd name="connsiteY25" fmla="*/ 2343501 h 3468613"/>
                    <a:gd name="connsiteX26" fmla="*/ 4341212 w 4504192"/>
                    <a:gd name="connsiteY26" fmla="*/ 2230106 h 3468613"/>
                    <a:gd name="connsiteX27" fmla="*/ 4480966 w 4504192"/>
                    <a:gd name="connsiteY27" fmla="*/ 2051913 h 3468613"/>
                    <a:gd name="connsiteX28" fmla="*/ 4480966 w 4504192"/>
                    <a:gd name="connsiteY28" fmla="*/ 1684728 h 3468613"/>
                    <a:gd name="connsiteX29" fmla="*/ 4417441 w 4504192"/>
                    <a:gd name="connsiteY29" fmla="*/ 1528134 h 3468613"/>
                    <a:gd name="connsiteX30" fmla="*/ 4106170 w 4504192"/>
                    <a:gd name="connsiteY30" fmla="*/ 955757 h 3468613"/>
                    <a:gd name="connsiteX31" fmla="*/ 4504192 w 4504192"/>
                    <a:gd name="connsiteY31" fmla="*/ 0 h 3468613"/>
                    <a:gd name="connsiteX0" fmla="*/ 0 w 4504192"/>
                    <a:gd name="connsiteY0" fmla="*/ 3425487 h 3468613"/>
                    <a:gd name="connsiteX1" fmla="*/ 237513 w 4504192"/>
                    <a:gd name="connsiteY1" fmla="*/ 3434257 h 3468613"/>
                    <a:gd name="connsiteX2" fmla="*/ 402678 w 4504192"/>
                    <a:gd name="connsiteY2" fmla="*/ 3407258 h 3468613"/>
                    <a:gd name="connsiteX3" fmla="*/ 523375 w 4504192"/>
                    <a:gd name="connsiteY3" fmla="*/ 3358660 h 3468613"/>
                    <a:gd name="connsiteX4" fmla="*/ 542432 w 4504192"/>
                    <a:gd name="connsiteY4" fmla="*/ 3218266 h 3468613"/>
                    <a:gd name="connsiteX5" fmla="*/ 739359 w 4504192"/>
                    <a:gd name="connsiteY5" fmla="*/ 3239865 h 3468613"/>
                    <a:gd name="connsiteX6" fmla="*/ 936286 w 4504192"/>
                    <a:gd name="connsiteY6" fmla="*/ 3131869 h 3468613"/>
                    <a:gd name="connsiteX7" fmla="*/ 1120507 w 4504192"/>
                    <a:gd name="connsiteY7" fmla="*/ 3153468 h 3468613"/>
                    <a:gd name="connsiteX8" fmla="*/ 1272967 w 4504192"/>
                    <a:gd name="connsiteY8" fmla="*/ 3256064 h 3468613"/>
                    <a:gd name="connsiteX9" fmla="*/ 1330427 w 4504192"/>
                    <a:gd name="connsiteY9" fmla="*/ 3138249 h 3468613"/>
                    <a:gd name="connsiteX10" fmla="*/ 1535295 w 4504192"/>
                    <a:gd name="connsiteY10" fmla="*/ 3130150 h 3468613"/>
                    <a:gd name="connsiteX11" fmla="*/ 1543234 w 4504192"/>
                    <a:gd name="connsiteY11" fmla="*/ 3057251 h 3468613"/>
                    <a:gd name="connsiteX12" fmla="*/ 1806574 w 4504192"/>
                    <a:gd name="connsiteY12" fmla="*/ 3007673 h 3468613"/>
                    <a:gd name="connsiteX13" fmla="*/ 2092436 w 4504192"/>
                    <a:gd name="connsiteY13" fmla="*/ 3007673 h 3468613"/>
                    <a:gd name="connsiteX14" fmla="*/ 2219485 w 4504192"/>
                    <a:gd name="connsiteY14" fmla="*/ 2942876 h 3468613"/>
                    <a:gd name="connsiteX15" fmla="*/ 2467232 w 4504192"/>
                    <a:gd name="connsiteY15" fmla="*/ 2872679 h 3468613"/>
                    <a:gd name="connsiteX16" fmla="*/ 2657806 w 4504192"/>
                    <a:gd name="connsiteY16" fmla="*/ 2845680 h 3468613"/>
                    <a:gd name="connsiteX17" fmla="*/ 2842028 w 4504192"/>
                    <a:gd name="connsiteY17" fmla="*/ 2764683 h 3468613"/>
                    <a:gd name="connsiteX18" fmla="*/ 2981782 w 4504192"/>
                    <a:gd name="connsiteY18" fmla="*/ 2861880 h 3468613"/>
                    <a:gd name="connsiteX19" fmla="*/ 3019897 w 4504192"/>
                    <a:gd name="connsiteY19" fmla="*/ 2937477 h 3468613"/>
                    <a:gd name="connsiteX20" fmla="*/ 3312111 w 4504192"/>
                    <a:gd name="connsiteY20" fmla="*/ 2791683 h 3468613"/>
                    <a:gd name="connsiteX21" fmla="*/ 3623382 w 4504192"/>
                    <a:gd name="connsiteY21" fmla="*/ 2618890 h 3468613"/>
                    <a:gd name="connsiteX22" fmla="*/ 3909244 w 4504192"/>
                    <a:gd name="connsiteY22" fmla="*/ 2602690 h 3468613"/>
                    <a:gd name="connsiteX23" fmla="*/ 4010883 w 4504192"/>
                    <a:gd name="connsiteY23" fmla="*/ 2554092 h 3468613"/>
                    <a:gd name="connsiteX24" fmla="*/ 4233220 w 4504192"/>
                    <a:gd name="connsiteY24" fmla="*/ 2548693 h 3468613"/>
                    <a:gd name="connsiteX25" fmla="*/ 4455556 w 4504192"/>
                    <a:gd name="connsiteY25" fmla="*/ 2343501 h 3468613"/>
                    <a:gd name="connsiteX26" fmla="*/ 4341212 w 4504192"/>
                    <a:gd name="connsiteY26" fmla="*/ 2230106 h 3468613"/>
                    <a:gd name="connsiteX27" fmla="*/ 4480966 w 4504192"/>
                    <a:gd name="connsiteY27" fmla="*/ 2051913 h 3468613"/>
                    <a:gd name="connsiteX28" fmla="*/ 4480966 w 4504192"/>
                    <a:gd name="connsiteY28" fmla="*/ 1684728 h 3468613"/>
                    <a:gd name="connsiteX29" fmla="*/ 4417441 w 4504192"/>
                    <a:gd name="connsiteY29" fmla="*/ 1528134 h 3468613"/>
                    <a:gd name="connsiteX30" fmla="*/ 4239572 w 4504192"/>
                    <a:gd name="connsiteY30" fmla="*/ 1155549 h 3468613"/>
                    <a:gd name="connsiteX31" fmla="*/ 4106170 w 4504192"/>
                    <a:gd name="connsiteY31" fmla="*/ 955757 h 3468613"/>
                    <a:gd name="connsiteX32" fmla="*/ 4504192 w 4504192"/>
                    <a:gd name="connsiteY32" fmla="*/ 0 h 3468613"/>
                    <a:gd name="connsiteX0" fmla="*/ 0 w 4504192"/>
                    <a:gd name="connsiteY0" fmla="*/ 3425487 h 3468613"/>
                    <a:gd name="connsiteX1" fmla="*/ 237513 w 4504192"/>
                    <a:gd name="connsiteY1" fmla="*/ 3434257 h 3468613"/>
                    <a:gd name="connsiteX2" fmla="*/ 402678 w 4504192"/>
                    <a:gd name="connsiteY2" fmla="*/ 3407258 h 3468613"/>
                    <a:gd name="connsiteX3" fmla="*/ 523375 w 4504192"/>
                    <a:gd name="connsiteY3" fmla="*/ 3358660 h 3468613"/>
                    <a:gd name="connsiteX4" fmla="*/ 542432 w 4504192"/>
                    <a:gd name="connsiteY4" fmla="*/ 3218266 h 3468613"/>
                    <a:gd name="connsiteX5" fmla="*/ 739359 w 4504192"/>
                    <a:gd name="connsiteY5" fmla="*/ 3239865 h 3468613"/>
                    <a:gd name="connsiteX6" fmla="*/ 936286 w 4504192"/>
                    <a:gd name="connsiteY6" fmla="*/ 3131869 h 3468613"/>
                    <a:gd name="connsiteX7" fmla="*/ 1120507 w 4504192"/>
                    <a:gd name="connsiteY7" fmla="*/ 3153468 h 3468613"/>
                    <a:gd name="connsiteX8" fmla="*/ 1272967 w 4504192"/>
                    <a:gd name="connsiteY8" fmla="*/ 3256064 h 3468613"/>
                    <a:gd name="connsiteX9" fmla="*/ 1330427 w 4504192"/>
                    <a:gd name="connsiteY9" fmla="*/ 3138249 h 3468613"/>
                    <a:gd name="connsiteX10" fmla="*/ 1535295 w 4504192"/>
                    <a:gd name="connsiteY10" fmla="*/ 3130150 h 3468613"/>
                    <a:gd name="connsiteX11" fmla="*/ 1543234 w 4504192"/>
                    <a:gd name="connsiteY11" fmla="*/ 3057251 h 3468613"/>
                    <a:gd name="connsiteX12" fmla="*/ 1806574 w 4504192"/>
                    <a:gd name="connsiteY12" fmla="*/ 3007673 h 3468613"/>
                    <a:gd name="connsiteX13" fmla="*/ 2092436 w 4504192"/>
                    <a:gd name="connsiteY13" fmla="*/ 3007673 h 3468613"/>
                    <a:gd name="connsiteX14" fmla="*/ 2219485 w 4504192"/>
                    <a:gd name="connsiteY14" fmla="*/ 2942876 h 3468613"/>
                    <a:gd name="connsiteX15" fmla="*/ 2467232 w 4504192"/>
                    <a:gd name="connsiteY15" fmla="*/ 2872679 h 3468613"/>
                    <a:gd name="connsiteX16" fmla="*/ 2657806 w 4504192"/>
                    <a:gd name="connsiteY16" fmla="*/ 2845680 h 3468613"/>
                    <a:gd name="connsiteX17" fmla="*/ 2842028 w 4504192"/>
                    <a:gd name="connsiteY17" fmla="*/ 2764683 h 3468613"/>
                    <a:gd name="connsiteX18" fmla="*/ 2981782 w 4504192"/>
                    <a:gd name="connsiteY18" fmla="*/ 2861880 h 3468613"/>
                    <a:gd name="connsiteX19" fmla="*/ 3019897 w 4504192"/>
                    <a:gd name="connsiteY19" fmla="*/ 2937477 h 3468613"/>
                    <a:gd name="connsiteX20" fmla="*/ 3312111 w 4504192"/>
                    <a:gd name="connsiteY20" fmla="*/ 2791683 h 3468613"/>
                    <a:gd name="connsiteX21" fmla="*/ 3623382 w 4504192"/>
                    <a:gd name="connsiteY21" fmla="*/ 2618890 h 3468613"/>
                    <a:gd name="connsiteX22" fmla="*/ 3909244 w 4504192"/>
                    <a:gd name="connsiteY22" fmla="*/ 2602690 h 3468613"/>
                    <a:gd name="connsiteX23" fmla="*/ 4010883 w 4504192"/>
                    <a:gd name="connsiteY23" fmla="*/ 2554092 h 3468613"/>
                    <a:gd name="connsiteX24" fmla="*/ 4233220 w 4504192"/>
                    <a:gd name="connsiteY24" fmla="*/ 2548693 h 3468613"/>
                    <a:gd name="connsiteX25" fmla="*/ 4455556 w 4504192"/>
                    <a:gd name="connsiteY25" fmla="*/ 2343501 h 3468613"/>
                    <a:gd name="connsiteX26" fmla="*/ 4341212 w 4504192"/>
                    <a:gd name="connsiteY26" fmla="*/ 2230106 h 3468613"/>
                    <a:gd name="connsiteX27" fmla="*/ 4480966 w 4504192"/>
                    <a:gd name="connsiteY27" fmla="*/ 2051913 h 3468613"/>
                    <a:gd name="connsiteX28" fmla="*/ 4480966 w 4504192"/>
                    <a:gd name="connsiteY28" fmla="*/ 1684728 h 3468613"/>
                    <a:gd name="connsiteX29" fmla="*/ 4417441 w 4504192"/>
                    <a:gd name="connsiteY29" fmla="*/ 1528134 h 3468613"/>
                    <a:gd name="connsiteX30" fmla="*/ 4239572 w 4504192"/>
                    <a:gd name="connsiteY30" fmla="*/ 1155549 h 3468613"/>
                    <a:gd name="connsiteX31" fmla="*/ 4125227 w 4504192"/>
                    <a:gd name="connsiteY31" fmla="*/ 1144749 h 3468613"/>
                    <a:gd name="connsiteX32" fmla="*/ 4106170 w 4504192"/>
                    <a:gd name="connsiteY32" fmla="*/ 955757 h 3468613"/>
                    <a:gd name="connsiteX33" fmla="*/ 4504192 w 4504192"/>
                    <a:gd name="connsiteY33" fmla="*/ 0 h 3468613"/>
                    <a:gd name="connsiteX0" fmla="*/ 0 w 4504192"/>
                    <a:gd name="connsiteY0" fmla="*/ 3425487 h 3468613"/>
                    <a:gd name="connsiteX1" fmla="*/ 237513 w 4504192"/>
                    <a:gd name="connsiteY1" fmla="*/ 3434257 h 3468613"/>
                    <a:gd name="connsiteX2" fmla="*/ 402678 w 4504192"/>
                    <a:gd name="connsiteY2" fmla="*/ 3407258 h 3468613"/>
                    <a:gd name="connsiteX3" fmla="*/ 523375 w 4504192"/>
                    <a:gd name="connsiteY3" fmla="*/ 3358660 h 3468613"/>
                    <a:gd name="connsiteX4" fmla="*/ 542432 w 4504192"/>
                    <a:gd name="connsiteY4" fmla="*/ 3218266 h 3468613"/>
                    <a:gd name="connsiteX5" fmla="*/ 739359 w 4504192"/>
                    <a:gd name="connsiteY5" fmla="*/ 3239865 h 3468613"/>
                    <a:gd name="connsiteX6" fmla="*/ 936286 w 4504192"/>
                    <a:gd name="connsiteY6" fmla="*/ 3131869 h 3468613"/>
                    <a:gd name="connsiteX7" fmla="*/ 1120507 w 4504192"/>
                    <a:gd name="connsiteY7" fmla="*/ 3153468 h 3468613"/>
                    <a:gd name="connsiteX8" fmla="*/ 1272967 w 4504192"/>
                    <a:gd name="connsiteY8" fmla="*/ 3256064 h 3468613"/>
                    <a:gd name="connsiteX9" fmla="*/ 1330427 w 4504192"/>
                    <a:gd name="connsiteY9" fmla="*/ 3138249 h 3468613"/>
                    <a:gd name="connsiteX10" fmla="*/ 1535295 w 4504192"/>
                    <a:gd name="connsiteY10" fmla="*/ 3130150 h 3468613"/>
                    <a:gd name="connsiteX11" fmla="*/ 1543234 w 4504192"/>
                    <a:gd name="connsiteY11" fmla="*/ 3057251 h 3468613"/>
                    <a:gd name="connsiteX12" fmla="*/ 1806574 w 4504192"/>
                    <a:gd name="connsiteY12" fmla="*/ 3007673 h 3468613"/>
                    <a:gd name="connsiteX13" fmla="*/ 2092436 w 4504192"/>
                    <a:gd name="connsiteY13" fmla="*/ 3007673 h 3468613"/>
                    <a:gd name="connsiteX14" fmla="*/ 2219485 w 4504192"/>
                    <a:gd name="connsiteY14" fmla="*/ 2942876 h 3468613"/>
                    <a:gd name="connsiteX15" fmla="*/ 2467232 w 4504192"/>
                    <a:gd name="connsiteY15" fmla="*/ 2872679 h 3468613"/>
                    <a:gd name="connsiteX16" fmla="*/ 2657806 w 4504192"/>
                    <a:gd name="connsiteY16" fmla="*/ 2845680 h 3468613"/>
                    <a:gd name="connsiteX17" fmla="*/ 2842028 w 4504192"/>
                    <a:gd name="connsiteY17" fmla="*/ 2764683 h 3468613"/>
                    <a:gd name="connsiteX18" fmla="*/ 2981782 w 4504192"/>
                    <a:gd name="connsiteY18" fmla="*/ 2861880 h 3468613"/>
                    <a:gd name="connsiteX19" fmla="*/ 3019897 w 4504192"/>
                    <a:gd name="connsiteY19" fmla="*/ 2937477 h 3468613"/>
                    <a:gd name="connsiteX20" fmla="*/ 3312111 w 4504192"/>
                    <a:gd name="connsiteY20" fmla="*/ 2791683 h 3468613"/>
                    <a:gd name="connsiteX21" fmla="*/ 3623382 w 4504192"/>
                    <a:gd name="connsiteY21" fmla="*/ 2618890 h 3468613"/>
                    <a:gd name="connsiteX22" fmla="*/ 3909244 w 4504192"/>
                    <a:gd name="connsiteY22" fmla="*/ 2602690 h 3468613"/>
                    <a:gd name="connsiteX23" fmla="*/ 4010883 w 4504192"/>
                    <a:gd name="connsiteY23" fmla="*/ 2554092 h 3468613"/>
                    <a:gd name="connsiteX24" fmla="*/ 4233220 w 4504192"/>
                    <a:gd name="connsiteY24" fmla="*/ 2548693 h 3468613"/>
                    <a:gd name="connsiteX25" fmla="*/ 4455556 w 4504192"/>
                    <a:gd name="connsiteY25" fmla="*/ 2343501 h 3468613"/>
                    <a:gd name="connsiteX26" fmla="*/ 4341212 w 4504192"/>
                    <a:gd name="connsiteY26" fmla="*/ 2230106 h 3468613"/>
                    <a:gd name="connsiteX27" fmla="*/ 4480966 w 4504192"/>
                    <a:gd name="connsiteY27" fmla="*/ 2051913 h 3468613"/>
                    <a:gd name="connsiteX28" fmla="*/ 4480966 w 4504192"/>
                    <a:gd name="connsiteY28" fmla="*/ 1684728 h 3468613"/>
                    <a:gd name="connsiteX29" fmla="*/ 4417441 w 4504192"/>
                    <a:gd name="connsiteY29" fmla="*/ 1528134 h 3468613"/>
                    <a:gd name="connsiteX30" fmla="*/ 4417441 w 4504192"/>
                    <a:gd name="connsiteY30" fmla="*/ 1344541 h 3468613"/>
                    <a:gd name="connsiteX31" fmla="*/ 4239572 w 4504192"/>
                    <a:gd name="connsiteY31" fmla="*/ 1155549 h 3468613"/>
                    <a:gd name="connsiteX32" fmla="*/ 4125227 w 4504192"/>
                    <a:gd name="connsiteY32" fmla="*/ 1144749 h 3468613"/>
                    <a:gd name="connsiteX33" fmla="*/ 4106170 w 4504192"/>
                    <a:gd name="connsiteY33" fmla="*/ 955757 h 3468613"/>
                    <a:gd name="connsiteX34" fmla="*/ 4504192 w 4504192"/>
                    <a:gd name="connsiteY34" fmla="*/ 0 h 346861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06170 w 5082267"/>
                    <a:gd name="connsiteY33" fmla="*/ 2192307 h 4705163"/>
                    <a:gd name="connsiteX34" fmla="*/ 5082267 w 5082267"/>
                    <a:gd name="connsiteY34"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06170 w 5082267"/>
                    <a:gd name="connsiteY33" fmla="*/ 2192307 h 4705163"/>
                    <a:gd name="connsiteX34" fmla="*/ 4480966 w 5082267"/>
                    <a:gd name="connsiteY34" fmla="*/ 1754925 h 4705163"/>
                    <a:gd name="connsiteX35" fmla="*/ 5082267 w 5082267"/>
                    <a:gd name="connsiteY35"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06170 w 5082267"/>
                    <a:gd name="connsiteY33" fmla="*/ 2192307 h 4705163"/>
                    <a:gd name="connsiteX34" fmla="*/ 4353916 w 5082267"/>
                    <a:gd name="connsiteY34" fmla="*/ 1641529 h 4705163"/>
                    <a:gd name="connsiteX35" fmla="*/ 5082267 w 5082267"/>
                    <a:gd name="connsiteY35"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06170 w 5082267"/>
                    <a:gd name="connsiteY33" fmla="*/ 2192307 h 4705163"/>
                    <a:gd name="connsiteX34" fmla="*/ 4296744 w 5082267"/>
                    <a:gd name="connsiteY34" fmla="*/ 1846721 h 4705163"/>
                    <a:gd name="connsiteX35" fmla="*/ 4353916 w 5082267"/>
                    <a:gd name="connsiteY35" fmla="*/ 1641529 h 4705163"/>
                    <a:gd name="connsiteX36" fmla="*/ 5082267 w 5082267"/>
                    <a:gd name="connsiteY36"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96744 w 5082267"/>
                    <a:gd name="connsiteY34" fmla="*/ 1846721 h 4705163"/>
                    <a:gd name="connsiteX35" fmla="*/ 4353916 w 5082267"/>
                    <a:gd name="connsiteY35" fmla="*/ 1641529 h 4705163"/>
                    <a:gd name="connsiteX36" fmla="*/ 5082267 w 5082267"/>
                    <a:gd name="connsiteY36"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96744 w 5082267"/>
                    <a:gd name="connsiteY34" fmla="*/ 1846721 h 4705163"/>
                    <a:gd name="connsiteX35" fmla="*/ 4392031 w 5082267"/>
                    <a:gd name="connsiteY35" fmla="*/ 1495735 h 4705163"/>
                    <a:gd name="connsiteX36" fmla="*/ 5082267 w 5082267"/>
                    <a:gd name="connsiteY36"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96744 w 5082267"/>
                    <a:gd name="connsiteY34" fmla="*/ 1846721 h 4705163"/>
                    <a:gd name="connsiteX35" fmla="*/ 4353916 w 5082267"/>
                    <a:gd name="connsiteY35" fmla="*/ 1652329 h 4705163"/>
                    <a:gd name="connsiteX36" fmla="*/ 4392031 w 5082267"/>
                    <a:gd name="connsiteY36" fmla="*/ 1495735 h 4705163"/>
                    <a:gd name="connsiteX37" fmla="*/ 5082267 w 5082267"/>
                    <a:gd name="connsiteY37"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96744 w 5082267"/>
                    <a:gd name="connsiteY34" fmla="*/ 1846721 h 4705163"/>
                    <a:gd name="connsiteX35" fmla="*/ 4353916 w 5082267"/>
                    <a:gd name="connsiteY35" fmla="*/ 1652329 h 4705163"/>
                    <a:gd name="connsiteX36" fmla="*/ 4487318 w 5082267"/>
                    <a:gd name="connsiteY36" fmla="*/ 1366140 h 4705163"/>
                    <a:gd name="connsiteX37" fmla="*/ 5082267 w 5082267"/>
                    <a:gd name="connsiteY37"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01457 w 5082267"/>
                    <a:gd name="connsiteY34" fmla="*/ 2019514 h 4705163"/>
                    <a:gd name="connsiteX35" fmla="*/ 4296744 w 5082267"/>
                    <a:gd name="connsiteY35" fmla="*/ 1846721 h 4705163"/>
                    <a:gd name="connsiteX36" fmla="*/ 4353916 w 5082267"/>
                    <a:gd name="connsiteY36" fmla="*/ 1652329 h 4705163"/>
                    <a:gd name="connsiteX37" fmla="*/ 4487318 w 5082267"/>
                    <a:gd name="connsiteY37" fmla="*/ 1366140 h 4705163"/>
                    <a:gd name="connsiteX38" fmla="*/ 5082267 w 5082267"/>
                    <a:gd name="connsiteY38"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01457 w 5082267"/>
                    <a:gd name="connsiteY34" fmla="*/ 2019514 h 4705163"/>
                    <a:gd name="connsiteX35" fmla="*/ 4296744 w 5082267"/>
                    <a:gd name="connsiteY35" fmla="*/ 1846721 h 4705163"/>
                    <a:gd name="connsiteX36" fmla="*/ 4353916 w 5082267"/>
                    <a:gd name="connsiteY36" fmla="*/ 1652329 h 4705163"/>
                    <a:gd name="connsiteX37" fmla="*/ 4385679 w 5082267"/>
                    <a:gd name="connsiteY37" fmla="*/ 1490335 h 4705163"/>
                    <a:gd name="connsiteX38" fmla="*/ 4487318 w 5082267"/>
                    <a:gd name="connsiteY38" fmla="*/ 1366140 h 4705163"/>
                    <a:gd name="connsiteX39" fmla="*/ 5082267 w 5082267"/>
                    <a:gd name="connsiteY39"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01457 w 5082267"/>
                    <a:gd name="connsiteY34" fmla="*/ 2019514 h 4705163"/>
                    <a:gd name="connsiteX35" fmla="*/ 4296744 w 5082267"/>
                    <a:gd name="connsiteY35" fmla="*/ 1846721 h 4705163"/>
                    <a:gd name="connsiteX36" fmla="*/ 4353916 w 5082267"/>
                    <a:gd name="connsiteY36" fmla="*/ 1652329 h 4705163"/>
                    <a:gd name="connsiteX37" fmla="*/ 4385679 w 5082267"/>
                    <a:gd name="connsiteY37" fmla="*/ 1490335 h 4705163"/>
                    <a:gd name="connsiteX38" fmla="*/ 4474613 w 5082267"/>
                    <a:gd name="connsiteY38" fmla="*/ 1317542 h 4705163"/>
                    <a:gd name="connsiteX39" fmla="*/ 5082267 w 5082267"/>
                    <a:gd name="connsiteY39"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01457 w 5082267"/>
                    <a:gd name="connsiteY34" fmla="*/ 2019514 h 4705163"/>
                    <a:gd name="connsiteX35" fmla="*/ 4296744 w 5082267"/>
                    <a:gd name="connsiteY35" fmla="*/ 1846721 h 4705163"/>
                    <a:gd name="connsiteX36" fmla="*/ 4353916 w 5082267"/>
                    <a:gd name="connsiteY36" fmla="*/ 1652329 h 4705163"/>
                    <a:gd name="connsiteX37" fmla="*/ 4385679 w 5082267"/>
                    <a:gd name="connsiteY37" fmla="*/ 1490335 h 4705163"/>
                    <a:gd name="connsiteX38" fmla="*/ 4474613 w 5082267"/>
                    <a:gd name="connsiteY38" fmla="*/ 1317542 h 4705163"/>
                    <a:gd name="connsiteX39" fmla="*/ 4392031 w 5082267"/>
                    <a:gd name="connsiteY39" fmla="*/ 712767 h 4705163"/>
                    <a:gd name="connsiteX40" fmla="*/ 5082267 w 5082267"/>
                    <a:gd name="connsiteY40"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01457 w 5082267"/>
                    <a:gd name="connsiteY34" fmla="*/ 2019514 h 4705163"/>
                    <a:gd name="connsiteX35" fmla="*/ 4296744 w 5082267"/>
                    <a:gd name="connsiteY35" fmla="*/ 1846721 h 4705163"/>
                    <a:gd name="connsiteX36" fmla="*/ 4353916 w 5082267"/>
                    <a:gd name="connsiteY36" fmla="*/ 1652329 h 4705163"/>
                    <a:gd name="connsiteX37" fmla="*/ 4385679 w 5082267"/>
                    <a:gd name="connsiteY37" fmla="*/ 1490335 h 4705163"/>
                    <a:gd name="connsiteX38" fmla="*/ 4474613 w 5082267"/>
                    <a:gd name="connsiteY38" fmla="*/ 1317542 h 4705163"/>
                    <a:gd name="connsiteX39" fmla="*/ 4392031 w 5082267"/>
                    <a:gd name="connsiteY39" fmla="*/ 712767 h 4705163"/>
                    <a:gd name="connsiteX40" fmla="*/ 4671540 w 5082267"/>
                    <a:gd name="connsiteY40" fmla="*/ 658769 h 4705163"/>
                    <a:gd name="connsiteX41" fmla="*/ 5082267 w 5082267"/>
                    <a:gd name="connsiteY41" fmla="*/ 0 h 4705163"/>
                    <a:gd name="connsiteX0" fmla="*/ 0 w 5082267"/>
                    <a:gd name="connsiteY0" fmla="*/ 4662037 h 4705163"/>
                    <a:gd name="connsiteX1" fmla="*/ 237513 w 5082267"/>
                    <a:gd name="connsiteY1" fmla="*/ 4670807 h 4705163"/>
                    <a:gd name="connsiteX2" fmla="*/ 402678 w 5082267"/>
                    <a:gd name="connsiteY2" fmla="*/ 4643808 h 4705163"/>
                    <a:gd name="connsiteX3" fmla="*/ 523375 w 5082267"/>
                    <a:gd name="connsiteY3" fmla="*/ 4595210 h 4705163"/>
                    <a:gd name="connsiteX4" fmla="*/ 542432 w 5082267"/>
                    <a:gd name="connsiteY4" fmla="*/ 4454816 h 4705163"/>
                    <a:gd name="connsiteX5" fmla="*/ 739359 w 5082267"/>
                    <a:gd name="connsiteY5" fmla="*/ 4476415 h 4705163"/>
                    <a:gd name="connsiteX6" fmla="*/ 936286 w 5082267"/>
                    <a:gd name="connsiteY6" fmla="*/ 4368419 h 4705163"/>
                    <a:gd name="connsiteX7" fmla="*/ 1120507 w 5082267"/>
                    <a:gd name="connsiteY7" fmla="*/ 4390018 h 4705163"/>
                    <a:gd name="connsiteX8" fmla="*/ 1272967 w 5082267"/>
                    <a:gd name="connsiteY8" fmla="*/ 4492614 h 4705163"/>
                    <a:gd name="connsiteX9" fmla="*/ 1330427 w 5082267"/>
                    <a:gd name="connsiteY9" fmla="*/ 4374799 h 4705163"/>
                    <a:gd name="connsiteX10" fmla="*/ 1535295 w 5082267"/>
                    <a:gd name="connsiteY10" fmla="*/ 4366700 h 4705163"/>
                    <a:gd name="connsiteX11" fmla="*/ 1543234 w 5082267"/>
                    <a:gd name="connsiteY11" fmla="*/ 4293801 h 4705163"/>
                    <a:gd name="connsiteX12" fmla="*/ 1806574 w 5082267"/>
                    <a:gd name="connsiteY12" fmla="*/ 4244223 h 4705163"/>
                    <a:gd name="connsiteX13" fmla="*/ 2092436 w 5082267"/>
                    <a:gd name="connsiteY13" fmla="*/ 4244223 h 4705163"/>
                    <a:gd name="connsiteX14" fmla="*/ 2219485 w 5082267"/>
                    <a:gd name="connsiteY14" fmla="*/ 4179426 h 4705163"/>
                    <a:gd name="connsiteX15" fmla="*/ 2467232 w 5082267"/>
                    <a:gd name="connsiteY15" fmla="*/ 4109229 h 4705163"/>
                    <a:gd name="connsiteX16" fmla="*/ 2657806 w 5082267"/>
                    <a:gd name="connsiteY16" fmla="*/ 4082230 h 4705163"/>
                    <a:gd name="connsiteX17" fmla="*/ 2842028 w 5082267"/>
                    <a:gd name="connsiteY17" fmla="*/ 4001233 h 4705163"/>
                    <a:gd name="connsiteX18" fmla="*/ 2981782 w 5082267"/>
                    <a:gd name="connsiteY18" fmla="*/ 4098430 h 4705163"/>
                    <a:gd name="connsiteX19" fmla="*/ 3019897 w 5082267"/>
                    <a:gd name="connsiteY19" fmla="*/ 4174027 h 4705163"/>
                    <a:gd name="connsiteX20" fmla="*/ 3312111 w 5082267"/>
                    <a:gd name="connsiteY20" fmla="*/ 4028233 h 4705163"/>
                    <a:gd name="connsiteX21" fmla="*/ 3623382 w 5082267"/>
                    <a:gd name="connsiteY21" fmla="*/ 3855440 h 4705163"/>
                    <a:gd name="connsiteX22" fmla="*/ 3909244 w 5082267"/>
                    <a:gd name="connsiteY22" fmla="*/ 3839240 h 4705163"/>
                    <a:gd name="connsiteX23" fmla="*/ 4010883 w 5082267"/>
                    <a:gd name="connsiteY23" fmla="*/ 3790642 h 4705163"/>
                    <a:gd name="connsiteX24" fmla="*/ 4233220 w 5082267"/>
                    <a:gd name="connsiteY24" fmla="*/ 3785243 h 4705163"/>
                    <a:gd name="connsiteX25" fmla="*/ 4455556 w 5082267"/>
                    <a:gd name="connsiteY25" fmla="*/ 3580051 h 4705163"/>
                    <a:gd name="connsiteX26" fmla="*/ 4341212 w 5082267"/>
                    <a:gd name="connsiteY26" fmla="*/ 3466656 h 4705163"/>
                    <a:gd name="connsiteX27" fmla="*/ 4480966 w 5082267"/>
                    <a:gd name="connsiteY27" fmla="*/ 3288463 h 4705163"/>
                    <a:gd name="connsiteX28" fmla="*/ 4480966 w 5082267"/>
                    <a:gd name="connsiteY28" fmla="*/ 2921278 h 4705163"/>
                    <a:gd name="connsiteX29" fmla="*/ 4417441 w 5082267"/>
                    <a:gd name="connsiteY29" fmla="*/ 2764684 h 4705163"/>
                    <a:gd name="connsiteX30" fmla="*/ 4417441 w 5082267"/>
                    <a:gd name="connsiteY30" fmla="*/ 2581091 h 4705163"/>
                    <a:gd name="connsiteX31" fmla="*/ 4239572 w 5082267"/>
                    <a:gd name="connsiteY31" fmla="*/ 2392099 h 4705163"/>
                    <a:gd name="connsiteX32" fmla="*/ 4125227 w 5082267"/>
                    <a:gd name="connsiteY32" fmla="*/ 2381299 h 4705163"/>
                    <a:gd name="connsiteX33" fmla="*/ 4150637 w 5082267"/>
                    <a:gd name="connsiteY33" fmla="*/ 2197707 h 4705163"/>
                    <a:gd name="connsiteX34" fmla="*/ 4201457 w 5082267"/>
                    <a:gd name="connsiteY34" fmla="*/ 2019514 h 4705163"/>
                    <a:gd name="connsiteX35" fmla="*/ 4296744 w 5082267"/>
                    <a:gd name="connsiteY35" fmla="*/ 1846721 h 4705163"/>
                    <a:gd name="connsiteX36" fmla="*/ 4353916 w 5082267"/>
                    <a:gd name="connsiteY36" fmla="*/ 1652329 h 4705163"/>
                    <a:gd name="connsiteX37" fmla="*/ 4385679 w 5082267"/>
                    <a:gd name="connsiteY37" fmla="*/ 1490335 h 4705163"/>
                    <a:gd name="connsiteX38" fmla="*/ 4474613 w 5082267"/>
                    <a:gd name="connsiteY38" fmla="*/ 1317542 h 4705163"/>
                    <a:gd name="connsiteX39" fmla="*/ 4392031 w 5082267"/>
                    <a:gd name="connsiteY39" fmla="*/ 712767 h 4705163"/>
                    <a:gd name="connsiteX40" fmla="*/ 4671540 w 5082267"/>
                    <a:gd name="connsiteY40" fmla="*/ 658769 h 4705163"/>
                    <a:gd name="connsiteX41" fmla="*/ 4754122 w 5082267"/>
                    <a:gd name="connsiteY41" fmla="*/ 377980 h 4705163"/>
                    <a:gd name="connsiteX42" fmla="*/ 5082267 w 5082267"/>
                    <a:gd name="connsiteY42" fmla="*/ 0 h 4705163"/>
                    <a:gd name="connsiteX0" fmla="*/ 0 w 5120382"/>
                    <a:gd name="connsiteY0" fmla="*/ 4284057 h 4327183"/>
                    <a:gd name="connsiteX1" fmla="*/ 237513 w 5120382"/>
                    <a:gd name="connsiteY1" fmla="*/ 4292827 h 4327183"/>
                    <a:gd name="connsiteX2" fmla="*/ 402678 w 5120382"/>
                    <a:gd name="connsiteY2" fmla="*/ 4265828 h 4327183"/>
                    <a:gd name="connsiteX3" fmla="*/ 523375 w 5120382"/>
                    <a:gd name="connsiteY3" fmla="*/ 4217230 h 4327183"/>
                    <a:gd name="connsiteX4" fmla="*/ 542432 w 5120382"/>
                    <a:gd name="connsiteY4" fmla="*/ 4076836 h 4327183"/>
                    <a:gd name="connsiteX5" fmla="*/ 739359 w 5120382"/>
                    <a:gd name="connsiteY5" fmla="*/ 4098435 h 4327183"/>
                    <a:gd name="connsiteX6" fmla="*/ 936286 w 5120382"/>
                    <a:gd name="connsiteY6" fmla="*/ 3990439 h 4327183"/>
                    <a:gd name="connsiteX7" fmla="*/ 1120507 w 5120382"/>
                    <a:gd name="connsiteY7" fmla="*/ 4012038 h 4327183"/>
                    <a:gd name="connsiteX8" fmla="*/ 1272967 w 5120382"/>
                    <a:gd name="connsiteY8" fmla="*/ 4114634 h 4327183"/>
                    <a:gd name="connsiteX9" fmla="*/ 1330427 w 5120382"/>
                    <a:gd name="connsiteY9" fmla="*/ 3996819 h 4327183"/>
                    <a:gd name="connsiteX10" fmla="*/ 1535295 w 5120382"/>
                    <a:gd name="connsiteY10" fmla="*/ 3988720 h 4327183"/>
                    <a:gd name="connsiteX11" fmla="*/ 1543234 w 5120382"/>
                    <a:gd name="connsiteY11" fmla="*/ 3915821 h 4327183"/>
                    <a:gd name="connsiteX12" fmla="*/ 1806574 w 5120382"/>
                    <a:gd name="connsiteY12" fmla="*/ 3866243 h 4327183"/>
                    <a:gd name="connsiteX13" fmla="*/ 2092436 w 5120382"/>
                    <a:gd name="connsiteY13" fmla="*/ 3866243 h 4327183"/>
                    <a:gd name="connsiteX14" fmla="*/ 2219485 w 5120382"/>
                    <a:gd name="connsiteY14" fmla="*/ 3801446 h 4327183"/>
                    <a:gd name="connsiteX15" fmla="*/ 2467232 w 5120382"/>
                    <a:gd name="connsiteY15" fmla="*/ 3731249 h 4327183"/>
                    <a:gd name="connsiteX16" fmla="*/ 2657806 w 5120382"/>
                    <a:gd name="connsiteY16" fmla="*/ 3704250 h 4327183"/>
                    <a:gd name="connsiteX17" fmla="*/ 2842028 w 5120382"/>
                    <a:gd name="connsiteY17" fmla="*/ 3623253 h 4327183"/>
                    <a:gd name="connsiteX18" fmla="*/ 2981782 w 5120382"/>
                    <a:gd name="connsiteY18" fmla="*/ 3720450 h 4327183"/>
                    <a:gd name="connsiteX19" fmla="*/ 3019897 w 5120382"/>
                    <a:gd name="connsiteY19" fmla="*/ 3796047 h 4327183"/>
                    <a:gd name="connsiteX20" fmla="*/ 3312111 w 5120382"/>
                    <a:gd name="connsiteY20" fmla="*/ 3650253 h 4327183"/>
                    <a:gd name="connsiteX21" fmla="*/ 3623382 w 5120382"/>
                    <a:gd name="connsiteY21" fmla="*/ 3477460 h 4327183"/>
                    <a:gd name="connsiteX22" fmla="*/ 3909244 w 5120382"/>
                    <a:gd name="connsiteY22" fmla="*/ 3461260 h 4327183"/>
                    <a:gd name="connsiteX23" fmla="*/ 4010883 w 5120382"/>
                    <a:gd name="connsiteY23" fmla="*/ 3412662 h 4327183"/>
                    <a:gd name="connsiteX24" fmla="*/ 4233220 w 5120382"/>
                    <a:gd name="connsiteY24" fmla="*/ 3407263 h 4327183"/>
                    <a:gd name="connsiteX25" fmla="*/ 4455556 w 5120382"/>
                    <a:gd name="connsiteY25" fmla="*/ 3202071 h 4327183"/>
                    <a:gd name="connsiteX26" fmla="*/ 4341212 w 5120382"/>
                    <a:gd name="connsiteY26" fmla="*/ 3088676 h 4327183"/>
                    <a:gd name="connsiteX27" fmla="*/ 4480966 w 5120382"/>
                    <a:gd name="connsiteY27" fmla="*/ 2910483 h 4327183"/>
                    <a:gd name="connsiteX28" fmla="*/ 4480966 w 5120382"/>
                    <a:gd name="connsiteY28" fmla="*/ 2543298 h 4327183"/>
                    <a:gd name="connsiteX29" fmla="*/ 4417441 w 5120382"/>
                    <a:gd name="connsiteY29" fmla="*/ 2386704 h 4327183"/>
                    <a:gd name="connsiteX30" fmla="*/ 4417441 w 5120382"/>
                    <a:gd name="connsiteY30" fmla="*/ 2203111 h 4327183"/>
                    <a:gd name="connsiteX31" fmla="*/ 4239572 w 5120382"/>
                    <a:gd name="connsiteY31" fmla="*/ 2014119 h 4327183"/>
                    <a:gd name="connsiteX32" fmla="*/ 4125227 w 5120382"/>
                    <a:gd name="connsiteY32" fmla="*/ 2003319 h 4327183"/>
                    <a:gd name="connsiteX33" fmla="*/ 4150637 w 5120382"/>
                    <a:gd name="connsiteY33" fmla="*/ 1819727 h 4327183"/>
                    <a:gd name="connsiteX34" fmla="*/ 4201457 w 5120382"/>
                    <a:gd name="connsiteY34" fmla="*/ 1641534 h 4327183"/>
                    <a:gd name="connsiteX35" fmla="*/ 4296744 w 5120382"/>
                    <a:gd name="connsiteY35" fmla="*/ 1468741 h 4327183"/>
                    <a:gd name="connsiteX36" fmla="*/ 4353916 w 5120382"/>
                    <a:gd name="connsiteY36" fmla="*/ 1274349 h 4327183"/>
                    <a:gd name="connsiteX37" fmla="*/ 4385679 w 5120382"/>
                    <a:gd name="connsiteY37" fmla="*/ 1112355 h 4327183"/>
                    <a:gd name="connsiteX38" fmla="*/ 4474613 w 5120382"/>
                    <a:gd name="connsiteY38" fmla="*/ 939562 h 4327183"/>
                    <a:gd name="connsiteX39" fmla="*/ 4392031 w 5120382"/>
                    <a:gd name="connsiteY39" fmla="*/ 334787 h 4327183"/>
                    <a:gd name="connsiteX40" fmla="*/ 4671540 w 5120382"/>
                    <a:gd name="connsiteY40" fmla="*/ 280789 h 4327183"/>
                    <a:gd name="connsiteX41" fmla="*/ 4754122 w 5120382"/>
                    <a:gd name="connsiteY41" fmla="*/ 0 h 4327183"/>
                    <a:gd name="connsiteX42" fmla="*/ 5120382 w 5120382"/>
                    <a:gd name="connsiteY42" fmla="*/ 604780 h 4327183"/>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3252755 w 4754122"/>
                    <a:gd name="connsiteY42" fmla="*/ 0 h 5390936"/>
                    <a:gd name="connsiteX0" fmla="*/ 0 w 4771615"/>
                    <a:gd name="connsiteY0" fmla="*/ 5347810 h 5390936"/>
                    <a:gd name="connsiteX1" fmla="*/ 237513 w 4771615"/>
                    <a:gd name="connsiteY1" fmla="*/ 5356580 h 5390936"/>
                    <a:gd name="connsiteX2" fmla="*/ 402678 w 4771615"/>
                    <a:gd name="connsiteY2" fmla="*/ 5329581 h 5390936"/>
                    <a:gd name="connsiteX3" fmla="*/ 523375 w 4771615"/>
                    <a:gd name="connsiteY3" fmla="*/ 5280983 h 5390936"/>
                    <a:gd name="connsiteX4" fmla="*/ 542432 w 4771615"/>
                    <a:gd name="connsiteY4" fmla="*/ 5140589 h 5390936"/>
                    <a:gd name="connsiteX5" fmla="*/ 739359 w 4771615"/>
                    <a:gd name="connsiteY5" fmla="*/ 5162188 h 5390936"/>
                    <a:gd name="connsiteX6" fmla="*/ 936286 w 4771615"/>
                    <a:gd name="connsiteY6" fmla="*/ 5054192 h 5390936"/>
                    <a:gd name="connsiteX7" fmla="*/ 1120507 w 4771615"/>
                    <a:gd name="connsiteY7" fmla="*/ 5075791 h 5390936"/>
                    <a:gd name="connsiteX8" fmla="*/ 1272967 w 4771615"/>
                    <a:gd name="connsiteY8" fmla="*/ 5178387 h 5390936"/>
                    <a:gd name="connsiteX9" fmla="*/ 1330427 w 4771615"/>
                    <a:gd name="connsiteY9" fmla="*/ 5060572 h 5390936"/>
                    <a:gd name="connsiteX10" fmla="*/ 1535295 w 4771615"/>
                    <a:gd name="connsiteY10" fmla="*/ 5052473 h 5390936"/>
                    <a:gd name="connsiteX11" fmla="*/ 1543234 w 4771615"/>
                    <a:gd name="connsiteY11" fmla="*/ 4979574 h 5390936"/>
                    <a:gd name="connsiteX12" fmla="*/ 1806574 w 4771615"/>
                    <a:gd name="connsiteY12" fmla="*/ 4929996 h 5390936"/>
                    <a:gd name="connsiteX13" fmla="*/ 2092436 w 4771615"/>
                    <a:gd name="connsiteY13" fmla="*/ 4929996 h 5390936"/>
                    <a:gd name="connsiteX14" fmla="*/ 2219485 w 4771615"/>
                    <a:gd name="connsiteY14" fmla="*/ 4865199 h 5390936"/>
                    <a:gd name="connsiteX15" fmla="*/ 2467232 w 4771615"/>
                    <a:gd name="connsiteY15" fmla="*/ 4795002 h 5390936"/>
                    <a:gd name="connsiteX16" fmla="*/ 2657806 w 4771615"/>
                    <a:gd name="connsiteY16" fmla="*/ 4768003 h 5390936"/>
                    <a:gd name="connsiteX17" fmla="*/ 2842028 w 4771615"/>
                    <a:gd name="connsiteY17" fmla="*/ 4687006 h 5390936"/>
                    <a:gd name="connsiteX18" fmla="*/ 2981782 w 4771615"/>
                    <a:gd name="connsiteY18" fmla="*/ 4784203 h 5390936"/>
                    <a:gd name="connsiteX19" fmla="*/ 3019897 w 4771615"/>
                    <a:gd name="connsiteY19" fmla="*/ 4859800 h 5390936"/>
                    <a:gd name="connsiteX20" fmla="*/ 3312111 w 4771615"/>
                    <a:gd name="connsiteY20" fmla="*/ 4714006 h 5390936"/>
                    <a:gd name="connsiteX21" fmla="*/ 3623382 w 4771615"/>
                    <a:gd name="connsiteY21" fmla="*/ 4541213 h 5390936"/>
                    <a:gd name="connsiteX22" fmla="*/ 3909244 w 4771615"/>
                    <a:gd name="connsiteY22" fmla="*/ 4525013 h 5390936"/>
                    <a:gd name="connsiteX23" fmla="*/ 4010883 w 4771615"/>
                    <a:gd name="connsiteY23" fmla="*/ 4476415 h 5390936"/>
                    <a:gd name="connsiteX24" fmla="*/ 4233220 w 4771615"/>
                    <a:gd name="connsiteY24" fmla="*/ 4471016 h 5390936"/>
                    <a:gd name="connsiteX25" fmla="*/ 4455556 w 4771615"/>
                    <a:gd name="connsiteY25" fmla="*/ 4265824 h 5390936"/>
                    <a:gd name="connsiteX26" fmla="*/ 4341212 w 4771615"/>
                    <a:gd name="connsiteY26" fmla="*/ 4152429 h 5390936"/>
                    <a:gd name="connsiteX27" fmla="*/ 4480966 w 4771615"/>
                    <a:gd name="connsiteY27" fmla="*/ 3974236 h 5390936"/>
                    <a:gd name="connsiteX28" fmla="*/ 4480966 w 4771615"/>
                    <a:gd name="connsiteY28" fmla="*/ 3607051 h 5390936"/>
                    <a:gd name="connsiteX29" fmla="*/ 4417441 w 4771615"/>
                    <a:gd name="connsiteY29" fmla="*/ 3450457 h 5390936"/>
                    <a:gd name="connsiteX30" fmla="*/ 4417441 w 4771615"/>
                    <a:gd name="connsiteY30" fmla="*/ 3266864 h 5390936"/>
                    <a:gd name="connsiteX31" fmla="*/ 4239572 w 4771615"/>
                    <a:gd name="connsiteY31" fmla="*/ 3077872 h 5390936"/>
                    <a:gd name="connsiteX32" fmla="*/ 4125227 w 4771615"/>
                    <a:gd name="connsiteY32" fmla="*/ 3067072 h 5390936"/>
                    <a:gd name="connsiteX33" fmla="*/ 4150637 w 4771615"/>
                    <a:gd name="connsiteY33" fmla="*/ 2883480 h 5390936"/>
                    <a:gd name="connsiteX34" fmla="*/ 4201457 w 4771615"/>
                    <a:gd name="connsiteY34" fmla="*/ 2705287 h 5390936"/>
                    <a:gd name="connsiteX35" fmla="*/ 4296744 w 4771615"/>
                    <a:gd name="connsiteY35" fmla="*/ 2532494 h 5390936"/>
                    <a:gd name="connsiteX36" fmla="*/ 4353916 w 4771615"/>
                    <a:gd name="connsiteY36" fmla="*/ 2338102 h 5390936"/>
                    <a:gd name="connsiteX37" fmla="*/ 4385679 w 4771615"/>
                    <a:gd name="connsiteY37" fmla="*/ 2176108 h 5390936"/>
                    <a:gd name="connsiteX38" fmla="*/ 4474613 w 4771615"/>
                    <a:gd name="connsiteY38" fmla="*/ 2003315 h 5390936"/>
                    <a:gd name="connsiteX39" fmla="*/ 4392031 w 4771615"/>
                    <a:gd name="connsiteY39" fmla="*/ 1398540 h 5390936"/>
                    <a:gd name="connsiteX40" fmla="*/ 4671540 w 4771615"/>
                    <a:gd name="connsiteY40" fmla="*/ 1344542 h 5390936"/>
                    <a:gd name="connsiteX41" fmla="*/ 4754122 w 4771615"/>
                    <a:gd name="connsiteY41" fmla="*/ 1063753 h 5390936"/>
                    <a:gd name="connsiteX42" fmla="*/ 4728713 w 4771615"/>
                    <a:gd name="connsiteY42" fmla="*/ 955758 h 5390936"/>
                    <a:gd name="connsiteX43" fmla="*/ 3252755 w 4771615"/>
                    <a:gd name="connsiteY43" fmla="*/ 0 h 5390936"/>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4728713 w 4754122"/>
                    <a:gd name="connsiteY42" fmla="*/ 955758 h 5390936"/>
                    <a:gd name="connsiteX43" fmla="*/ 3252755 w 4754122"/>
                    <a:gd name="connsiteY43" fmla="*/ 0 h 5390936"/>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4728713 w 4754122"/>
                    <a:gd name="connsiteY42" fmla="*/ 955758 h 5390936"/>
                    <a:gd name="connsiteX43" fmla="*/ 4449204 w 4754122"/>
                    <a:gd name="connsiteY43" fmla="*/ 901760 h 5390936"/>
                    <a:gd name="connsiteX44" fmla="*/ 3252755 w 4754122"/>
                    <a:gd name="connsiteY44" fmla="*/ 0 h 5390936"/>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4728713 w 4754122"/>
                    <a:gd name="connsiteY42" fmla="*/ 955758 h 5390936"/>
                    <a:gd name="connsiteX43" fmla="*/ 4449204 w 4754122"/>
                    <a:gd name="connsiteY43" fmla="*/ 901760 h 5390936"/>
                    <a:gd name="connsiteX44" fmla="*/ 3991826 w 4754122"/>
                    <a:gd name="connsiteY44" fmla="*/ 966557 h 5390936"/>
                    <a:gd name="connsiteX45" fmla="*/ 3252755 w 4754122"/>
                    <a:gd name="connsiteY45" fmla="*/ 0 h 5390936"/>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4728713 w 4754122"/>
                    <a:gd name="connsiteY42" fmla="*/ 955758 h 5390936"/>
                    <a:gd name="connsiteX43" fmla="*/ 4449204 w 4754122"/>
                    <a:gd name="connsiteY43" fmla="*/ 901760 h 5390936"/>
                    <a:gd name="connsiteX44" fmla="*/ 3991826 w 4754122"/>
                    <a:gd name="connsiteY44" fmla="*/ 966557 h 5390936"/>
                    <a:gd name="connsiteX45" fmla="*/ 3725022 w 4754122"/>
                    <a:gd name="connsiteY45" fmla="*/ 971957 h 5390936"/>
                    <a:gd name="connsiteX46" fmla="*/ 3252755 w 4754122"/>
                    <a:gd name="connsiteY46" fmla="*/ 0 h 5390936"/>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4728713 w 4754122"/>
                    <a:gd name="connsiteY42" fmla="*/ 955758 h 5390936"/>
                    <a:gd name="connsiteX43" fmla="*/ 4449204 w 4754122"/>
                    <a:gd name="connsiteY43" fmla="*/ 901760 h 5390936"/>
                    <a:gd name="connsiteX44" fmla="*/ 3991826 w 4754122"/>
                    <a:gd name="connsiteY44" fmla="*/ 998956 h 5390936"/>
                    <a:gd name="connsiteX45" fmla="*/ 3725022 w 4754122"/>
                    <a:gd name="connsiteY45" fmla="*/ 971957 h 5390936"/>
                    <a:gd name="connsiteX46" fmla="*/ 3252755 w 4754122"/>
                    <a:gd name="connsiteY46" fmla="*/ 0 h 5390936"/>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4728713 w 4754122"/>
                    <a:gd name="connsiteY42" fmla="*/ 955758 h 5390936"/>
                    <a:gd name="connsiteX43" fmla="*/ 4449204 w 4754122"/>
                    <a:gd name="connsiteY43" fmla="*/ 901760 h 5390936"/>
                    <a:gd name="connsiteX44" fmla="*/ 3991826 w 4754122"/>
                    <a:gd name="connsiteY44" fmla="*/ 998956 h 5390936"/>
                    <a:gd name="connsiteX45" fmla="*/ 3725022 w 4754122"/>
                    <a:gd name="connsiteY45" fmla="*/ 971957 h 5390936"/>
                    <a:gd name="connsiteX46" fmla="*/ 3763137 w 4754122"/>
                    <a:gd name="connsiteY46" fmla="*/ 745166 h 5390936"/>
                    <a:gd name="connsiteX47" fmla="*/ 3252755 w 4754122"/>
                    <a:gd name="connsiteY47" fmla="*/ 0 h 5390936"/>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4728713 w 4754122"/>
                    <a:gd name="connsiteY42" fmla="*/ 955758 h 5390936"/>
                    <a:gd name="connsiteX43" fmla="*/ 4449204 w 4754122"/>
                    <a:gd name="connsiteY43" fmla="*/ 901760 h 5390936"/>
                    <a:gd name="connsiteX44" fmla="*/ 3991826 w 4754122"/>
                    <a:gd name="connsiteY44" fmla="*/ 998956 h 5390936"/>
                    <a:gd name="connsiteX45" fmla="*/ 3839367 w 4754122"/>
                    <a:gd name="connsiteY45" fmla="*/ 1069153 h 5390936"/>
                    <a:gd name="connsiteX46" fmla="*/ 3763137 w 4754122"/>
                    <a:gd name="connsiteY46" fmla="*/ 745166 h 5390936"/>
                    <a:gd name="connsiteX47" fmla="*/ 3252755 w 4754122"/>
                    <a:gd name="connsiteY47" fmla="*/ 0 h 5390936"/>
                    <a:gd name="connsiteX0" fmla="*/ 0 w 4754122"/>
                    <a:gd name="connsiteY0" fmla="*/ 5347810 h 5390936"/>
                    <a:gd name="connsiteX1" fmla="*/ 237513 w 4754122"/>
                    <a:gd name="connsiteY1" fmla="*/ 5356580 h 5390936"/>
                    <a:gd name="connsiteX2" fmla="*/ 402678 w 4754122"/>
                    <a:gd name="connsiteY2" fmla="*/ 5329581 h 5390936"/>
                    <a:gd name="connsiteX3" fmla="*/ 523375 w 4754122"/>
                    <a:gd name="connsiteY3" fmla="*/ 5280983 h 5390936"/>
                    <a:gd name="connsiteX4" fmla="*/ 542432 w 4754122"/>
                    <a:gd name="connsiteY4" fmla="*/ 5140589 h 5390936"/>
                    <a:gd name="connsiteX5" fmla="*/ 739359 w 4754122"/>
                    <a:gd name="connsiteY5" fmla="*/ 5162188 h 5390936"/>
                    <a:gd name="connsiteX6" fmla="*/ 936286 w 4754122"/>
                    <a:gd name="connsiteY6" fmla="*/ 5054192 h 5390936"/>
                    <a:gd name="connsiteX7" fmla="*/ 1120507 w 4754122"/>
                    <a:gd name="connsiteY7" fmla="*/ 5075791 h 5390936"/>
                    <a:gd name="connsiteX8" fmla="*/ 1272967 w 4754122"/>
                    <a:gd name="connsiteY8" fmla="*/ 5178387 h 5390936"/>
                    <a:gd name="connsiteX9" fmla="*/ 1330427 w 4754122"/>
                    <a:gd name="connsiteY9" fmla="*/ 5060572 h 5390936"/>
                    <a:gd name="connsiteX10" fmla="*/ 1535295 w 4754122"/>
                    <a:gd name="connsiteY10" fmla="*/ 5052473 h 5390936"/>
                    <a:gd name="connsiteX11" fmla="*/ 1543234 w 4754122"/>
                    <a:gd name="connsiteY11" fmla="*/ 4979574 h 5390936"/>
                    <a:gd name="connsiteX12" fmla="*/ 1806574 w 4754122"/>
                    <a:gd name="connsiteY12" fmla="*/ 4929996 h 5390936"/>
                    <a:gd name="connsiteX13" fmla="*/ 2092436 w 4754122"/>
                    <a:gd name="connsiteY13" fmla="*/ 4929996 h 5390936"/>
                    <a:gd name="connsiteX14" fmla="*/ 2219485 w 4754122"/>
                    <a:gd name="connsiteY14" fmla="*/ 4865199 h 5390936"/>
                    <a:gd name="connsiteX15" fmla="*/ 2467232 w 4754122"/>
                    <a:gd name="connsiteY15" fmla="*/ 4795002 h 5390936"/>
                    <a:gd name="connsiteX16" fmla="*/ 2657806 w 4754122"/>
                    <a:gd name="connsiteY16" fmla="*/ 4768003 h 5390936"/>
                    <a:gd name="connsiteX17" fmla="*/ 2842028 w 4754122"/>
                    <a:gd name="connsiteY17" fmla="*/ 4687006 h 5390936"/>
                    <a:gd name="connsiteX18" fmla="*/ 2981782 w 4754122"/>
                    <a:gd name="connsiteY18" fmla="*/ 4784203 h 5390936"/>
                    <a:gd name="connsiteX19" fmla="*/ 3019897 w 4754122"/>
                    <a:gd name="connsiteY19" fmla="*/ 4859800 h 5390936"/>
                    <a:gd name="connsiteX20" fmla="*/ 3312111 w 4754122"/>
                    <a:gd name="connsiteY20" fmla="*/ 4714006 h 5390936"/>
                    <a:gd name="connsiteX21" fmla="*/ 3623382 w 4754122"/>
                    <a:gd name="connsiteY21" fmla="*/ 4541213 h 5390936"/>
                    <a:gd name="connsiteX22" fmla="*/ 3909244 w 4754122"/>
                    <a:gd name="connsiteY22" fmla="*/ 4525013 h 5390936"/>
                    <a:gd name="connsiteX23" fmla="*/ 4010883 w 4754122"/>
                    <a:gd name="connsiteY23" fmla="*/ 4476415 h 5390936"/>
                    <a:gd name="connsiteX24" fmla="*/ 4233220 w 4754122"/>
                    <a:gd name="connsiteY24" fmla="*/ 4471016 h 5390936"/>
                    <a:gd name="connsiteX25" fmla="*/ 4455556 w 4754122"/>
                    <a:gd name="connsiteY25" fmla="*/ 4265824 h 5390936"/>
                    <a:gd name="connsiteX26" fmla="*/ 4341212 w 4754122"/>
                    <a:gd name="connsiteY26" fmla="*/ 4152429 h 5390936"/>
                    <a:gd name="connsiteX27" fmla="*/ 4480966 w 4754122"/>
                    <a:gd name="connsiteY27" fmla="*/ 3974236 h 5390936"/>
                    <a:gd name="connsiteX28" fmla="*/ 4480966 w 4754122"/>
                    <a:gd name="connsiteY28" fmla="*/ 3607051 h 5390936"/>
                    <a:gd name="connsiteX29" fmla="*/ 4417441 w 4754122"/>
                    <a:gd name="connsiteY29" fmla="*/ 3450457 h 5390936"/>
                    <a:gd name="connsiteX30" fmla="*/ 4417441 w 4754122"/>
                    <a:gd name="connsiteY30" fmla="*/ 3266864 h 5390936"/>
                    <a:gd name="connsiteX31" fmla="*/ 4239572 w 4754122"/>
                    <a:gd name="connsiteY31" fmla="*/ 3077872 h 5390936"/>
                    <a:gd name="connsiteX32" fmla="*/ 4125227 w 4754122"/>
                    <a:gd name="connsiteY32" fmla="*/ 3067072 h 5390936"/>
                    <a:gd name="connsiteX33" fmla="*/ 4150637 w 4754122"/>
                    <a:gd name="connsiteY33" fmla="*/ 2883480 h 5390936"/>
                    <a:gd name="connsiteX34" fmla="*/ 4201457 w 4754122"/>
                    <a:gd name="connsiteY34" fmla="*/ 2705287 h 5390936"/>
                    <a:gd name="connsiteX35" fmla="*/ 4296744 w 4754122"/>
                    <a:gd name="connsiteY35" fmla="*/ 2532494 h 5390936"/>
                    <a:gd name="connsiteX36" fmla="*/ 4353916 w 4754122"/>
                    <a:gd name="connsiteY36" fmla="*/ 2338102 h 5390936"/>
                    <a:gd name="connsiteX37" fmla="*/ 4385679 w 4754122"/>
                    <a:gd name="connsiteY37" fmla="*/ 2176108 h 5390936"/>
                    <a:gd name="connsiteX38" fmla="*/ 4474613 w 4754122"/>
                    <a:gd name="connsiteY38" fmla="*/ 2003315 h 5390936"/>
                    <a:gd name="connsiteX39" fmla="*/ 4392031 w 4754122"/>
                    <a:gd name="connsiteY39" fmla="*/ 1398540 h 5390936"/>
                    <a:gd name="connsiteX40" fmla="*/ 4671540 w 4754122"/>
                    <a:gd name="connsiteY40" fmla="*/ 1344542 h 5390936"/>
                    <a:gd name="connsiteX41" fmla="*/ 4754122 w 4754122"/>
                    <a:gd name="connsiteY41" fmla="*/ 1063753 h 5390936"/>
                    <a:gd name="connsiteX42" fmla="*/ 4728713 w 4754122"/>
                    <a:gd name="connsiteY42" fmla="*/ 955758 h 5390936"/>
                    <a:gd name="connsiteX43" fmla="*/ 4449204 w 4754122"/>
                    <a:gd name="connsiteY43" fmla="*/ 901760 h 5390936"/>
                    <a:gd name="connsiteX44" fmla="*/ 3839367 w 4754122"/>
                    <a:gd name="connsiteY44" fmla="*/ 1069153 h 5390936"/>
                    <a:gd name="connsiteX45" fmla="*/ 3763137 w 4754122"/>
                    <a:gd name="connsiteY45" fmla="*/ 745166 h 5390936"/>
                    <a:gd name="connsiteX46" fmla="*/ 3252755 w 4754122"/>
                    <a:gd name="connsiteY46" fmla="*/ 0 h 5390936"/>
                    <a:gd name="connsiteX0" fmla="*/ 0 w 4754122"/>
                    <a:gd name="connsiteY0" fmla="*/ 6190176 h 6233302"/>
                    <a:gd name="connsiteX1" fmla="*/ 237513 w 4754122"/>
                    <a:gd name="connsiteY1" fmla="*/ 6198946 h 6233302"/>
                    <a:gd name="connsiteX2" fmla="*/ 402678 w 4754122"/>
                    <a:gd name="connsiteY2" fmla="*/ 6171947 h 6233302"/>
                    <a:gd name="connsiteX3" fmla="*/ 523375 w 4754122"/>
                    <a:gd name="connsiteY3" fmla="*/ 6123349 h 6233302"/>
                    <a:gd name="connsiteX4" fmla="*/ 542432 w 4754122"/>
                    <a:gd name="connsiteY4" fmla="*/ 5982955 h 6233302"/>
                    <a:gd name="connsiteX5" fmla="*/ 739359 w 4754122"/>
                    <a:gd name="connsiteY5" fmla="*/ 6004554 h 6233302"/>
                    <a:gd name="connsiteX6" fmla="*/ 936286 w 4754122"/>
                    <a:gd name="connsiteY6" fmla="*/ 5896558 h 6233302"/>
                    <a:gd name="connsiteX7" fmla="*/ 1120507 w 4754122"/>
                    <a:gd name="connsiteY7" fmla="*/ 5918157 h 6233302"/>
                    <a:gd name="connsiteX8" fmla="*/ 1272967 w 4754122"/>
                    <a:gd name="connsiteY8" fmla="*/ 6020753 h 6233302"/>
                    <a:gd name="connsiteX9" fmla="*/ 1330427 w 4754122"/>
                    <a:gd name="connsiteY9" fmla="*/ 5902938 h 6233302"/>
                    <a:gd name="connsiteX10" fmla="*/ 1535295 w 4754122"/>
                    <a:gd name="connsiteY10" fmla="*/ 5894839 h 6233302"/>
                    <a:gd name="connsiteX11" fmla="*/ 1543234 w 4754122"/>
                    <a:gd name="connsiteY11" fmla="*/ 5821940 h 6233302"/>
                    <a:gd name="connsiteX12" fmla="*/ 1806574 w 4754122"/>
                    <a:gd name="connsiteY12" fmla="*/ 5772362 h 6233302"/>
                    <a:gd name="connsiteX13" fmla="*/ 2092436 w 4754122"/>
                    <a:gd name="connsiteY13" fmla="*/ 5772362 h 6233302"/>
                    <a:gd name="connsiteX14" fmla="*/ 2219485 w 4754122"/>
                    <a:gd name="connsiteY14" fmla="*/ 5707565 h 6233302"/>
                    <a:gd name="connsiteX15" fmla="*/ 2467232 w 4754122"/>
                    <a:gd name="connsiteY15" fmla="*/ 5637368 h 6233302"/>
                    <a:gd name="connsiteX16" fmla="*/ 2657806 w 4754122"/>
                    <a:gd name="connsiteY16" fmla="*/ 5610369 h 6233302"/>
                    <a:gd name="connsiteX17" fmla="*/ 2842028 w 4754122"/>
                    <a:gd name="connsiteY17" fmla="*/ 5529372 h 6233302"/>
                    <a:gd name="connsiteX18" fmla="*/ 2981782 w 4754122"/>
                    <a:gd name="connsiteY18" fmla="*/ 5626569 h 6233302"/>
                    <a:gd name="connsiteX19" fmla="*/ 3019897 w 4754122"/>
                    <a:gd name="connsiteY19" fmla="*/ 5702166 h 6233302"/>
                    <a:gd name="connsiteX20" fmla="*/ 3312111 w 4754122"/>
                    <a:gd name="connsiteY20" fmla="*/ 5556372 h 6233302"/>
                    <a:gd name="connsiteX21" fmla="*/ 3623382 w 4754122"/>
                    <a:gd name="connsiteY21" fmla="*/ 5383579 h 6233302"/>
                    <a:gd name="connsiteX22" fmla="*/ 3909244 w 4754122"/>
                    <a:gd name="connsiteY22" fmla="*/ 5367379 h 6233302"/>
                    <a:gd name="connsiteX23" fmla="*/ 4010883 w 4754122"/>
                    <a:gd name="connsiteY23" fmla="*/ 5318781 h 6233302"/>
                    <a:gd name="connsiteX24" fmla="*/ 4233220 w 4754122"/>
                    <a:gd name="connsiteY24" fmla="*/ 5313382 h 6233302"/>
                    <a:gd name="connsiteX25" fmla="*/ 4455556 w 4754122"/>
                    <a:gd name="connsiteY25" fmla="*/ 5108190 h 6233302"/>
                    <a:gd name="connsiteX26" fmla="*/ 4341212 w 4754122"/>
                    <a:gd name="connsiteY26" fmla="*/ 4994795 h 6233302"/>
                    <a:gd name="connsiteX27" fmla="*/ 4480966 w 4754122"/>
                    <a:gd name="connsiteY27" fmla="*/ 4816602 h 6233302"/>
                    <a:gd name="connsiteX28" fmla="*/ 4480966 w 4754122"/>
                    <a:gd name="connsiteY28" fmla="*/ 4449417 h 6233302"/>
                    <a:gd name="connsiteX29" fmla="*/ 4417441 w 4754122"/>
                    <a:gd name="connsiteY29" fmla="*/ 4292823 h 6233302"/>
                    <a:gd name="connsiteX30" fmla="*/ 4417441 w 4754122"/>
                    <a:gd name="connsiteY30" fmla="*/ 4109230 h 6233302"/>
                    <a:gd name="connsiteX31" fmla="*/ 4239572 w 4754122"/>
                    <a:gd name="connsiteY31" fmla="*/ 3920238 h 6233302"/>
                    <a:gd name="connsiteX32" fmla="*/ 4125227 w 4754122"/>
                    <a:gd name="connsiteY32" fmla="*/ 3909438 h 6233302"/>
                    <a:gd name="connsiteX33" fmla="*/ 4150637 w 4754122"/>
                    <a:gd name="connsiteY33" fmla="*/ 3725846 h 6233302"/>
                    <a:gd name="connsiteX34" fmla="*/ 4201457 w 4754122"/>
                    <a:gd name="connsiteY34" fmla="*/ 3547653 h 6233302"/>
                    <a:gd name="connsiteX35" fmla="*/ 4296744 w 4754122"/>
                    <a:gd name="connsiteY35" fmla="*/ 3374860 h 6233302"/>
                    <a:gd name="connsiteX36" fmla="*/ 4353916 w 4754122"/>
                    <a:gd name="connsiteY36" fmla="*/ 3180468 h 6233302"/>
                    <a:gd name="connsiteX37" fmla="*/ 4385679 w 4754122"/>
                    <a:gd name="connsiteY37" fmla="*/ 3018474 h 6233302"/>
                    <a:gd name="connsiteX38" fmla="*/ 4474613 w 4754122"/>
                    <a:gd name="connsiteY38" fmla="*/ 2845681 h 6233302"/>
                    <a:gd name="connsiteX39" fmla="*/ 4392031 w 4754122"/>
                    <a:gd name="connsiteY39" fmla="*/ 2240906 h 6233302"/>
                    <a:gd name="connsiteX40" fmla="*/ 4671540 w 4754122"/>
                    <a:gd name="connsiteY40" fmla="*/ 2186908 h 6233302"/>
                    <a:gd name="connsiteX41" fmla="*/ 4754122 w 4754122"/>
                    <a:gd name="connsiteY41" fmla="*/ 1906119 h 6233302"/>
                    <a:gd name="connsiteX42" fmla="*/ 4728713 w 4754122"/>
                    <a:gd name="connsiteY42" fmla="*/ 1798124 h 6233302"/>
                    <a:gd name="connsiteX43" fmla="*/ 4449204 w 4754122"/>
                    <a:gd name="connsiteY43" fmla="*/ 1744126 h 6233302"/>
                    <a:gd name="connsiteX44" fmla="*/ 3839367 w 4754122"/>
                    <a:gd name="connsiteY44" fmla="*/ 1911519 h 6233302"/>
                    <a:gd name="connsiteX45" fmla="*/ 3763137 w 4754122"/>
                    <a:gd name="connsiteY45" fmla="*/ 1587532 h 6233302"/>
                    <a:gd name="connsiteX46" fmla="*/ 2268122 w 4754122"/>
                    <a:gd name="connsiteY46" fmla="*/ 0 h 6233302"/>
                    <a:gd name="connsiteX0" fmla="*/ 0 w 4754122"/>
                    <a:gd name="connsiteY0" fmla="*/ 6190176 h 6233302"/>
                    <a:gd name="connsiteX1" fmla="*/ 237513 w 4754122"/>
                    <a:gd name="connsiteY1" fmla="*/ 6198946 h 6233302"/>
                    <a:gd name="connsiteX2" fmla="*/ 402678 w 4754122"/>
                    <a:gd name="connsiteY2" fmla="*/ 6171947 h 6233302"/>
                    <a:gd name="connsiteX3" fmla="*/ 523375 w 4754122"/>
                    <a:gd name="connsiteY3" fmla="*/ 6123349 h 6233302"/>
                    <a:gd name="connsiteX4" fmla="*/ 542432 w 4754122"/>
                    <a:gd name="connsiteY4" fmla="*/ 5982955 h 6233302"/>
                    <a:gd name="connsiteX5" fmla="*/ 739359 w 4754122"/>
                    <a:gd name="connsiteY5" fmla="*/ 6004554 h 6233302"/>
                    <a:gd name="connsiteX6" fmla="*/ 936286 w 4754122"/>
                    <a:gd name="connsiteY6" fmla="*/ 5896558 h 6233302"/>
                    <a:gd name="connsiteX7" fmla="*/ 1120507 w 4754122"/>
                    <a:gd name="connsiteY7" fmla="*/ 5918157 h 6233302"/>
                    <a:gd name="connsiteX8" fmla="*/ 1272967 w 4754122"/>
                    <a:gd name="connsiteY8" fmla="*/ 6020753 h 6233302"/>
                    <a:gd name="connsiteX9" fmla="*/ 1330427 w 4754122"/>
                    <a:gd name="connsiteY9" fmla="*/ 5902938 h 6233302"/>
                    <a:gd name="connsiteX10" fmla="*/ 1535295 w 4754122"/>
                    <a:gd name="connsiteY10" fmla="*/ 5894839 h 6233302"/>
                    <a:gd name="connsiteX11" fmla="*/ 1543234 w 4754122"/>
                    <a:gd name="connsiteY11" fmla="*/ 5821940 h 6233302"/>
                    <a:gd name="connsiteX12" fmla="*/ 1806574 w 4754122"/>
                    <a:gd name="connsiteY12" fmla="*/ 5772362 h 6233302"/>
                    <a:gd name="connsiteX13" fmla="*/ 2092436 w 4754122"/>
                    <a:gd name="connsiteY13" fmla="*/ 5772362 h 6233302"/>
                    <a:gd name="connsiteX14" fmla="*/ 2219485 w 4754122"/>
                    <a:gd name="connsiteY14" fmla="*/ 5707565 h 6233302"/>
                    <a:gd name="connsiteX15" fmla="*/ 2467232 w 4754122"/>
                    <a:gd name="connsiteY15" fmla="*/ 5637368 h 6233302"/>
                    <a:gd name="connsiteX16" fmla="*/ 2657806 w 4754122"/>
                    <a:gd name="connsiteY16" fmla="*/ 5610369 h 6233302"/>
                    <a:gd name="connsiteX17" fmla="*/ 2842028 w 4754122"/>
                    <a:gd name="connsiteY17" fmla="*/ 5529372 h 6233302"/>
                    <a:gd name="connsiteX18" fmla="*/ 2981782 w 4754122"/>
                    <a:gd name="connsiteY18" fmla="*/ 5626569 h 6233302"/>
                    <a:gd name="connsiteX19" fmla="*/ 3019897 w 4754122"/>
                    <a:gd name="connsiteY19" fmla="*/ 5702166 h 6233302"/>
                    <a:gd name="connsiteX20" fmla="*/ 3312111 w 4754122"/>
                    <a:gd name="connsiteY20" fmla="*/ 5556372 h 6233302"/>
                    <a:gd name="connsiteX21" fmla="*/ 3623382 w 4754122"/>
                    <a:gd name="connsiteY21" fmla="*/ 5383579 h 6233302"/>
                    <a:gd name="connsiteX22" fmla="*/ 3909244 w 4754122"/>
                    <a:gd name="connsiteY22" fmla="*/ 5367379 h 6233302"/>
                    <a:gd name="connsiteX23" fmla="*/ 4010883 w 4754122"/>
                    <a:gd name="connsiteY23" fmla="*/ 5318781 h 6233302"/>
                    <a:gd name="connsiteX24" fmla="*/ 4233220 w 4754122"/>
                    <a:gd name="connsiteY24" fmla="*/ 5313382 h 6233302"/>
                    <a:gd name="connsiteX25" fmla="*/ 4455556 w 4754122"/>
                    <a:gd name="connsiteY25" fmla="*/ 5108190 h 6233302"/>
                    <a:gd name="connsiteX26" fmla="*/ 4341212 w 4754122"/>
                    <a:gd name="connsiteY26" fmla="*/ 4994795 h 6233302"/>
                    <a:gd name="connsiteX27" fmla="*/ 4480966 w 4754122"/>
                    <a:gd name="connsiteY27" fmla="*/ 4816602 h 6233302"/>
                    <a:gd name="connsiteX28" fmla="*/ 4480966 w 4754122"/>
                    <a:gd name="connsiteY28" fmla="*/ 4449417 h 6233302"/>
                    <a:gd name="connsiteX29" fmla="*/ 4417441 w 4754122"/>
                    <a:gd name="connsiteY29" fmla="*/ 4292823 h 6233302"/>
                    <a:gd name="connsiteX30" fmla="*/ 4417441 w 4754122"/>
                    <a:gd name="connsiteY30" fmla="*/ 4109230 h 6233302"/>
                    <a:gd name="connsiteX31" fmla="*/ 4239572 w 4754122"/>
                    <a:gd name="connsiteY31" fmla="*/ 3920238 h 6233302"/>
                    <a:gd name="connsiteX32" fmla="*/ 4125227 w 4754122"/>
                    <a:gd name="connsiteY32" fmla="*/ 3909438 h 6233302"/>
                    <a:gd name="connsiteX33" fmla="*/ 4150637 w 4754122"/>
                    <a:gd name="connsiteY33" fmla="*/ 3725846 h 6233302"/>
                    <a:gd name="connsiteX34" fmla="*/ 4201457 w 4754122"/>
                    <a:gd name="connsiteY34" fmla="*/ 3547653 h 6233302"/>
                    <a:gd name="connsiteX35" fmla="*/ 4296744 w 4754122"/>
                    <a:gd name="connsiteY35" fmla="*/ 3374860 h 6233302"/>
                    <a:gd name="connsiteX36" fmla="*/ 4353916 w 4754122"/>
                    <a:gd name="connsiteY36" fmla="*/ 3180468 h 6233302"/>
                    <a:gd name="connsiteX37" fmla="*/ 4385679 w 4754122"/>
                    <a:gd name="connsiteY37" fmla="*/ 3018474 h 6233302"/>
                    <a:gd name="connsiteX38" fmla="*/ 4474613 w 4754122"/>
                    <a:gd name="connsiteY38" fmla="*/ 2845681 h 6233302"/>
                    <a:gd name="connsiteX39" fmla="*/ 4392031 w 4754122"/>
                    <a:gd name="connsiteY39" fmla="*/ 2240906 h 6233302"/>
                    <a:gd name="connsiteX40" fmla="*/ 4671540 w 4754122"/>
                    <a:gd name="connsiteY40" fmla="*/ 2186908 h 6233302"/>
                    <a:gd name="connsiteX41" fmla="*/ 4754122 w 4754122"/>
                    <a:gd name="connsiteY41" fmla="*/ 1906119 h 6233302"/>
                    <a:gd name="connsiteX42" fmla="*/ 4728713 w 4754122"/>
                    <a:gd name="connsiteY42" fmla="*/ 1798124 h 6233302"/>
                    <a:gd name="connsiteX43" fmla="*/ 4449204 w 4754122"/>
                    <a:gd name="connsiteY43" fmla="*/ 1744126 h 6233302"/>
                    <a:gd name="connsiteX44" fmla="*/ 3839367 w 4754122"/>
                    <a:gd name="connsiteY44" fmla="*/ 1911519 h 6233302"/>
                    <a:gd name="connsiteX45" fmla="*/ 3763137 w 4754122"/>
                    <a:gd name="connsiteY45" fmla="*/ 1587532 h 6233302"/>
                    <a:gd name="connsiteX46" fmla="*/ 2340183 w 4754122"/>
                    <a:gd name="connsiteY46" fmla="*/ 48595 h 6233302"/>
                    <a:gd name="connsiteX47" fmla="*/ 2268122 w 4754122"/>
                    <a:gd name="connsiteY47" fmla="*/ 0 h 6233302"/>
                    <a:gd name="connsiteX0" fmla="*/ 0 w 4754122"/>
                    <a:gd name="connsiteY0" fmla="*/ 6195534 h 6238660"/>
                    <a:gd name="connsiteX1" fmla="*/ 237513 w 4754122"/>
                    <a:gd name="connsiteY1" fmla="*/ 6204304 h 6238660"/>
                    <a:gd name="connsiteX2" fmla="*/ 402678 w 4754122"/>
                    <a:gd name="connsiteY2" fmla="*/ 6177305 h 6238660"/>
                    <a:gd name="connsiteX3" fmla="*/ 523375 w 4754122"/>
                    <a:gd name="connsiteY3" fmla="*/ 6128707 h 6238660"/>
                    <a:gd name="connsiteX4" fmla="*/ 542432 w 4754122"/>
                    <a:gd name="connsiteY4" fmla="*/ 5988313 h 6238660"/>
                    <a:gd name="connsiteX5" fmla="*/ 739359 w 4754122"/>
                    <a:gd name="connsiteY5" fmla="*/ 6009912 h 6238660"/>
                    <a:gd name="connsiteX6" fmla="*/ 936286 w 4754122"/>
                    <a:gd name="connsiteY6" fmla="*/ 5901916 h 6238660"/>
                    <a:gd name="connsiteX7" fmla="*/ 1120507 w 4754122"/>
                    <a:gd name="connsiteY7" fmla="*/ 5923515 h 6238660"/>
                    <a:gd name="connsiteX8" fmla="*/ 1272967 w 4754122"/>
                    <a:gd name="connsiteY8" fmla="*/ 6026111 h 6238660"/>
                    <a:gd name="connsiteX9" fmla="*/ 1330427 w 4754122"/>
                    <a:gd name="connsiteY9" fmla="*/ 5908296 h 6238660"/>
                    <a:gd name="connsiteX10" fmla="*/ 1535295 w 4754122"/>
                    <a:gd name="connsiteY10" fmla="*/ 5900197 h 6238660"/>
                    <a:gd name="connsiteX11" fmla="*/ 1543234 w 4754122"/>
                    <a:gd name="connsiteY11" fmla="*/ 5827298 h 6238660"/>
                    <a:gd name="connsiteX12" fmla="*/ 1806574 w 4754122"/>
                    <a:gd name="connsiteY12" fmla="*/ 5777720 h 6238660"/>
                    <a:gd name="connsiteX13" fmla="*/ 2092436 w 4754122"/>
                    <a:gd name="connsiteY13" fmla="*/ 5777720 h 6238660"/>
                    <a:gd name="connsiteX14" fmla="*/ 2219485 w 4754122"/>
                    <a:gd name="connsiteY14" fmla="*/ 5712923 h 6238660"/>
                    <a:gd name="connsiteX15" fmla="*/ 2467232 w 4754122"/>
                    <a:gd name="connsiteY15" fmla="*/ 5642726 h 6238660"/>
                    <a:gd name="connsiteX16" fmla="*/ 2657806 w 4754122"/>
                    <a:gd name="connsiteY16" fmla="*/ 5615727 h 6238660"/>
                    <a:gd name="connsiteX17" fmla="*/ 2842028 w 4754122"/>
                    <a:gd name="connsiteY17" fmla="*/ 5534730 h 6238660"/>
                    <a:gd name="connsiteX18" fmla="*/ 2981782 w 4754122"/>
                    <a:gd name="connsiteY18" fmla="*/ 5631927 h 6238660"/>
                    <a:gd name="connsiteX19" fmla="*/ 3019897 w 4754122"/>
                    <a:gd name="connsiteY19" fmla="*/ 5707524 h 6238660"/>
                    <a:gd name="connsiteX20" fmla="*/ 3312111 w 4754122"/>
                    <a:gd name="connsiteY20" fmla="*/ 5561730 h 6238660"/>
                    <a:gd name="connsiteX21" fmla="*/ 3623382 w 4754122"/>
                    <a:gd name="connsiteY21" fmla="*/ 5388937 h 6238660"/>
                    <a:gd name="connsiteX22" fmla="*/ 3909244 w 4754122"/>
                    <a:gd name="connsiteY22" fmla="*/ 5372737 h 6238660"/>
                    <a:gd name="connsiteX23" fmla="*/ 4010883 w 4754122"/>
                    <a:gd name="connsiteY23" fmla="*/ 5324139 h 6238660"/>
                    <a:gd name="connsiteX24" fmla="*/ 4233220 w 4754122"/>
                    <a:gd name="connsiteY24" fmla="*/ 5318740 h 6238660"/>
                    <a:gd name="connsiteX25" fmla="*/ 4455556 w 4754122"/>
                    <a:gd name="connsiteY25" fmla="*/ 5113548 h 6238660"/>
                    <a:gd name="connsiteX26" fmla="*/ 4341212 w 4754122"/>
                    <a:gd name="connsiteY26" fmla="*/ 5000153 h 6238660"/>
                    <a:gd name="connsiteX27" fmla="*/ 4480966 w 4754122"/>
                    <a:gd name="connsiteY27" fmla="*/ 4821960 h 6238660"/>
                    <a:gd name="connsiteX28" fmla="*/ 4480966 w 4754122"/>
                    <a:gd name="connsiteY28" fmla="*/ 4454775 h 6238660"/>
                    <a:gd name="connsiteX29" fmla="*/ 4417441 w 4754122"/>
                    <a:gd name="connsiteY29" fmla="*/ 4298181 h 6238660"/>
                    <a:gd name="connsiteX30" fmla="*/ 4417441 w 4754122"/>
                    <a:gd name="connsiteY30" fmla="*/ 4114588 h 6238660"/>
                    <a:gd name="connsiteX31" fmla="*/ 4239572 w 4754122"/>
                    <a:gd name="connsiteY31" fmla="*/ 3925596 h 6238660"/>
                    <a:gd name="connsiteX32" fmla="*/ 4125227 w 4754122"/>
                    <a:gd name="connsiteY32" fmla="*/ 3914796 h 6238660"/>
                    <a:gd name="connsiteX33" fmla="*/ 4150637 w 4754122"/>
                    <a:gd name="connsiteY33" fmla="*/ 3731204 h 6238660"/>
                    <a:gd name="connsiteX34" fmla="*/ 4201457 w 4754122"/>
                    <a:gd name="connsiteY34" fmla="*/ 3553011 h 6238660"/>
                    <a:gd name="connsiteX35" fmla="*/ 4296744 w 4754122"/>
                    <a:gd name="connsiteY35" fmla="*/ 3380218 h 6238660"/>
                    <a:gd name="connsiteX36" fmla="*/ 4353916 w 4754122"/>
                    <a:gd name="connsiteY36" fmla="*/ 3185826 h 6238660"/>
                    <a:gd name="connsiteX37" fmla="*/ 4385679 w 4754122"/>
                    <a:gd name="connsiteY37" fmla="*/ 3023832 h 6238660"/>
                    <a:gd name="connsiteX38" fmla="*/ 4474613 w 4754122"/>
                    <a:gd name="connsiteY38" fmla="*/ 2851039 h 6238660"/>
                    <a:gd name="connsiteX39" fmla="*/ 4392031 w 4754122"/>
                    <a:gd name="connsiteY39" fmla="*/ 2246264 h 6238660"/>
                    <a:gd name="connsiteX40" fmla="*/ 4671540 w 4754122"/>
                    <a:gd name="connsiteY40" fmla="*/ 2192266 h 6238660"/>
                    <a:gd name="connsiteX41" fmla="*/ 4754122 w 4754122"/>
                    <a:gd name="connsiteY41" fmla="*/ 1911477 h 6238660"/>
                    <a:gd name="connsiteX42" fmla="*/ 4728713 w 4754122"/>
                    <a:gd name="connsiteY42" fmla="*/ 1803482 h 6238660"/>
                    <a:gd name="connsiteX43" fmla="*/ 4449204 w 4754122"/>
                    <a:gd name="connsiteY43" fmla="*/ 1749484 h 6238660"/>
                    <a:gd name="connsiteX44" fmla="*/ 3839367 w 4754122"/>
                    <a:gd name="connsiteY44" fmla="*/ 1916877 h 6238660"/>
                    <a:gd name="connsiteX45" fmla="*/ 3763137 w 4754122"/>
                    <a:gd name="connsiteY45" fmla="*/ 1592890 h 6238660"/>
                    <a:gd name="connsiteX46" fmla="*/ 2714979 w 4754122"/>
                    <a:gd name="connsiteY46" fmla="*/ 134949 h 6238660"/>
                    <a:gd name="connsiteX47" fmla="*/ 2340183 w 4754122"/>
                    <a:gd name="connsiteY47" fmla="*/ 53953 h 6238660"/>
                    <a:gd name="connsiteX48" fmla="*/ 2268122 w 4754122"/>
                    <a:gd name="connsiteY48" fmla="*/ 5358 h 6238660"/>
                    <a:gd name="connsiteX0" fmla="*/ 0 w 4754122"/>
                    <a:gd name="connsiteY0" fmla="*/ 6190176 h 6233302"/>
                    <a:gd name="connsiteX1" fmla="*/ 237513 w 4754122"/>
                    <a:gd name="connsiteY1" fmla="*/ 6198946 h 6233302"/>
                    <a:gd name="connsiteX2" fmla="*/ 402678 w 4754122"/>
                    <a:gd name="connsiteY2" fmla="*/ 6171947 h 6233302"/>
                    <a:gd name="connsiteX3" fmla="*/ 523375 w 4754122"/>
                    <a:gd name="connsiteY3" fmla="*/ 6123349 h 6233302"/>
                    <a:gd name="connsiteX4" fmla="*/ 542432 w 4754122"/>
                    <a:gd name="connsiteY4" fmla="*/ 5982955 h 6233302"/>
                    <a:gd name="connsiteX5" fmla="*/ 739359 w 4754122"/>
                    <a:gd name="connsiteY5" fmla="*/ 6004554 h 6233302"/>
                    <a:gd name="connsiteX6" fmla="*/ 936286 w 4754122"/>
                    <a:gd name="connsiteY6" fmla="*/ 5896558 h 6233302"/>
                    <a:gd name="connsiteX7" fmla="*/ 1120507 w 4754122"/>
                    <a:gd name="connsiteY7" fmla="*/ 5918157 h 6233302"/>
                    <a:gd name="connsiteX8" fmla="*/ 1272967 w 4754122"/>
                    <a:gd name="connsiteY8" fmla="*/ 6020753 h 6233302"/>
                    <a:gd name="connsiteX9" fmla="*/ 1330427 w 4754122"/>
                    <a:gd name="connsiteY9" fmla="*/ 5902938 h 6233302"/>
                    <a:gd name="connsiteX10" fmla="*/ 1535295 w 4754122"/>
                    <a:gd name="connsiteY10" fmla="*/ 5894839 h 6233302"/>
                    <a:gd name="connsiteX11" fmla="*/ 1543234 w 4754122"/>
                    <a:gd name="connsiteY11" fmla="*/ 5821940 h 6233302"/>
                    <a:gd name="connsiteX12" fmla="*/ 1806574 w 4754122"/>
                    <a:gd name="connsiteY12" fmla="*/ 5772362 h 6233302"/>
                    <a:gd name="connsiteX13" fmla="*/ 2092436 w 4754122"/>
                    <a:gd name="connsiteY13" fmla="*/ 5772362 h 6233302"/>
                    <a:gd name="connsiteX14" fmla="*/ 2219485 w 4754122"/>
                    <a:gd name="connsiteY14" fmla="*/ 5707565 h 6233302"/>
                    <a:gd name="connsiteX15" fmla="*/ 2467232 w 4754122"/>
                    <a:gd name="connsiteY15" fmla="*/ 5637368 h 6233302"/>
                    <a:gd name="connsiteX16" fmla="*/ 2657806 w 4754122"/>
                    <a:gd name="connsiteY16" fmla="*/ 5610369 h 6233302"/>
                    <a:gd name="connsiteX17" fmla="*/ 2842028 w 4754122"/>
                    <a:gd name="connsiteY17" fmla="*/ 5529372 h 6233302"/>
                    <a:gd name="connsiteX18" fmla="*/ 2981782 w 4754122"/>
                    <a:gd name="connsiteY18" fmla="*/ 5626569 h 6233302"/>
                    <a:gd name="connsiteX19" fmla="*/ 3019897 w 4754122"/>
                    <a:gd name="connsiteY19" fmla="*/ 5702166 h 6233302"/>
                    <a:gd name="connsiteX20" fmla="*/ 3312111 w 4754122"/>
                    <a:gd name="connsiteY20" fmla="*/ 5556372 h 6233302"/>
                    <a:gd name="connsiteX21" fmla="*/ 3623382 w 4754122"/>
                    <a:gd name="connsiteY21" fmla="*/ 5383579 h 6233302"/>
                    <a:gd name="connsiteX22" fmla="*/ 3909244 w 4754122"/>
                    <a:gd name="connsiteY22" fmla="*/ 5367379 h 6233302"/>
                    <a:gd name="connsiteX23" fmla="*/ 4010883 w 4754122"/>
                    <a:gd name="connsiteY23" fmla="*/ 5318781 h 6233302"/>
                    <a:gd name="connsiteX24" fmla="*/ 4233220 w 4754122"/>
                    <a:gd name="connsiteY24" fmla="*/ 5313382 h 6233302"/>
                    <a:gd name="connsiteX25" fmla="*/ 4455556 w 4754122"/>
                    <a:gd name="connsiteY25" fmla="*/ 5108190 h 6233302"/>
                    <a:gd name="connsiteX26" fmla="*/ 4341212 w 4754122"/>
                    <a:gd name="connsiteY26" fmla="*/ 4994795 h 6233302"/>
                    <a:gd name="connsiteX27" fmla="*/ 4480966 w 4754122"/>
                    <a:gd name="connsiteY27" fmla="*/ 4816602 h 6233302"/>
                    <a:gd name="connsiteX28" fmla="*/ 4480966 w 4754122"/>
                    <a:gd name="connsiteY28" fmla="*/ 4449417 h 6233302"/>
                    <a:gd name="connsiteX29" fmla="*/ 4417441 w 4754122"/>
                    <a:gd name="connsiteY29" fmla="*/ 4292823 h 6233302"/>
                    <a:gd name="connsiteX30" fmla="*/ 4417441 w 4754122"/>
                    <a:gd name="connsiteY30" fmla="*/ 4109230 h 6233302"/>
                    <a:gd name="connsiteX31" fmla="*/ 4239572 w 4754122"/>
                    <a:gd name="connsiteY31" fmla="*/ 3920238 h 6233302"/>
                    <a:gd name="connsiteX32" fmla="*/ 4125227 w 4754122"/>
                    <a:gd name="connsiteY32" fmla="*/ 3909438 h 6233302"/>
                    <a:gd name="connsiteX33" fmla="*/ 4150637 w 4754122"/>
                    <a:gd name="connsiteY33" fmla="*/ 3725846 h 6233302"/>
                    <a:gd name="connsiteX34" fmla="*/ 4201457 w 4754122"/>
                    <a:gd name="connsiteY34" fmla="*/ 3547653 h 6233302"/>
                    <a:gd name="connsiteX35" fmla="*/ 4296744 w 4754122"/>
                    <a:gd name="connsiteY35" fmla="*/ 3374860 h 6233302"/>
                    <a:gd name="connsiteX36" fmla="*/ 4353916 w 4754122"/>
                    <a:gd name="connsiteY36" fmla="*/ 3180468 h 6233302"/>
                    <a:gd name="connsiteX37" fmla="*/ 4385679 w 4754122"/>
                    <a:gd name="connsiteY37" fmla="*/ 3018474 h 6233302"/>
                    <a:gd name="connsiteX38" fmla="*/ 4474613 w 4754122"/>
                    <a:gd name="connsiteY38" fmla="*/ 2845681 h 6233302"/>
                    <a:gd name="connsiteX39" fmla="*/ 4392031 w 4754122"/>
                    <a:gd name="connsiteY39" fmla="*/ 2240906 h 6233302"/>
                    <a:gd name="connsiteX40" fmla="*/ 4671540 w 4754122"/>
                    <a:gd name="connsiteY40" fmla="*/ 2186908 h 6233302"/>
                    <a:gd name="connsiteX41" fmla="*/ 4754122 w 4754122"/>
                    <a:gd name="connsiteY41" fmla="*/ 1906119 h 6233302"/>
                    <a:gd name="connsiteX42" fmla="*/ 4728713 w 4754122"/>
                    <a:gd name="connsiteY42" fmla="*/ 1798124 h 6233302"/>
                    <a:gd name="connsiteX43" fmla="*/ 4449204 w 4754122"/>
                    <a:gd name="connsiteY43" fmla="*/ 1744126 h 6233302"/>
                    <a:gd name="connsiteX44" fmla="*/ 3839367 w 4754122"/>
                    <a:gd name="connsiteY44" fmla="*/ 1911519 h 6233302"/>
                    <a:gd name="connsiteX45" fmla="*/ 3763137 w 4754122"/>
                    <a:gd name="connsiteY45" fmla="*/ 1587532 h 6233302"/>
                    <a:gd name="connsiteX46" fmla="*/ 2905553 w 4754122"/>
                    <a:gd name="connsiteY46" fmla="*/ 145792 h 6233302"/>
                    <a:gd name="connsiteX47" fmla="*/ 2714979 w 4754122"/>
                    <a:gd name="connsiteY47" fmla="*/ 129591 h 6233302"/>
                    <a:gd name="connsiteX48" fmla="*/ 2340183 w 4754122"/>
                    <a:gd name="connsiteY48" fmla="*/ 48595 h 6233302"/>
                    <a:gd name="connsiteX49" fmla="*/ 2268122 w 4754122"/>
                    <a:gd name="connsiteY49" fmla="*/ 0 h 6233302"/>
                    <a:gd name="connsiteX0" fmla="*/ 0 w 4754122"/>
                    <a:gd name="connsiteY0" fmla="*/ 6200627 h 6243753"/>
                    <a:gd name="connsiteX1" fmla="*/ 237513 w 4754122"/>
                    <a:gd name="connsiteY1" fmla="*/ 6209397 h 6243753"/>
                    <a:gd name="connsiteX2" fmla="*/ 402678 w 4754122"/>
                    <a:gd name="connsiteY2" fmla="*/ 6182398 h 6243753"/>
                    <a:gd name="connsiteX3" fmla="*/ 523375 w 4754122"/>
                    <a:gd name="connsiteY3" fmla="*/ 6133800 h 6243753"/>
                    <a:gd name="connsiteX4" fmla="*/ 542432 w 4754122"/>
                    <a:gd name="connsiteY4" fmla="*/ 5993406 h 6243753"/>
                    <a:gd name="connsiteX5" fmla="*/ 739359 w 4754122"/>
                    <a:gd name="connsiteY5" fmla="*/ 6015005 h 6243753"/>
                    <a:gd name="connsiteX6" fmla="*/ 936286 w 4754122"/>
                    <a:gd name="connsiteY6" fmla="*/ 5907009 h 6243753"/>
                    <a:gd name="connsiteX7" fmla="*/ 1120507 w 4754122"/>
                    <a:gd name="connsiteY7" fmla="*/ 5928608 h 6243753"/>
                    <a:gd name="connsiteX8" fmla="*/ 1272967 w 4754122"/>
                    <a:gd name="connsiteY8" fmla="*/ 6031204 h 6243753"/>
                    <a:gd name="connsiteX9" fmla="*/ 1330427 w 4754122"/>
                    <a:gd name="connsiteY9" fmla="*/ 5913389 h 6243753"/>
                    <a:gd name="connsiteX10" fmla="*/ 1535295 w 4754122"/>
                    <a:gd name="connsiteY10" fmla="*/ 5905290 h 6243753"/>
                    <a:gd name="connsiteX11" fmla="*/ 1543234 w 4754122"/>
                    <a:gd name="connsiteY11" fmla="*/ 5832391 h 6243753"/>
                    <a:gd name="connsiteX12" fmla="*/ 1806574 w 4754122"/>
                    <a:gd name="connsiteY12" fmla="*/ 5782813 h 6243753"/>
                    <a:gd name="connsiteX13" fmla="*/ 2092436 w 4754122"/>
                    <a:gd name="connsiteY13" fmla="*/ 5782813 h 6243753"/>
                    <a:gd name="connsiteX14" fmla="*/ 2219485 w 4754122"/>
                    <a:gd name="connsiteY14" fmla="*/ 5718016 h 6243753"/>
                    <a:gd name="connsiteX15" fmla="*/ 2467232 w 4754122"/>
                    <a:gd name="connsiteY15" fmla="*/ 5647819 h 6243753"/>
                    <a:gd name="connsiteX16" fmla="*/ 2657806 w 4754122"/>
                    <a:gd name="connsiteY16" fmla="*/ 5620820 h 6243753"/>
                    <a:gd name="connsiteX17" fmla="*/ 2842028 w 4754122"/>
                    <a:gd name="connsiteY17" fmla="*/ 5539823 h 6243753"/>
                    <a:gd name="connsiteX18" fmla="*/ 2981782 w 4754122"/>
                    <a:gd name="connsiteY18" fmla="*/ 5637020 h 6243753"/>
                    <a:gd name="connsiteX19" fmla="*/ 3019897 w 4754122"/>
                    <a:gd name="connsiteY19" fmla="*/ 5712617 h 6243753"/>
                    <a:gd name="connsiteX20" fmla="*/ 3312111 w 4754122"/>
                    <a:gd name="connsiteY20" fmla="*/ 5566823 h 6243753"/>
                    <a:gd name="connsiteX21" fmla="*/ 3623382 w 4754122"/>
                    <a:gd name="connsiteY21" fmla="*/ 5394030 h 6243753"/>
                    <a:gd name="connsiteX22" fmla="*/ 3909244 w 4754122"/>
                    <a:gd name="connsiteY22" fmla="*/ 5377830 h 6243753"/>
                    <a:gd name="connsiteX23" fmla="*/ 4010883 w 4754122"/>
                    <a:gd name="connsiteY23" fmla="*/ 5329232 h 6243753"/>
                    <a:gd name="connsiteX24" fmla="*/ 4233220 w 4754122"/>
                    <a:gd name="connsiteY24" fmla="*/ 5323833 h 6243753"/>
                    <a:gd name="connsiteX25" fmla="*/ 4455556 w 4754122"/>
                    <a:gd name="connsiteY25" fmla="*/ 5118641 h 6243753"/>
                    <a:gd name="connsiteX26" fmla="*/ 4341212 w 4754122"/>
                    <a:gd name="connsiteY26" fmla="*/ 5005246 h 6243753"/>
                    <a:gd name="connsiteX27" fmla="*/ 4480966 w 4754122"/>
                    <a:gd name="connsiteY27" fmla="*/ 4827053 h 6243753"/>
                    <a:gd name="connsiteX28" fmla="*/ 4480966 w 4754122"/>
                    <a:gd name="connsiteY28" fmla="*/ 4459868 h 6243753"/>
                    <a:gd name="connsiteX29" fmla="*/ 4417441 w 4754122"/>
                    <a:gd name="connsiteY29" fmla="*/ 4303274 h 6243753"/>
                    <a:gd name="connsiteX30" fmla="*/ 4417441 w 4754122"/>
                    <a:gd name="connsiteY30" fmla="*/ 4119681 h 6243753"/>
                    <a:gd name="connsiteX31" fmla="*/ 4239572 w 4754122"/>
                    <a:gd name="connsiteY31" fmla="*/ 3930689 h 6243753"/>
                    <a:gd name="connsiteX32" fmla="*/ 4125227 w 4754122"/>
                    <a:gd name="connsiteY32" fmla="*/ 3919889 h 6243753"/>
                    <a:gd name="connsiteX33" fmla="*/ 4150637 w 4754122"/>
                    <a:gd name="connsiteY33" fmla="*/ 3736297 h 6243753"/>
                    <a:gd name="connsiteX34" fmla="*/ 4201457 w 4754122"/>
                    <a:gd name="connsiteY34" fmla="*/ 3558104 h 6243753"/>
                    <a:gd name="connsiteX35" fmla="*/ 4296744 w 4754122"/>
                    <a:gd name="connsiteY35" fmla="*/ 3385311 h 6243753"/>
                    <a:gd name="connsiteX36" fmla="*/ 4353916 w 4754122"/>
                    <a:gd name="connsiteY36" fmla="*/ 3190919 h 6243753"/>
                    <a:gd name="connsiteX37" fmla="*/ 4385679 w 4754122"/>
                    <a:gd name="connsiteY37" fmla="*/ 3028925 h 6243753"/>
                    <a:gd name="connsiteX38" fmla="*/ 4474613 w 4754122"/>
                    <a:gd name="connsiteY38" fmla="*/ 2856132 h 6243753"/>
                    <a:gd name="connsiteX39" fmla="*/ 4392031 w 4754122"/>
                    <a:gd name="connsiteY39" fmla="*/ 2251357 h 6243753"/>
                    <a:gd name="connsiteX40" fmla="*/ 4671540 w 4754122"/>
                    <a:gd name="connsiteY40" fmla="*/ 2197359 h 6243753"/>
                    <a:gd name="connsiteX41" fmla="*/ 4754122 w 4754122"/>
                    <a:gd name="connsiteY41" fmla="*/ 1916570 h 6243753"/>
                    <a:gd name="connsiteX42" fmla="*/ 4728713 w 4754122"/>
                    <a:gd name="connsiteY42" fmla="*/ 1808575 h 6243753"/>
                    <a:gd name="connsiteX43" fmla="*/ 4449204 w 4754122"/>
                    <a:gd name="connsiteY43" fmla="*/ 1754577 h 6243753"/>
                    <a:gd name="connsiteX44" fmla="*/ 3839367 w 4754122"/>
                    <a:gd name="connsiteY44" fmla="*/ 1921970 h 6243753"/>
                    <a:gd name="connsiteX45" fmla="*/ 3763137 w 4754122"/>
                    <a:gd name="connsiteY45" fmla="*/ 1597983 h 6243753"/>
                    <a:gd name="connsiteX46" fmla="*/ 2905553 w 4754122"/>
                    <a:gd name="connsiteY46" fmla="*/ 156243 h 6243753"/>
                    <a:gd name="connsiteX47" fmla="*/ 2454528 w 4754122"/>
                    <a:gd name="connsiteY47" fmla="*/ 10448 h 6243753"/>
                    <a:gd name="connsiteX48" fmla="*/ 2340183 w 4754122"/>
                    <a:gd name="connsiteY48" fmla="*/ 59046 h 6243753"/>
                    <a:gd name="connsiteX49" fmla="*/ 2268122 w 4754122"/>
                    <a:gd name="connsiteY49" fmla="*/ 10451 h 624375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2905553 w 4754122"/>
                    <a:gd name="connsiteY46" fmla="*/ 146373 h 6233883"/>
                    <a:gd name="connsiteX47" fmla="*/ 2708627 w 4754122"/>
                    <a:gd name="connsiteY47" fmla="*/ 65375 h 6233883"/>
                    <a:gd name="connsiteX48" fmla="*/ 2454528 w 4754122"/>
                    <a:gd name="connsiteY48" fmla="*/ 578 h 6233883"/>
                    <a:gd name="connsiteX49" fmla="*/ 2340183 w 4754122"/>
                    <a:gd name="connsiteY49" fmla="*/ 49176 h 6233883"/>
                    <a:gd name="connsiteX50" fmla="*/ 2268122 w 4754122"/>
                    <a:gd name="connsiteY50"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2905553 w 4754122"/>
                    <a:gd name="connsiteY46" fmla="*/ 146373 h 6233883"/>
                    <a:gd name="connsiteX47" fmla="*/ 2708627 w 4754122"/>
                    <a:gd name="connsiteY47" fmla="*/ 65375 h 6233883"/>
                    <a:gd name="connsiteX48" fmla="*/ 2454528 w 4754122"/>
                    <a:gd name="connsiteY48" fmla="*/ 578 h 6233883"/>
                    <a:gd name="connsiteX49" fmla="*/ 2340183 w 4754122"/>
                    <a:gd name="connsiteY49" fmla="*/ 49176 h 6233883"/>
                    <a:gd name="connsiteX50" fmla="*/ 2268122 w 4754122"/>
                    <a:gd name="connsiteY50"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2873791 w 4754122"/>
                    <a:gd name="connsiteY46" fmla="*/ 324564 h 6233883"/>
                    <a:gd name="connsiteX47" fmla="*/ 2905553 w 4754122"/>
                    <a:gd name="connsiteY47" fmla="*/ 146373 h 6233883"/>
                    <a:gd name="connsiteX48" fmla="*/ 2708627 w 4754122"/>
                    <a:gd name="connsiteY48" fmla="*/ 65375 h 6233883"/>
                    <a:gd name="connsiteX49" fmla="*/ 2454528 w 4754122"/>
                    <a:gd name="connsiteY49" fmla="*/ 578 h 6233883"/>
                    <a:gd name="connsiteX50" fmla="*/ 2340183 w 4754122"/>
                    <a:gd name="connsiteY50" fmla="*/ 49176 h 6233883"/>
                    <a:gd name="connsiteX51" fmla="*/ 2268122 w 4754122"/>
                    <a:gd name="connsiteY51"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2861086 w 4754122"/>
                    <a:gd name="connsiteY46" fmla="*/ 513557 h 6233883"/>
                    <a:gd name="connsiteX47" fmla="*/ 2873791 w 4754122"/>
                    <a:gd name="connsiteY47" fmla="*/ 324564 h 6233883"/>
                    <a:gd name="connsiteX48" fmla="*/ 2905553 w 4754122"/>
                    <a:gd name="connsiteY48" fmla="*/ 146373 h 6233883"/>
                    <a:gd name="connsiteX49" fmla="*/ 2708627 w 4754122"/>
                    <a:gd name="connsiteY49" fmla="*/ 65375 h 6233883"/>
                    <a:gd name="connsiteX50" fmla="*/ 2454528 w 4754122"/>
                    <a:gd name="connsiteY50" fmla="*/ 578 h 6233883"/>
                    <a:gd name="connsiteX51" fmla="*/ 2340183 w 4754122"/>
                    <a:gd name="connsiteY51" fmla="*/ 49176 h 6233883"/>
                    <a:gd name="connsiteX52" fmla="*/ 2268122 w 4754122"/>
                    <a:gd name="connsiteY52"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2861086 w 4754122"/>
                    <a:gd name="connsiteY46" fmla="*/ 513557 h 6233883"/>
                    <a:gd name="connsiteX47" fmla="*/ 2873791 w 4754122"/>
                    <a:gd name="connsiteY47" fmla="*/ 324564 h 6233883"/>
                    <a:gd name="connsiteX48" fmla="*/ 2861086 w 4754122"/>
                    <a:gd name="connsiteY48" fmla="*/ 216569 h 6233883"/>
                    <a:gd name="connsiteX49" fmla="*/ 2905553 w 4754122"/>
                    <a:gd name="connsiteY49" fmla="*/ 146373 h 6233883"/>
                    <a:gd name="connsiteX50" fmla="*/ 2708627 w 4754122"/>
                    <a:gd name="connsiteY50" fmla="*/ 65375 h 6233883"/>
                    <a:gd name="connsiteX51" fmla="*/ 2454528 w 4754122"/>
                    <a:gd name="connsiteY51" fmla="*/ 578 h 6233883"/>
                    <a:gd name="connsiteX52" fmla="*/ 2340183 w 4754122"/>
                    <a:gd name="connsiteY52" fmla="*/ 49176 h 6233883"/>
                    <a:gd name="connsiteX53" fmla="*/ 2268122 w 4754122"/>
                    <a:gd name="connsiteY53"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007193 w 4754122"/>
                    <a:gd name="connsiteY46" fmla="*/ 659351 h 6233883"/>
                    <a:gd name="connsiteX47" fmla="*/ 2861086 w 4754122"/>
                    <a:gd name="connsiteY47" fmla="*/ 513557 h 6233883"/>
                    <a:gd name="connsiteX48" fmla="*/ 2873791 w 4754122"/>
                    <a:gd name="connsiteY48" fmla="*/ 324564 h 6233883"/>
                    <a:gd name="connsiteX49" fmla="*/ 2861086 w 4754122"/>
                    <a:gd name="connsiteY49" fmla="*/ 216569 h 6233883"/>
                    <a:gd name="connsiteX50" fmla="*/ 2905553 w 4754122"/>
                    <a:gd name="connsiteY50" fmla="*/ 146373 h 6233883"/>
                    <a:gd name="connsiteX51" fmla="*/ 2708627 w 4754122"/>
                    <a:gd name="connsiteY51" fmla="*/ 65375 h 6233883"/>
                    <a:gd name="connsiteX52" fmla="*/ 2454528 w 4754122"/>
                    <a:gd name="connsiteY52" fmla="*/ 578 h 6233883"/>
                    <a:gd name="connsiteX53" fmla="*/ 2340183 w 4754122"/>
                    <a:gd name="connsiteY53" fmla="*/ 49176 h 6233883"/>
                    <a:gd name="connsiteX54" fmla="*/ 2268122 w 4754122"/>
                    <a:gd name="connsiteY54"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007193 w 4754122"/>
                    <a:gd name="connsiteY46" fmla="*/ 659351 h 6233883"/>
                    <a:gd name="connsiteX47" fmla="*/ 2861086 w 4754122"/>
                    <a:gd name="connsiteY47" fmla="*/ 513557 h 6233883"/>
                    <a:gd name="connsiteX48" fmla="*/ 2816619 w 4754122"/>
                    <a:gd name="connsiteY48" fmla="*/ 400161 h 6233883"/>
                    <a:gd name="connsiteX49" fmla="*/ 2873791 w 4754122"/>
                    <a:gd name="connsiteY49" fmla="*/ 324564 h 6233883"/>
                    <a:gd name="connsiteX50" fmla="*/ 2861086 w 4754122"/>
                    <a:gd name="connsiteY50" fmla="*/ 216569 h 6233883"/>
                    <a:gd name="connsiteX51" fmla="*/ 2905553 w 4754122"/>
                    <a:gd name="connsiteY51" fmla="*/ 146373 h 6233883"/>
                    <a:gd name="connsiteX52" fmla="*/ 2708627 w 4754122"/>
                    <a:gd name="connsiteY52" fmla="*/ 65375 h 6233883"/>
                    <a:gd name="connsiteX53" fmla="*/ 2454528 w 4754122"/>
                    <a:gd name="connsiteY53" fmla="*/ 578 h 6233883"/>
                    <a:gd name="connsiteX54" fmla="*/ 2340183 w 4754122"/>
                    <a:gd name="connsiteY54" fmla="*/ 49176 h 6233883"/>
                    <a:gd name="connsiteX55" fmla="*/ 2268122 w 4754122"/>
                    <a:gd name="connsiteY55"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007193 w 4754122"/>
                    <a:gd name="connsiteY46" fmla="*/ 659351 h 6233883"/>
                    <a:gd name="connsiteX47" fmla="*/ 3096127 w 4754122"/>
                    <a:gd name="connsiteY47" fmla="*/ 540556 h 6233883"/>
                    <a:gd name="connsiteX48" fmla="*/ 2861086 w 4754122"/>
                    <a:gd name="connsiteY48" fmla="*/ 513557 h 6233883"/>
                    <a:gd name="connsiteX49" fmla="*/ 2816619 w 4754122"/>
                    <a:gd name="connsiteY49" fmla="*/ 400161 h 6233883"/>
                    <a:gd name="connsiteX50" fmla="*/ 2873791 w 4754122"/>
                    <a:gd name="connsiteY50" fmla="*/ 324564 h 6233883"/>
                    <a:gd name="connsiteX51" fmla="*/ 2861086 w 4754122"/>
                    <a:gd name="connsiteY51" fmla="*/ 216569 h 6233883"/>
                    <a:gd name="connsiteX52" fmla="*/ 2905553 w 4754122"/>
                    <a:gd name="connsiteY52" fmla="*/ 146373 h 6233883"/>
                    <a:gd name="connsiteX53" fmla="*/ 2708627 w 4754122"/>
                    <a:gd name="connsiteY53" fmla="*/ 65375 h 6233883"/>
                    <a:gd name="connsiteX54" fmla="*/ 2454528 w 4754122"/>
                    <a:gd name="connsiteY54" fmla="*/ 578 h 6233883"/>
                    <a:gd name="connsiteX55" fmla="*/ 2340183 w 4754122"/>
                    <a:gd name="connsiteY55" fmla="*/ 49176 h 6233883"/>
                    <a:gd name="connsiteX56" fmla="*/ 2268122 w 4754122"/>
                    <a:gd name="connsiteY56"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242234 w 4754122"/>
                    <a:gd name="connsiteY46" fmla="*/ 697149 h 6233883"/>
                    <a:gd name="connsiteX47" fmla="*/ 3096127 w 4754122"/>
                    <a:gd name="connsiteY47" fmla="*/ 540556 h 6233883"/>
                    <a:gd name="connsiteX48" fmla="*/ 2861086 w 4754122"/>
                    <a:gd name="connsiteY48" fmla="*/ 513557 h 6233883"/>
                    <a:gd name="connsiteX49" fmla="*/ 2816619 w 4754122"/>
                    <a:gd name="connsiteY49" fmla="*/ 400161 h 6233883"/>
                    <a:gd name="connsiteX50" fmla="*/ 2873791 w 4754122"/>
                    <a:gd name="connsiteY50" fmla="*/ 324564 h 6233883"/>
                    <a:gd name="connsiteX51" fmla="*/ 2861086 w 4754122"/>
                    <a:gd name="connsiteY51" fmla="*/ 216569 h 6233883"/>
                    <a:gd name="connsiteX52" fmla="*/ 2905553 w 4754122"/>
                    <a:gd name="connsiteY52" fmla="*/ 146373 h 6233883"/>
                    <a:gd name="connsiteX53" fmla="*/ 2708627 w 4754122"/>
                    <a:gd name="connsiteY53" fmla="*/ 65375 h 6233883"/>
                    <a:gd name="connsiteX54" fmla="*/ 2454528 w 4754122"/>
                    <a:gd name="connsiteY54" fmla="*/ 578 h 6233883"/>
                    <a:gd name="connsiteX55" fmla="*/ 2340183 w 4754122"/>
                    <a:gd name="connsiteY55" fmla="*/ 49176 h 6233883"/>
                    <a:gd name="connsiteX56" fmla="*/ 2268122 w 4754122"/>
                    <a:gd name="connsiteY56"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585268 w 4754122"/>
                    <a:gd name="connsiteY46" fmla="*/ 772746 h 6233883"/>
                    <a:gd name="connsiteX47" fmla="*/ 3242234 w 4754122"/>
                    <a:gd name="connsiteY47" fmla="*/ 697149 h 6233883"/>
                    <a:gd name="connsiteX48" fmla="*/ 3096127 w 4754122"/>
                    <a:gd name="connsiteY48" fmla="*/ 540556 h 6233883"/>
                    <a:gd name="connsiteX49" fmla="*/ 2861086 w 4754122"/>
                    <a:gd name="connsiteY49" fmla="*/ 513557 h 6233883"/>
                    <a:gd name="connsiteX50" fmla="*/ 2816619 w 4754122"/>
                    <a:gd name="connsiteY50" fmla="*/ 400161 h 6233883"/>
                    <a:gd name="connsiteX51" fmla="*/ 2873791 w 4754122"/>
                    <a:gd name="connsiteY51" fmla="*/ 324564 h 6233883"/>
                    <a:gd name="connsiteX52" fmla="*/ 2861086 w 4754122"/>
                    <a:gd name="connsiteY52" fmla="*/ 216569 h 6233883"/>
                    <a:gd name="connsiteX53" fmla="*/ 2905553 w 4754122"/>
                    <a:gd name="connsiteY53" fmla="*/ 146373 h 6233883"/>
                    <a:gd name="connsiteX54" fmla="*/ 2708627 w 4754122"/>
                    <a:gd name="connsiteY54" fmla="*/ 65375 h 6233883"/>
                    <a:gd name="connsiteX55" fmla="*/ 2454528 w 4754122"/>
                    <a:gd name="connsiteY55" fmla="*/ 578 h 6233883"/>
                    <a:gd name="connsiteX56" fmla="*/ 2340183 w 4754122"/>
                    <a:gd name="connsiteY56" fmla="*/ 49176 h 6233883"/>
                    <a:gd name="connsiteX57" fmla="*/ 2268122 w 4754122"/>
                    <a:gd name="connsiteY57"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585268 w 4754122"/>
                    <a:gd name="connsiteY46" fmla="*/ 772746 h 6233883"/>
                    <a:gd name="connsiteX47" fmla="*/ 3426456 w 4754122"/>
                    <a:gd name="connsiteY47" fmla="*/ 745747 h 6233883"/>
                    <a:gd name="connsiteX48" fmla="*/ 3242234 w 4754122"/>
                    <a:gd name="connsiteY48" fmla="*/ 697149 h 6233883"/>
                    <a:gd name="connsiteX49" fmla="*/ 3096127 w 4754122"/>
                    <a:gd name="connsiteY49" fmla="*/ 540556 h 6233883"/>
                    <a:gd name="connsiteX50" fmla="*/ 2861086 w 4754122"/>
                    <a:gd name="connsiteY50" fmla="*/ 513557 h 6233883"/>
                    <a:gd name="connsiteX51" fmla="*/ 2816619 w 4754122"/>
                    <a:gd name="connsiteY51" fmla="*/ 400161 h 6233883"/>
                    <a:gd name="connsiteX52" fmla="*/ 2873791 w 4754122"/>
                    <a:gd name="connsiteY52" fmla="*/ 324564 h 6233883"/>
                    <a:gd name="connsiteX53" fmla="*/ 2861086 w 4754122"/>
                    <a:gd name="connsiteY53" fmla="*/ 216569 h 6233883"/>
                    <a:gd name="connsiteX54" fmla="*/ 2905553 w 4754122"/>
                    <a:gd name="connsiteY54" fmla="*/ 146373 h 6233883"/>
                    <a:gd name="connsiteX55" fmla="*/ 2708627 w 4754122"/>
                    <a:gd name="connsiteY55" fmla="*/ 65375 h 6233883"/>
                    <a:gd name="connsiteX56" fmla="*/ 2454528 w 4754122"/>
                    <a:gd name="connsiteY56" fmla="*/ 578 h 6233883"/>
                    <a:gd name="connsiteX57" fmla="*/ 2340183 w 4754122"/>
                    <a:gd name="connsiteY57" fmla="*/ 49176 h 6233883"/>
                    <a:gd name="connsiteX58" fmla="*/ 2268122 w 4754122"/>
                    <a:gd name="connsiteY58"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610678 w 4754122"/>
                    <a:gd name="connsiteY46" fmla="*/ 848343 h 6233883"/>
                    <a:gd name="connsiteX47" fmla="*/ 3426456 w 4754122"/>
                    <a:gd name="connsiteY47" fmla="*/ 745747 h 6233883"/>
                    <a:gd name="connsiteX48" fmla="*/ 3242234 w 4754122"/>
                    <a:gd name="connsiteY48" fmla="*/ 697149 h 6233883"/>
                    <a:gd name="connsiteX49" fmla="*/ 3096127 w 4754122"/>
                    <a:gd name="connsiteY49" fmla="*/ 540556 h 6233883"/>
                    <a:gd name="connsiteX50" fmla="*/ 2861086 w 4754122"/>
                    <a:gd name="connsiteY50" fmla="*/ 513557 h 6233883"/>
                    <a:gd name="connsiteX51" fmla="*/ 2816619 w 4754122"/>
                    <a:gd name="connsiteY51" fmla="*/ 400161 h 6233883"/>
                    <a:gd name="connsiteX52" fmla="*/ 2873791 w 4754122"/>
                    <a:gd name="connsiteY52" fmla="*/ 324564 h 6233883"/>
                    <a:gd name="connsiteX53" fmla="*/ 2861086 w 4754122"/>
                    <a:gd name="connsiteY53" fmla="*/ 216569 h 6233883"/>
                    <a:gd name="connsiteX54" fmla="*/ 2905553 w 4754122"/>
                    <a:gd name="connsiteY54" fmla="*/ 146373 h 6233883"/>
                    <a:gd name="connsiteX55" fmla="*/ 2708627 w 4754122"/>
                    <a:gd name="connsiteY55" fmla="*/ 65375 h 6233883"/>
                    <a:gd name="connsiteX56" fmla="*/ 2454528 w 4754122"/>
                    <a:gd name="connsiteY56" fmla="*/ 578 h 6233883"/>
                    <a:gd name="connsiteX57" fmla="*/ 2340183 w 4754122"/>
                    <a:gd name="connsiteY57" fmla="*/ 49176 h 6233883"/>
                    <a:gd name="connsiteX58" fmla="*/ 2268122 w 4754122"/>
                    <a:gd name="connsiteY58"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540801 w 4754122"/>
                    <a:gd name="connsiteY46" fmla="*/ 956339 h 6233883"/>
                    <a:gd name="connsiteX47" fmla="*/ 3610678 w 4754122"/>
                    <a:gd name="connsiteY47" fmla="*/ 848343 h 6233883"/>
                    <a:gd name="connsiteX48" fmla="*/ 3426456 w 4754122"/>
                    <a:gd name="connsiteY48" fmla="*/ 745747 h 6233883"/>
                    <a:gd name="connsiteX49" fmla="*/ 3242234 w 4754122"/>
                    <a:gd name="connsiteY49" fmla="*/ 697149 h 6233883"/>
                    <a:gd name="connsiteX50" fmla="*/ 3096127 w 4754122"/>
                    <a:gd name="connsiteY50" fmla="*/ 540556 h 6233883"/>
                    <a:gd name="connsiteX51" fmla="*/ 2861086 w 4754122"/>
                    <a:gd name="connsiteY51" fmla="*/ 513557 h 6233883"/>
                    <a:gd name="connsiteX52" fmla="*/ 2816619 w 4754122"/>
                    <a:gd name="connsiteY52" fmla="*/ 400161 h 6233883"/>
                    <a:gd name="connsiteX53" fmla="*/ 2873791 w 4754122"/>
                    <a:gd name="connsiteY53" fmla="*/ 324564 h 6233883"/>
                    <a:gd name="connsiteX54" fmla="*/ 2861086 w 4754122"/>
                    <a:gd name="connsiteY54" fmla="*/ 216569 h 6233883"/>
                    <a:gd name="connsiteX55" fmla="*/ 2905553 w 4754122"/>
                    <a:gd name="connsiteY55" fmla="*/ 146373 h 6233883"/>
                    <a:gd name="connsiteX56" fmla="*/ 2708627 w 4754122"/>
                    <a:gd name="connsiteY56" fmla="*/ 65375 h 6233883"/>
                    <a:gd name="connsiteX57" fmla="*/ 2454528 w 4754122"/>
                    <a:gd name="connsiteY57" fmla="*/ 578 h 6233883"/>
                    <a:gd name="connsiteX58" fmla="*/ 2340183 w 4754122"/>
                    <a:gd name="connsiteY58" fmla="*/ 49176 h 6233883"/>
                    <a:gd name="connsiteX59" fmla="*/ 2268122 w 4754122"/>
                    <a:gd name="connsiteY59"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3839367 w 4754122"/>
                    <a:gd name="connsiteY44" fmla="*/ 1912100 h 6233883"/>
                    <a:gd name="connsiteX45" fmla="*/ 3763137 w 4754122"/>
                    <a:gd name="connsiteY45" fmla="*/ 1588113 h 6233883"/>
                    <a:gd name="connsiteX46" fmla="*/ 3566210 w 4754122"/>
                    <a:gd name="connsiteY46" fmla="*/ 1307325 h 6233883"/>
                    <a:gd name="connsiteX47" fmla="*/ 3540801 w 4754122"/>
                    <a:gd name="connsiteY47" fmla="*/ 956339 h 6233883"/>
                    <a:gd name="connsiteX48" fmla="*/ 3610678 w 4754122"/>
                    <a:gd name="connsiteY48" fmla="*/ 848343 h 6233883"/>
                    <a:gd name="connsiteX49" fmla="*/ 3426456 w 4754122"/>
                    <a:gd name="connsiteY49" fmla="*/ 745747 h 6233883"/>
                    <a:gd name="connsiteX50" fmla="*/ 3242234 w 4754122"/>
                    <a:gd name="connsiteY50" fmla="*/ 697149 h 6233883"/>
                    <a:gd name="connsiteX51" fmla="*/ 3096127 w 4754122"/>
                    <a:gd name="connsiteY51" fmla="*/ 540556 h 6233883"/>
                    <a:gd name="connsiteX52" fmla="*/ 2861086 w 4754122"/>
                    <a:gd name="connsiteY52" fmla="*/ 513557 h 6233883"/>
                    <a:gd name="connsiteX53" fmla="*/ 2816619 w 4754122"/>
                    <a:gd name="connsiteY53" fmla="*/ 400161 h 6233883"/>
                    <a:gd name="connsiteX54" fmla="*/ 2873791 w 4754122"/>
                    <a:gd name="connsiteY54" fmla="*/ 324564 h 6233883"/>
                    <a:gd name="connsiteX55" fmla="*/ 2861086 w 4754122"/>
                    <a:gd name="connsiteY55" fmla="*/ 216569 h 6233883"/>
                    <a:gd name="connsiteX56" fmla="*/ 2905553 w 4754122"/>
                    <a:gd name="connsiteY56" fmla="*/ 146373 h 6233883"/>
                    <a:gd name="connsiteX57" fmla="*/ 2708627 w 4754122"/>
                    <a:gd name="connsiteY57" fmla="*/ 65375 h 6233883"/>
                    <a:gd name="connsiteX58" fmla="*/ 2454528 w 4754122"/>
                    <a:gd name="connsiteY58" fmla="*/ 578 h 6233883"/>
                    <a:gd name="connsiteX59" fmla="*/ 2340183 w 4754122"/>
                    <a:gd name="connsiteY59" fmla="*/ 49176 h 6233883"/>
                    <a:gd name="connsiteX60" fmla="*/ 2268122 w 4754122"/>
                    <a:gd name="connsiteY60"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3839367 w 4754122"/>
                    <a:gd name="connsiteY45" fmla="*/ 1912100 h 6233883"/>
                    <a:gd name="connsiteX46" fmla="*/ 3763137 w 4754122"/>
                    <a:gd name="connsiteY46" fmla="*/ 1588113 h 6233883"/>
                    <a:gd name="connsiteX47" fmla="*/ 3566210 w 4754122"/>
                    <a:gd name="connsiteY47" fmla="*/ 1307325 h 6233883"/>
                    <a:gd name="connsiteX48" fmla="*/ 3540801 w 4754122"/>
                    <a:gd name="connsiteY48" fmla="*/ 956339 h 6233883"/>
                    <a:gd name="connsiteX49" fmla="*/ 3610678 w 4754122"/>
                    <a:gd name="connsiteY49" fmla="*/ 848343 h 6233883"/>
                    <a:gd name="connsiteX50" fmla="*/ 3426456 w 4754122"/>
                    <a:gd name="connsiteY50" fmla="*/ 745747 h 6233883"/>
                    <a:gd name="connsiteX51" fmla="*/ 3242234 w 4754122"/>
                    <a:gd name="connsiteY51" fmla="*/ 697149 h 6233883"/>
                    <a:gd name="connsiteX52" fmla="*/ 3096127 w 4754122"/>
                    <a:gd name="connsiteY52" fmla="*/ 540556 h 6233883"/>
                    <a:gd name="connsiteX53" fmla="*/ 2861086 w 4754122"/>
                    <a:gd name="connsiteY53" fmla="*/ 513557 h 6233883"/>
                    <a:gd name="connsiteX54" fmla="*/ 2816619 w 4754122"/>
                    <a:gd name="connsiteY54" fmla="*/ 400161 h 6233883"/>
                    <a:gd name="connsiteX55" fmla="*/ 2873791 w 4754122"/>
                    <a:gd name="connsiteY55" fmla="*/ 324564 h 6233883"/>
                    <a:gd name="connsiteX56" fmla="*/ 2861086 w 4754122"/>
                    <a:gd name="connsiteY56" fmla="*/ 216569 h 6233883"/>
                    <a:gd name="connsiteX57" fmla="*/ 2905553 w 4754122"/>
                    <a:gd name="connsiteY57" fmla="*/ 146373 h 6233883"/>
                    <a:gd name="connsiteX58" fmla="*/ 2708627 w 4754122"/>
                    <a:gd name="connsiteY58" fmla="*/ 65375 h 6233883"/>
                    <a:gd name="connsiteX59" fmla="*/ 2454528 w 4754122"/>
                    <a:gd name="connsiteY59" fmla="*/ 578 h 6233883"/>
                    <a:gd name="connsiteX60" fmla="*/ 2340183 w 4754122"/>
                    <a:gd name="connsiteY60" fmla="*/ 49176 h 6233883"/>
                    <a:gd name="connsiteX61" fmla="*/ 2268122 w 4754122"/>
                    <a:gd name="connsiteY61"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3763137 w 4754122"/>
                    <a:gd name="connsiteY46" fmla="*/ 1588113 h 6233883"/>
                    <a:gd name="connsiteX47" fmla="*/ 3566210 w 4754122"/>
                    <a:gd name="connsiteY47" fmla="*/ 1307325 h 6233883"/>
                    <a:gd name="connsiteX48" fmla="*/ 3540801 w 4754122"/>
                    <a:gd name="connsiteY48" fmla="*/ 956339 h 6233883"/>
                    <a:gd name="connsiteX49" fmla="*/ 3610678 w 4754122"/>
                    <a:gd name="connsiteY49" fmla="*/ 848343 h 6233883"/>
                    <a:gd name="connsiteX50" fmla="*/ 3426456 w 4754122"/>
                    <a:gd name="connsiteY50" fmla="*/ 745747 h 6233883"/>
                    <a:gd name="connsiteX51" fmla="*/ 3242234 w 4754122"/>
                    <a:gd name="connsiteY51" fmla="*/ 697149 h 6233883"/>
                    <a:gd name="connsiteX52" fmla="*/ 3096127 w 4754122"/>
                    <a:gd name="connsiteY52" fmla="*/ 540556 h 6233883"/>
                    <a:gd name="connsiteX53" fmla="*/ 2861086 w 4754122"/>
                    <a:gd name="connsiteY53" fmla="*/ 513557 h 6233883"/>
                    <a:gd name="connsiteX54" fmla="*/ 2816619 w 4754122"/>
                    <a:gd name="connsiteY54" fmla="*/ 400161 h 6233883"/>
                    <a:gd name="connsiteX55" fmla="*/ 2873791 w 4754122"/>
                    <a:gd name="connsiteY55" fmla="*/ 324564 h 6233883"/>
                    <a:gd name="connsiteX56" fmla="*/ 2861086 w 4754122"/>
                    <a:gd name="connsiteY56" fmla="*/ 216569 h 6233883"/>
                    <a:gd name="connsiteX57" fmla="*/ 2905553 w 4754122"/>
                    <a:gd name="connsiteY57" fmla="*/ 146373 h 6233883"/>
                    <a:gd name="connsiteX58" fmla="*/ 2708627 w 4754122"/>
                    <a:gd name="connsiteY58" fmla="*/ 65375 h 6233883"/>
                    <a:gd name="connsiteX59" fmla="*/ 2454528 w 4754122"/>
                    <a:gd name="connsiteY59" fmla="*/ 578 h 6233883"/>
                    <a:gd name="connsiteX60" fmla="*/ 2340183 w 4754122"/>
                    <a:gd name="connsiteY60" fmla="*/ 49176 h 6233883"/>
                    <a:gd name="connsiteX61" fmla="*/ 2268122 w 4754122"/>
                    <a:gd name="connsiteY61"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493672 w 4754122"/>
                    <a:gd name="connsiteY46" fmla="*/ 1053535 h 6233883"/>
                    <a:gd name="connsiteX47" fmla="*/ 3566210 w 4754122"/>
                    <a:gd name="connsiteY47" fmla="*/ 1307325 h 6233883"/>
                    <a:gd name="connsiteX48" fmla="*/ 3540801 w 4754122"/>
                    <a:gd name="connsiteY48" fmla="*/ 956339 h 6233883"/>
                    <a:gd name="connsiteX49" fmla="*/ 3610678 w 4754122"/>
                    <a:gd name="connsiteY49" fmla="*/ 848343 h 6233883"/>
                    <a:gd name="connsiteX50" fmla="*/ 3426456 w 4754122"/>
                    <a:gd name="connsiteY50" fmla="*/ 745747 h 6233883"/>
                    <a:gd name="connsiteX51" fmla="*/ 3242234 w 4754122"/>
                    <a:gd name="connsiteY51" fmla="*/ 697149 h 6233883"/>
                    <a:gd name="connsiteX52" fmla="*/ 3096127 w 4754122"/>
                    <a:gd name="connsiteY52" fmla="*/ 540556 h 6233883"/>
                    <a:gd name="connsiteX53" fmla="*/ 2861086 w 4754122"/>
                    <a:gd name="connsiteY53" fmla="*/ 513557 h 6233883"/>
                    <a:gd name="connsiteX54" fmla="*/ 2816619 w 4754122"/>
                    <a:gd name="connsiteY54" fmla="*/ 400161 h 6233883"/>
                    <a:gd name="connsiteX55" fmla="*/ 2873791 w 4754122"/>
                    <a:gd name="connsiteY55" fmla="*/ 324564 h 6233883"/>
                    <a:gd name="connsiteX56" fmla="*/ 2861086 w 4754122"/>
                    <a:gd name="connsiteY56" fmla="*/ 216569 h 6233883"/>
                    <a:gd name="connsiteX57" fmla="*/ 2905553 w 4754122"/>
                    <a:gd name="connsiteY57" fmla="*/ 146373 h 6233883"/>
                    <a:gd name="connsiteX58" fmla="*/ 2708627 w 4754122"/>
                    <a:gd name="connsiteY58" fmla="*/ 65375 h 6233883"/>
                    <a:gd name="connsiteX59" fmla="*/ 2454528 w 4754122"/>
                    <a:gd name="connsiteY59" fmla="*/ 578 h 6233883"/>
                    <a:gd name="connsiteX60" fmla="*/ 2340183 w 4754122"/>
                    <a:gd name="connsiteY60" fmla="*/ 49176 h 6233883"/>
                    <a:gd name="connsiteX61" fmla="*/ 2268122 w 4754122"/>
                    <a:gd name="connsiteY61"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3566210 w 4754122"/>
                    <a:gd name="connsiteY48" fmla="*/ 1307325 h 6233883"/>
                    <a:gd name="connsiteX49" fmla="*/ 3540801 w 4754122"/>
                    <a:gd name="connsiteY49" fmla="*/ 956339 h 6233883"/>
                    <a:gd name="connsiteX50" fmla="*/ 3610678 w 4754122"/>
                    <a:gd name="connsiteY50" fmla="*/ 848343 h 6233883"/>
                    <a:gd name="connsiteX51" fmla="*/ 3426456 w 4754122"/>
                    <a:gd name="connsiteY51" fmla="*/ 745747 h 6233883"/>
                    <a:gd name="connsiteX52" fmla="*/ 3242234 w 4754122"/>
                    <a:gd name="connsiteY52" fmla="*/ 697149 h 6233883"/>
                    <a:gd name="connsiteX53" fmla="*/ 3096127 w 4754122"/>
                    <a:gd name="connsiteY53" fmla="*/ 540556 h 6233883"/>
                    <a:gd name="connsiteX54" fmla="*/ 2861086 w 4754122"/>
                    <a:gd name="connsiteY54" fmla="*/ 513557 h 6233883"/>
                    <a:gd name="connsiteX55" fmla="*/ 2816619 w 4754122"/>
                    <a:gd name="connsiteY55" fmla="*/ 400161 h 6233883"/>
                    <a:gd name="connsiteX56" fmla="*/ 2873791 w 4754122"/>
                    <a:gd name="connsiteY56" fmla="*/ 324564 h 6233883"/>
                    <a:gd name="connsiteX57" fmla="*/ 2861086 w 4754122"/>
                    <a:gd name="connsiteY57" fmla="*/ 216569 h 6233883"/>
                    <a:gd name="connsiteX58" fmla="*/ 2905553 w 4754122"/>
                    <a:gd name="connsiteY58" fmla="*/ 146373 h 6233883"/>
                    <a:gd name="connsiteX59" fmla="*/ 2708627 w 4754122"/>
                    <a:gd name="connsiteY59" fmla="*/ 65375 h 6233883"/>
                    <a:gd name="connsiteX60" fmla="*/ 2454528 w 4754122"/>
                    <a:gd name="connsiteY60" fmla="*/ 578 h 6233883"/>
                    <a:gd name="connsiteX61" fmla="*/ 2340183 w 4754122"/>
                    <a:gd name="connsiteY61" fmla="*/ 49176 h 6233883"/>
                    <a:gd name="connsiteX62" fmla="*/ 2268122 w 4754122"/>
                    <a:gd name="connsiteY62"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3540801 w 4754122"/>
                    <a:gd name="connsiteY49" fmla="*/ 956339 h 6233883"/>
                    <a:gd name="connsiteX50" fmla="*/ 3610678 w 4754122"/>
                    <a:gd name="connsiteY50" fmla="*/ 848343 h 6233883"/>
                    <a:gd name="connsiteX51" fmla="*/ 3426456 w 4754122"/>
                    <a:gd name="connsiteY51" fmla="*/ 745747 h 6233883"/>
                    <a:gd name="connsiteX52" fmla="*/ 3242234 w 4754122"/>
                    <a:gd name="connsiteY52" fmla="*/ 697149 h 6233883"/>
                    <a:gd name="connsiteX53" fmla="*/ 3096127 w 4754122"/>
                    <a:gd name="connsiteY53" fmla="*/ 540556 h 6233883"/>
                    <a:gd name="connsiteX54" fmla="*/ 2861086 w 4754122"/>
                    <a:gd name="connsiteY54" fmla="*/ 513557 h 6233883"/>
                    <a:gd name="connsiteX55" fmla="*/ 2816619 w 4754122"/>
                    <a:gd name="connsiteY55" fmla="*/ 400161 h 6233883"/>
                    <a:gd name="connsiteX56" fmla="*/ 2873791 w 4754122"/>
                    <a:gd name="connsiteY56" fmla="*/ 324564 h 6233883"/>
                    <a:gd name="connsiteX57" fmla="*/ 2861086 w 4754122"/>
                    <a:gd name="connsiteY57" fmla="*/ 216569 h 6233883"/>
                    <a:gd name="connsiteX58" fmla="*/ 2905553 w 4754122"/>
                    <a:gd name="connsiteY58" fmla="*/ 146373 h 6233883"/>
                    <a:gd name="connsiteX59" fmla="*/ 2708627 w 4754122"/>
                    <a:gd name="connsiteY59" fmla="*/ 65375 h 6233883"/>
                    <a:gd name="connsiteX60" fmla="*/ 2454528 w 4754122"/>
                    <a:gd name="connsiteY60" fmla="*/ 578 h 6233883"/>
                    <a:gd name="connsiteX61" fmla="*/ 2340183 w 4754122"/>
                    <a:gd name="connsiteY61" fmla="*/ 49176 h 6233883"/>
                    <a:gd name="connsiteX62" fmla="*/ 2268122 w 4754122"/>
                    <a:gd name="connsiteY62"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3610678 w 4754122"/>
                    <a:gd name="connsiteY50" fmla="*/ 848343 h 6233883"/>
                    <a:gd name="connsiteX51" fmla="*/ 3426456 w 4754122"/>
                    <a:gd name="connsiteY51" fmla="*/ 745747 h 6233883"/>
                    <a:gd name="connsiteX52" fmla="*/ 3242234 w 4754122"/>
                    <a:gd name="connsiteY52" fmla="*/ 697149 h 6233883"/>
                    <a:gd name="connsiteX53" fmla="*/ 3096127 w 4754122"/>
                    <a:gd name="connsiteY53" fmla="*/ 540556 h 6233883"/>
                    <a:gd name="connsiteX54" fmla="*/ 2861086 w 4754122"/>
                    <a:gd name="connsiteY54" fmla="*/ 513557 h 6233883"/>
                    <a:gd name="connsiteX55" fmla="*/ 2816619 w 4754122"/>
                    <a:gd name="connsiteY55" fmla="*/ 400161 h 6233883"/>
                    <a:gd name="connsiteX56" fmla="*/ 2873791 w 4754122"/>
                    <a:gd name="connsiteY56" fmla="*/ 324564 h 6233883"/>
                    <a:gd name="connsiteX57" fmla="*/ 2861086 w 4754122"/>
                    <a:gd name="connsiteY57" fmla="*/ 216569 h 6233883"/>
                    <a:gd name="connsiteX58" fmla="*/ 2905553 w 4754122"/>
                    <a:gd name="connsiteY58" fmla="*/ 146373 h 6233883"/>
                    <a:gd name="connsiteX59" fmla="*/ 2708627 w 4754122"/>
                    <a:gd name="connsiteY59" fmla="*/ 65375 h 6233883"/>
                    <a:gd name="connsiteX60" fmla="*/ 2454528 w 4754122"/>
                    <a:gd name="connsiteY60" fmla="*/ 578 h 6233883"/>
                    <a:gd name="connsiteX61" fmla="*/ 2340183 w 4754122"/>
                    <a:gd name="connsiteY61" fmla="*/ 49176 h 6233883"/>
                    <a:gd name="connsiteX62" fmla="*/ 2268122 w 4754122"/>
                    <a:gd name="connsiteY62"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426456 w 4754122"/>
                    <a:gd name="connsiteY51" fmla="*/ 745747 h 6233883"/>
                    <a:gd name="connsiteX52" fmla="*/ 3242234 w 4754122"/>
                    <a:gd name="connsiteY52" fmla="*/ 697149 h 6233883"/>
                    <a:gd name="connsiteX53" fmla="*/ 3096127 w 4754122"/>
                    <a:gd name="connsiteY53" fmla="*/ 540556 h 6233883"/>
                    <a:gd name="connsiteX54" fmla="*/ 2861086 w 4754122"/>
                    <a:gd name="connsiteY54" fmla="*/ 513557 h 6233883"/>
                    <a:gd name="connsiteX55" fmla="*/ 2816619 w 4754122"/>
                    <a:gd name="connsiteY55" fmla="*/ 400161 h 6233883"/>
                    <a:gd name="connsiteX56" fmla="*/ 2873791 w 4754122"/>
                    <a:gd name="connsiteY56" fmla="*/ 324564 h 6233883"/>
                    <a:gd name="connsiteX57" fmla="*/ 2861086 w 4754122"/>
                    <a:gd name="connsiteY57" fmla="*/ 216569 h 6233883"/>
                    <a:gd name="connsiteX58" fmla="*/ 2905553 w 4754122"/>
                    <a:gd name="connsiteY58" fmla="*/ 146373 h 6233883"/>
                    <a:gd name="connsiteX59" fmla="*/ 2708627 w 4754122"/>
                    <a:gd name="connsiteY59" fmla="*/ 65375 h 6233883"/>
                    <a:gd name="connsiteX60" fmla="*/ 2454528 w 4754122"/>
                    <a:gd name="connsiteY60" fmla="*/ 578 h 6233883"/>
                    <a:gd name="connsiteX61" fmla="*/ 2340183 w 4754122"/>
                    <a:gd name="connsiteY61" fmla="*/ 49176 h 6233883"/>
                    <a:gd name="connsiteX62" fmla="*/ 2268122 w 4754122"/>
                    <a:gd name="connsiteY62"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45719 w 4754122"/>
                    <a:gd name="connsiteY51" fmla="*/ 610753 h 6233883"/>
                    <a:gd name="connsiteX52" fmla="*/ 3242234 w 4754122"/>
                    <a:gd name="connsiteY52" fmla="*/ 697149 h 6233883"/>
                    <a:gd name="connsiteX53" fmla="*/ 3096127 w 4754122"/>
                    <a:gd name="connsiteY53" fmla="*/ 540556 h 6233883"/>
                    <a:gd name="connsiteX54" fmla="*/ 2861086 w 4754122"/>
                    <a:gd name="connsiteY54" fmla="*/ 513557 h 6233883"/>
                    <a:gd name="connsiteX55" fmla="*/ 2816619 w 4754122"/>
                    <a:gd name="connsiteY55" fmla="*/ 400161 h 6233883"/>
                    <a:gd name="connsiteX56" fmla="*/ 2873791 w 4754122"/>
                    <a:gd name="connsiteY56" fmla="*/ 324564 h 6233883"/>
                    <a:gd name="connsiteX57" fmla="*/ 2861086 w 4754122"/>
                    <a:gd name="connsiteY57" fmla="*/ 216569 h 6233883"/>
                    <a:gd name="connsiteX58" fmla="*/ 2905553 w 4754122"/>
                    <a:gd name="connsiteY58" fmla="*/ 146373 h 6233883"/>
                    <a:gd name="connsiteX59" fmla="*/ 2708627 w 4754122"/>
                    <a:gd name="connsiteY59" fmla="*/ 65375 h 6233883"/>
                    <a:gd name="connsiteX60" fmla="*/ 2454528 w 4754122"/>
                    <a:gd name="connsiteY60" fmla="*/ 578 h 6233883"/>
                    <a:gd name="connsiteX61" fmla="*/ 2340183 w 4754122"/>
                    <a:gd name="connsiteY61" fmla="*/ 49176 h 6233883"/>
                    <a:gd name="connsiteX62" fmla="*/ 2268122 w 4754122"/>
                    <a:gd name="connsiteY62"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45719 w 4754122"/>
                    <a:gd name="connsiteY51" fmla="*/ 610753 h 6233883"/>
                    <a:gd name="connsiteX52" fmla="*/ 3934654 w 4754122"/>
                    <a:gd name="connsiteY52" fmla="*/ 405561 h 6233883"/>
                    <a:gd name="connsiteX53" fmla="*/ 3242234 w 4754122"/>
                    <a:gd name="connsiteY53" fmla="*/ 697149 h 6233883"/>
                    <a:gd name="connsiteX54" fmla="*/ 3096127 w 4754122"/>
                    <a:gd name="connsiteY54" fmla="*/ 540556 h 6233883"/>
                    <a:gd name="connsiteX55" fmla="*/ 2861086 w 4754122"/>
                    <a:gd name="connsiteY55" fmla="*/ 513557 h 6233883"/>
                    <a:gd name="connsiteX56" fmla="*/ 2816619 w 4754122"/>
                    <a:gd name="connsiteY56" fmla="*/ 400161 h 6233883"/>
                    <a:gd name="connsiteX57" fmla="*/ 2873791 w 4754122"/>
                    <a:gd name="connsiteY57" fmla="*/ 324564 h 6233883"/>
                    <a:gd name="connsiteX58" fmla="*/ 2861086 w 4754122"/>
                    <a:gd name="connsiteY58" fmla="*/ 216569 h 6233883"/>
                    <a:gd name="connsiteX59" fmla="*/ 2905553 w 4754122"/>
                    <a:gd name="connsiteY59" fmla="*/ 146373 h 6233883"/>
                    <a:gd name="connsiteX60" fmla="*/ 2708627 w 4754122"/>
                    <a:gd name="connsiteY60" fmla="*/ 65375 h 6233883"/>
                    <a:gd name="connsiteX61" fmla="*/ 2454528 w 4754122"/>
                    <a:gd name="connsiteY61" fmla="*/ 578 h 6233883"/>
                    <a:gd name="connsiteX62" fmla="*/ 2340183 w 4754122"/>
                    <a:gd name="connsiteY62" fmla="*/ 49176 h 6233883"/>
                    <a:gd name="connsiteX63" fmla="*/ 2268122 w 4754122"/>
                    <a:gd name="connsiteY63"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242234 w 4754122"/>
                    <a:gd name="connsiteY53" fmla="*/ 697149 h 6233883"/>
                    <a:gd name="connsiteX54" fmla="*/ 3096127 w 4754122"/>
                    <a:gd name="connsiteY54" fmla="*/ 540556 h 6233883"/>
                    <a:gd name="connsiteX55" fmla="*/ 2861086 w 4754122"/>
                    <a:gd name="connsiteY55" fmla="*/ 513557 h 6233883"/>
                    <a:gd name="connsiteX56" fmla="*/ 2816619 w 4754122"/>
                    <a:gd name="connsiteY56" fmla="*/ 400161 h 6233883"/>
                    <a:gd name="connsiteX57" fmla="*/ 2873791 w 4754122"/>
                    <a:gd name="connsiteY57" fmla="*/ 324564 h 6233883"/>
                    <a:gd name="connsiteX58" fmla="*/ 2861086 w 4754122"/>
                    <a:gd name="connsiteY58" fmla="*/ 216569 h 6233883"/>
                    <a:gd name="connsiteX59" fmla="*/ 2905553 w 4754122"/>
                    <a:gd name="connsiteY59" fmla="*/ 146373 h 6233883"/>
                    <a:gd name="connsiteX60" fmla="*/ 2708627 w 4754122"/>
                    <a:gd name="connsiteY60" fmla="*/ 65375 h 6233883"/>
                    <a:gd name="connsiteX61" fmla="*/ 2454528 w 4754122"/>
                    <a:gd name="connsiteY61" fmla="*/ 578 h 6233883"/>
                    <a:gd name="connsiteX62" fmla="*/ 2340183 w 4754122"/>
                    <a:gd name="connsiteY62" fmla="*/ 49176 h 6233883"/>
                    <a:gd name="connsiteX63" fmla="*/ 2268122 w 4754122"/>
                    <a:gd name="connsiteY63"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242234 w 4754122"/>
                    <a:gd name="connsiteY54" fmla="*/ 697149 h 6233883"/>
                    <a:gd name="connsiteX55" fmla="*/ 3096127 w 4754122"/>
                    <a:gd name="connsiteY55" fmla="*/ 540556 h 6233883"/>
                    <a:gd name="connsiteX56" fmla="*/ 2861086 w 4754122"/>
                    <a:gd name="connsiteY56" fmla="*/ 513557 h 6233883"/>
                    <a:gd name="connsiteX57" fmla="*/ 2816619 w 4754122"/>
                    <a:gd name="connsiteY57" fmla="*/ 400161 h 6233883"/>
                    <a:gd name="connsiteX58" fmla="*/ 2873791 w 4754122"/>
                    <a:gd name="connsiteY58" fmla="*/ 324564 h 6233883"/>
                    <a:gd name="connsiteX59" fmla="*/ 2861086 w 4754122"/>
                    <a:gd name="connsiteY59" fmla="*/ 216569 h 6233883"/>
                    <a:gd name="connsiteX60" fmla="*/ 2905553 w 4754122"/>
                    <a:gd name="connsiteY60" fmla="*/ 146373 h 6233883"/>
                    <a:gd name="connsiteX61" fmla="*/ 2708627 w 4754122"/>
                    <a:gd name="connsiteY61" fmla="*/ 65375 h 6233883"/>
                    <a:gd name="connsiteX62" fmla="*/ 2454528 w 4754122"/>
                    <a:gd name="connsiteY62" fmla="*/ 578 h 6233883"/>
                    <a:gd name="connsiteX63" fmla="*/ 2340183 w 4754122"/>
                    <a:gd name="connsiteY63" fmla="*/ 49176 h 6233883"/>
                    <a:gd name="connsiteX64" fmla="*/ 2268122 w 4754122"/>
                    <a:gd name="connsiteY64"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242234 w 4754122"/>
                    <a:gd name="connsiteY55" fmla="*/ 697149 h 6233883"/>
                    <a:gd name="connsiteX56" fmla="*/ 3096127 w 4754122"/>
                    <a:gd name="connsiteY56" fmla="*/ 540556 h 6233883"/>
                    <a:gd name="connsiteX57" fmla="*/ 2861086 w 4754122"/>
                    <a:gd name="connsiteY57" fmla="*/ 513557 h 6233883"/>
                    <a:gd name="connsiteX58" fmla="*/ 2816619 w 4754122"/>
                    <a:gd name="connsiteY58" fmla="*/ 400161 h 6233883"/>
                    <a:gd name="connsiteX59" fmla="*/ 2873791 w 4754122"/>
                    <a:gd name="connsiteY59" fmla="*/ 324564 h 6233883"/>
                    <a:gd name="connsiteX60" fmla="*/ 2861086 w 4754122"/>
                    <a:gd name="connsiteY60" fmla="*/ 216569 h 6233883"/>
                    <a:gd name="connsiteX61" fmla="*/ 2905553 w 4754122"/>
                    <a:gd name="connsiteY61" fmla="*/ 146373 h 6233883"/>
                    <a:gd name="connsiteX62" fmla="*/ 2708627 w 4754122"/>
                    <a:gd name="connsiteY62" fmla="*/ 65375 h 6233883"/>
                    <a:gd name="connsiteX63" fmla="*/ 2454528 w 4754122"/>
                    <a:gd name="connsiteY63" fmla="*/ 578 h 6233883"/>
                    <a:gd name="connsiteX64" fmla="*/ 2340183 w 4754122"/>
                    <a:gd name="connsiteY64" fmla="*/ 49176 h 6233883"/>
                    <a:gd name="connsiteX65" fmla="*/ 2268122 w 4754122"/>
                    <a:gd name="connsiteY65"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242234 w 4754122"/>
                    <a:gd name="connsiteY56" fmla="*/ 697149 h 6233883"/>
                    <a:gd name="connsiteX57" fmla="*/ 3096127 w 4754122"/>
                    <a:gd name="connsiteY57" fmla="*/ 540556 h 6233883"/>
                    <a:gd name="connsiteX58" fmla="*/ 2861086 w 4754122"/>
                    <a:gd name="connsiteY58" fmla="*/ 513557 h 6233883"/>
                    <a:gd name="connsiteX59" fmla="*/ 2816619 w 4754122"/>
                    <a:gd name="connsiteY59" fmla="*/ 400161 h 6233883"/>
                    <a:gd name="connsiteX60" fmla="*/ 2873791 w 4754122"/>
                    <a:gd name="connsiteY60" fmla="*/ 324564 h 6233883"/>
                    <a:gd name="connsiteX61" fmla="*/ 2861086 w 4754122"/>
                    <a:gd name="connsiteY61" fmla="*/ 216569 h 6233883"/>
                    <a:gd name="connsiteX62" fmla="*/ 2905553 w 4754122"/>
                    <a:gd name="connsiteY62" fmla="*/ 146373 h 6233883"/>
                    <a:gd name="connsiteX63" fmla="*/ 2708627 w 4754122"/>
                    <a:gd name="connsiteY63" fmla="*/ 65375 h 6233883"/>
                    <a:gd name="connsiteX64" fmla="*/ 2454528 w 4754122"/>
                    <a:gd name="connsiteY64" fmla="*/ 578 h 6233883"/>
                    <a:gd name="connsiteX65" fmla="*/ 2340183 w 4754122"/>
                    <a:gd name="connsiteY65" fmla="*/ 49176 h 6233883"/>
                    <a:gd name="connsiteX66" fmla="*/ 2268122 w 4754122"/>
                    <a:gd name="connsiteY66"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97973 w 4754122"/>
                    <a:gd name="connsiteY56" fmla="*/ 410961 h 6233883"/>
                    <a:gd name="connsiteX57" fmla="*/ 3242234 w 4754122"/>
                    <a:gd name="connsiteY57" fmla="*/ 697149 h 6233883"/>
                    <a:gd name="connsiteX58" fmla="*/ 3096127 w 4754122"/>
                    <a:gd name="connsiteY58" fmla="*/ 540556 h 6233883"/>
                    <a:gd name="connsiteX59" fmla="*/ 2861086 w 4754122"/>
                    <a:gd name="connsiteY59" fmla="*/ 513557 h 6233883"/>
                    <a:gd name="connsiteX60" fmla="*/ 2816619 w 4754122"/>
                    <a:gd name="connsiteY60" fmla="*/ 400161 h 6233883"/>
                    <a:gd name="connsiteX61" fmla="*/ 2873791 w 4754122"/>
                    <a:gd name="connsiteY61" fmla="*/ 324564 h 6233883"/>
                    <a:gd name="connsiteX62" fmla="*/ 2861086 w 4754122"/>
                    <a:gd name="connsiteY62" fmla="*/ 216569 h 6233883"/>
                    <a:gd name="connsiteX63" fmla="*/ 2905553 w 4754122"/>
                    <a:gd name="connsiteY63" fmla="*/ 146373 h 6233883"/>
                    <a:gd name="connsiteX64" fmla="*/ 2708627 w 4754122"/>
                    <a:gd name="connsiteY64" fmla="*/ 65375 h 6233883"/>
                    <a:gd name="connsiteX65" fmla="*/ 2454528 w 4754122"/>
                    <a:gd name="connsiteY65" fmla="*/ 578 h 6233883"/>
                    <a:gd name="connsiteX66" fmla="*/ 2340183 w 4754122"/>
                    <a:gd name="connsiteY66" fmla="*/ 49176 h 6233883"/>
                    <a:gd name="connsiteX67" fmla="*/ 2268122 w 4754122"/>
                    <a:gd name="connsiteY67"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53506 w 4754122"/>
                    <a:gd name="connsiteY56" fmla="*/ 340764 h 6233883"/>
                    <a:gd name="connsiteX57" fmla="*/ 3597973 w 4754122"/>
                    <a:gd name="connsiteY57" fmla="*/ 410961 h 6233883"/>
                    <a:gd name="connsiteX58" fmla="*/ 3242234 w 4754122"/>
                    <a:gd name="connsiteY58" fmla="*/ 697149 h 6233883"/>
                    <a:gd name="connsiteX59" fmla="*/ 3096127 w 4754122"/>
                    <a:gd name="connsiteY59" fmla="*/ 540556 h 6233883"/>
                    <a:gd name="connsiteX60" fmla="*/ 2861086 w 4754122"/>
                    <a:gd name="connsiteY60" fmla="*/ 513557 h 6233883"/>
                    <a:gd name="connsiteX61" fmla="*/ 2816619 w 4754122"/>
                    <a:gd name="connsiteY61" fmla="*/ 400161 h 6233883"/>
                    <a:gd name="connsiteX62" fmla="*/ 2873791 w 4754122"/>
                    <a:gd name="connsiteY62" fmla="*/ 324564 h 6233883"/>
                    <a:gd name="connsiteX63" fmla="*/ 2861086 w 4754122"/>
                    <a:gd name="connsiteY63" fmla="*/ 216569 h 6233883"/>
                    <a:gd name="connsiteX64" fmla="*/ 2905553 w 4754122"/>
                    <a:gd name="connsiteY64" fmla="*/ 146373 h 6233883"/>
                    <a:gd name="connsiteX65" fmla="*/ 2708627 w 4754122"/>
                    <a:gd name="connsiteY65" fmla="*/ 65375 h 6233883"/>
                    <a:gd name="connsiteX66" fmla="*/ 2454528 w 4754122"/>
                    <a:gd name="connsiteY66" fmla="*/ 578 h 6233883"/>
                    <a:gd name="connsiteX67" fmla="*/ 2340183 w 4754122"/>
                    <a:gd name="connsiteY67" fmla="*/ 49176 h 6233883"/>
                    <a:gd name="connsiteX68" fmla="*/ 2268122 w 4754122"/>
                    <a:gd name="connsiteY68"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53506 w 4754122"/>
                    <a:gd name="connsiteY56" fmla="*/ 340764 h 6233883"/>
                    <a:gd name="connsiteX57" fmla="*/ 3597973 w 4754122"/>
                    <a:gd name="connsiteY57" fmla="*/ 410961 h 6233883"/>
                    <a:gd name="connsiteX58" fmla="*/ 3502686 w 4754122"/>
                    <a:gd name="connsiteY58" fmla="*/ 454159 h 6233883"/>
                    <a:gd name="connsiteX59" fmla="*/ 3242234 w 4754122"/>
                    <a:gd name="connsiteY59" fmla="*/ 697149 h 6233883"/>
                    <a:gd name="connsiteX60" fmla="*/ 3096127 w 4754122"/>
                    <a:gd name="connsiteY60" fmla="*/ 540556 h 6233883"/>
                    <a:gd name="connsiteX61" fmla="*/ 2861086 w 4754122"/>
                    <a:gd name="connsiteY61" fmla="*/ 513557 h 6233883"/>
                    <a:gd name="connsiteX62" fmla="*/ 2816619 w 4754122"/>
                    <a:gd name="connsiteY62" fmla="*/ 400161 h 6233883"/>
                    <a:gd name="connsiteX63" fmla="*/ 2873791 w 4754122"/>
                    <a:gd name="connsiteY63" fmla="*/ 324564 h 6233883"/>
                    <a:gd name="connsiteX64" fmla="*/ 2861086 w 4754122"/>
                    <a:gd name="connsiteY64" fmla="*/ 216569 h 6233883"/>
                    <a:gd name="connsiteX65" fmla="*/ 2905553 w 4754122"/>
                    <a:gd name="connsiteY65" fmla="*/ 146373 h 6233883"/>
                    <a:gd name="connsiteX66" fmla="*/ 2708627 w 4754122"/>
                    <a:gd name="connsiteY66" fmla="*/ 65375 h 6233883"/>
                    <a:gd name="connsiteX67" fmla="*/ 2454528 w 4754122"/>
                    <a:gd name="connsiteY67" fmla="*/ 578 h 6233883"/>
                    <a:gd name="connsiteX68" fmla="*/ 2340183 w 4754122"/>
                    <a:gd name="connsiteY68" fmla="*/ 49176 h 6233883"/>
                    <a:gd name="connsiteX69" fmla="*/ 2268122 w 4754122"/>
                    <a:gd name="connsiteY69"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53506 w 4754122"/>
                    <a:gd name="connsiteY56" fmla="*/ 340764 h 6233883"/>
                    <a:gd name="connsiteX57" fmla="*/ 3597973 w 4754122"/>
                    <a:gd name="connsiteY57" fmla="*/ 410961 h 6233883"/>
                    <a:gd name="connsiteX58" fmla="*/ 3502686 w 4754122"/>
                    <a:gd name="connsiteY58" fmla="*/ 454159 h 6233883"/>
                    <a:gd name="connsiteX59" fmla="*/ 3477276 w 4754122"/>
                    <a:gd name="connsiteY59" fmla="*/ 605353 h 6233883"/>
                    <a:gd name="connsiteX60" fmla="*/ 3242234 w 4754122"/>
                    <a:gd name="connsiteY60" fmla="*/ 697149 h 6233883"/>
                    <a:gd name="connsiteX61" fmla="*/ 3096127 w 4754122"/>
                    <a:gd name="connsiteY61" fmla="*/ 540556 h 6233883"/>
                    <a:gd name="connsiteX62" fmla="*/ 2861086 w 4754122"/>
                    <a:gd name="connsiteY62" fmla="*/ 513557 h 6233883"/>
                    <a:gd name="connsiteX63" fmla="*/ 2816619 w 4754122"/>
                    <a:gd name="connsiteY63" fmla="*/ 400161 h 6233883"/>
                    <a:gd name="connsiteX64" fmla="*/ 2873791 w 4754122"/>
                    <a:gd name="connsiteY64" fmla="*/ 324564 h 6233883"/>
                    <a:gd name="connsiteX65" fmla="*/ 2861086 w 4754122"/>
                    <a:gd name="connsiteY65" fmla="*/ 216569 h 6233883"/>
                    <a:gd name="connsiteX66" fmla="*/ 2905553 w 4754122"/>
                    <a:gd name="connsiteY66" fmla="*/ 146373 h 6233883"/>
                    <a:gd name="connsiteX67" fmla="*/ 2708627 w 4754122"/>
                    <a:gd name="connsiteY67" fmla="*/ 65375 h 6233883"/>
                    <a:gd name="connsiteX68" fmla="*/ 2454528 w 4754122"/>
                    <a:gd name="connsiteY68" fmla="*/ 578 h 6233883"/>
                    <a:gd name="connsiteX69" fmla="*/ 2340183 w 4754122"/>
                    <a:gd name="connsiteY69" fmla="*/ 49176 h 6233883"/>
                    <a:gd name="connsiteX70" fmla="*/ 2268122 w 4754122"/>
                    <a:gd name="connsiteY70"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53506 w 4754122"/>
                    <a:gd name="connsiteY56" fmla="*/ 340764 h 6233883"/>
                    <a:gd name="connsiteX57" fmla="*/ 3597973 w 4754122"/>
                    <a:gd name="connsiteY57" fmla="*/ 410961 h 6233883"/>
                    <a:gd name="connsiteX58" fmla="*/ 3502686 w 4754122"/>
                    <a:gd name="connsiteY58" fmla="*/ 454159 h 6233883"/>
                    <a:gd name="connsiteX59" fmla="*/ 3477276 w 4754122"/>
                    <a:gd name="connsiteY59" fmla="*/ 605353 h 6233883"/>
                    <a:gd name="connsiteX60" fmla="*/ 3572563 w 4754122"/>
                    <a:gd name="connsiteY60" fmla="*/ 761947 h 6233883"/>
                    <a:gd name="connsiteX61" fmla="*/ 3096127 w 4754122"/>
                    <a:gd name="connsiteY61" fmla="*/ 540556 h 6233883"/>
                    <a:gd name="connsiteX62" fmla="*/ 2861086 w 4754122"/>
                    <a:gd name="connsiteY62" fmla="*/ 513557 h 6233883"/>
                    <a:gd name="connsiteX63" fmla="*/ 2816619 w 4754122"/>
                    <a:gd name="connsiteY63" fmla="*/ 400161 h 6233883"/>
                    <a:gd name="connsiteX64" fmla="*/ 2873791 w 4754122"/>
                    <a:gd name="connsiteY64" fmla="*/ 324564 h 6233883"/>
                    <a:gd name="connsiteX65" fmla="*/ 2861086 w 4754122"/>
                    <a:gd name="connsiteY65" fmla="*/ 216569 h 6233883"/>
                    <a:gd name="connsiteX66" fmla="*/ 2905553 w 4754122"/>
                    <a:gd name="connsiteY66" fmla="*/ 146373 h 6233883"/>
                    <a:gd name="connsiteX67" fmla="*/ 2708627 w 4754122"/>
                    <a:gd name="connsiteY67" fmla="*/ 65375 h 6233883"/>
                    <a:gd name="connsiteX68" fmla="*/ 2454528 w 4754122"/>
                    <a:gd name="connsiteY68" fmla="*/ 578 h 6233883"/>
                    <a:gd name="connsiteX69" fmla="*/ 2340183 w 4754122"/>
                    <a:gd name="connsiteY69" fmla="*/ 49176 h 6233883"/>
                    <a:gd name="connsiteX70" fmla="*/ 2268122 w 4754122"/>
                    <a:gd name="connsiteY70"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53506 w 4754122"/>
                    <a:gd name="connsiteY56" fmla="*/ 340764 h 6233883"/>
                    <a:gd name="connsiteX57" fmla="*/ 3597973 w 4754122"/>
                    <a:gd name="connsiteY57" fmla="*/ 410961 h 6233883"/>
                    <a:gd name="connsiteX58" fmla="*/ 3502686 w 4754122"/>
                    <a:gd name="connsiteY58" fmla="*/ 454159 h 6233883"/>
                    <a:gd name="connsiteX59" fmla="*/ 3477276 w 4754122"/>
                    <a:gd name="connsiteY59" fmla="*/ 605353 h 6233883"/>
                    <a:gd name="connsiteX60" fmla="*/ 3572563 w 4754122"/>
                    <a:gd name="connsiteY60" fmla="*/ 761947 h 6233883"/>
                    <a:gd name="connsiteX61" fmla="*/ 3318464 w 4754122"/>
                    <a:gd name="connsiteY61" fmla="*/ 745747 h 6233883"/>
                    <a:gd name="connsiteX62" fmla="*/ 3096127 w 4754122"/>
                    <a:gd name="connsiteY62" fmla="*/ 540556 h 6233883"/>
                    <a:gd name="connsiteX63" fmla="*/ 2861086 w 4754122"/>
                    <a:gd name="connsiteY63" fmla="*/ 513557 h 6233883"/>
                    <a:gd name="connsiteX64" fmla="*/ 2816619 w 4754122"/>
                    <a:gd name="connsiteY64" fmla="*/ 400161 h 6233883"/>
                    <a:gd name="connsiteX65" fmla="*/ 2873791 w 4754122"/>
                    <a:gd name="connsiteY65" fmla="*/ 324564 h 6233883"/>
                    <a:gd name="connsiteX66" fmla="*/ 2861086 w 4754122"/>
                    <a:gd name="connsiteY66" fmla="*/ 216569 h 6233883"/>
                    <a:gd name="connsiteX67" fmla="*/ 2905553 w 4754122"/>
                    <a:gd name="connsiteY67" fmla="*/ 146373 h 6233883"/>
                    <a:gd name="connsiteX68" fmla="*/ 2708627 w 4754122"/>
                    <a:gd name="connsiteY68" fmla="*/ 65375 h 6233883"/>
                    <a:gd name="connsiteX69" fmla="*/ 2454528 w 4754122"/>
                    <a:gd name="connsiteY69" fmla="*/ 578 h 6233883"/>
                    <a:gd name="connsiteX70" fmla="*/ 2340183 w 4754122"/>
                    <a:gd name="connsiteY70" fmla="*/ 49176 h 6233883"/>
                    <a:gd name="connsiteX71" fmla="*/ 2268122 w 4754122"/>
                    <a:gd name="connsiteY71"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53506 w 4754122"/>
                    <a:gd name="connsiteY56" fmla="*/ 340764 h 6233883"/>
                    <a:gd name="connsiteX57" fmla="*/ 3597973 w 4754122"/>
                    <a:gd name="connsiteY57" fmla="*/ 410961 h 6233883"/>
                    <a:gd name="connsiteX58" fmla="*/ 3502686 w 4754122"/>
                    <a:gd name="connsiteY58" fmla="*/ 454159 h 6233883"/>
                    <a:gd name="connsiteX59" fmla="*/ 3477276 w 4754122"/>
                    <a:gd name="connsiteY59" fmla="*/ 605353 h 6233883"/>
                    <a:gd name="connsiteX60" fmla="*/ 3572563 w 4754122"/>
                    <a:gd name="connsiteY60" fmla="*/ 761947 h 6233883"/>
                    <a:gd name="connsiteX61" fmla="*/ 3318464 w 4754122"/>
                    <a:gd name="connsiteY61" fmla="*/ 745747 h 6233883"/>
                    <a:gd name="connsiteX62" fmla="*/ 3146947 w 4754122"/>
                    <a:gd name="connsiteY62" fmla="*/ 626952 h 6233883"/>
                    <a:gd name="connsiteX63" fmla="*/ 3096127 w 4754122"/>
                    <a:gd name="connsiteY63" fmla="*/ 540556 h 6233883"/>
                    <a:gd name="connsiteX64" fmla="*/ 2861086 w 4754122"/>
                    <a:gd name="connsiteY64" fmla="*/ 513557 h 6233883"/>
                    <a:gd name="connsiteX65" fmla="*/ 2816619 w 4754122"/>
                    <a:gd name="connsiteY65" fmla="*/ 400161 h 6233883"/>
                    <a:gd name="connsiteX66" fmla="*/ 2873791 w 4754122"/>
                    <a:gd name="connsiteY66" fmla="*/ 324564 h 6233883"/>
                    <a:gd name="connsiteX67" fmla="*/ 2861086 w 4754122"/>
                    <a:gd name="connsiteY67" fmla="*/ 216569 h 6233883"/>
                    <a:gd name="connsiteX68" fmla="*/ 2905553 w 4754122"/>
                    <a:gd name="connsiteY68" fmla="*/ 146373 h 6233883"/>
                    <a:gd name="connsiteX69" fmla="*/ 2708627 w 4754122"/>
                    <a:gd name="connsiteY69" fmla="*/ 65375 h 6233883"/>
                    <a:gd name="connsiteX70" fmla="*/ 2454528 w 4754122"/>
                    <a:gd name="connsiteY70" fmla="*/ 578 h 6233883"/>
                    <a:gd name="connsiteX71" fmla="*/ 2340183 w 4754122"/>
                    <a:gd name="connsiteY71" fmla="*/ 49176 h 6233883"/>
                    <a:gd name="connsiteX72" fmla="*/ 2268122 w 4754122"/>
                    <a:gd name="connsiteY72"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53506 w 4754122"/>
                    <a:gd name="connsiteY56" fmla="*/ 340764 h 6233883"/>
                    <a:gd name="connsiteX57" fmla="*/ 3597973 w 4754122"/>
                    <a:gd name="connsiteY57" fmla="*/ 410961 h 6233883"/>
                    <a:gd name="connsiteX58" fmla="*/ 3502686 w 4754122"/>
                    <a:gd name="connsiteY58" fmla="*/ 454159 h 6233883"/>
                    <a:gd name="connsiteX59" fmla="*/ 3655145 w 4754122"/>
                    <a:gd name="connsiteY59" fmla="*/ 659351 h 6233883"/>
                    <a:gd name="connsiteX60" fmla="*/ 3572563 w 4754122"/>
                    <a:gd name="connsiteY60" fmla="*/ 761947 h 6233883"/>
                    <a:gd name="connsiteX61" fmla="*/ 3318464 w 4754122"/>
                    <a:gd name="connsiteY61" fmla="*/ 745747 h 6233883"/>
                    <a:gd name="connsiteX62" fmla="*/ 3146947 w 4754122"/>
                    <a:gd name="connsiteY62" fmla="*/ 626952 h 6233883"/>
                    <a:gd name="connsiteX63" fmla="*/ 3096127 w 4754122"/>
                    <a:gd name="connsiteY63" fmla="*/ 540556 h 6233883"/>
                    <a:gd name="connsiteX64" fmla="*/ 2861086 w 4754122"/>
                    <a:gd name="connsiteY64" fmla="*/ 513557 h 6233883"/>
                    <a:gd name="connsiteX65" fmla="*/ 2816619 w 4754122"/>
                    <a:gd name="connsiteY65" fmla="*/ 400161 h 6233883"/>
                    <a:gd name="connsiteX66" fmla="*/ 2873791 w 4754122"/>
                    <a:gd name="connsiteY66" fmla="*/ 324564 h 6233883"/>
                    <a:gd name="connsiteX67" fmla="*/ 2861086 w 4754122"/>
                    <a:gd name="connsiteY67" fmla="*/ 216569 h 6233883"/>
                    <a:gd name="connsiteX68" fmla="*/ 2905553 w 4754122"/>
                    <a:gd name="connsiteY68" fmla="*/ 146373 h 6233883"/>
                    <a:gd name="connsiteX69" fmla="*/ 2708627 w 4754122"/>
                    <a:gd name="connsiteY69" fmla="*/ 65375 h 6233883"/>
                    <a:gd name="connsiteX70" fmla="*/ 2454528 w 4754122"/>
                    <a:gd name="connsiteY70" fmla="*/ 578 h 6233883"/>
                    <a:gd name="connsiteX71" fmla="*/ 2340183 w 4754122"/>
                    <a:gd name="connsiteY71" fmla="*/ 49176 h 6233883"/>
                    <a:gd name="connsiteX72" fmla="*/ 2268122 w 4754122"/>
                    <a:gd name="connsiteY72"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201458 w 4754122"/>
                    <a:gd name="connsiteY45" fmla="*/ 1372122 h 6233883"/>
                    <a:gd name="connsiteX46" fmla="*/ 4328507 w 4754122"/>
                    <a:gd name="connsiteY46" fmla="*/ 1274926 h 6233883"/>
                    <a:gd name="connsiteX47" fmla="*/ 4493672 w 4754122"/>
                    <a:gd name="connsiteY47" fmla="*/ 1053535 h 6233883"/>
                    <a:gd name="connsiteX48" fmla="*/ 4423794 w 4754122"/>
                    <a:gd name="connsiteY48" fmla="*/ 929341 h 6233883"/>
                    <a:gd name="connsiteX49" fmla="*/ 4252279 w 4754122"/>
                    <a:gd name="connsiteY49" fmla="*/ 826744 h 6233883"/>
                    <a:gd name="connsiteX50" fmla="*/ 4182400 w 4754122"/>
                    <a:gd name="connsiteY50" fmla="*/ 697149 h 6233883"/>
                    <a:gd name="connsiteX51" fmla="*/ 3864777 w 4754122"/>
                    <a:gd name="connsiteY51" fmla="*/ 648551 h 6233883"/>
                    <a:gd name="connsiteX52" fmla="*/ 3934654 w 4754122"/>
                    <a:gd name="connsiteY52" fmla="*/ 405561 h 6233883"/>
                    <a:gd name="connsiteX53" fmla="*/ 3826662 w 4754122"/>
                    <a:gd name="connsiteY53" fmla="*/ 292166 h 6233883"/>
                    <a:gd name="connsiteX54" fmla="*/ 3756785 w 4754122"/>
                    <a:gd name="connsiteY54" fmla="*/ 346163 h 6233883"/>
                    <a:gd name="connsiteX55" fmla="*/ 3585268 w 4754122"/>
                    <a:gd name="connsiteY55" fmla="*/ 270566 h 6233883"/>
                    <a:gd name="connsiteX56" fmla="*/ 3553506 w 4754122"/>
                    <a:gd name="connsiteY56" fmla="*/ 340764 h 6233883"/>
                    <a:gd name="connsiteX57" fmla="*/ 3597973 w 4754122"/>
                    <a:gd name="connsiteY57" fmla="*/ 410961 h 6233883"/>
                    <a:gd name="connsiteX58" fmla="*/ 3502686 w 4754122"/>
                    <a:gd name="connsiteY58" fmla="*/ 454159 h 6233883"/>
                    <a:gd name="connsiteX59" fmla="*/ 3477276 w 4754122"/>
                    <a:gd name="connsiteY59" fmla="*/ 610753 h 6233883"/>
                    <a:gd name="connsiteX60" fmla="*/ 3655145 w 4754122"/>
                    <a:gd name="connsiteY60" fmla="*/ 659351 h 6233883"/>
                    <a:gd name="connsiteX61" fmla="*/ 3572563 w 4754122"/>
                    <a:gd name="connsiteY61" fmla="*/ 761947 h 6233883"/>
                    <a:gd name="connsiteX62" fmla="*/ 3318464 w 4754122"/>
                    <a:gd name="connsiteY62" fmla="*/ 745747 h 6233883"/>
                    <a:gd name="connsiteX63" fmla="*/ 3146947 w 4754122"/>
                    <a:gd name="connsiteY63" fmla="*/ 626952 h 6233883"/>
                    <a:gd name="connsiteX64" fmla="*/ 3096127 w 4754122"/>
                    <a:gd name="connsiteY64" fmla="*/ 540556 h 6233883"/>
                    <a:gd name="connsiteX65" fmla="*/ 2861086 w 4754122"/>
                    <a:gd name="connsiteY65" fmla="*/ 513557 h 6233883"/>
                    <a:gd name="connsiteX66" fmla="*/ 2816619 w 4754122"/>
                    <a:gd name="connsiteY66" fmla="*/ 400161 h 6233883"/>
                    <a:gd name="connsiteX67" fmla="*/ 2873791 w 4754122"/>
                    <a:gd name="connsiteY67" fmla="*/ 324564 h 6233883"/>
                    <a:gd name="connsiteX68" fmla="*/ 2861086 w 4754122"/>
                    <a:gd name="connsiteY68" fmla="*/ 216569 h 6233883"/>
                    <a:gd name="connsiteX69" fmla="*/ 2905553 w 4754122"/>
                    <a:gd name="connsiteY69" fmla="*/ 146373 h 6233883"/>
                    <a:gd name="connsiteX70" fmla="*/ 2708627 w 4754122"/>
                    <a:gd name="connsiteY70" fmla="*/ 65375 h 6233883"/>
                    <a:gd name="connsiteX71" fmla="*/ 2454528 w 4754122"/>
                    <a:gd name="connsiteY71" fmla="*/ 578 h 6233883"/>
                    <a:gd name="connsiteX72" fmla="*/ 2340183 w 4754122"/>
                    <a:gd name="connsiteY72" fmla="*/ 49176 h 6233883"/>
                    <a:gd name="connsiteX73" fmla="*/ 2268122 w 4754122"/>
                    <a:gd name="connsiteY73"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137933 w 4754122"/>
                    <a:gd name="connsiteY45" fmla="*/ 1561114 h 6233883"/>
                    <a:gd name="connsiteX46" fmla="*/ 4201458 w 4754122"/>
                    <a:gd name="connsiteY46" fmla="*/ 1372122 h 6233883"/>
                    <a:gd name="connsiteX47" fmla="*/ 4328507 w 4754122"/>
                    <a:gd name="connsiteY47" fmla="*/ 1274926 h 6233883"/>
                    <a:gd name="connsiteX48" fmla="*/ 4493672 w 4754122"/>
                    <a:gd name="connsiteY48" fmla="*/ 1053535 h 6233883"/>
                    <a:gd name="connsiteX49" fmla="*/ 4423794 w 4754122"/>
                    <a:gd name="connsiteY49" fmla="*/ 929341 h 6233883"/>
                    <a:gd name="connsiteX50" fmla="*/ 4252279 w 4754122"/>
                    <a:gd name="connsiteY50" fmla="*/ 826744 h 6233883"/>
                    <a:gd name="connsiteX51" fmla="*/ 4182400 w 4754122"/>
                    <a:gd name="connsiteY51" fmla="*/ 697149 h 6233883"/>
                    <a:gd name="connsiteX52" fmla="*/ 3864777 w 4754122"/>
                    <a:gd name="connsiteY52" fmla="*/ 648551 h 6233883"/>
                    <a:gd name="connsiteX53" fmla="*/ 3934654 w 4754122"/>
                    <a:gd name="connsiteY53" fmla="*/ 405561 h 6233883"/>
                    <a:gd name="connsiteX54" fmla="*/ 3826662 w 4754122"/>
                    <a:gd name="connsiteY54" fmla="*/ 292166 h 6233883"/>
                    <a:gd name="connsiteX55" fmla="*/ 3756785 w 4754122"/>
                    <a:gd name="connsiteY55" fmla="*/ 346163 h 6233883"/>
                    <a:gd name="connsiteX56" fmla="*/ 3585268 w 4754122"/>
                    <a:gd name="connsiteY56" fmla="*/ 270566 h 6233883"/>
                    <a:gd name="connsiteX57" fmla="*/ 3553506 w 4754122"/>
                    <a:gd name="connsiteY57" fmla="*/ 340764 h 6233883"/>
                    <a:gd name="connsiteX58" fmla="*/ 3597973 w 4754122"/>
                    <a:gd name="connsiteY58" fmla="*/ 410961 h 6233883"/>
                    <a:gd name="connsiteX59" fmla="*/ 3502686 w 4754122"/>
                    <a:gd name="connsiteY59" fmla="*/ 454159 h 6233883"/>
                    <a:gd name="connsiteX60" fmla="*/ 3477276 w 4754122"/>
                    <a:gd name="connsiteY60" fmla="*/ 610753 h 6233883"/>
                    <a:gd name="connsiteX61" fmla="*/ 3655145 w 4754122"/>
                    <a:gd name="connsiteY61" fmla="*/ 659351 h 6233883"/>
                    <a:gd name="connsiteX62" fmla="*/ 3572563 w 4754122"/>
                    <a:gd name="connsiteY62" fmla="*/ 761947 h 6233883"/>
                    <a:gd name="connsiteX63" fmla="*/ 3318464 w 4754122"/>
                    <a:gd name="connsiteY63" fmla="*/ 745747 h 6233883"/>
                    <a:gd name="connsiteX64" fmla="*/ 3146947 w 4754122"/>
                    <a:gd name="connsiteY64" fmla="*/ 626952 h 6233883"/>
                    <a:gd name="connsiteX65" fmla="*/ 3096127 w 4754122"/>
                    <a:gd name="connsiteY65" fmla="*/ 540556 h 6233883"/>
                    <a:gd name="connsiteX66" fmla="*/ 2861086 w 4754122"/>
                    <a:gd name="connsiteY66" fmla="*/ 513557 h 6233883"/>
                    <a:gd name="connsiteX67" fmla="*/ 2816619 w 4754122"/>
                    <a:gd name="connsiteY67" fmla="*/ 400161 h 6233883"/>
                    <a:gd name="connsiteX68" fmla="*/ 2873791 w 4754122"/>
                    <a:gd name="connsiteY68" fmla="*/ 324564 h 6233883"/>
                    <a:gd name="connsiteX69" fmla="*/ 2861086 w 4754122"/>
                    <a:gd name="connsiteY69" fmla="*/ 216569 h 6233883"/>
                    <a:gd name="connsiteX70" fmla="*/ 2905553 w 4754122"/>
                    <a:gd name="connsiteY70" fmla="*/ 146373 h 6233883"/>
                    <a:gd name="connsiteX71" fmla="*/ 2708627 w 4754122"/>
                    <a:gd name="connsiteY71" fmla="*/ 65375 h 6233883"/>
                    <a:gd name="connsiteX72" fmla="*/ 2454528 w 4754122"/>
                    <a:gd name="connsiteY72" fmla="*/ 578 h 6233883"/>
                    <a:gd name="connsiteX73" fmla="*/ 2340183 w 4754122"/>
                    <a:gd name="connsiteY73" fmla="*/ 49176 h 6233883"/>
                    <a:gd name="connsiteX74" fmla="*/ 2268122 w 4754122"/>
                    <a:gd name="connsiteY74"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137933 w 4754122"/>
                    <a:gd name="connsiteY45" fmla="*/ 1561114 h 6233883"/>
                    <a:gd name="connsiteX46" fmla="*/ 4201458 w 4754122"/>
                    <a:gd name="connsiteY46" fmla="*/ 1372122 h 6233883"/>
                    <a:gd name="connsiteX47" fmla="*/ 4569901 w 4754122"/>
                    <a:gd name="connsiteY47" fmla="*/ 1199329 h 6233883"/>
                    <a:gd name="connsiteX48" fmla="*/ 4493672 w 4754122"/>
                    <a:gd name="connsiteY48" fmla="*/ 1053535 h 6233883"/>
                    <a:gd name="connsiteX49" fmla="*/ 4423794 w 4754122"/>
                    <a:gd name="connsiteY49" fmla="*/ 929341 h 6233883"/>
                    <a:gd name="connsiteX50" fmla="*/ 4252279 w 4754122"/>
                    <a:gd name="connsiteY50" fmla="*/ 826744 h 6233883"/>
                    <a:gd name="connsiteX51" fmla="*/ 4182400 w 4754122"/>
                    <a:gd name="connsiteY51" fmla="*/ 697149 h 6233883"/>
                    <a:gd name="connsiteX52" fmla="*/ 3864777 w 4754122"/>
                    <a:gd name="connsiteY52" fmla="*/ 648551 h 6233883"/>
                    <a:gd name="connsiteX53" fmla="*/ 3934654 w 4754122"/>
                    <a:gd name="connsiteY53" fmla="*/ 405561 h 6233883"/>
                    <a:gd name="connsiteX54" fmla="*/ 3826662 w 4754122"/>
                    <a:gd name="connsiteY54" fmla="*/ 292166 h 6233883"/>
                    <a:gd name="connsiteX55" fmla="*/ 3756785 w 4754122"/>
                    <a:gd name="connsiteY55" fmla="*/ 346163 h 6233883"/>
                    <a:gd name="connsiteX56" fmla="*/ 3585268 w 4754122"/>
                    <a:gd name="connsiteY56" fmla="*/ 270566 h 6233883"/>
                    <a:gd name="connsiteX57" fmla="*/ 3553506 w 4754122"/>
                    <a:gd name="connsiteY57" fmla="*/ 340764 h 6233883"/>
                    <a:gd name="connsiteX58" fmla="*/ 3597973 w 4754122"/>
                    <a:gd name="connsiteY58" fmla="*/ 410961 h 6233883"/>
                    <a:gd name="connsiteX59" fmla="*/ 3502686 w 4754122"/>
                    <a:gd name="connsiteY59" fmla="*/ 454159 h 6233883"/>
                    <a:gd name="connsiteX60" fmla="*/ 3477276 w 4754122"/>
                    <a:gd name="connsiteY60" fmla="*/ 610753 h 6233883"/>
                    <a:gd name="connsiteX61" fmla="*/ 3655145 w 4754122"/>
                    <a:gd name="connsiteY61" fmla="*/ 659351 h 6233883"/>
                    <a:gd name="connsiteX62" fmla="*/ 3572563 w 4754122"/>
                    <a:gd name="connsiteY62" fmla="*/ 761947 h 6233883"/>
                    <a:gd name="connsiteX63" fmla="*/ 3318464 w 4754122"/>
                    <a:gd name="connsiteY63" fmla="*/ 745747 h 6233883"/>
                    <a:gd name="connsiteX64" fmla="*/ 3146947 w 4754122"/>
                    <a:gd name="connsiteY64" fmla="*/ 626952 h 6233883"/>
                    <a:gd name="connsiteX65" fmla="*/ 3096127 w 4754122"/>
                    <a:gd name="connsiteY65" fmla="*/ 540556 h 6233883"/>
                    <a:gd name="connsiteX66" fmla="*/ 2861086 w 4754122"/>
                    <a:gd name="connsiteY66" fmla="*/ 513557 h 6233883"/>
                    <a:gd name="connsiteX67" fmla="*/ 2816619 w 4754122"/>
                    <a:gd name="connsiteY67" fmla="*/ 400161 h 6233883"/>
                    <a:gd name="connsiteX68" fmla="*/ 2873791 w 4754122"/>
                    <a:gd name="connsiteY68" fmla="*/ 324564 h 6233883"/>
                    <a:gd name="connsiteX69" fmla="*/ 2861086 w 4754122"/>
                    <a:gd name="connsiteY69" fmla="*/ 216569 h 6233883"/>
                    <a:gd name="connsiteX70" fmla="*/ 2905553 w 4754122"/>
                    <a:gd name="connsiteY70" fmla="*/ 146373 h 6233883"/>
                    <a:gd name="connsiteX71" fmla="*/ 2708627 w 4754122"/>
                    <a:gd name="connsiteY71" fmla="*/ 65375 h 6233883"/>
                    <a:gd name="connsiteX72" fmla="*/ 2454528 w 4754122"/>
                    <a:gd name="connsiteY72" fmla="*/ 578 h 6233883"/>
                    <a:gd name="connsiteX73" fmla="*/ 2340183 w 4754122"/>
                    <a:gd name="connsiteY73" fmla="*/ 49176 h 6233883"/>
                    <a:gd name="connsiteX74" fmla="*/ 2268122 w 4754122"/>
                    <a:gd name="connsiteY74"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137933 w 4754122"/>
                    <a:gd name="connsiteY45" fmla="*/ 1561114 h 6233883"/>
                    <a:gd name="connsiteX46" fmla="*/ 4557196 w 4754122"/>
                    <a:gd name="connsiteY46" fmla="*/ 1372122 h 6233883"/>
                    <a:gd name="connsiteX47" fmla="*/ 4569901 w 4754122"/>
                    <a:gd name="connsiteY47" fmla="*/ 1199329 h 6233883"/>
                    <a:gd name="connsiteX48" fmla="*/ 4493672 w 4754122"/>
                    <a:gd name="connsiteY48" fmla="*/ 1053535 h 6233883"/>
                    <a:gd name="connsiteX49" fmla="*/ 4423794 w 4754122"/>
                    <a:gd name="connsiteY49" fmla="*/ 929341 h 6233883"/>
                    <a:gd name="connsiteX50" fmla="*/ 4252279 w 4754122"/>
                    <a:gd name="connsiteY50" fmla="*/ 826744 h 6233883"/>
                    <a:gd name="connsiteX51" fmla="*/ 4182400 w 4754122"/>
                    <a:gd name="connsiteY51" fmla="*/ 697149 h 6233883"/>
                    <a:gd name="connsiteX52" fmla="*/ 3864777 w 4754122"/>
                    <a:gd name="connsiteY52" fmla="*/ 648551 h 6233883"/>
                    <a:gd name="connsiteX53" fmla="*/ 3934654 w 4754122"/>
                    <a:gd name="connsiteY53" fmla="*/ 405561 h 6233883"/>
                    <a:gd name="connsiteX54" fmla="*/ 3826662 w 4754122"/>
                    <a:gd name="connsiteY54" fmla="*/ 292166 h 6233883"/>
                    <a:gd name="connsiteX55" fmla="*/ 3756785 w 4754122"/>
                    <a:gd name="connsiteY55" fmla="*/ 346163 h 6233883"/>
                    <a:gd name="connsiteX56" fmla="*/ 3585268 w 4754122"/>
                    <a:gd name="connsiteY56" fmla="*/ 270566 h 6233883"/>
                    <a:gd name="connsiteX57" fmla="*/ 3553506 w 4754122"/>
                    <a:gd name="connsiteY57" fmla="*/ 340764 h 6233883"/>
                    <a:gd name="connsiteX58" fmla="*/ 3597973 w 4754122"/>
                    <a:gd name="connsiteY58" fmla="*/ 410961 h 6233883"/>
                    <a:gd name="connsiteX59" fmla="*/ 3502686 w 4754122"/>
                    <a:gd name="connsiteY59" fmla="*/ 454159 h 6233883"/>
                    <a:gd name="connsiteX60" fmla="*/ 3477276 w 4754122"/>
                    <a:gd name="connsiteY60" fmla="*/ 610753 h 6233883"/>
                    <a:gd name="connsiteX61" fmla="*/ 3655145 w 4754122"/>
                    <a:gd name="connsiteY61" fmla="*/ 659351 h 6233883"/>
                    <a:gd name="connsiteX62" fmla="*/ 3572563 w 4754122"/>
                    <a:gd name="connsiteY62" fmla="*/ 761947 h 6233883"/>
                    <a:gd name="connsiteX63" fmla="*/ 3318464 w 4754122"/>
                    <a:gd name="connsiteY63" fmla="*/ 745747 h 6233883"/>
                    <a:gd name="connsiteX64" fmla="*/ 3146947 w 4754122"/>
                    <a:gd name="connsiteY64" fmla="*/ 626952 h 6233883"/>
                    <a:gd name="connsiteX65" fmla="*/ 3096127 w 4754122"/>
                    <a:gd name="connsiteY65" fmla="*/ 540556 h 6233883"/>
                    <a:gd name="connsiteX66" fmla="*/ 2861086 w 4754122"/>
                    <a:gd name="connsiteY66" fmla="*/ 513557 h 6233883"/>
                    <a:gd name="connsiteX67" fmla="*/ 2816619 w 4754122"/>
                    <a:gd name="connsiteY67" fmla="*/ 400161 h 6233883"/>
                    <a:gd name="connsiteX68" fmla="*/ 2873791 w 4754122"/>
                    <a:gd name="connsiteY68" fmla="*/ 324564 h 6233883"/>
                    <a:gd name="connsiteX69" fmla="*/ 2861086 w 4754122"/>
                    <a:gd name="connsiteY69" fmla="*/ 216569 h 6233883"/>
                    <a:gd name="connsiteX70" fmla="*/ 2905553 w 4754122"/>
                    <a:gd name="connsiteY70" fmla="*/ 146373 h 6233883"/>
                    <a:gd name="connsiteX71" fmla="*/ 2708627 w 4754122"/>
                    <a:gd name="connsiteY71" fmla="*/ 65375 h 6233883"/>
                    <a:gd name="connsiteX72" fmla="*/ 2454528 w 4754122"/>
                    <a:gd name="connsiteY72" fmla="*/ 578 h 6233883"/>
                    <a:gd name="connsiteX73" fmla="*/ 2340183 w 4754122"/>
                    <a:gd name="connsiteY73" fmla="*/ 49176 h 6233883"/>
                    <a:gd name="connsiteX74" fmla="*/ 2268122 w 4754122"/>
                    <a:gd name="connsiteY74" fmla="*/ 581 h 6233883"/>
                    <a:gd name="connsiteX0" fmla="*/ 0 w 4754122"/>
                    <a:gd name="connsiteY0" fmla="*/ 6190757 h 6233883"/>
                    <a:gd name="connsiteX1" fmla="*/ 237513 w 4754122"/>
                    <a:gd name="connsiteY1" fmla="*/ 6199527 h 6233883"/>
                    <a:gd name="connsiteX2" fmla="*/ 402678 w 4754122"/>
                    <a:gd name="connsiteY2" fmla="*/ 6172528 h 6233883"/>
                    <a:gd name="connsiteX3" fmla="*/ 523375 w 4754122"/>
                    <a:gd name="connsiteY3" fmla="*/ 6123930 h 6233883"/>
                    <a:gd name="connsiteX4" fmla="*/ 542432 w 4754122"/>
                    <a:gd name="connsiteY4" fmla="*/ 5983536 h 6233883"/>
                    <a:gd name="connsiteX5" fmla="*/ 739359 w 4754122"/>
                    <a:gd name="connsiteY5" fmla="*/ 6005135 h 6233883"/>
                    <a:gd name="connsiteX6" fmla="*/ 936286 w 4754122"/>
                    <a:gd name="connsiteY6" fmla="*/ 5897139 h 6233883"/>
                    <a:gd name="connsiteX7" fmla="*/ 1120507 w 4754122"/>
                    <a:gd name="connsiteY7" fmla="*/ 5918738 h 6233883"/>
                    <a:gd name="connsiteX8" fmla="*/ 1272967 w 4754122"/>
                    <a:gd name="connsiteY8" fmla="*/ 6021334 h 6233883"/>
                    <a:gd name="connsiteX9" fmla="*/ 1330427 w 4754122"/>
                    <a:gd name="connsiteY9" fmla="*/ 5903519 h 6233883"/>
                    <a:gd name="connsiteX10" fmla="*/ 1535295 w 4754122"/>
                    <a:gd name="connsiteY10" fmla="*/ 5895420 h 6233883"/>
                    <a:gd name="connsiteX11" fmla="*/ 1543234 w 4754122"/>
                    <a:gd name="connsiteY11" fmla="*/ 5822521 h 6233883"/>
                    <a:gd name="connsiteX12" fmla="*/ 1806574 w 4754122"/>
                    <a:gd name="connsiteY12" fmla="*/ 5772943 h 6233883"/>
                    <a:gd name="connsiteX13" fmla="*/ 2092436 w 4754122"/>
                    <a:gd name="connsiteY13" fmla="*/ 5772943 h 6233883"/>
                    <a:gd name="connsiteX14" fmla="*/ 2219485 w 4754122"/>
                    <a:gd name="connsiteY14" fmla="*/ 5708146 h 6233883"/>
                    <a:gd name="connsiteX15" fmla="*/ 2467232 w 4754122"/>
                    <a:gd name="connsiteY15" fmla="*/ 5637949 h 6233883"/>
                    <a:gd name="connsiteX16" fmla="*/ 2657806 w 4754122"/>
                    <a:gd name="connsiteY16" fmla="*/ 5610950 h 6233883"/>
                    <a:gd name="connsiteX17" fmla="*/ 2842028 w 4754122"/>
                    <a:gd name="connsiteY17" fmla="*/ 5529953 h 6233883"/>
                    <a:gd name="connsiteX18" fmla="*/ 2981782 w 4754122"/>
                    <a:gd name="connsiteY18" fmla="*/ 5627150 h 6233883"/>
                    <a:gd name="connsiteX19" fmla="*/ 3019897 w 4754122"/>
                    <a:gd name="connsiteY19" fmla="*/ 5702747 h 6233883"/>
                    <a:gd name="connsiteX20" fmla="*/ 3312111 w 4754122"/>
                    <a:gd name="connsiteY20" fmla="*/ 5556953 h 6233883"/>
                    <a:gd name="connsiteX21" fmla="*/ 3623382 w 4754122"/>
                    <a:gd name="connsiteY21" fmla="*/ 5384160 h 6233883"/>
                    <a:gd name="connsiteX22" fmla="*/ 3909244 w 4754122"/>
                    <a:gd name="connsiteY22" fmla="*/ 5367960 h 6233883"/>
                    <a:gd name="connsiteX23" fmla="*/ 4010883 w 4754122"/>
                    <a:gd name="connsiteY23" fmla="*/ 5319362 h 6233883"/>
                    <a:gd name="connsiteX24" fmla="*/ 4233220 w 4754122"/>
                    <a:gd name="connsiteY24" fmla="*/ 5313963 h 6233883"/>
                    <a:gd name="connsiteX25" fmla="*/ 4455556 w 4754122"/>
                    <a:gd name="connsiteY25" fmla="*/ 5108771 h 6233883"/>
                    <a:gd name="connsiteX26" fmla="*/ 4341212 w 4754122"/>
                    <a:gd name="connsiteY26" fmla="*/ 4995376 h 6233883"/>
                    <a:gd name="connsiteX27" fmla="*/ 4480966 w 4754122"/>
                    <a:gd name="connsiteY27" fmla="*/ 4817183 h 6233883"/>
                    <a:gd name="connsiteX28" fmla="*/ 4480966 w 4754122"/>
                    <a:gd name="connsiteY28" fmla="*/ 4449998 h 6233883"/>
                    <a:gd name="connsiteX29" fmla="*/ 4417441 w 4754122"/>
                    <a:gd name="connsiteY29" fmla="*/ 4293404 h 6233883"/>
                    <a:gd name="connsiteX30" fmla="*/ 4417441 w 4754122"/>
                    <a:gd name="connsiteY30" fmla="*/ 4109811 h 6233883"/>
                    <a:gd name="connsiteX31" fmla="*/ 4239572 w 4754122"/>
                    <a:gd name="connsiteY31" fmla="*/ 3920819 h 6233883"/>
                    <a:gd name="connsiteX32" fmla="*/ 4125227 w 4754122"/>
                    <a:gd name="connsiteY32" fmla="*/ 3910019 h 6233883"/>
                    <a:gd name="connsiteX33" fmla="*/ 4150637 w 4754122"/>
                    <a:gd name="connsiteY33" fmla="*/ 3726427 h 6233883"/>
                    <a:gd name="connsiteX34" fmla="*/ 4201457 w 4754122"/>
                    <a:gd name="connsiteY34" fmla="*/ 3548234 h 6233883"/>
                    <a:gd name="connsiteX35" fmla="*/ 4296744 w 4754122"/>
                    <a:gd name="connsiteY35" fmla="*/ 3375441 h 6233883"/>
                    <a:gd name="connsiteX36" fmla="*/ 4353916 w 4754122"/>
                    <a:gd name="connsiteY36" fmla="*/ 3181049 h 6233883"/>
                    <a:gd name="connsiteX37" fmla="*/ 4385679 w 4754122"/>
                    <a:gd name="connsiteY37" fmla="*/ 3019055 h 6233883"/>
                    <a:gd name="connsiteX38" fmla="*/ 4474613 w 4754122"/>
                    <a:gd name="connsiteY38" fmla="*/ 2846262 h 6233883"/>
                    <a:gd name="connsiteX39" fmla="*/ 4392031 w 4754122"/>
                    <a:gd name="connsiteY39" fmla="*/ 2241487 h 6233883"/>
                    <a:gd name="connsiteX40" fmla="*/ 4671540 w 4754122"/>
                    <a:gd name="connsiteY40" fmla="*/ 2187489 h 6233883"/>
                    <a:gd name="connsiteX41" fmla="*/ 4754122 w 4754122"/>
                    <a:gd name="connsiteY41" fmla="*/ 1906700 h 6233883"/>
                    <a:gd name="connsiteX42" fmla="*/ 4728713 w 4754122"/>
                    <a:gd name="connsiteY42" fmla="*/ 1798705 h 6233883"/>
                    <a:gd name="connsiteX43" fmla="*/ 4449204 w 4754122"/>
                    <a:gd name="connsiteY43" fmla="*/ 1744707 h 6233883"/>
                    <a:gd name="connsiteX44" fmla="*/ 4068056 w 4754122"/>
                    <a:gd name="connsiteY44" fmla="*/ 1696109 h 6233883"/>
                    <a:gd name="connsiteX45" fmla="*/ 4728713 w 4754122"/>
                    <a:gd name="connsiteY45" fmla="*/ 1447719 h 6233883"/>
                    <a:gd name="connsiteX46" fmla="*/ 4557196 w 4754122"/>
                    <a:gd name="connsiteY46" fmla="*/ 1372122 h 6233883"/>
                    <a:gd name="connsiteX47" fmla="*/ 4569901 w 4754122"/>
                    <a:gd name="connsiteY47" fmla="*/ 1199329 h 6233883"/>
                    <a:gd name="connsiteX48" fmla="*/ 4493672 w 4754122"/>
                    <a:gd name="connsiteY48" fmla="*/ 1053535 h 6233883"/>
                    <a:gd name="connsiteX49" fmla="*/ 4423794 w 4754122"/>
                    <a:gd name="connsiteY49" fmla="*/ 929341 h 6233883"/>
                    <a:gd name="connsiteX50" fmla="*/ 4252279 w 4754122"/>
                    <a:gd name="connsiteY50" fmla="*/ 826744 h 6233883"/>
                    <a:gd name="connsiteX51" fmla="*/ 4182400 w 4754122"/>
                    <a:gd name="connsiteY51" fmla="*/ 697149 h 6233883"/>
                    <a:gd name="connsiteX52" fmla="*/ 3864777 w 4754122"/>
                    <a:gd name="connsiteY52" fmla="*/ 648551 h 6233883"/>
                    <a:gd name="connsiteX53" fmla="*/ 3934654 w 4754122"/>
                    <a:gd name="connsiteY53" fmla="*/ 405561 h 6233883"/>
                    <a:gd name="connsiteX54" fmla="*/ 3826662 w 4754122"/>
                    <a:gd name="connsiteY54" fmla="*/ 292166 h 6233883"/>
                    <a:gd name="connsiteX55" fmla="*/ 3756785 w 4754122"/>
                    <a:gd name="connsiteY55" fmla="*/ 346163 h 6233883"/>
                    <a:gd name="connsiteX56" fmla="*/ 3585268 w 4754122"/>
                    <a:gd name="connsiteY56" fmla="*/ 270566 h 6233883"/>
                    <a:gd name="connsiteX57" fmla="*/ 3553506 w 4754122"/>
                    <a:gd name="connsiteY57" fmla="*/ 340764 h 6233883"/>
                    <a:gd name="connsiteX58" fmla="*/ 3597973 w 4754122"/>
                    <a:gd name="connsiteY58" fmla="*/ 410961 h 6233883"/>
                    <a:gd name="connsiteX59" fmla="*/ 3502686 w 4754122"/>
                    <a:gd name="connsiteY59" fmla="*/ 454159 h 6233883"/>
                    <a:gd name="connsiteX60" fmla="*/ 3477276 w 4754122"/>
                    <a:gd name="connsiteY60" fmla="*/ 610753 h 6233883"/>
                    <a:gd name="connsiteX61" fmla="*/ 3655145 w 4754122"/>
                    <a:gd name="connsiteY61" fmla="*/ 659351 h 6233883"/>
                    <a:gd name="connsiteX62" fmla="*/ 3572563 w 4754122"/>
                    <a:gd name="connsiteY62" fmla="*/ 761947 h 6233883"/>
                    <a:gd name="connsiteX63" fmla="*/ 3318464 w 4754122"/>
                    <a:gd name="connsiteY63" fmla="*/ 745747 h 6233883"/>
                    <a:gd name="connsiteX64" fmla="*/ 3146947 w 4754122"/>
                    <a:gd name="connsiteY64" fmla="*/ 626952 h 6233883"/>
                    <a:gd name="connsiteX65" fmla="*/ 3096127 w 4754122"/>
                    <a:gd name="connsiteY65" fmla="*/ 540556 h 6233883"/>
                    <a:gd name="connsiteX66" fmla="*/ 2861086 w 4754122"/>
                    <a:gd name="connsiteY66" fmla="*/ 513557 h 6233883"/>
                    <a:gd name="connsiteX67" fmla="*/ 2816619 w 4754122"/>
                    <a:gd name="connsiteY67" fmla="*/ 400161 h 6233883"/>
                    <a:gd name="connsiteX68" fmla="*/ 2873791 w 4754122"/>
                    <a:gd name="connsiteY68" fmla="*/ 324564 h 6233883"/>
                    <a:gd name="connsiteX69" fmla="*/ 2861086 w 4754122"/>
                    <a:gd name="connsiteY69" fmla="*/ 216569 h 6233883"/>
                    <a:gd name="connsiteX70" fmla="*/ 2905553 w 4754122"/>
                    <a:gd name="connsiteY70" fmla="*/ 146373 h 6233883"/>
                    <a:gd name="connsiteX71" fmla="*/ 2708627 w 4754122"/>
                    <a:gd name="connsiteY71" fmla="*/ 65375 h 6233883"/>
                    <a:gd name="connsiteX72" fmla="*/ 2454528 w 4754122"/>
                    <a:gd name="connsiteY72" fmla="*/ 578 h 6233883"/>
                    <a:gd name="connsiteX73" fmla="*/ 2340183 w 4754122"/>
                    <a:gd name="connsiteY73" fmla="*/ 49176 h 6233883"/>
                    <a:gd name="connsiteX74" fmla="*/ 2268122 w 4754122"/>
                    <a:gd name="connsiteY74" fmla="*/ 581 h 6233883"/>
                    <a:gd name="connsiteX0" fmla="*/ 0 w 4758982"/>
                    <a:gd name="connsiteY0" fmla="*/ 6190757 h 6233883"/>
                    <a:gd name="connsiteX1" fmla="*/ 237513 w 4758982"/>
                    <a:gd name="connsiteY1" fmla="*/ 6199527 h 6233883"/>
                    <a:gd name="connsiteX2" fmla="*/ 402678 w 4758982"/>
                    <a:gd name="connsiteY2" fmla="*/ 6172528 h 6233883"/>
                    <a:gd name="connsiteX3" fmla="*/ 523375 w 4758982"/>
                    <a:gd name="connsiteY3" fmla="*/ 6123930 h 6233883"/>
                    <a:gd name="connsiteX4" fmla="*/ 542432 w 4758982"/>
                    <a:gd name="connsiteY4" fmla="*/ 5983536 h 6233883"/>
                    <a:gd name="connsiteX5" fmla="*/ 739359 w 4758982"/>
                    <a:gd name="connsiteY5" fmla="*/ 6005135 h 6233883"/>
                    <a:gd name="connsiteX6" fmla="*/ 936286 w 4758982"/>
                    <a:gd name="connsiteY6" fmla="*/ 5897139 h 6233883"/>
                    <a:gd name="connsiteX7" fmla="*/ 1120507 w 4758982"/>
                    <a:gd name="connsiteY7" fmla="*/ 5918738 h 6233883"/>
                    <a:gd name="connsiteX8" fmla="*/ 1272967 w 4758982"/>
                    <a:gd name="connsiteY8" fmla="*/ 6021334 h 6233883"/>
                    <a:gd name="connsiteX9" fmla="*/ 1330427 w 4758982"/>
                    <a:gd name="connsiteY9" fmla="*/ 5903519 h 6233883"/>
                    <a:gd name="connsiteX10" fmla="*/ 1535295 w 4758982"/>
                    <a:gd name="connsiteY10" fmla="*/ 5895420 h 6233883"/>
                    <a:gd name="connsiteX11" fmla="*/ 1543234 w 4758982"/>
                    <a:gd name="connsiteY11" fmla="*/ 5822521 h 6233883"/>
                    <a:gd name="connsiteX12" fmla="*/ 1806574 w 4758982"/>
                    <a:gd name="connsiteY12" fmla="*/ 5772943 h 6233883"/>
                    <a:gd name="connsiteX13" fmla="*/ 2092436 w 4758982"/>
                    <a:gd name="connsiteY13" fmla="*/ 5772943 h 6233883"/>
                    <a:gd name="connsiteX14" fmla="*/ 2219485 w 4758982"/>
                    <a:gd name="connsiteY14" fmla="*/ 5708146 h 6233883"/>
                    <a:gd name="connsiteX15" fmla="*/ 2467232 w 4758982"/>
                    <a:gd name="connsiteY15" fmla="*/ 5637949 h 6233883"/>
                    <a:gd name="connsiteX16" fmla="*/ 2657806 w 4758982"/>
                    <a:gd name="connsiteY16" fmla="*/ 5610950 h 6233883"/>
                    <a:gd name="connsiteX17" fmla="*/ 2842028 w 4758982"/>
                    <a:gd name="connsiteY17" fmla="*/ 5529953 h 6233883"/>
                    <a:gd name="connsiteX18" fmla="*/ 2981782 w 4758982"/>
                    <a:gd name="connsiteY18" fmla="*/ 5627150 h 6233883"/>
                    <a:gd name="connsiteX19" fmla="*/ 3019897 w 4758982"/>
                    <a:gd name="connsiteY19" fmla="*/ 5702747 h 6233883"/>
                    <a:gd name="connsiteX20" fmla="*/ 3312111 w 4758982"/>
                    <a:gd name="connsiteY20" fmla="*/ 5556953 h 6233883"/>
                    <a:gd name="connsiteX21" fmla="*/ 3623382 w 4758982"/>
                    <a:gd name="connsiteY21" fmla="*/ 5384160 h 6233883"/>
                    <a:gd name="connsiteX22" fmla="*/ 3909244 w 4758982"/>
                    <a:gd name="connsiteY22" fmla="*/ 5367960 h 6233883"/>
                    <a:gd name="connsiteX23" fmla="*/ 4010883 w 4758982"/>
                    <a:gd name="connsiteY23" fmla="*/ 5319362 h 6233883"/>
                    <a:gd name="connsiteX24" fmla="*/ 4233220 w 4758982"/>
                    <a:gd name="connsiteY24" fmla="*/ 5313963 h 6233883"/>
                    <a:gd name="connsiteX25" fmla="*/ 4455556 w 4758982"/>
                    <a:gd name="connsiteY25" fmla="*/ 5108771 h 6233883"/>
                    <a:gd name="connsiteX26" fmla="*/ 4341212 w 4758982"/>
                    <a:gd name="connsiteY26" fmla="*/ 4995376 h 6233883"/>
                    <a:gd name="connsiteX27" fmla="*/ 4480966 w 4758982"/>
                    <a:gd name="connsiteY27" fmla="*/ 4817183 h 6233883"/>
                    <a:gd name="connsiteX28" fmla="*/ 4480966 w 4758982"/>
                    <a:gd name="connsiteY28" fmla="*/ 4449998 h 6233883"/>
                    <a:gd name="connsiteX29" fmla="*/ 4417441 w 4758982"/>
                    <a:gd name="connsiteY29" fmla="*/ 4293404 h 6233883"/>
                    <a:gd name="connsiteX30" fmla="*/ 4417441 w 4758982"/>
                    <a:gd name="connsiteY30" fmla="*/ 4109811 h 6233883"/>
                    <a:gd name="connsiteX31" fmla="*/ 4239572 w 4758982"/>
                    <a:gd name="connsiteY31" fmla="*/ 3920819 h 6233883"/>
                    <a:gd name="connsiteX32" fmla="*/ 4125227 w 4758982"/>
                    <a:gd name="connsiteY32" fmla="*/ 3910019 h 6233883"/>
                    <a:gd name="connsiteX33" fmla="*/ 4150637 w 4758982"/>
                    <a:gd name="connsiteY33" fmla="*/ 3726427 h 6233883"/>
                    <a:gd name="connsiteX34" fmla="*/ 4201457 w 4758982"/>
                    <a:gd name="connsiteY34" fmla="*/ 3548234 h 6233883"/>
                    <a:gd name="connsiteX35" fmla="*/ 4296744 w 4758982"/>
                    <a:gd name="connsiteY35" fmla="*/ 3375441 h 6233883"/>
                    <a:gd name="connsiteX36" fmla="*/ 4353916 w 4758982"/>
                    <a:gd name="connsiteY36" fmla="*/ 3181049 h 6233883"/>
                    <a:gd name="connsiteX37" fmla="*/ 4385679 w 4758982"/>
                    <a:gd name="connsiteY37" fmla="*/ 3019055 h 6233883"/>
                    <a:gd name="connsiteX38" fmla="*/ 4474613 w 4758982"/>
                    <a:gd name="connsiteY38" fmla="*/ 2846262 h 6233883"/>
                    <a:gd name="connsiteX39" fmla="*/ 4392031 w 4758982"/>
                    <a:gd name="connsiteY39" fmla="*/ 2241487 h 6233883"/>
                    <a:gd name="connsiteX40" fmla="*/ 4671540 w 4758982"/>
                    <a:gd name="connsiteY40" fmla="*/ 2187489 h 6233883"/>
                    <a:gd name="connsiteX41" fmla="*/ 4754122 w 4758982"/>
                    <a:gd name="connsiteY41" fmla="*/ 1906700 h 6233883"/>
                    <a:gd name="connsiteX42" fmla="*/ 4728713 w 4758982"/>
                    <a:gd name="connsiteY42" fmla="*/ 1798705 h 6233883"/>
                    <a:gd name="connsiteX43" fmla="*/ 4449204 w 4758982"/>
                    <a:gd name="connsiteY43" fmla="*/ 1744707 h 6233883"/>
                    <a:gd name="connsiteX44" fmla="*/ 4068056 w 4758982"/>
                    <a:gd name="connsiteY44" fmla="*/ 1696109 h 6233883"/>
                    <a:gd name="connsiteX45" fmla="*/ 4728713 w 4758982"/>
                    <a:gd name="connsiteY45" fmla="*/ 1447719 h 6233883"/>
                    <a:gd name="connsiteX46" fmla="*/ 4639778 w 4758982"/>
                    <a:gd name="connsiteY46" fmla="*/ 1334323 h 6233883"/>
                    <a:gd name="connsiteX47" fmla="*/ 4569901 w 4758982"/>
                    <a:gd name="connsiteY47" fmla="*/ 1199329 h 6233883"/>
                    <a:gd name="connsiteX48" fmla="*/ 4493672 w 4758982"/>
                    <a:gd name="connsiteY48" fmla="*/ 1053535 h 6233883"/>
                    <a:gd name="connsiteX49" fmla="*/ 4423794 w 4758982"/>
                    <a:gd name="connsiteY49" fmla="*/ 929341 h 6233883"/>
                    <a:gd name="connsiteX50" fmla="*/ 4252279 w 4758982"/>
                    <a:gd name="connsiteY50" fmla="*/ 826744 h 6233883"/>
                    <a:gd name="connsiteX51" fmla="*/ 4182400 w 4758982"/>
                    <a:gd name="connsiteY51" fmla="*/ 697149 h 6233883"/>
                    <a:gd name="connsiteX52" fmla="*/ 3864777 w 4758982"/>
                    <a:gd name="connsiteY52" fmla="*/ 648551 h 6233883"/>
                    <a:gd name="connsiteX53" fmla="*/ 3934654 w 4758982"/>
                    <a:gd name="connsiteY53" fmla="*/ 405561 h 6233883"/>
                    <a:gd name="connsiteX54" fmla="*/ 3826662 w 4758982"/>
                    <a:gd name="connsiteY54" fmla="*/ 292166 h 6233883"/>
                    <a:gd name="connsiteX55" fmla="*/ 3756785 w 4758982"/>
                    <a:gd name="connsiteY55" fmla="*/ 346163 h 6233883"/>
                    <a:gd name="connsiteX56" fmla="*/ 3585268 w 4758982"/>
                    <a:gd name="connsiteY56" fmla="*/ 270566 h 6233883"/>
                    <a:gd name="connsiteX57" fmla="*/ 3553506 w 4758982"/>
                    <a:gd name="connsiteY57" fmla="*/ 340764 h 6233883"/>
                    <a:gd name="connsiteX58" fmla="*/ 3597973 w 4758982"/>
                    <a:gd name="connsiteY58" fmla="*/ 410961 h 6233883"/>
                    <a:gd name="connsiteX59" fmla="*/ 3502686 w 4758982"/>
                    <a:gd name="connsiteY59" fmla="*/ 454159 h 6233883"/>
                    <a:gd name="connsiteX60" fmla="*/ 3477276 w 4758982"/>
                    <a:gd name="connsiteY60" fmla="*/ 610753 h 6233883"/>
                    <a:gd name="connsiteX61" fmla="*/ 3655145 w 4758982"/>
                    <a:gd name="connsiteY61" fmla="*/ 659351 h 6233883"/>
                    <a:gd name="connsiteX62" fmla="*/ 3572563 w 4758982"/>
                    <a:gd name="connsiteY62" fmla="*/ 761947 h 6233883"/>
                    <a:gd name="connsiteX63" fmla="*/ 3318464 w 4758982"/>
                    <a:gd name="connsiteY63" fmla="*/ 745747 h 6233883"/>
                    <a:gd name="connsiteX64" fmla="*/ 3146947 w 4758982"/>
                    <a:gd name="connsiteY64" fmla="*/ 626952 h 6233883"/>
                    <a:gd name="connsiteX65" fmla="*/ 3096127 w 4758982"/>
                    <a:gd name="connsiteY65" fmla="*/ 540556 h 6233883"/>
                    <a:gd name="connsiteX66" fmla="*/ 2861086 w 4758982"/>
                    <a:gd name="connsiteY66" fmla="*/ 513557 h 6233883"/>
                    <a:gd name="connsiteX67" fmla="*/ 2816619 w 4758982"/>
                    <a:gd name="connsiteY67" fmla="*/ 400161 h 6233883"/>
                    <a:gd name="connsiteX68" fmla="*/ 2873791 w 4758982"/>
                    <a:gd name="connsiteY68" fmla="*/ 324564 h 6233883"/>
                    <a:gd name="connsiteX69" fmla="*/ 2861086 w 4758982"/>
                    <a:gd name="connsiteY69" fmla="*/ 216569 h 6233883"/>
                    <a:gd name="connsiteX70" fmla="*/ 2905553 w 4758982"/>
                    <a:gd name="connsiteY70" fmla="*/ 146373 h 6233883"/>
                    <a:gd name="connsiteX71" fmla="*/ 2708627 w 4758982"/>
                    <a:gd name="connsiteY71" fmla="*/ 65375 h 6233883"/>
                    <a:gd name="connsiteX72" fmla="*/ 2454528 w 4758982"/>
                    <a:gd name="connsiteY72" fmla="*/ 578 h 6233883"/>
                    <a:gd name="connsiteX73" fmla="*/ 2340183 w 4758982"/>
                    <a:gd name="connsiteY73" fmla="*/ 49176 h 6233883"/>
                    <a:gd name="connsiteX74" fmla="*/ 2268122 w 4758982"/>
                    <a:gd name="connsiteY74" fmla="*/ 581 h 6233883"/>
                    <a:gd name="connsiteX0" fmla="*/ 0 w 4898611"/>
                    <a:gd name="connsiteY0" fmla="*/ 6190757 h 6233883"/>
                    <a:gd name="connsiteX1" fmla="*/ 237513 w 4898611"/>
                    <a:gd name="connsiteY1" fmla="*/ 6199527 h 6233883"/>
                    <a:gd name="connsiteX2" fmla="*/ 402678 w 4898611"/>
                    <a:gd name="connsiteY2" fmla="*/ 6172528 h 6233883"/>
                    <a:gd name="connsiteX3" fmla="*/ 523375 w 4898611"/>
                    <a:gd name="connsiteY3" fmla="*/ 6123930 h 6233883"/>
                    <a:gd name="connsiteX4" fmla="*/ 542432 w 4898611"/>
                    <a:gd name="connsiteY4" fmla="*/ 5983536 h 6233883"/>
                    <a:gd name="connsiteX5" fmla="*/ 739359 w 4898611"/>
                    <a:gd name="connsiteY5" fmla="*/ 6005135 h 6233883"/>
                    <a:gd name="connsiteX6" fmla="*/ 936286 w 4898611"/>
                    <a:gd name="connsiteY6" fmla="*/ 5897139 h 6233883"/>
                    <a:gd name="connsiteX7" fmla="*/ 1120507 w 4898611"/>
                    <a:gd name="connsiteY7" fmla="*/ 5918738 h 6233883"/>
                    <a:gd name="connsiteX8" fmla="*/ 1272967 w 4898611"/>
                    <a:gd name="connsiteY8" fmla="*/ 6021334 h 6233883"/>
                    <a:gd name="connsiteX9" fmla="*/ 1330427 w 4898611"/>
                    <a:gd name="connsiteY9" fmla="*/ 5903519 h 6233883"/>
                    <a:gd name="connsiteX10" fmla="*/ 1535295 w 4898611"/>
                    <a:gd name="connsiteY10" fmla="*/ 5895420 h 6233883"/>
                    <a:gd name="connsiteX11" fmla="*/ 1543234 w 4898611"/>
                    <a:gd name="connsiteY11" fmla="*/ 5822521 h 6233883"/>
                    <a:gd name="connsiteX12" fmla="*/ 1806574 w 4898611"/>
                    <a:gd name="connsiteY12" fmla="*/ 5772943 h 6233883"/>
                    <a:gd name="connsiteX13" fmla="*/ 2092436 w 4898611"/>
                    <a:gd name="connsiteY13" fmla="*/ 5772943 h 6233883"/>
                    <a:gd name="connsiteX14" fmla="*/ 2219485 w 4898611"/>
                    <a:gd name="connsiteY14" fmla="*/ 5708146 h 6233883"/>
                    <a:gd name="connsiteX15" fmla="*/ 2467232 w 4898611"/>
                    <a:gd name="connsiteY15" fmla="*/ 5637949 h 6233883"/>
                    <a:gd name="connsiteX16" fmla="*/ 2657806 w 4898611"/>
                    <a:gd name="connsiteY16" fmla="*/ 5610950 h 6233883"/>
                    <a:gd name="connsiteX17" fmla="*/ 2842028 w 4898611"/>
                    <a:gd name="connsiteY17" fmla="*/ 5529953 h 6233883"/>
                    <a:gd name="connsiteX18" fmla="*/ 2981782 w 4898611"/>
                    <a:gd name="connsiteY18" fmla="*/ 5627150 h 6233883"/>
                    <a:gd name="connsiteX19" fmla="*/ 3019897 w 4898611"/>
                    <a:gd name="connsiteY19" fmla="*/ 5702747 h 6233883"/>
                    <a:gd name="connsiteX20" fmla="*/ 3312111 w 4898611"/>
                    <a:gd name="connsiteY20" fmla="*/ 5556953 h 6233883"/>
                    <a:gd name="connsiteX21" fmla="*/ 3623382 w 4898611"/>
                    <a:gd name="connsiteY21" fmla="*/ 5384160 h 6233883"/>
                    <a:gd name="connsiteX22" fmla="*/ 3909244 w 4898611"/>
                    <a:gd name="connsiteY22" fmla="*/ 5367960 h 6233883"/>
                    <a:gd name="connsiteX23" fmla="*/ 4010883 w 4898611"/>
                    <a:gd name="connsiteY23" fmla="*/ 5319362 h 6233883"/>
                    <a:gd name="connsiteX24" fmla="*/ 4233220 w 4898611"/>
                    <a:gd name="connsiteY24" fmla="*/ 5313963 h 6233883"/>
                    <a:gd name="connsiteX25" fmla="*/ 4455556 w 4898611"/>
                    <a:gd name="connsiteY25" fmla="*/ 5108771 h 6233883"/>
                    <a:gd name="connsiteX26" fmla="*/ 4341212 w 4898611"/>
                    <a:gd name="connsiteY26" fmla="*/ 4995376 h 6233883"/>
                    <a:gd name="connsiteX27" fmla="*/ 4480966 w 4898611"/>
                    <a:gd name="connsiteY27" fmla="*/ 4817183 h 6233883"/>
                    <a:gd name="connsiteX28" fmla="*/ 4480966 w 4898611"/>
                    <a:gd name="connsiteY28" fmla="*/ 4449998 h 6233883"/>
                    <a:gd name="connsiteX29" fmla="*/ 4417441 w 4898611"/>
                    <a:gd name="connsiteY29" fmla="*/ 4293404 h 6233883"/>
                    <a:gd name="connsiteX30" fmla="*/ 4417441 w 4898611"/>
                    <a:gd name="connsiteY30" fmla="*/ 4109811 h 6233883"/>
                    <a:gd name="connsiteX31" fmla="*/ 4239572 w 4898611"/>
                    <a:gd name="connsiteY31" fmla="*/ 3920819 h 6233883"/>
                    <a:gd name="connsiteX32" fmla="*/ 4125227 w 4898611"/>
                    <a:gd name="connsiteY32" fmla="*/ 3910019 h 6233883"/>
                    <a:gd name="connsiteX33" fmla="*/ 4150637 w 4898611"/>
                    <a:gd name="connsiteY33" fmla="*/ 3726427 h 6233883"/>
                    <a:gd name="connsiteX34" fmla="*/ 4201457 w 4898611"/>
                    <a:gd name="connsiteY34" fmla="*/ 3548234 h 6233883"/>
                    <a:gd name="connsiteX35" fmla="*/ 4296744 w 4898611"/>
                    <a:gd name="connsiteY35" fmla="*/ 3375441 h 6233883"/>
                    <a:gd name="connsiteX36" fmla="*/ 4353916 w 4898611"/>
                    <a:gd name="connsiteY36" fmla="*/ 3181049 h 6233883"/>
                    <a:gd name="connsiteX37" fmla="*/ 4385679 w 4898611"/>
                    <a:gd name="connsiteY37" fmla="*/ 3019055 h 6233883"/>
                    <a:gd name="connsiteX38" fmla="*/ 4474613 w 4898611"/>
                    <a:gd name="connsiteY38" fmla="*/ 2846262 h 6233883"/>
                    <a:gd name="connsiteX39" fmla="*/ 4392031 w 4898611"/>
                    <a:gd name="connsiteY39" fmla="*/ 2241487 h 6233883"/>
                    <a:gd name="connsiteX40" fmla="*/ 4671540 w 4898611"/>
                    <a:gd name="connsiteY40" fmla="*/ 2187489 h 6233883"/>
                    <a:gd name="connsiteX41" fmla="*/ 4754122 w 4898611"/>
                    <a:gd name="connsiteY41" fmla="*/ 1906700 h 6233883"/>
                    <a:gd name="connsiteX42" fmla="*/ 4728713 w 4898611"/>
                    <a:gd name="connsiteY42" fmla="*/ 1798705 h 6233883"/>
                    <a:gd name="connsiteX43" fmla="*/ 4449204 w 4898611"/>
                    <a:gd name="connsiteY43" fmla="*/ 1744707 h 6233883"/>
                    <a:gd name="connsiteX44" fmla="*/ 4887525 w 4898611"/>
                    <a:gd name="connsiteY44" fmla="*/ 1609712 h 6233883"/>
                    <a:gd name="connsiteX45" fmla="*/ 4728713 w 4898611"/>
                    <a:gd name="connsiteY45" fmla="*/ 1447719 h 6233883"/>
                    <a:gd name="connsiteX46" fmla="*/ 4639778 w 4898611"/>
                    <a:gd name="connsiteY46" fmla="*/ 1334323 h 6233883"/>
                    <a:gd name="connsiteX47" fmla="*/ 4569901 w 4898611"/>
                    <a:gd name="connsiteY47" fmla="*/ 1199329 h 6233883"/>
                    <a:gd name="connsiteX48" fmla="*/ 4493672 w 4898611"/>
                    <a:gd name="connsiteY48" fmla="*/ 1053535 h 6233883"/>
                    <a:gd name="connsiteX49" fmla="*/ 4423794 w 4898611"/>
                    <a:gd name="connsiteY49" fmla="*/ 929341 h 6233883"/>
                    <a:gd name="connsiteX50" fmla="*/ 4252279 w 4898611"/>
                    <a:gd name="connsiteY50" fmla="*/ 826744 h 6233883"/>
                    <a:gd name="connsiteX51" fmla="*/ 4182400 w 4898611"/>
                    <a:gd name="connsiteY51" fmla="*/ 697149 h 6233883"/>
                    <a:gd name="connsiteX52" fmla="*/ 3864777 w 4898611"/>
                    <a:gd name="connsiteY52" fmla="*/ 648551 h 6233883"/>
                    <a:gd name="connsiteX53" fmla="*/ 3934654 w 4898611"/>
                    <a:gd name="connsiteY53" fmla="*/ 405561 h 6233883"/>
                    <a:gd name="connsiteX54" fmla="*/ 3826662 w 4898611"/>
                    <a:gd name="connsiteY54" fmla="*/ 292166 h 6233883"/>
                    <a:gd name="connsiteX55" fmla="*/ 3756785 w 4898611"/>
                    <a:gd name="connsiteY55" fmla="*/ 346163 h 6233883"/>
                    <a:gd name="connsiteX56" fmla="*/ 3585268 w 4898611"/>
                    <a:gd name="connsiteY56" fmla="*/ 270566 h 6233883"/>
                    <a:gd name="connsiteX57" fmla="*/ 3553506 w 4898611"/>
                    <a:gd name="connsiteY57" fmla="*/ 340764 h 6233883"/>
                    <a:gd name="connsiteX58" fmla="*/ 3597973 w 4898611"/>
                    <a:gd name="connsiteY58" fmla="*/ 410961 h 6233883"/>
                    <a:gd name="connsiteX59" fmla="*/ 3502686 w 4898611"/>
                    <a:gd name="connsiteY59" fmla="*/ 454159 h 6233883"/>
                    <a:gd name="connsiteX60" fmla="*/ 3477276 w 4898611"/>
                    <a:gd name="connsiteY60" fmla="*/ 610753 h 6233883"/>
                    <a:gd name="connsiteX61" fmla="*/ 3655145 w 4898611"/>
                    <a:gd name="connsiteY61" fmla="*/ 659351 h 6233883"/>
                    <a:gd name="connsiteX62" fmla="*/ 3572563 w 4898611"/>
                    <a:gd name="connsiteY62" fmla="*/ 761947 h 6233883"/>
                    <a:gd name="connsiteX63" fmla="*/ 3318464 w 4898611"/>
                    <a:gd name="connsiteY63" fmla="*/ 745747 h 6233883"/>
                    <a:gd name="connsiteX64" fmla="*/ 3146947 w 4898611"/>
                    <a:gd name="connsiteY64" fmla="*/ 626952 h 6233883"/>
                    <a:gd name="connsiteX65" fmla="*/ 3096127 w 4898611"/>
                    <a:gd name="connsiteY65" fmla="*/ 540556 h 6233883"/>
                    <a:gd name="connsiteX66" fmla="*/ 2861086 w 4898611"/>
                    <a:gd name="connsiteY66" fmla="*/ 513557 h 6233883"/>
                    <a:gd name="connsiteX67" fmla="*/ 2816619 w 4898611"/>
                    <a:gd name="connsiteY67" fmla="*/ 400161 h 6233883"/>
                    <a:gd name="connsiteX68" fmla="*/ 2873791 w 4898611"/>
                    <a:gd name="connsiteY68" fmla="*/ 324564 h 6233883"/>
                    <a:gd name="connsiteX69" fmla="*/ 2861086 w 4898611"/>
                    <a:gd name="connsiteY69" fmla="*/ 216569 h 6233883"/>
                    <a:gd name="connsiteX70" fmla="*/ 2905553 w 4898611"/>
                    <a:gd name="connsiteY70" fmla="*/ 146373 h 6233883"/>
                    <a:gd name="connsiteX71" fmla="*/ 2708627 w 4898611"/>
                    <a:gd name="connsiteY71" fmla="*/ 65375 h 6233883"/>
                    <a:gd name="connsiteX72" fmla="*/ 2454528 w 4898611"/>
                    <a:gd name="connsiteY72" fmla="*/ 578 h 6233883"/>
                    <a:gd name="connsiteX73" fmla="*/ 2340183 w 4898611"/>
                    <a:gd name="connsiteY73" fmla="*/ 49176 h 6233883"/>
                    <a:gd name="connsiteX74" fmla="*/ 2268122 w 4898611"/>
                    <a:gd name="connsiteY74" fmla="*/ 581 h 6233883"/>
                    <a:gd name="connsiteX0" fmla="*/ 0 w 5028982"/>
                    <a:gd name="connsiteY0" fmla="*/ 6190757 h 6233883"/>
                    <a:gd name="connsiteX1" fmla="*/ 237513 w 5028982"/>
                    <a:gd name="connsiteY1" fmla="*/ 6199527 h 6233883"/>
                    <a:gd name="connsiteX2" fmla="*/ 402678 w 5028982"/>
                    <a:gd name="connsiteY2" fmla="*/ 6172528 h 6233883"/>
                    <a:gd name="connsiteX3" fmla="*/ 523375 w 5028982"/>
                    <a:gd name="connsiteY3" fmla="*/ 6123930 h 6233883"/>
                    <a:gd name="connsiteX4" fmla="*/ 542432 w 5028982"/>
                    <a:gd name="connsiteY4" fmla="*/ 5983536 h 6233883"/>
                    <a:gd name="connsiteX5" fmla="*/ 739359 w 5028982"/>
                    <a:gd name="connsiteY5" fmla="*/ 6005135 h 6233883"/>
                    <a:gd name="connsiteX6" fmla="*/ 936286 w 5028982"/>
                    <a:gd name="connsiteY6" fmla="*/ 5897139 h 6233883"/>
                    <a:gd name="connsiteX7" fmla="*/ 1120507 w 5028982"/>
                    <a:gd name="connsiteY7" fmla="*/ 5918738 h 6233883"/>
                    <a:gd name="connsiteX8" fmla="*/ 1272967 w 5028982"/>
                    <a:gd name="connsiteY8" fmla="*/ 6021334 h 6233883"/>
                    <a:gd name="connsiteX9" fmla="*/ 1330427 w 5028982"/>
                    <a:gd name="connsiteY9" fmla="*/ 5903519 h 6233883"/>
                    <a:gd name="connsiteX10" fmla="*/ 1535295 w 5028982"/>
                    <a:gd name="connsiteY10" fmla="*/ 5895420 h 6233883"/>
                    <a:gd name="connsiteX11" fmla="*/ 1543234 w 5028982"/>
                    <a:gd name="connsiteY11" fmla="*/ 5822521 h 6233883"/>
                    <a:gd name="connsiteX12" fmla="*/ 1806574 w 5028982"/>
                    <a:gd name="connsiteY12" fmla="*/ 5772943 h 6233883"/>
                    <a:gd name="connsiteX13" fmla="*/ 2092436 w 5028982"/>
                    <a:gd name="connsiteY13" fmla="*/ 5772943 h 6233883"/>
                    <a:gd name="connsiteX14" fmla="*/ 2219485 w 5028982"/>
                    <a:gd name="connsiteY14" fmla="*/ 5708146 h 6233883"/>
                    <a:gd name="connsiteX15" fmla="*/ 2467232 w 5028982"/>
                    <a:gd name="connsiteY15" fmla="*/ 5637949 h 6233883"/>
                    <a:gd name="connsiteX16" fmla="*/ 2657806 w 5028982"/>
                    <a:gd name="connsiteY16" fmla="*/ 5610950 h 6233883"/>
                    <a:gd name="connsiteX17" fmla="*/ 2842028 w 5028982"/>
                    <a:gd name="connsiteY17" fmla="*/ 5529953 h 6233883"/>
                    <a:gd name="connsiteX18" fmla="*/ 2981782 w 5028982"/>
                    <a:gd name="connsiteY18" fmla="*/ 5627150 h 6233883"/>
                    <a:gd name="connsiteX19" fmla="*/ 3019897 w 5028982"/>
                    <a:gd name="connsiteY19" fmla="*/ 5702747 h 6233883"/>
                    <a:gd name="connsiteX20" fmla="*/ 3312111 w 5028982"/>
                    <a:gd name="connsiteY20" fmla="*/ 5556953 h 6233883"/>
                    <a:gd name="connsiteX21" fmla="*/ 3623382 w 5028982"/>
                    <a:gd name="connsiteY21" fmla="*/ 5384160 h 6233883"/>
                    <a:gd name="connsiteX22" fmla="*/ 3909244 w 5028982"/>
                    <a:gd name="connsiteY22" fmla="*/ 5367960 h 6233883"/>
                    <a:gd name="connsiteX23" fmla="*/ 4010883 w 5028982"/>
                    <a:gd name="connsiteY23" fmla="*/ 5319362 h 6233883"/>
                    <a:gd name="connsiteX24" fmla="*/ 4233220 w 5028982"/>
                    <a:gd name="connsiteY24" fmla="*/ 5313963 h 6233883"/>
                    <a:gd name="connsiteX25" fmla="*/ 4455556 w 5028982"/>
                    <a:gd name="connsiteY25" fmla="*/ 5108771 h 6233883"/>
                    <a:gd name="connsiteX26" fmla="*/ 4341212 w 5028982"/>
                    <a:gd name="connsiteY26" fmla="*/ 4995376 h 6233883"/>
                    <a:gd name="connsiteX27" fmla="*/ 4480966 w 5028982"/>
                    <a:gd name="connsiteY27" fmla="*/ 4817183 h 6233883"/>
                    <a:gd name="connsiteX28" fmla="*/ 4480966 w 5028982"/>
                    <a:gd name="connsiteY28" fmla="*/ 4449998 h 6233883"/>
                    <a:gd name="connsiteX29" fmla="*/ 4417441 w 5028982"/>
                    <a:gd name="connsiteY29" fmla="*/ 4293404 h 6233883"/>
                    <a:gd name="connsiteX30" fmla="*/ 4417441 w 5028982"/>
                    <a:gd name="connsiteY30" fmla="*/ 4109811 h 6233883"/>
                    <a:gd name="connsiteX31" fmla="*/ 4239572 w 5028982"/>
                    <a:gd name="connsiteY31" fmla="*/ 3920819 h 6233883"/>
                    <a:gd name="connsiteX32" fmla="*/ 4125227 w 5028982"/>
                    <a:gd name="connsiteY32" fmla="*/ 3910019 h 6233883"/>
                    <a:gd name="connsiteX33" fmla="*/ 4150637 w 5028982"/>
                    <a:gd name="connsiteY33" fmla="*/ 3726427 h 6233883"/>
                    <a:gd name="connsiteX34" fmla="*/ 4201457 w 5028982"/>
                    <a:gd name="connsiteY34" fmla="*/ 3548234 h 6233883"/>
                    <a:gd name="connsiteX35" fmla="*/ 4296744 w 5028982"/>
                    <a:gd name="connsiteY35" fmla="*/ 3375441 h 6233883"/>
                    <a:gd name="connsiteX36" fmla="*/ 4353916 w 5028982"/>
                    <a:gd name="connsiteY36" fmla="*/ 3181049 h 6233883"/>
                    <a:gd name="connsiteX37" fmla="*/ 4385679 w 5028982"/>
                    <a:gd name="connsiteY37" fmla="*/ 3019055 h 6233883"/>
                    <a:gd name="connsiteX38" fmla="*/ 4474613 w 5028982"/>
                    <a:gd name="connsiteY38" fmla="*/ 2846262 h 6233883"/>
                    <a:gd name="connsiteX39" fmla="*/ 4392031 w 5028982"/>
                    <a:gd name="connsiteY39" fmla="*/ 2241487 h 6233883"/>
                    <a:gd name="connsiteX40" fmla="*/ 4671540 w 5028982"/>
                    <a:gd name="connsiteY40" fmla="*/ 2187489 h 6233883"/>
                    <a:gd name="connsiteX41" fmla="*/ 4754122 w 5028982"/>
                    <a:gd name="connsiteY41" fmla="*/ 1906700 h 6233883"/>
                    <a:gd name="connsiteX42" fmla="*/ 4728713 w 5028982"/>
                    <a:gd name="connsiteY42" fmla="*/ 1798705 h 6233883"/>
                    <a:gd name="connsiteX43" fmla="*/ 5020927 w 5028982"/>
                    <a:gd name="connsiteY43" fmla="*/ 1733907 h 6233883"/>
                    <a:gd name="connsiteX44" fmla="*/ 4887525 w 5028982"/>
                    <a:gd name="connsiteY44" fmla="*/ 1609712 h 6233883"/>
                    <a:gd name="connsiteX45" fmla="*/ 4728713 w 5028982"/>
                    <a:gd name="connsiteY45" fmla="*/ 1447719 h 6233883"/>
                    <a:gd name="connsiteX46" fmla="*/ 4639778 w 5028982"/>
                    <a:gd name="connsiteY46" fmla="*/ 1334323 h 6233883"/>
                    <a:gd name="connsiteX47" fmla="*/ 4569901 w 5028982"/>
                    <a:gd name="connsiteY47" fmla="*/ 1199329 h 6233883"/>
                    <a:gd name="connsiteX48" fmla="*/ 4493672 w 5028982"/>
                    <a:gd name="connsiteY48" fmla="*/ 1053535 h 6233883"/>
                    <a:gd name="connsiteX49" fmla="*/ 4423794 w 5028982"/>
                    <a:gd name="connsiteY49" fmla="*/ 929341 h 6233883"/>
                    <a:gd name="connsiteX50" fmla="*/ 4252279 w 5028982"/>
                    <a:gd name="connsiteY50" fmla="*/ 826744 h 6233883"/>
                    <a:gd name="connsiteX51" fmla="*/ 4182400 w 5028982"/>
                    <a:gd name="connsiteY51" fmla="*/ 697149 h 6233883"/>
                    <a:gd name="connsiteX52" fmla="*/ 3864777 w 5028982"/>
                    <a:gd name="connsiteY52" fmla="*/ 648551 h 6233883"/>
                    <a:gd name="connsiteX53" fmla="*/ 3934654 w 5028982"/>
                    <a:gd name="connsiteY53" fmla="*/ 405561 h 6233883"/>
                    <a:gd name="connsiteX54" fmla="*/ 3826662 w 5028982"/>
                    <a:gd name="connsiteY54" fmla="*/ 292166 h 6233883"/>
                    <a:gd name="connsiteX55" fmla="*/ 3756785 w 5028982"/>
                    <a:gd name="connsiteY55" fmla="*/ 346163 h 6233883"/>
                    <a:gd name="connsiteX56" fmla="*/ 3585268 w 5028982"/>
                    <a:gd name="connsiteY56" fmla="*/ 270566 h 6233883"/>
                    <a:gd name="connsiteX57" fmla="*/ 3553506 w 5028982"/>
                    <a:gd name="connsiteY57" fmla="*/ 340764 h 6233883"/>
                    <a:gd name="connsiteX58" fmla="*/ 3597973 w 5028982"/>
                    <a:gd name="connsiteY58" fmla="*/ 410961 h 6233883"/>
                    <a:gd name="connsiteX59" fmla="*/ 3502686 w 5028982"/>
                    <a:gd name="connsiteY59" fmla="*/ 454159 h 6233883"/>
                    <a:gd name="connsiteX60" fmla="*/ 3477276 w 5028982"/>
                    <a:gd name="connsiteY60" fmla="*/ 610753 h 6233883"/>
                    <a:gd name="connsiteX61" fmla="*/ 3655145 w 5028982"/>
                    <a:gd name="connsiteY61" fmla="*/ 659351 h 6233883"/>
                    <a:gd name="connsiteX62" fmla="*/ 3572563 w 5028982"/>
                    <a:gd name="connsiteY62" fmla="*/ 761947 h 6233883"/>
                    <a:gd name="connsiteX63" fmla="*/ 3318464 w 5028982"/>
                    <a:gd name="connsiteY63" fmla="*/ 745747 h 6233883"/>
                    <a:gd name="connsiteX64" fmla="*/ 3146947 w 5028982"/>
                    <a:gd name="connsiteY64" fmla="*/ 626952 h 6233883"/>
                    <a:gd name="connsiteX65" fmla="*/ 3096127 w 5028982"/>
                    <a:gd name="connsiteY65" fmla="*/ 540556 h 6233883"/>
                    <a:gd name="connsiteX66" fmla="*/ 2861086 w 5028982"/>
                    <a:gd name="connsiteY66" fmla="*/ 513557 h 6233883"/>
                    <a:gd name="connsiteX67" fmla="*/ 2816619 w 5028982"/>
                    <a:gd name="connsiteY67" fmla="*/ 400161 h 6233883"/>
                    <a:gd name="connsiteX68" fmla="*/ 2873791 w 5028982"/>
                    <a:gd name="connsiteY68" fmla="*/ 324564 h 6233883"/>
                    <a:gd name="connsiteX69" fmla="*/ 2861086 w 5028982"/>
                    <a:gd name="connsiteY69" fmla="*/ 216569 h 6233883"/>
                    <a:gd name="connsiteX70" fmla="*/ 2905553 w 5028982"/>
                    <a:gd name="connsiteY70" fmla="*/ 146373 h 6233883"/>
                    <a:gd name="connsiteX71" fmla="*/ 2708627 w 5028982"/>
                    <a:gd name="connsiteY71" fmla="*/ 65375 h 6233883"/>
                    <a:gd name="connsiteX72" fmla="*/ 2454528 w 5028982"/>
                    <a:gd name="connsiteY72" fmla="*/ 578 h 6233883"/>
                    <a:gd name="connsiteX73" fmla="*/ 2340183 w 5028982"/>
                    <a:gd name="connsiteY73" fmla="*/ 49176 h 6233883"/>
                    <a:gd name="connsiteX74" fmla="*/ 2268122 w 5028982"/>
                    <a:gd name="connsiteY74" fmla="*/ 581 h 6233883"/>
                    <a:gd name="connsiteX0" fmla="*/ 0 w 5028982"/>
                    <a:gd name="connsiteY0" fmla="*/ 6190757 h 6233883"/>
                    <a:gd name="connsiteX1" fmla="*/ 237513 w 5028982"/>
                    <a:gd name="connsiteY1" fmla="*/ 6199527 h 6233883"/>
                    <a:gd name="connsiteX2" fmla="*/ 402678 w 5028982"/>
                    <a:gd name="connsiteY2" fmla="*/ 6172528 h 6233883"/>
                    <a:gd name="connsiteX3" fmla="*/ 523375 w 5028982"/>
                    <a:gd name="connsiteY3" fmla="*/ 6123930 h 6233883"/>
                    <a:gd name="connsiteX4" fmla="*/ 542432 w 5028982"/>
                    <a:gd name="connsiteY4" fmla="*/ 5983536 h 6233883"/>
                    <a:gd name="connsiteX5" fmla="*/ 739359 w 5028982"/>
                    <a:gd name="connsiteY5" fmla="*/ 6005135 h 6233883"/>
                    <a:gd name="connsiteX6" fmla="*/ 936286 w 5028982"/>
                    <a:gd name="connsiteY6" fmla="*/ 5897139 h 6233883"/>
                    <a:gd name="connsiteX7" fmla="*/ 1120507 w 5028982"/>
                    <a:gd name="connsiteY7" fmla="*/ 5918738 h 6233883"/>
                    <a:gd name="connsiteX8" fmla="*/ 1272967 w 5028982"/>
                    <a:gd name="connsiteY8" fmla="*/ 6021334 h 6233883"/>
                    <a:gd name="connsiteX9" fmla="*/ 1330427 w 5028982"/>
                    <a:gd name="connsiteY9" fmla="*/ 5903519 h 6233883"/>
                    <a:gd name="connsiteX10" fmla="*/ 1535295 w 5028982"/>
                    <a:gd name="connsiteY10" fmla="*/ 5895420 h 6233883"/>
                    <a:gd name="connsiteX11" fmla="*/ 1543234 w 5028982"/>
                    <a:gd name="connsiteY11" fmla="*/ 5822521 h 6233883"/>
                    <a:gd name="connsiteX12" fmla="*/ 1806574 w 5028982"/>
                    <a:gd name="connsiteY12" fmla="*/ 5772943 h 6233883"/>
                    <a:gd name="connsiteX13" fmla="*/ 2092436 w 5028982"/>
                    <a:gd name="connsiteY13" fmla="*/ 5772943 h 6233883"/>
                    <a:gd name="connsiteX14" fmla="*/ 2219485 w 5028982"/>
                    <a:gd name="connsiteY14" fmla="*/ 5708146 h 6233883"/>
                    <a:gd name="connsiteX15" fmla="*/ 2467232 w 5028982"/>
                    <a:gd name="connsiteY15" fmla="*/ 5637949 h 6233883"/>
                    <a:gd name="connsiteX16" fmla="*/ 2657806 w 5028982"/>
                    <a:gd name="connsiteY16" fmla="*/ 5610950 h 6233883"/>
                    <a:gd name="connsiteX17" fmla="*/ 2842028 w 5028982"/>
                    <a:gd name="connsiteY17" fmla="*/ 5529953 h 6233883"/>
                    <a:gd name="connsiteX18" fmla="*/ 2981782 w 5028982"/>
                    <a:gd name="connsiteY18" fmla="*/ 5627150 h 6233883"/>
                    <a:gd name="connsiteX19" fmla="*/ 3019897 w 5028982"/>
                    <a:gd name="connsiteY19" fmla="*/ 5702747 h 6233883"/>
                    <a:gd name="connsiteX20" fmla="*/ 3312111 w 5028982"/>
                    <a:gd name="connsiteY20" fmla="*/ 5556953 h 6233883"/>
                    <a:gd name="connsiteX21" fmla="*/ 3623382 w 5028982"/>
                    <a:gd name="connsiteY21" fmla="*/ 5384160 h 6233883"/>
                    <a:gd name="connsiteX22" fmla="*/ 3909244 w 5028982"/>
                    <a:gd name="connsiteY22" fmla="*/ 5367960 h 6233883"/>
                    <a:gd name="connsiteX23" fmla="*/ 4010883 w 5028982"/>
                    <a:gd name="connsiteY23" fmla="*/ 5319362 h 6233883"/>
                    <a:gd name="connsiteX24" fmla="*/ 4233220 w 5028982"/>
                    <a:gd name="connsiteY24" fmla="*/ 5313963 h 6233883"/>
                    <a:gd name="connsiteX25" fmla="*/ 4455556 w 5028982"/>
                    <a:gd name="connsiteY25" fmla="*/ 5108771 h 6233883"/>
                    <a:gd name="connsiteX26" fmla="*/ 4341212 w 5028982"/>
                    <a:gd name="connsiteY26" fmla="*/ 4995376 h 6233883"/>
                    <a:gd name="connsiteX27" fmla="*/ 4480966 w 5028982"/>
                    <a:gd name="connsiteY27" fmla="*/ 4817183 h 6233883"/>
                    <a:gd name="connsiteX28" fmla="*/ 4480966 w 5028982"/>
                    <a:gd name="connsiteY28" fmla="*/ 4449998 h 6233883"/>
                    <a:gd name="connsiteX29" fmla="*/ 4417441 w 5028982"/>
                    <a:gd name="connsiteY29" fmla="*/ 4293404 h 6233883"/>
                    <a:gd name="connsiteX30" fmla="*/ 4417441 w 5028982"/>
                    <a:gd name="connsiteY30" fmla="*/ 4109811 h 6233883"/>
                    <a:gd name="connsiteX31" fmla="*/ 4239572 w 5028982"/>
                    <a:gd name="connsiteY31" fmla="*/ 3920819 h 6233883"/>
                    <a:gd name="connsiteX32" fmla="*/ 4125227 w 5028982"/>
                    <a:gd name="connsiteY32" fmla="*/ 3910019 h 6233883"/>
                    <a:gd name="connsiteX33" fmla="*/ 4150637 w 5028982"/>
                    <a:gd name="connsiteY33" fmla="*/ 3726427 h 6233883"/>
                    <a:gd name="connsiteX34" fmla="*/ 4201457 w 5028982"/>
                    <a:gd name="connsiteY34" fmla="*/ 3548234 h 6233883"/>
                    <a:gd name="connsiteX35" fmla="*/ 4296744 w 5028982"/>
                    <a:gd name="connsiteY35" fmla="*/ 3375441 h 6233883"/>
                    <a:gd name="connsiteX36" fmla="*/ 4353916 w 5028982"/>
                    <a:gd name="connsiteY36" fmla="*/ 3181049 h 6233883"/>
                    <a:gd name="connsiteX37" fmla="*/ 4385679 w 5028982"/>
                    <a:gd name="connsiteY37" fmla="*/ 3019055 h 6233883"/>
                    <a:gd name="connsiteX38" fmla="*/ 4474613 w 5028982"/>
                    <a:gd name="connsiteY38" fmla="*/ 2846262 h 6233883"/>
                    <a:gd name="connsiteX39" fmla="*/ 4392031 w 5028982"/>
                    <a:gd name="connsiteY39" fmla="*/ 2241487 h 6233883"/>
                    <a:gd name="connsiteX40" fmla="*/ 4671540 w 5028982"/>
                    <a:gd name="connsiteY40" fmla="*/ 2187489 h 6233883"/>
                    <a:gd name="connsiteX41" fmla="*/ 4754122 w 5028982"/>
                    <a:gd name="connsiteY41" fmla="*/ 1906700 h 6233883"/>
                    <a:gd name="connsiteX42" fmla="*/ 4728713 w 5028982"/>
                    <a:gd name="connsiteY42" fmla="*/ 1798705 h 6233883"/>
                    <a:gd name="connsiteX43" fmla="*/ 5020927 w 5028982"/>
                    <a:gd name="connsiteY43" fmla="*/ 1733907 h 6233883"/>
                    <a:gd name="connsiteX44" fmla="*/ 4887525 w 5028982"/>
                    <a:gd name="connsiteY44" fmla="*/ 1609712 h 6233883"/>
                    <a:gd name="connsiteX45" fmla="*/ 4728713 w 5028982"/>
                    <a:gd name="connsiteY45" fmla="*/ 1447719 h 6233883"/>
                    <a:gd name="connsiteX46" fmla="*/ 4639778 w 5028982"/>
                    <a:gd name="connsiteY46" fmla="*/ 1334323 h 6233883"/>
                    <a:gd name="connsiteX47" fmla="*/ 4569901 w 5028982"/>
                    <a:gd name="connsiteY47" fmla="*/ 1199329 h 6233883"/>
                    <a:gd name="connsiteX48" fmla="*/ 4493672 w 5028982"/>
                    <a:gd name="connsiteY48" fmla="*/ 1053535 h 6233883"/>
                    <a:gd name="connsiteX49" fmla="*/ 4423794 w 5028982"/>
                    <a:gd name="connsiteY49" fmla="*/ 929341 h 6233883"/>
                    <a:gd name="connsiteX50" fmla="*/ 4252279 w 5028982"/>
                    <a:gd name="connsiteY50" fmla="*/ 826744 h 6233883"/>
                    <a:gd name="connsiteX51" fmla="*/ 4036294 w 5028982"/>
                    <a:gd name="connsiteY51" fmla="*/ 810545 h 6233883"/>
                    <a:gd name="connsiteX52" fmla="*/ 3864777 w 5028982"/>
                    <a:gd name="connsiteY52" fmla="*/ 648551 h 6233883"/>
                    <a:gd name="connsiteX53" fmla="*/ 3934654 w 5028982"/>
                    <a:gd name="connsiteY53" fmla="*/ 405561 h 6233883"/>
                    <a:gd name="connsiteX54" fmla="*/ 3826662 w 5028982"/>
                    <a:gd name="connsiteY54" fmla="*/ 292166 h 6233883"/>
                    <a:gd name="connsiteX55" fmla="*/ 3756785 w 5028982"/>
                    <a:gd name="connsiteY55" fmla="*/ 346163 h 6233883"/>
                    <a:gd name="connsiteX56" fmla="*/ 3585268 w 5028982"/>
                    <a:gd name="connsiteY56" fmla="*/ 270566 h 6233883"/>
                    <a:gd name="connsiteX57" fmla="*/ 3553506 w 5028982"/>
                    <a:gd name="connsiteY57" fmla="*/ 340764 h 6233883"/>
                    <a:gd name="connsiteX58" fmla="*/ 3597973 w 5028982"/>
                    <a:gd name="connsiteY58" fmla="*/ 410961 h 6233883"/>
                    <a:gd name="connsiteX59" fmla="*/ 3502686 w 5028982"/>
                    <a:gd name="connsiteY59" fmla="*/ 454159 h 6233883"/>
                    <a:gd name="connsiteX60" fmla="*/ 3477276 w 5028982"/>
                    <a:gd name="connsiteY60" fmla="*/ 610753 h 6233883"/>
                    <a:gd name="connsiteX61" fmla="*/ 3655145 w 5028982"/>
                    <a:gd name="connsiteY61" fmla="*/ 659351 h 6233883"/>
                    <a:gd name="connsiteX62" fmla="*/ 3572563 w 5028982"/>
                    <a:gd name="connsiteY62" fmla="*/ 761947 h 6233883"/>
                    <a:gd name="connsiteX63" fmla="*/ 3318464 w 5028982"/>
                    <a:gd name="connsiteY63" fmla="*/ 745747 h 6233883"/>
                    <a:gd name="connsiteX64" fmla="*/ 3146947 w 5028982"/>
                    <a:gd name="connsiteY64" fmla="*/ 626952 h 6233883"/>
                    <a:gd name="connsiteX65" fmla="*/ 3096127 w 5028982"/>
                    <a:gd name="connsiteY65" fmla="*/ 540556 h 6233883"/>
                    <a:gd name="connsiteX66" fmla="*/ 2861086 w 5028982"/>
                    <a:gd name="connsiteY66" fmla="*/ 513557 h 6233883"/>
                    <a:gd name="connsiteX67" fmla="*/ 2816619 w 5028982"/>
                    <a:gd name="connsiteY67" fmla="*/ 400161 h 6233883"/>
                    <a:gd name="connsiteX68" fmla="*/ 2873791 w 5028982"/>
                    <a:gd name="connsiteY68" fmla="*/ 324564 h 6233883"/>
                    <a:gd name="connsiteX69" fmla="*/ 2861086 w 5028982"/>
                    <a:gd name="connsiteY69" fmla="*/ 216569 h 6233883"/>
                    <a:gd name="connsiteX70" fmla="*/ 2905553 w 5028982"/>
                    <a:gd name="connsiteY70" fmla="*/ 146373 h 6233883"/>
                    <a:gd name="connsiteX71" fmla="*/ 2708627 w 5028982"/>
                    <a:gd name="connsiteY71" fmla="*/ 65375 h 6233883"/>
                    <a:gd name="connsiteX72" fmla="*/ 2454528 w 5028982"/>
                    <a:gd name="connsiteY72" fmla="*/ 578 h 6233883"/>
                    <a:gd name="connsiteX73" fmla="*/ 2340183 w 5028982"/>
                    <a:gd name="connsiteY73" fmla="*/ 49176 h 6233883"/>
                    <a:gd name="connsiteX74" fmla="*/ 2268122 w 5028982"/>
                    <a:gd name="connsiteY74" fmla="*/ 581 h 6233883"/>
                    <a:gd name="connsiteX0" fmla="*/ 0 w 5028982"/>
                    <a:gd name="connsiteY0" fmla="*/ 6190757 h 6233883"/>
                    <a:gd name="connsiteX1" fmla="*/ 237513 w 5028982"/>
                    <a:gd name="connsiteY1" fmla="*/ 6199527 h 6233883"/>
                    <a:gd name="connsiteX2" fmla="*/ 402678 w 5028982"/>
                    <a:gd name="connsiteY2" fmla="*/ 6172528 h 6233883"/>
                    <a:gd name="connsiteX3" fmla="*/ 523375 w 5028982"/>
                    <a:gd name="connsiteY3" fmla="*/ 6123930 h 6233883"/>
                    <a:gd name="connsiteX4" fmla="*/ 542432 w 5028982"/>
                    <a:gd name="connsiteY4" fmla="*/ 5983536 h 6233883"/>
                    <a:gd name="connsiteX5" fmla="*/ 739359 w 5028982"/>
                    <a:gd name="connsiteY5" fmla="*/ 6005135 h 6233883"/>
                    <a:gd name="connsiteX6" fmla="*/ 936286 w 5028982"/>
                    <a:gd name="connsiteY6" fmla="*/ 5897139 h 6233883"/>
                    <a:gd name="connsiteX7" fmla="*/ 1120507 w 5028982"/>
                    <a:gd name="connsiteY7" fmla="*/ 5918738 h 6233883"/>
                    <a:gd name="connsiteX8" fmla="*/ 1272967 w 5028982"/>
                    <a:gd name="connsiteY8" fmla="*/ 6021334 h 6233883"/>
                    <a:gd name="connsiteX9" fmla="*/ 1330427 w 5028982"/>
                    <a:gd name="connsiteY9" fmla="*/ 5903519 h 6233883"/>
                    <a:gd name="connsiteX10" fmla="*/ 1535295 w 5028982"/>
                    <a:gd name="connsiteY10" fmla="*/ 5895420 h 6233883"/>
                    <a:gd name="connsiteX11" fmla="*/ 1543234 w 5028982"/>
                    <a:gd name="connsiteY11" fmla="*/ 5822521 h 6233883"/>
                    <a:gd name="connsiteX12" fmla="*/ 1806574 w 5028982"/>
                    <a:gd name="connsiteY12" fmla="*/ 5772943 h 6233883"/>
                    <a:gd name="connsiteX13" fmla="*/ 2092436 w 5028982"/>
                    <a:gd name="connsiteY13" fmla="*/ 5772943 h 6233883"/>
                    <a:gd name="connsiteX14" fmla="*/ 2219485 w 5028982"/>
                    <a:gd name="connsiteY14" fmla="*/ 5708146 h 6233883"/>
                    <a:gd name="connsiteX15" fmla="*/ 2467232 w 5028982"/>
                    <a:gd name="connsiteY15" fmla="*/ 5637949 h 6233883"/>
                    <a:gd name="connsiteX16" fmla="*/ 2657806 w 5028982"/>
                    <a:gd name="connsiteY16" fmla="*/ 5610950 h 6233883"/>
                    <a:gd name="connsiteX17" fmla="*/ 2842028 w 5028982"/>
                    <a:gd name="connsiteY17" fmla="*/ 5529953 h 6233883"/>
                    <a:gd name="connsiteX18" fmla="*/ 2981782 w 5028982"/>
                    <a:gd name="connsiteY18" fmla="*/ 5627150 h 6233883"/>
                    <a:gd name="connsiteX19" fmla="*/ 3019897 w 5028982"/>
                    <a:gd name="connsiteY19" fmla="*/ 5702747 h 6233883"/>
                    <a:gd name="connsiteX20" fmla="*/ 3312111 w 5028982"/>
                    <a:gd name="connsiteY20" fmla="*/ 5556953 h 6233883"/>
                    <a:gd name="connsiteX21" fmla="*/ 3623382 w 5028982"/>
                    <a:gd name="connsiteY21" fmla="*/ 5384160 h 6233883"/>
                    <a:gd name="connsiteX22" fmla="*/ 3909244 w 5028982"/>
                    <a:gd name="connsiteY22" fmla="*/ 5367960 h 6233883"/>
                    <a:gd name="connsiteX23" fmla="*/ 4010883 w 5028982"/>
                    <a:gd name="connsiteY23" fmla="*/ 5319362 h 6233883"/>
                    <a:gd name="connsiteX24" fmla="*/ 4233220 w 5028982"/>
                    <a:gd name="connsiteY24" fmla="*/ 5313963 h 6233883"/>
                    <a:gd name="connsiteX25" fmla="*/ 4455556 w 5028982"/>
                    <a:gd name="connsiteY25" fmla="*/ 5108771 h 6233883"/>
                    <a:gd name="connsiteX26" fmla="*/ 4341212 w 5028982"/>
                    <a:gd name="connsiteY26" fmla="*/ 4995376 h 6233883"/>
                    <a:gd name="connsiteX27" fmla="*/ 4480966 w 5028982"/>
                    <a:gd name="connsiteY27" fmla="*/ 4817183 h 6233883"/>
                    <a:gd name="connsiteX28" fmla="*/ 4480966 w 5028982"/>
                    <a:gd name="connsiteY28" fmla="*/ 4449998 h 6233883"/>
                    <a:gd name="connsiteX29" fmla="*/ 4417441 w 5028982"/>
                    <a:gd name="connsiteY29" fmla="*/ 4293404 h 6233883"/>
                    <a:gd name="connsiteX30" fmla="*/ 4417441 w 5028982"/>
                    <a:gd name="connsiteY30" fmla="*/ 4109811 h 6233883"/>
                    <a:gd name="connsiteX31" fmla="*/ 4239572 w 5028982"/>
                    <a:gd name="connsiteY31" fmla="*/ 3920819 h 6233883"/>
                    <a:gd name="connsiteX32" fmla="*/ 4125227 w 5028982"/>
                    <a:gd name="connsiteY32" fmla="*/ 3910019 h 6233883"/>
                    <a:gd name="connsiteX33" fmla="*/ 4150637 w 5028982"/>
                    <a:gd name="connsiteY33" fmla="*/ 3726427 h 6233883"/>
                    <a:gd name="connsiteX34" fmla="*/ 4201457 w 5028982"/>
                    <a:gd name="connsiteY34" fmla="*/ 3548234 h 6233883"/>
                    <a:gd name="connsiteX35" fmla="*/ 4296744 w 5028982"/>
                    <a:gd name="connsiteY35" fmla="*/ 3375441 h 6233883"/>
                    <a:gd name="connsiteX36" fmla="*/ 4353916 w 5028982"/>
                    <a:gd name="connsiteY36" fmla="*/ 3181049 h 6233883"/>
                    <a:gd name="connsiteX37" fmla="*/ 4385679 w 5028982"/>
                    <a:gd name="connsiteY37" fmla="*/ 3019055 h 6233883"/>
                    <a:gd name="connsiteX38" fmla="*/ 4474613 w 5028982"/>
                    <a:gd name="connsiteY38" fmla="*/ 2846262 h 6233883"/>
                    <a:gd name="connsiteX39" fmla="*/ 4392031 w 5028982"/>
                    <a:gd name="connsiteY39" fmla="*/ 2241487 h 6233883"/>
                    <a:gd name="connsiteX40" fmla="*/ 4671540 w 5028982"/>
                    <a:gd name="connsiteY40" fmla="*/ 2187489 h 6233883"/>
                    <a:gd name="connsiteX41" fmla="*/ 4754122 w 5028982"/>
                    <a:gd name="connsiteY41" fmla="*/ 1906700 h 6233883"/>
                    <a:gd name="connsiteX42" fmla="*/ 4728713 w 5028982"/>
                    <a:gd name="connsiteY42" fmla="*/ 1798705 h 6233883"/>
                    <a:gd name="connsiteX43" fmla="*/ 5020927 w 5028982"/>
                    <a:gd name="connsiteY43" fmla="*/ 1733907 h 6233883"/>
                    <a:gd name="connsiteX44" fmla="*/ 4887525 w 5028982"/>
                    <a:gd name="connsiteY44" fmla="*/ 1609712 h 6233883"/>
                    <a:gd name="connsiteX45" fmla="*/ 4728713 w 5028982"/>
                    <a:gd name="connsiteY45" fmla="*/ 1447719 h 6233883"/>
                    <a:gd name="connsiteX46" fmla="*/ 4639778 w 5028982"/>
                    <a:gd name="connsiteY46" fmla="*/ 1334323 h 6233883"/>
                    <a:gd name="connsiteX47" fmla="*/ 4569901 w 5028982"/>
                    <a:gd name="connsiteY47" fmla="*/ 1199329 h 6233883"/>
                    <a:gd name="connsiteX48" fmla="*/ 4493672 w 5028982"/>
                    <a:gd name="connsiteY48" fmla="*/ 1053535 h 6233883"/>
                    <a:gd name="connsiteX49" fmla="*/ 4423794 w 5028982"/>
                    <a:gd name="connsiteY49" fmla="*/ 929341 h 6233883"/>
                    <a:gd name="connsiteX50" fmla="*/ 4252279 w 5028982"/>
                    <a:gd name="connsiteY50" fmla="*/ 826744 h 6233883"/>
                    <a:gd name="connsiteX51" fmla="*/ 4182401 w 5028982"/>
                    <a:gd name="connsiteY51" fmla="*/ 702549 h 6233883"/>
                    <a:gd name="connsiteX52" fmla="*/ 3864777 w 5028982"/>
                    <a:gd name="connsiteY52" fmla="*/ 648551 h 6233883"/>
                    <a:gd name="connsiteX53" fmla="*/ 3934654 w 5028982"/>
                    <a:gd name="connsiteY53" fmla="*/ 405561 h 6233883"/>
                    <a:gd name="connsiteX54" fmla="*/ 3826662 w 5028982"/>
                    <a:gd name="connsiteY54" fmla="*/ 292166 h 6233883"/>
                    <a:gd name="connsiteX55" fmla="*/ 3756785 w 5028982"/>
                    <a:gd name="connsiteY55" fmla="*/ 346163 h 6233883"/>
                    <a:gd name="connsiteX56" fmla="*/ 3585268 w 5028982"/>
                    <a:gd name="connsiteY56" fmla="*/ 270566 h 6233883"/>
                    <a:gd name="connsiteX57" fmla="*/ 3553506 w 5028982"/>
                    <a:gd name="connsiteY57" fmla="*/ 340764 h 6233883"/>
                    <a:gd name="connsiteX58" fmla="*/ 3597973 w 5028982"/>
                    <a:gd name="connsiteY58" fmla="*/ 410961 h 6233883"/>
                    <a:gd name="connsiteX59" fmla="*/ 3502686 w 5028982"/>
                    <a:gd name="connsiteY59" fmla="*/ 454159 h 6233883"/>
                    <a:gd name="connsiteX60" fmla="*/ 3477276 w 5028982"/>
                    <a:gd name="connsiteY60" fmla="*/ 610753 h 6233883"/>
                    <a:gd name="connsiteX61" fmla="*/ 3655145 w 5028982"/>
                    <a:gd name="connsiteY61" fmla="*/ 659351 h 6233883"/>
                    <a:gd name="connsiteX62" fmla="*/ 3572563 w 5028982"/>
                    <a:gd name="connsiteY62" fmla="*/ 761947 h 6233883"/>
                    <a:gd name="connsiteX63" fmla="*/ 3318464 w 5028982"/>
                    <a:gd name="connsiteY63" fmla="*/ 745747 h 6233883"/>
                    <a:gd name="connsiteX64" fmla="*/ 3146947 w 5028982"/>
                    <a:gd name="connsiteY64" fmla="*/ 626952 h 6233883"/>
                    <a:gd name="connsiteX65" fmla="*/ 3096127 w 5028982"/>
                    <a:gd name="connsiteY65" fmla="*/ 540556 h 6233883"/>
                    <a:gd name="connsiteX66" fmla="*/ 2861086 w 5028982"/>
                    <a:gd name="connsiteY66" fmla="*/ 513557 h 6233883"/>
                    <a:gd name="connsiteX67" fmla="*/ 2816619 w 5028982"/>
                    <a:gd name="connsiteY67" fmla="*/ 400161 h 6233883"/>
                    <a:gd name="connsiteX68" fmla="*/ 2873791 w 5028982"/>
                    <a:gd name="connsiteY68" fmla="*/ 324564 h 6233883"/>
                    <a:gd name="connsiteX69" fmla="*/ 2861086 w 5028982"/>
                    <a:gd name="connsiteY69" fmla="*/ 216569 h 6233883"/>
                    <a:gd name="connsiteX70" fmla="*/ 2905553 w 5028982"/>
                    <a:gd name="connsiteY70" fmla="*/ 146373 h 6233883"/>
                    <a:gd name="connsiteX71" fmla="*/ 2708627 w 5028982"/>
                    <a:gd name="connsiteY71" fmla="*/ 65375 h 6233883"/>
                    <a:gd name="connsiteX72" fmla="*/ 2454528 w 5028982"/>
                    <a:gd name="connsiteY72" fmla="*/ 578 h 6233883"/>
                    <a:gd name="connsiteX73" fmla="*/ 2340183 w 5028982"/>
                    <a:gd name="connsiteY73" fmla="*/ 49176 h 6233883"/>
                    <a:gd name="connsiteX74" fmla="*/ 2268122 w 5028982"/>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74613 w 5034599"/>
                    <a:gd name="connsiteY38" fmla="*/ 2846262 h 6233883"/>
                    <a:gd name="connsiteX39" fmla="*/ 4392031 w 5034599"/>
                    <a:gd name="connsiteY39" fmla="*/ 2241487 h 6233883"/>
                    <a:gd name="connsiteX40" fmla="*/ 4671540 w 5034599"/>
                    <a:gd name="connsiteY40" fmla="*/ 2187489 h 6233883"/>
                    <a:gd name="connsiteX41" fmla="*/ 4754122 w 5034599"/>
                    <a:gd name="connsiteY41" fmla="*/ 1906700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74613 w 5034599"/>
                    <a:gd name="connsiteY38" fmla="*/ 2846262 h 6233883"/>
                    <a:gd name="connsiteX39" fmla="*/ 4392031 w 5034599"/>
                    <a:gd name="connsiteY39" fmla="*/ 2241487 h 6233883"/>
                    <a:gd name="connsiteX40" fmla="*/ 4671540 w 5034599"/>
                    <a:gd name="connsiteY40" fmla="*/ 2187489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74613 w 5034599"/>
                    <a:gd name="connsiteY38" fmla="*/ 2846262 h 6233883"/>
                    <a:gd name="connsiteX39" fmla="*/ 4620721 w 5034599"/>
                    <a:gd name="connsiteY39" fmla="*/ 2419680 h 6233883"/>
                    <a:gd name="connsiteX40" fmla="*/ 4671540 w 5034599"/>
                    <a:gd name="connsiteY40" fmla="*/ 2187489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74613 w 5034599"/>
                    <a:gd name="connsiteY38" fmla="*/ 2846262 h 6233883"/>
                    <a:gd name="connsiteX39" fmla="*/ 4620721 w 5034599"/>
                    <a:gd name="connsiteY39" fmla="*/ 2419680 h 6233883"/>
                    <a:gd name="connsiteX40" fmla="*/ 4608016 w 5034599"/>
                    <a:gd name="connsiteY40" fmla="*/ 2214488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74613 w 5034599"/>
                    <a:gd name="connsiteY38" fmla="*/ 2846262 h 6233883"/>
                    <a:gd name="connsiteX39" fmla="*/ 4620721 w 5034599"/>
                    <a:gd name="connsiteY39" fmla="*/ 2419680 h 6233883"/>
                    <a:gd name="connsiteX40" fmla="*/ 4931992 w 5034599"/>
                    <a:gd name="connsiteY40" fmla="*/ 2246887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74613 w 5034599"/>
                    <a:gd name="connsiteY38" fmla="*/ 2846262 h 6233883"/>
                    <a:gd name="connsiteX39" fmla="*/ 4709656 w 5034599"/>
                    <a:gd name="connsiteY39" fmla="*/ 2376481 h 6233883"/>
                    <a:gd name="connsiteX40" fmla="*/ 4931992 w 5034599"/>
                    <a:gd name="connsiteY40" fmla="*/ 2246887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74613 w 5034599"/>
                    <a:gd name="connsiteY38" fmla="*/ 2846262 h 6233883"/>
                    <a:gd name="connsiteX39" fmla="*/ 4709656 w 5034599"/>
                    <a:gd name="connsiteY39" fmla="*/ 2376481 h 6233883"/>
                    <a:gd name="connsiteX40" fmla="*/ 4931992 w 5034599"/>
                    <a:gd name="connsiteY40" fmla="*/ 2246887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74613 w 5034599"/>
                    <a:gd name="connsiteY38" fmla="*/ 2846262 h 6233883"/>
                    <a:gd name="connsiteX39" fmla="*/ 4709656 w 5034599"/>
                    <a:gd name="connsiteY39" fmla="*/ 2376481 h 6233883"/>
                    <a:gd name="connsiteX40" fmla="*/ 4931992 w 5034599"/>
                    <a:gd name="connsiteY40" fmla="*/ 2246887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11088 w 5034599"/>
                    <a:gd name="connsiteY38" fmla="*/ 2635671 h 6233883"/>
                    <a:gd name="connsiteX39" fmla="*/ 4709656 w 5034599"/>
                    <a:gd name="connsiteY39" fmla="*/ 2376481 h 6233883"/>
                    <a:gd name="connsiteX40" fmla="*/ 4931992 w 5034599"/>
                    <a:gd name="connsiteY40" fmla="*/ 2246887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11088 w 5034599"/>
                    <a:gd name="connsiteY38" fmla="*/ 2635671 h 6233883"/>
                    <a:gd name="connsiteX39" fmla="*/ 4709656 w 5034599"/>
                    <a:gd name="connsiteY39" fmla="*/ 2376481 h 6233883"/>
                    <a:gd name="connsiteX40" fmla="*/ 4601663 w 5034599"/>
                    <a:gd name="connsiteY40" fmla="*/ 2241488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11088 w 5034599"/>
                    <a:gd name="connsiteY38" fmla="*/ 2635671 h 6233883"/>
                    <a:gd name="connsiteX39" fmla="*/ 4633427 w 5034599"/>
                    <a:gd name="connsiteY39" fmla="*/ 2371082 h 6233883"/>
                    <a:gd name="connsiteX40" fmla="*/ 4601663 w 5034599"/>
                    <a:gd name="connsiteY40" fmla="*/ 2241488 h 6233883"/>
                    <a:gd name="connsiteX41" fmla="*/ 4855762 w 5034599"/>
                    <a:gd name="connsiteY41" fmla="*/ 1971498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034599"/>
                    <a:gd name="connsiteY0" fmla="*/ 6190757 h 6233883"/>
                    <a:gd name="connsiteX1" fmla="*/ 237513 w 5034599"/>
                    <a:gd name="connsiteY1" fmla="*/ 6199527 h 6233883"/>
                    <a:gd name="connsiteX2" fmla="*/ 402678 w 5034599"/>
                    <a:gd name="connsiteY2" fmla="*/ 6172528 h 6233883"/>
                    <a:gd name="connsiteX3" fmla="*/ 523375 w 5034599"/>
                    <a:gd name="connsiteY3" fmla="*/ 6123930 h 6233883"/>
                    <a:gd name="connsiteX4" fmla="*/ 542432 w 5034599"/>
                    <a:gd name="connsiteY4" fmla="*/ 5983536 h 6233883"/>
                    <a:gd name="connsiteX5" fmla="*/ 739359 w 5034599"/>
                    <a:gd name="connsiteY5" fmla="*/ 6005135 h 6233883"/>
                    <a:gd name="connsiteX6" fmla="*/ 936286 w 5034599"/>
                    <a:gd name="connsiteY6" fmla="*/ 5897139 h 6233883"/>
                    <a:gd name="connsiteX7" fmla="*/ 1120507 w 5034599"/>
                    <a:gd name="connsiteY7" fmla="*/ 5918738 h 6233883"/>
                    <a:gd name="connsiteX8" fmla="*/ 1272967 w 5034599"/>
                    <a:gd name="connsiteY8" fmla="*/ 6021334 h 6233883"/>
                    <a:gd name="connsiteX9" fmla="*/ 1330427 w 5034599"/>
                    <a:gd name="connsiteY9" fmla="*/ 5903519 h 6233883"/>
                    <a:gd name="connsiteX10" fmla="*/ 1535295 w 5034599"/>
                    <a:gd name="connsiteY10" fmla="*/ 5895420 h 6233883"/>
                    <a:gd name="connsiteX11" fmla="*/ 1543234 w 5034599"/>
                    <a:gd name="connsiteY11" fmla="*/ 5822521 h 6233883"/>
                    <a:gd name="connsiteX12" fmla="*/ 1806574 w 5034599"/>
                    <a:gd name="connsiteY12" fmla="*/ 5772943 h 6233883"/>
                    <a:gd name="connsiteX13" fmla="*/ 2092436 w 5034599"/>
                    <a:gd name="connsiteY13" fmla="*/ 5772943 h 6233883"/>
                    <a:gd name="connsiteX14" fmla="*/ 2219485 w 5034599"/>
                    <a:gd name="connsiteY14" fmla="*/ 5708146 h 6233883"/>
                    <a:gd name="connsiteX15" fmla="*/ 2467232 w 5034599"/>
                    <a:gd name="connsiteY15" fmla="*/ 5637949 h 6233883"/>
                    <a:gd name="connsiteX16" fmla="*/ 2657806 w 5034599"/>
                    <a:gd name="connsiteY16" fmla="*/ 5610950 h 6233883"/>
                    <a:gd name="connsiteX17" fmla="*/ 2842028 w 5034599"/>
                    <a:gd name="connsiteY17" fmla="*/ 5529953 h 6233883"/>
                    <a:gd name="connsiteX18" fmla="*/ 2981782 w 5034599"/>
                    <a:gd name="connsiteY18" fmla="*/ 5627150 h 6233883"/>
                    <a:gd name="connsiteX19" fmla="*/ 3019897 w 5034599"/>
                    <a:gd name="connsiteY19" fmla="*/ 5702747 h 6233883"/>
                    <a:gd name="connsiteX20" fmla="*/ 3312111 w 5034599"/>
                    <a:gd name="connsiteY20" fmla="*/ 5556953 h 6233883"/>
                    <a:gd name="connsiteX21" fmla="*/ 3623382 w 5034599"/>
                    <a:gd name="connsiteY21" fmla="*/ 5384160 h 6233883"/>
                    <a:gd name="connsiteX22" fmla="*/ 3909244 w 5034599"/>
                    <a:gd name="connsiteY22" fmla="*/ 5367960 h 6233883"/>
                    <a:gd name="connsiteX23" fmla="*/ 4010883 w 5034599"/>
                    <a:gd name="connsiteY23" fmla="*/ 5319362 h 6233883"/>
                    <a:gd name="connsiteX24" fmla="*/ 4233220 w 5034599"/>
                    <a:gd name="connsiteY24" fmla="*/ 5313963 h 6233883"/>
                    <a:gd name="connsiteX25" fmla="*/ 4455556 w 5034599"/>
                    <a:gd name="connsiteY25" fmla="*/ 5108771 h 6233883"/>
                    <a:gd name="connsiteX26" fmla="*/ 4341212 w 5034599"/>
                    <a:gd name="connsiteY26" fmla="*/ 4995376 h 6233883"/>
                    <a:gd name="connsiteX27" fmla="*/ 4480966 w 5034599"/>
                    <a:gd name="connsiteY27" fmla="*/ 4817183 h 6233883"/>
                    <a:gd name="connsiteX28" fmla="*/ 4480966 w 5034599"/>
                    <a:gd name="connsiteY28" fmla="*/ 4449998 h 6233883"/>
                    <a:gd name="connsiteX29" fmla="*/ 4417441 w 5034599"/>
                    <a:gd name="connsiteY29" fmla="*/ 4293404 h 6233883"/>
                    <a:gd name="connsiteX30" fmla="*/ 4417441 w 5034599"/>
                    <a:gd name="connsiteY30" fmla="*/ 4109811 h 6233883"/>
                    <a:gd name="connsiteX31" fmla="*/ 4239572 w 5034599"/>
                    <a:gd name="connsiteY31" fmla="*/ 3920819 h 6233883"/>
                    <a:gd name="connsiteX32" fmla="*/ 4125227 w 5034599"/>
                    <a:gd name="connsiteY32" fmla="*/ 3910019 h 6233883"/>
                    <a:gd name="connsiteX33" fmla="*/ 4150637 w 5034599"/>
                    <a:gd name="connsiteY33" fmla="*/ 3726427 h 6233883"/>
                    <a:gd name="connsiteX34" fmla="*/ 4201457 w 5034599"/>
                    <a:gd name="connsiteY34" fmla="*/ 3548234 h 6233883"/>
                    <a:gd name="connsiteX35" fmla="*/ 4296744 w 5034599"/>
                    <a:gd name="connsiteY35" fmla="*/ 3375441 h 6233883"/>
                    <a:gd name="connsiteX36" fmla="*/ 4353916 w 5034599"/>
                    <a:gd name="connsiteY36" fmla="*/ 3181049 h 6233883"/>
                    <a:gd name="connsiteX37" fmla="*/ 4385679 w 5034599"/>
                    <a:gd name="connsiteY37" fmla="*/ 3019055 h 6233883"/>
                    <a:gd name="connsiteX38" fmla="*/ 4411088 w 5034599"/>
                    <a:gd name="connsiteY38" fmla="*/ 2635671 h 6233883"/>
                    <a:gd name="connsiteX39" fmla="*/ 4633427 w 5034599"/>
                    <a:gd name="connsiteY39" fmla="*/ 2371082 h 6233883"/>
                    <a:gd name="connsiteX40" fmla="*/ 4601663 w 5034599"/>
                    <a:gd name="connsiteY40" fmla="*/ 2241488 h 6233883"/>
                    <a:gd name="connsiteX41" fmla="*/ 4709655 w 5034599"/>
                    <a:gd name="connsiteY41" fmla="*/ 1922900 h 6233883"/>
                    <a:gd name="connsiteX42" fmla="*/ 4925640 w 5034599"/>
                    <a:gd name="connsiteY42" fmla="*/ 1901301 h 6233883"/>
                    <a:gd name="connsiteX43" fmla="*/ 5020927 w 5034599"/>
                    <a:gd name="connsiteY43" fmla="*/ 1733907 h 6233883"/>
                    <a:gd name="connsiteX44" fmla="*/ 4887525 w 5034599"/>
                    <a:gd name="connsiteY44" fmla="*/ 1609712 h 6233883"/>
                    <a:gd name="connsiteX45" fmla="*/ 4728713 w 5034599"/>
                    <a:gd name="connsiteY45" fmla="*/ 1447719 h 6233883"/>
                    <a:gd name="connsiteX46" fmla="*/ 4639778 w 5034599"/>
                    <a:gd name="connsiteY46" fmla="*/ 1334323 h 6233883"/>
                    <a:gd name="connsiteX47" fmla="*/ 4569901 w 5034599"/>
                    <a:gd name="connsiteY47" fmla="*/ 1199329 h 6233883"/>
                    <a:gd name="connsiteX48" fmla="*/ 4493672 w 5034599"/>
                    <a:gd name="connsiteY48" fmla="*/ 1053535 h 6233883"/>
                    <a:gd name="connsiteX49" fmla="*/ 4423794 w 5034599"/>
                    <a:gd name="connsiteY49" fmla="*/ 929341 h 6233883"/>
                    <a:gd name="connsiteX50" fmla="*/ 4252279 w 5034599"/>
                    <a:gd name="connsiteY50" fmla="*/ 826744 h 6233883"/>
                    <a:gd name="connsiteX51" fmla="*/ 4182401 w 5034599"/>
                    <a:gd name="connsiteY51" fmla="*/ 702549 h 6233883"/>
                    <a:gd name="connsiteX52" fmla="*/ 3864777 w 5034599"/>
                    <a:gd name="connsiteY52" fmla="*/ 648551 h 6233883"/>
                    <a:gd name="connsiteX53" fmla="*/ 3934654 w 5034599"/>
                    <a:gd name="connsiteY53" fmla="*/ 405561 h 6233883"/>
                    <a:gd name="connsiteX54" fmla="*/ 3826662 w 5034599"/>
                    <a:gd name="connsiteY54" fmla="*/ 292166 h 6233883"/>
                    <a:gd name="connsiteX55" fmla="*/ 3756785 w 5034599"/>
                    <a:gd name="connsiteY55" fmla="*/ 346163 h 6233883"/>
                    <a:gd name="connsiteX56" fmla="*/ 3585268 w 5034599"/>
                    <a:gd name="connsiteY56" fmla="*/ 270566 h 6233883"/>
                    <a:gd name="connsiteX57" fmla="*/ 3553506 w 5034599"/>
                    <a:gd name="connsiteY57" fmla="*/ 340764 h 6233883"/>
                    <a:gd name="connsiteX58" fmla="*/ 3597973 w 5034599"/>
                    <a:gd name="connsiteY58" fmla="*/ 410961 h 6233883"/>
                    <a:gd name="connsiteX59" fmla="*/ 3502686 w 5034599"/>
                    <a:gd name="connsiteY59" fmla="*/ 454159 h 6233883"/>
                    <a:gd name="connsiteX60" fmla="*/ 3477276 w 5034599"/>
                    <a:gd name="connsiteY60" fmla="*/ 610753 h 6233883"/>
                    <a:gd name="connsiteX61" fmla="*/ 3655145 w 5034599"/>
                    <a:gd name="connsiteY61" fmla="*/ 659351 h 6233883"/>
                    <a:gd name="connsiteX62" fmla="*/ 3572563 w 5034599"/>
                    <a:gd name="connsiteY62" fmla="*/ 761947 h 6233883"/>
                    <a:gd name="connsiteX63" fmla="*/ 3318464 w 5034599"/>
                    <a:gd name="connsiteY63" fmla="*/ 745747 h 6233883"/>
                    <a:gd name="connsiteX64" fmla="*/ 3146947 w 5034599"/>
                    <a:gd name="connsiteY64" fmla="*/ 626952 h 6233883"/>
                    <a:gd name="connsiteX65" fmla="*/ 3096127 w 5034599"/>
                    <a:gd name="connsiteY65" fmla="*/ 540556 h 6233883"/>
                    <a:gd name="connsiteX66" fmla="*/ 2861086 w 5034599"/>
                    <a:gd name="connsiteY66" fmla="*/ 513557 h 6233883"/>
                    <a:gd name="connsiteX67" fmla="*/ 2816619 w 5034599"/>
                    <a:gd name="connsiteY67" fmla="*/ 400161 h 6233883"/>
                    <a:gd name="connsiteX68" fmla="*/ 2873791 w 5034599"/>
                    <a:gd name="connsiteY68" fmla="*/ 324564 h 6233883"/>
                    <a:gd name="connsiteX69" fmla="*/ 2861086 w 5034599"/>
                    <a:gd name="connsiteY69" fmla="*/ 216569 h 6233883"/>
                    <a:gd name="connsiteX70" fmla="*/ 2905553 w 5034599"/>
                    <a:gd name="connsiteY70" fmla="*/ 146373 h 6233883"/>
                    <a:gd name="connsiteX71" fmla="*/ 2708627 w 5034599"/>
                    <a:gd name="connsiteY71" fmla="*/ 65375 h 6233883"/>
                    <a:gd name="connsiteX72" fmla="*/ 2454528 w 5034599"/>
                    <a:gd name="connsiteY72" fmla="*/ 578 h 6233883"/>
                    <a:gd name="connsiteX73" fmla="*/ 2340183 w 5034599"/>
                    <a:gd name="connsiteY73" fmla="*/ 49176 h 6233883"/>
                    <a:gd name="connsiteX74" fmla="*/ 2268122 w 5034599"/>
                    <a:gd name="connsiteY74" fmla="*/ 581 h 6233883"/>
                    <a:gd name="connsiteX0" fmla="*/ 0 w 5300436"/>
                    <a:gd name="connsiteY0" fmla="*/ 6190757 h 6233883"/>
                    <a:gd name="connsiteX1" fmla="*/ 237513 w 5300436"/>
                    <a:gd name="connsiteY1" fmla="*/ 6199527 h 6233883"/>
                    <a:gd name="connsiteX2" fmla="*/ 402678 w 5300436"/>
                    <a:gd name="connsiteY2" fmla="*/ 6172528 h 6233883"/>
                    <a:gd name="connsiteX3" fmla="*/ 523375 w 5300436"/>
                    <a:gd name="connsiteY3" fmla="*/ 6123930 h 6233883"/>
                    <a:gd name="connsiteX4" fmla="*/ 542432 w 5300436"/>
                    <a:gd name="connsiteY4" fmla="*/ 5983536 h 6233883"/>
                    <a:gd name="connsiteX5" fmla="*/ 739359 w 5300436"/>
                    <a:gd name="connsiteY5" fmla="*/ 6005135 h 6233883"/>
                    <a:gd name="connsiteX6" fmla="*/ 936286 w 5300436"/>
                    <a:gd name="connsiteY6" fmla="*/ 5897139 h 6233883"/>
                    <a:gd name="connsiteX7" fmla="*/ 1120507 w 5300436"/>
                    <a:gd name="connsiteY7" fmla="*/ 5918738 h 6233883"/>
                    <a:gd name="connsiteX8" fmla="*/ 1272967 w 5300436"/>
                    <a:gd name="connsiteY8" fmla="*/ 6021334 h 6233883"/>
                    <a:gd name="connsiteX9" fmla="*/ 1330427 w 5300436"/>
                    <a:gd name="connsiteY9" fmla="*/ 5903519 h 6233883"/>
                    <a:gd name="connsiteX10" fmla="*/ 1535295 w 5300436"/>
                    <a:gd name="connsiteY10" fmla="*/ 5895420 h 6233883"/>
                    <a:gd name="connsiteX11" fmla="*/ 1543234 w 5300436"/>
                    <a:gd name="connsiteY11" fmla="*/ 5822521 h 6233883"/>
                    <a:gd name="connsiteX12" fmla="*/ 1806574 w 5300436"/>
                    <a:gd name="connsiteY12" fmla="*/ 5772943 h 6233883"/>
                    <a:gd name="connsiteX13" fmla="*/ 2092436 w 5300436"/>
                    <a:gd name="connsiteY13" fmla="*/ 5772943 h 6233883"/>
                    <a:gd name="connsiteX14" fmla="*/ 2219485 w 5300436"/>
                    <a:gd name="connsiteY14" fmla="*/ 5708146 h 6233883"/>
                    <a:gd name="connsiteX15" fmla="*/ 2467232 w 5300436"/>
                    <a:gd name="connsiteY15" fmla="*/ 5637949 h 6233883"/>
                    <a:gd name="connsiteX16" fmla="*/ 2657806 w 5300436"/>
                    <a:gd name="connsiteY16" fmla="*/ 5610950 h 6233883"/>
                    <a:gd name="connsiteX17" fmla="*/ 2842028 w 5300436"/>
                    <a:gd name="connsiteY17" fmla="*/ 5529953 h 6233883"/>
                    <a:gd name="connsiteX18" fmla="*/ 2981782 w 5300436"/>
                    <a:gd name="connsiteY18" fmla="*/ 5627150 h 6233883"/>
                    <a:gd name="connsiteX19" fmla="*/ 3019897 w 5300436"/>
                    <a:gd name="connsiteY19" fmla="*/ 5702747 h 6233883"/>
                    <a:gd name="connsiteX20" fmla="*/ 3312111 w 5300436"/>
                    <a:gd name="connsiteY20" fmla="*/ 5556953 h 6233883"/>
                    <a:gd name="connsiteX21" fmla="*/ 3623382 w 5300436"/>
                    <a:gd name="connsiteY21" fmla="*/ 5384160 h 6233883"/>
                    <a:gd name="connsiteX22" fmla="*/ 3909244 w 5300436"/>
                    <a:gd name="connsiteY22" fmla="*/ 5367960 h 6233883"/>
                    <a:gd name="connsiteX23" fmla="*/ 4010883 w 5300436"/>
                    <a:gd name="connsiteY23" fmla="*/ 5319362 h 6233883"/>
                    <a:gd name="connsiteX24" fmla="*/ 4233220 w 5300436"/>
                    <a:gd name="connsiteY24" fmla="*/ 5313963 h 6233883"/>
                    <a:gd name="connsiteX25" fmla="*/ 4455556 w 5300436"/>
                    <a:gd name="connsiteY25" fmla="*/ 5108771 h 6233883"/>
                    <a:gd name="connsiteX26" fmla="*/ 4341212 w 5300436"/>
                    <a:gd name="connsiteY26" fmla="*/ 4995376 h 6233883"/>
                    <a:gd name="connsiteX27" fmla="*/ 4480966 w 5300436"/>
                    <a:gd name="connsiteY27" fmla="*/ 4817183 h 6233883"/>
                    <a:gd name="connsiteX28" fmla="*/ 4480966 w 5300436"/>
                    <a:gd name="connsiteY28" fmla="*/ 4449998 h 6233883"/>
                    <a:gd name="connsiteX29" fmla="*/ 4417441 w 5300436"/>
                    <a:gd name="connsiteY29" fmla="*/ 4293404 h 6233883"/>
                    <a:gd name="connsiteX30" fmla="*/ 4417441 w 5300436"/>
                    <a:gd name="connsiteY30" fmla="*/ 4109811 h 6233883"/>
                    <a:gd name="connsiteX31" fmla="*/ 4239572 w 5300436"/>
                    <a:gd name="connsiteY31" fmla="*/ 3920819 h 6233883"/>
                    <a:gd name="connsiteX32" fmla="*/ 4125227 w 5300436"/>
                    <a:gd name="connsiteY32" fmla="*/ 3910019 h 6233883"/>
                    <a:gd name="connsiteX33" fmla="*/ 4150637 w 5300436"/>
                    <a:gd name="connsiteY33" fmla="*/ 3726427 h 6233883"/>
                    <a:gd name="connsiteX34" fmla="*/ 4201457 w 5300436"/>
                    <a:gd name="connsiteY34" fmla="*/ 3548234 h 6233883"/>
                    <a:gd name="connsiteX35" fmla="*/ 4296744 w 5300436"/>
                    <a:gd name="connsiteY35" fmla="*/ 3375441 h 6233883"/>
                    <a:gd name="connsiteX36" fmla="*/ 4353916 w 5300436"/>
                    <a:gd name="connsiteY36" fmla="*/ 3181049 h 6233883"/>
                    <a:gd name="connsiteX37" fmla="*/ 4385679 w 5300436"/>
                    <a:gd name="connsiteY37" fmla="*/ 3019055 h 6233883"/>
                    <a:gd name="connsiteX38" fmla="*/ 4411088 w 5300436"/>
                    <a:gd name="connsiteY38" fmla="*/ 2635671 h 6233883"/>
                    <a:gd name="connsiteX39" fmla="*/ 4633427 w 5300436"/>
                    <a:gd name="connsiteY39" fmla="*/ 2371082 h 6233883"/>
                    <a:gd name="connsiteX40" fmla="*/ 4601663 w 5300436"/>
                    <a:gd name="connsiteY40" fmla="*/ 2241488 h 6233883"/>
                    <a:gd name="connsiteX41" fmla="*/ 4709655 w 5300436"/>
                    <a:gd name="connsiteY41" fmla="*/ 1922900 h 6233883"/>
                    <a:gd name="connsiteX42" fmla="*/ 5300436 w 5300436"/>
                    <a:gd name="connsiteY42" fmla="*/ 2344084 h 6233883"/>
                    <a:gd name="connsiteX43" fmla="*/ 5020927 w 5300436"/>
                    <a:gd name="connsiteY43" fmla="*/ 1733907 h 6233883"/>
                    <a:gd name="connsiteX44" fmla="*/ 4887525 w 5300436"/>
                    <a:gd name="connsiteY44" fmla="*/ 1609712 h 6233883"/>
                    <a:gd name="connsiteX45" fmla="*/ 4728713 w 5300436"/>
                    <a:gd name="connsiteY45" fmla="*/ 1447719 h 6233883"/>
                    <a:gd name="connsiteX46" fmla="*/ 4639778 w 5300436"/>
                    <a:gd name="connsiteY46" fmla="*/ 1334323 h 6233883"/>
                    <a:gd name="connsiteX47" fmla="*/ 4569901 w 5300436"/>
                    <a:gd name="connsiteY47" fmla="*/ 1199329 h 6233883"/>
                    <a:gd name="connsiteX48" fmla="*/ 4493672 w 5300436"/>
                    <a:gd name="connsiteY48" fmla="*/ 1053535 h 6233883"/>
                    <a:gd name="connsiteX49" fmla="*/ 4423794 w 5300436"/>
                    <a:gd name="connsiteY49" fmla="*/ 929341 h 6233883"/>
                    <a:gd name="connsiteX50" fmla="*/ 4252279 w 5300436"/>
                    <a:gd name="connsiteY50" fmla="*/ 826744 h 6233883"/>
                    <a:gd name="connsiteX51" fmla="*/ 4182401 w 5300436"/>
                    <a:gd name="connsiteY51" fmla="*/ 702549 h 6233883"/>
                    <a:gd name="connsiteX52" fmla="*/ 3864777 w 5300436"/>
                    <a:gd name="connsiteY52" fmla="*/ 648551 h 6233883"/>
                    <a:gd name="connsiteX53" fmla="*/ 3934654 w 5300436"/>
                    <a:gd name="connsiteY53" fmla="*/ 405561 h 6233883"/>
                    <a:gd name="connsiteX54" fmla="*/ 3826662 w 5300436"/>
                    <a:gd name="connsiteY54" fmla="*/ 292166 h 6233883"/>
                    <a:gd name="connsiteX55" fmla="*/ 3756785 w 5300436"/>
                    <a:gd name="connsiteY55" fmla="*/ 346163 h 6233883"/>
                    <a:gd name="connsiteX56" fmla="*/ 3585268 w 5300436"/>
                    <a:gd name="connsiteY56" fmla="*/ 270566 h 6233883"/>
                    <a:gd name="connsiteX57" fmla="*/ 3553506 w 5300436"/>
                    <a:gd name="connsiteY57" fmla="*/ 340764 h 6233883"/>
                    <a:gd name="connsiteX58" fmla="*/ 3597973 w 5300436"/>
                    <a:gd name="connsiteY58" fmla="*/ 410961 h 6233883"/>
                    <a:gd name="connsiteX59" fmla="*/ 3502686 w 5300436"/>
                    <a:gd name="connsiteY59" fmla="*/ 454159 h 6233883"/>
                    <a:gd name="connsiteX60" fmla="*/ 3477276 w 5300436"/>
                    <a:gd name="connsiteY60" fmla="*/ 610753 h 6233883"/>
                    <a:gd name="connsiteX61" fmla="*/ 3655145 w 5300436"/>
                    <a:gd name="connsiteY61" fmla="*/ 659351 h 6233883"/>
                    <a:gd name="connsiteX62" fmla="*/ 3572563 w 5300436"/>
                    <a:gd name="connsiteY62" fmla="*/ 761947 h 6233883"/>
                    <a:gd name="connsiteX63" fmla="*/ 3318464 w 5300436"/>
                    <a:gd name="connsiteY63" fmla="*/ 745747 h 6233883"/>
                    <a:gd name="connsiteX64" fmla="*/ 3146947 w 5300436"/>
                    <a:gd name="connsiteY64" fmla="*/ 626952 h 6233883"/>
                    <a:gd name="connsiteX65" fmla="*/ 3096127 w 5300436"/>
                    <a:gd name="connsiteY65" fmla="*/ 540556 h 6233883"/>
                    <a:gd name="connsiteX66" fmla="*/ 2861086 w 5300436"/>
                    <a:gd name="connsiteY66" fmla="*/ 513557 h 6233883"/>
                    <a:gd name="connsiteX67" fmla="*/ 2816619 w 5300436"/>
                    <a:gd name="connsiteY67" fmla="*/ 400161 h 6233883"/>
                    <a:gd name="connsiteX68" fmla="*/ 2873791 w 5300436"/>
                    <a:gd name="connsiteY68" fmla="*/ 324564 h 6233883"/>
                    <a:gd name="connsiteX69" fmla="*/ 2861086 w 5300436"/>
                    <a:gd name="connsiteY69" fmla="*/ 216569 h 6233883"/>
                    <a:gd name="connsiteX70" fmla="*/ 2905553 w 5300436"/>
                    <a:gd name="connsiteY70" fmla="*/ 146373 h 6233883"/>
                    <a:gd name="connsiteX71" fmla="*/ 2708627 w 5300436"/>
                    <a:gd name="connsiteY71" fmla="*/ 65375 h 6233883"/>
                    <a:gd name="connsiteX72" fmla="*/ 2454528 w 5300436"/>
                    <a:gd name="connsiteY72" fmla="*/ 578 h 6233883"/>
                    <a:gd name="connsiteX73" fmla="*/ 2340183 w 5300436"/>
                    <a:gd name="connsiteY73" fmla="*/ 49176 h 6233883"/>
                    <a:gd name="connsiteX74" fmla="*/ 2268122 w 5300436"/>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93672 w 5034008"/>
                    <a:gd name="connsiteY48" fmla="*/ 1053535 h 6233883"/>
                    <a:gd name="connsiteX49" fmla="*/ 4423794 w 5034008"/>
                    <a:gd name="connsiteY49" fmla="*/ 929341 h 6233883"/>
                    <a:gd name="connsiteX50" fmla="*/ 4252279 w 5034008"/>
                    <a:gd name="connsiteY50" fmla="*/ 826744 h 6233883"/>
                    <a:gd name="connsiteX51" fmla="*/ 4182401 w 5034008"/>
                    <a:gd name="connsiteY51" fmla="*/ 702549 h 6233883"/>
                    <a:gd name="connsiteX52" fmla="*/ 3864777 w 5034008"/>
                    <a:gd name="connsiteY52" fmla="*/ 6485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77276 w 5034008"/>
                    <a:gd name="connsiteY60" fmla="*/ 610753 h 6233883"/>
                    <a:gd name="connsiteX61" fmla="*/ 3655145 w 5034008"/>
                    <a:gd name="connsiteY61" fmla="*/ 659351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93672 w 5034008"/>
                    <a:gd name="connsiteY48" fmla="*/ 1053535 h 6233883"/>
                    <a:gd name="connsiteX49" fmla="*/ 4423794 w 5034008"/>
                    <a:gd name="connsiteY49" fmla="*/ 929341 h 6233883"/>
                    <a:gd name="connsiteX50" fmla="*/ 4252279 w 5034008"/>
                    <a:gd name="connsiteY50" fmla="*/ 826744 h 6233883"/>
                    <a:gd name="connsiteX51" fmla="*/ 4182401 w 5034008"/>
                    <a:gd name="connsiteY51" fmla="*/ 702549 h 6233883"/>
                    <a:gd name="connsiteX52" fmla="*/ 3864777 w 5034008"/>
                    <a:gd name="connsiteY52" fmla="*/ 6485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77276 w 5034008"/>
                    <a:gd name="connsiteY60" fmla="*/ 610753 h 6233883"/>
                    <a:gd name="connsiteX61" fmla="*/ 3617031 w 5034008"/>
                    <a:gd name="connsiteY61" fmla="*/ 575654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93672 w 5034008"/>
                    <a:gd name="connsiteY48" fmla="*/ 1053535 h 6233883"/>
                    <a:gd name="connsiteX49" fmla="*/ 4423794 w 5034008"/>
                    <a:gd name="connsiteY49" fmla="*/ 929341 h 6233883"/>
                    <a:gd name="connsiteX50" fmla="*/ 4252279 w 5034008"/>
                    <a:gd name="connsiteY50" fmla="*/ 826744 h 6233883"/>
                    <a:gd name="connsiteX51" fmla="*/ 4182401 w 5034008"/>
                    <a:gd name="connsiteY51" fmla="*/ 702549 h 6233883"/>
                    <a:gd name="connsiteX52" fmla="*/ 3864777 w 5034008"/>
                    <a:gd name="connsiteY52" fmla="*/ 6485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55043 w 5034008"/>
                    <a:gd name="connsiteY60" fmla="*/ 608053 h 6233883"/>
                    <a:gd name="connsiteX61" fmla="*/ 3617031 w 5034008"/>
                    <a:gd name="connsiteY61" fmla="*/ 575654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93672 w 5034008"/>
                    <a:gd name="connsiteY48" fmla="*/ 1053535 h 6233883"/>
                    <a:gd name="connsiteX49" fmla="*/ 4423794 w 5034008"/>
                    <a:gd name="connsiteY49" fmla="*/ 929341 h 6233883"/>
                    <a:gd name="connsiteX50" fmla="*/ 4252279 w 5034008"/>
                    <a:gd name="connsiteY50" fmla="*/ 826744 h 6233883"/>
                    <a:gd name="connsiteX51" fmla="*/ 4182401 w 5034008"/>
                    <a:gd name="connsiteY51" fmla="*/ 702549 h 6233883"/>
                    <a:gd name="connsiteX52" fmla="*/ 3864777 w 5034008"/>
                    <a:gd name="connsiteY52" fmla="*/ 6485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80453 w 5034008"/>
                    <a:gd name="connsiteY60" fmla="*/ 581054 h 6233883"/>
                    <a:gd name="connsiteX61" fmla="*/ 3617031 w 5034008"/>
                    <a:gd name="connsiteY61" fmla="*/ 575654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423794 w 5034008"/>
                    <a:gd name="connsiteY49" fmla="*/ 929341 h 6233883"/>
                    <a:gd name="connsiteX50" fmla="*/ 4252279 w 5034008"/>
                    <a:gd name="connsiteY50" fmla="*/ 826744 h 6233883"/>
                    <a:gd name="connsiteX51" fmla="*/ 4182401 w 5034008"/>
                    <a:gd name="connsiteY51" fmla="*/ 702549 h 6233883"/>
                    <a:gd name="connsiteX52" fmla="*/ 3864777 w 5034008"/>
                    <a:gd name="connsiteY52" fmla="*/ 6485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80453 w 5034008"/>
                    <a:gd name="connsiteY60" fmla="*/ 581054 h 6233883"/>
                    <a:gd name="connsiteX61" fmla="*/ 3617031 w 5034008"/>
                    <a:gd name="connsiteY61" fmla="*/ 575654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258630 w 5034008"/>
                    <a:gd name="connsiteY49" fmla="*/ 1099434 h 6233883"/>
                    <a:gd name="connsiteX50" fmla="*/ 4252279 w 5034008"/>
                    <a:gd name="connsiteY50" fmla="*/ 826744 h 6233883"/>
                    <a:gd name="connsiteX51" fmla="*/ 4182401 w 5034008"/>
                    <a:gd name="connsiteY51" fmla="*/ 702549 h 6233883"/>
                    <a:gd name="connsiteX52" fmla="*/ 3864777 w 5034008"/>
                    <a:gd name="connsiteY52" fmla="*/ 6485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80453 w 5034008"/>
                    <a:gd name="connsiteY60" fmla="*/ 581054 h 6233883"/>
                    <a:gd name="connsiteX61" fmla="*/ 3617031 w 5034008"/>
                    <a:gd name="connsiteY61" fmla="*/ 575654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258630 w 5034008"/>
                    <a:gd name="connsiteY49" fmla="*/ 1099434 h 6233883"/>
                    <a:gd name="connsiteX50" fmla="*/ 4080762 w 5034008"/>
                    <a:gd name="connsiteY50" fmla="*/ 861843 h 6233883"/>
                    <a:gd name="connsiteX51" fmla="*/ 4182401 w 5034008"/>
                    <a:gd name="connsiteY51" fmla="*/ 702549 h 6233883"/>
                    <a:gd name="connsiteX52" fmla="*/ 3864777 w 5034008"/>
                    <a:gd name="connsiteY52" fmla="*/ 6485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80453 w 5034008"/>
                    <a:gd name="connsiteY60" fmla="*/ 581054 h 6233883"/>
                    <a:gd name="connsiteX61" fmla="*/ 3617031 w 5034008"/>
                    <a:gd name="connsiteY61" fmla="*/ 575654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258630 w 5034008"/>
                    <a:gd name="connsiteY49" fmla="*/ 1099434 h 6233883"/>
                    <a:gd name="connsiteX50" fmla="*/ 4080762 w 5034008"/>
                    <a:gd name="connsiteY50" fmla="*/ 861843 h 6233883"/>
                    <a:gd name="connsiteX51" fmla="*/ 4039471 w 5034008"/>
                    <a:gd name="connsiteY51" fmla="*/ 699849 h 6233883"/>
                    <a:gd name="connsiteX52" fmla="*/ 3864777 w 5034008"/>
                    <a:gd name="connsiteY52" fmla="*/ 6485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80453 w 5034008"/>
                    <a:gd name="connsiteY60" fmla="*/ 581054 h 6233883"/>
                    <a:gd name="connsiteX61" fmla="*/ 3617031 w 5034008"/>
                    <a:gd name="connsiteY61" fmla="*/ 575654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258630 w 5034008"/>
                    <a:gd name="connsiteY49" fmla="*/ 1099434 h 6233883"/>
                    <a:gd name="connsiteX50" fmla="*/ 4080762 w 5034008"/>
                    <a:gd name="connsiteY50" fmla="*/ 861843 h 6233883"/>
                    <a:gd name="connsiteX51" fmla="*/ 4039471 w 5034008"/>
                    <a:gd name="connsiteY51" fmla="*/ 699849 h 6233883"/>
                    <a:gd name="connsiteX52" fmla="*/ 3798076 w 5034008"/>
                    <a:gd name="connsiteY52" fmla="*/ 662051 h 6233883"/>
                    <a:gd name="connsiteX53" fmla="*/ 3934654 w 5034008"/>
                    <a:gd name="connsiteY53" fmla="*/ 405561 h 6233883"/>
                    <a:gd name="connsiteX54" fmla="*/ 3826662 w 5034008"/>
                    <a:gd name="connsiteY54" fmla="*/ 292166 h 6233883"/>
                    <a:gd name="connsiteX55" fmla="*/ 3756785 w 5034008"/>
                    <a:gd name="connsiteY55" fmla="*/ 346163 h 6233883"/>
                    <a:gd name="connsiteX56" fmla="*/ 3585268 w 5034008"/>
                    <a:gd name="connsiteY56" fmla="*/ 270566 h 6233883"/>
                    <a:gd name="connsiteX57" fmla="*/ 3553506 w 5034008"/>
                    <a:gd name="connsiteY57" fmla="*/ 340764 h 6233883"/>
                    <a:gd name="connsiteX58" fmla="*/ 3597973 w 5034008"/>
                    <a:gd name="connsiteY58" fmla="*/ 410961 h 6233883"/>
                    <a:gd name="connsiteX59" fmla="*/ 3502686 w 5034008"/>
                    <a:gd name="connsiteY59" fmla="*/ 454159 h 6233883"/>
                    <a:gd name="connsiteX60" fmla="*/ 3480453 w 5034008"/>
                    <a:gd name="connsiteY60" fmla="*/ 581054 h 6233883"/>
                    <a:gd name="connsiteX61" fmla="*/ 3617031 w 5034008"/>
                    <a:gd name="connsiteY61" fmla="*/ 575654 h 6233883"/>
                    <a:gd name="connsiteX62" fmla="*/ 3572563 w 5034008"/>
                    <a:gd name="connsiteY62" fmla="*/ 761947 h 6233883"/>
                    <a:gd name="connsiteX63" fmla="*/ 3318464 w 5034008"/>
                    <a:gd name="connsiteY63" fmla="*/ 745747 h 6233883"/>
                    <a:gd name="connsiteX64" fmla="*/ 3146947 w 5034008"/>
                    <a:gd name="connsiteY64" fmla="*/ 626952 h 6233883"/>
                    <a:gd name="connsiteX65" fmla="*/ 3096127 w 5034008"/>
                    <a:gd name="connsiteY65" fmla="*/ 540556 h 6233883"/>
                    <a:gd name="connsiteX66" fmla="*/ 2861086 w 5034008"/>
                    <a:gd name="connsiteY66" fmla="*/ 513557 h 6233883"/>
                    <a:gd name="connsiteX67" fmla="*/ 2816619 w 5034008"/>
                    <a:gd name="connsiteY67" fmla="*/ 400161 h 6233883"/>
                    <a:gd name="connsiteX68" fmla="*/ 2873791 w 5034008"/>
                    <a:gd name="connsiteY68" fmla="*/ 324564 h 6233883"/>
                    <a:gd name="connsiteX69" fmla="*/ 2861086 w 5034008"/>
                    <a:gd name="connsiteY69" fmla="*/ 216569 h 6233883"/>
                    <a:gd name="connsiteX70" fmla="*/ 2905553 w 5034008"/>
                    <a:gd name="connsiteY70" fmla="*/ 146373 h 6233883"/>
                    <a:gd name="connsiteX71" fmla="*/ 2708627 w 5034008"/>
                    <a:gd name="connsiteY71" fmla="*/ 65375 h 6233883"/>
                    <a:gd name="connsiteX72" fmla="*/ 2454528 w 5034008"/>
                    <a:gd name="connsiteY72" fmla="*/ 578 h 6233883"/>
                    <a:gd name="connsiteX73" fmla="*/ 2340183 w 5034008"/>
                    <a:gd name="connsiteY73" fmla="*/ 49176 h 6233883"/>
                    <a:gd name="connsiteX74" fmla="*/ 2268122 w 5034008"/>
                    <a:gd name="connsiteY74"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258630 w 5034008"/>
                    <a:gd name="connsiteY49" fmla="*/ 1099434 h 6233883"/>
                    <a:gd name="connsiteX50" fmla="*/ 4080762 w 5034008"/>
                    <a:gd name="connsiteY50" fmla="*/ 861843 h 6233883"/>
                    <a:gd name="connsiteX51" fmla="*/ 4039471 w 5034008"/>
                    <a:gd name="connsiteY51" fmla="*/ 699849 h 6233883"/>
                    <a:gd name="connsiteX52" fmla="*/ 3798076 w 5034008"/>
                    <a:gd name="connsiteY52" fmla="*/ 662051 h 6233883"/>
                    <a:gd name="connsiteX53" fmla="*/ 3852070 w 5034008"/>
                    <a:gd name="connsiteY53" fmla="*/ 535156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258630 w 5034008"/>
                    <a:gd name="connsiteY49" fmla="*/ 1099434 h 6233883"/>
                    <a:gd name="connsiteX50" fmla="*/ 4080762 w 5034008"/>
                    <a:gd name="connsiteY50" fmla="*/ 861843 h 6233883"/>
                    <a:gd name="connsiteX51" fmla="*/ 4039471 w 5034008"/>
                    <a:gd name="connsiteY51" fmla="*/ 699849 h 6233883"/>
                    <a:gd name="connsiteX52" fmla="*/ 3798076 w 5034008"/>
                    <a:gd name="connsiteY52" fmla="*/ 662051 h 6233883"/>
                    <a:gd name="connsiteX53" fmla="*/ 3867951 w 5034008"/>
                    <a:gd name="connsiteY53" fmla="*/ 559455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258630 w 5034008"/>
                    <a:gd name="connsiteY49" fmla="*/ 1099434 h 6233883"/>
                    <a:gd name="connsiteX50" fmla="*/ 4080762 w 5034008"/>
                    <a:gd name="connsiteY50" fmla="*/ 861843 h 6233883"/>
                    <a:gd name="connsiteX51" fmla="*/ 4150639 w 5034008"/>
                    <a:gd name="connsiteY51" fmla="*/ 664751 h 6233883"/>
                    <a:gd name="connsiteX52" fmla="*/ 3798076 w 5034008"/>
                    <a:gd name="connsiteY52" fmla="*/ 662051 h 6233883"/>
                    <a:gd name="connsiteX53" fmla="*/ 3867951 w 5034008"/>
                    <a:gd name="connsiteY53" fmla="*/ 559455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258630 w 5034008"/>
                    <a:gd name="connsiteY49" fmla="*/ 1099434 h 6233883"/>
                    <a:gd name="connsiteX50" fmla="*/ 4204635 w 5034008"/>
                    <a:gd name="connsiteY50" fmla="*/ 815944 h 6233883"/>
                    <a:gd name="connsiteX51" fmla="*/ 4150639 w 5034008"/>
                    <a:gd name="connsiteY51" fmla="*/ 664751 h 6233883"/>
                    <a:gd name="connsiteX52" fmla="*/ 3798076 w 5034008"/>
                    <a:gd name="connsiteY52" fmla="*/ 662051 h 6233883"/>
                    <a:gd name="connsiteX53" fmla="*/ 3867951 w 5034008"/>
                    <a:gd name="connsiteY53" fmla="*/ 559455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69901 w 5034008"/>
                    <a:gd name="connsiteY47" fmla="*/ 1199329 h 6233883"/>
                    <a:gd name="connsiteX48" fmla="*/ 4477791 w 5034008"/>
                    <a:gd name="connsiteY48" fmla="*/ 1139931 h 6233883"/>
                    <a:gd name="connsiteX49" fmla="*/ 4465086 w 5034008"/>
                    <a:gd name="connsiteY49" fmla="*/ 977939 h 6233883"/>
                    <a:gd name="connsiteX50" fmla="*/ 4204635 w 5034008"/>
                    <a:gd name="connsiteY50" fmla="*/ 815944 h 6233883"/>
                    <a:gd name="connsiteX51" fmla="*/ 4150639 w 5034008"/>
                    <a:gd name="connsiteY51" fmla="*/ 664751 h 6233883"/>
                    <a:gd name="connsiteX52" fmla="*/ 3798076 w 5034008"/>
                    <a:gd name="connsiteY52" fmla="*/ 662051 h 6233883"/>
                    <a:gd name="connsiteX53" fmla="*/ 3867951 w 5034008"/>
                    <a:gd name="connsiteY53" fmla="*/ 559455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9778 w 5034008"/>
                    <a:gd name="connsiteY46" fmla="*/ 1334323 h 6233883"/>
                    <a:gd name="connsiteX47" fmla="*/ 4550844 w 5034008"/>
                    <a:gd name="connsiteY47" fmla="*/ 1223628 h 6233883"/>
                    <a:gd name="connsiteX48" fmla="*/ 4477791 w 5034008"/>
                    <a:gd name="connsiteY48" fmla="*/ 1139931 h 6233883"/>
                    <a:gd name="connsiteX49" fmla="*/ 4465086 w 5034008"/>
                    <a:gd name="connsiteY49" fmla="*/ 977939 h 6233883"/>
                    <a:gd name="connsiteX50" fmla="*/ 4204635 w 5034008"/>
                    <a:gd name="connsiteY50" fmla="*/ 815944 h 6233883"/>
                    <a:gd name="connsiteX51" fmla="*/ 4150639 w 5034008"/>
                    <a:gd name="connsiteY51" fmla="*/ 664751 h 6233883"/>
                    <a:gd name="connsiteX52" fmla="*/ 3798076 w 5034008"/>
                    <a:gd name="connsiteY52" fmla="*/ 662051 h 6233883"/>
                    <a:gd name="connsiteX53" fmla="*/ 3867951 w 5034008"/>
                    <a:gd name="connsiteY53" fmla="*/ 559455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55660 w 5034008"/>
                    <a:gd name="connsiteY46" fmla="*/ 1320823 h 6233883"/>
                    <a:gd name="connsiteX47" fmla="*/ 4550844 w 5034008"/>
                    <a:gd name="connsiteY47" fmla="*/ 1223628 h 6233883"/>
                    <a:gd name="connsiteX48" fmla="*/ 4477791 w 5034008"/>
                    <a:gd name="connsiteY48" fmla="*/ 1139931 h 6233883"/>
                    <a:gd name="connsiteX49" fmla="*/ 4465086 w 5034008"/>
                    <a:gd name="connsiteY49" fmla="*/ 977939 h 6233883"/>
                    <a:gd name="connsiteX50" fmla="*/ 4204635 w 5034008"/>
                    <a:gd name="connsiteY50" fmla="*/ 815944 h 6233883"/>
                    <a:gd name="connsiteX51" fmla="*/ 4150639 w 5034008"/>
                    <a:gd name="connsiteY51" fmla="*/ 664751 h 6233883"/>
                    <a:gd name="connsiteX52" fmla="*/ 3798076 w 5034008"/>
                    <a:gd name="connsiteY52" fmla="*/ 662051 h 6233883"/>
                    <a:gd name="connsiteX53" fmla="*/ 3867951 w 5034008"/>
                    <a:gd name="connsiteY53" fmla="*/ 559455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55660 w 5034008"/>
                    <a:gd name="connsiteY46" fmla="*/ 1320823 h 6233883"/>
                    <a:gd name="connsiteX47" fmla="*/ 4550844 w 5034008"/>
                    <a:gd name="connsiteY47" fmla="*/ 1223628 h 6233883"/>
                    <a:gd name="connsiteX48" fmla="*/ 4477791 w 5034008"/>
                    <a:gd name="connsiteY48" fmla="*/ 1139931 h 6233883"/>
                    <a:gd name="connsiteX49" fmla="*/ 4465086 w 5034008"/>
                    <a:gd name="connsiteY49" fmla="*/ 977939 h 6233883"/>
                    <a:gd name="connsiteX50" fmla="*/ 4204635 w 5034008"/>
                    <a:gd name="connsiteY50" fmla="*/ 815944 h 6233883"/>
                    <a:gd name="connsiteX51" fmla="*/ 4150639 w 5034008"/>
                    <a:gd name="connsiteY51" fmla="*/ 664751 h 6233883"/>
                    <a:gd name="connsiteX52" fmla="*/ 3798076 w 5034008"/>
                    <a:gd name="connsiteY52" fmla="*/ 662051 h 6233883"/>
                    <a:gd name="connsiteX53" fmla="*/ 3867951 w 5034008"/>
                    <a:gd name="connsiteY53" fmla="*/ 559455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9655 w 5034008"/>
                    <a:gd name="connsiteY41" fmla="*/ 1922900 h 6233883"/>
                    <a:gd name="connsiteX42" fmla="*/ 4912935 w 5034008"/>
                    <a:gd name="connsiteY42" fmla="*/ 1976899 h 6233883"/>
                    <a:gd name="connsiteX43" fmla="*/ 5020927 w 5034008"/>
                    <a:gd name="connsiteY43" fmla="*/ 1733907 h 6233883"/>
                    <a:gd name="connsiteX44" fmla="*/ 4887525 w 5034008"/>
                    <a:gd name="connsiteY44" fmla="*/ 1609712 h 6233883"/>
                    <a:gd name="connsiteX45" fmla="*/ 4728713 w 5034008"/>
                    <a:gd name="connsiteY45" fmla="*/ 1447719 h 6233883"/>
                    <a:gd name="connsiteX46" fmla="*/ 4630250 w 5034008"/>
                    <a:gd name="connsiteY46" fmla="*/ 1320823 h 6233883"/>
                    <a:gd name="connsiteX47" fmla="*/ 4550844 w 5034008"/>
                    <a:gd name="connsiteY47" fmla="*/ 1223628 h 6233883"/>
                    <a:gd name="connsiteX48" fmla="*/ 4477791 w 5034008"/>
                    <a:gd name="connsiteY48" fmla="*/ 1139931 h 6233883"/>
                    <a:gd name="connsiteX49" fmla="*/ 4465086 w 5034008"/>
                    <a:gd name="connsiteY49" fmla="*/ 977939 h 6233883"/>
                    <a:gd name="connsiteX50" fmla="*/ 4204635 w 5034008"/>
                    <a:gd name="connsiteY50" fmla="*/ 815944 h 6233883"/>
                    <a:gd name="connsiteX51" fmla="*/ 4150639 w 5034008"/>
                    <a:gd name="connsiteY51" fmla="*/ 664751 h 6233883"/>
                    <a:gd name="connsiteX52" fmla="*/ 3798076 w 5034008"/>
                    <a:gd name="connsiteY52" fmla="*/ 662051 h 6233883"/>
                    <a:gd name="connsiteX53" fmla="*/ 3867951 w 5034008"/>
                    <a:gd name="connsiteY53" fmla="*/ 559455 h 6233883"/>
                    <a:gd name="connsiteX54" fmla="*/ 3934654 w 5034008"/>
                    <a:gd name="connsiteY54" fmla="*/ 405561 h 6233883"/>
                    <a:gd name="connsiteX55" fmla="*/ 3826662 w 5034008"/>
                    <a:gd name="connsiteY55" fmla="*/ 292166 h 6233883"/>
                    <a:gd name="connsiteX56" fmla="*/ 3756785 w 5034008"/>
                    <a:gd name="connsiteY56" fmla="*/ 346163 h 6233883"/>
                    <a:gd name="connsiteX57" fmla="*/ 3585268 w 5034008"/>
                    <a:gd name="connsiteY57" fmla="*/ 270566 h 6233883"/>
                    <a:gd name="connsiteX58" fmla="*/ 3553506 w 5034008"/>
                    <a:gd name="connsiteY58" fmla="*/ 340764 h 6233883"/>
                    <a:gd name="connsiteX59" fmla="*/ 3597973 w 5034008"/>
                    <a:gd name="connsiteY59" fmla="*/ 410961 h 6233883"/>
                    <a:gd name="connsiteX60" fmla="*/ 3502686 w 5034008"/>
                    <a:gd name="connsiteY60" fmla="*/ 454159 h 6233883"/>
                    <a:gd name="connsiteX61" fmla="*/ 3480453 w 5034008"/>
                    <a:gd name="connsiteY61" fmla="*/ 581054 h 6233883"/>
                    <a:gd name="connsiteX62" fmla="*/ 3617031 w 5034008"/>
                    <a:gd name="connsiteY62" fmla="*/ 575654 h 6233883"/>
                    <a:gd name="connsiteX63" fmla="*/ 3572563 w 5034008"/>
                    <a:gd name="connsiteY63" fmla="*/ 761947 h 6233883"/>
                    <a:gd name="connsiteX64" fmla="*/ 3318464 w 5034008"/>
                    <a:gd name="connsiteY64" fmla="*/ 745747 h 6233883"/>
                    <a:gd name="connsiteX65" fmla="*/ 3146947 w 5034008"/>
                    <a:gd name="connsiteY65" fmla="*/ 626952 h 6233883"/>
                    <a:gd name="connsiteX66" fmla="*/ 3096127 w 5034008"/>
                    <a:gd name="connsiteY66" fmla="*/ 540556 h 6233883"/>
                    <a:gd name="connsiteX67" fmla="*/ 2861086 w 5034008"/>
                    <a:gd name="connsiteY67" fmla="*/ 513557 h 6233883"/>
                    <a:gd name="connsiteX68" fmla="*/ 2816619 w 5034008"/>
                    <a:gd name="connsiteY68" fmla="*/ 400161 h 6233883"/>
                    <a:gd name="connsiteX69" fmla="*/ 2873791 w 5034008"/>
                    <a:gd name="connsiteY69" fmla="*/ 324564 h 6233883"/>
                    <a:gd name="connsiteX70" fmla="*/ 2861086 w 5034008"/>
                    <a:gd name="connsiteY70" fmla="*/ 216569 h 6233883"/>
                    <a:gd name="connsiteX71" fmla="*/ 2905553 w 5034008"/>
                    <a:gd name="connsiteY71" fmla="*/ 146373 h 6233883"/>
                    <a:gd name="connsiteX72" fmla="*/ 2708627 w 5034008"/>
                    <a:gd name="connsiteY72" fmla="*/ 65375 h 6233883"/>
                    <a:gd name="connsiteX73" fmla="*/ 2454528 w 5034008"/>
                    <a:gd name="connsiteY73" fmla="*/ 578 h 6233883"/>
                    <a:gd name="connsiteX74" fmla="*/ 2340183 w 5034008"/>
                    <a:gd name="connsiteY74" fmla="*/ 49176 h 6233883"/>
                    <a:gd name="connsiteX75" fmla="*/ 2268122 w 5034008"/>
                    <a:gd name="connsiteY75"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655658 w 5034008"/>
                    <a:gd name="connsiteY41" fmla="*/ 2068694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01457 w 5034008"/>
                    <a:gd name="connsiteY34" fmla="*/ 3548234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0125 w 5034008"/>
                    <a:gd name="connsiteY41" fmla="*/ 2160490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150637 w 5034008"/>
                    <a:gd name="connsiteY33" fmla="*/ 3726427 h 6233883"/>
                    <a:gd name="connsiteX34" fmla="*/ 4264982 w 5034008"/>
                    <a:gd name="connsiteY34" fmla="*/ 3478037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0125 w 5034008"/>
                    <a:gd name="connsiteY41" fmla="*/ 2160490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125227 w 5034008"/>
                    <a:gd name="connsiteY32" fmla="*/ 3910019 h 6233883"/>
                    <a:gd name="connsiteX33" fmla="*/ 4417441 w 5034008"/>
                    <a:gd name="connsiteY33" fmla="*/ 3537434 h 6233883"/>
                    <a:gd name="connsiteX34" fmla="*/ 4264982 w 5034008"/>
                    <a:gd name="connsiteY34" fmla="*/ 3478037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0125 w 5034008"/>
                    <a:gd name="connsiteY41" fmla="*/ 2160490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20819 h 6233883"/>
                    <a:gd name="connsiteX32" fmla="*/ 4277687 w 5034008"/>
                    <a:gd name="connsiteY32" fmla="*/ 3775025 h 6233883"/>
                    <a:gd name="connsiteX33" fmla="*/ 4417441 w 5034008"/>
                    <a:gd name="connsiteY33" fmla="*/ 3537434 h 6233883"/>
                    <a:gd name="connsiteX34" fmla="*/ 4264982 w 5034008"/>
                    <a:gd name="connsiteY34" fmla="*/ 3478037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0125 w 5034008"/>
                    <a:gd name="connsiteY41" fmla="*/ 2160490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45924 w 5034008"/>
                    <a:gd name="connsiteY31" fmla="*/ 4007215 h 6233883"/>
                    <a:gd name="connsiteX32" fmla="*/ 4277687 w 5034008"/>
                    <a:gd name="connsiteY32" fmla="*/ 3775025 h 6233883"/>
                    <a:gd name="connsiteX33" fmla="*/ 4417441 w 5034008"/>
                    <a:gd name="connsiteY33" fmla="*/ 3537434 h 6233883"/>
                    <a:gd name="connsiteX34" fmla="*/ 4264982 w 5034008"/>
                    <a:gd name="connsiteY34" fmla="*/ 3478037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0125 w 5034008"/>
                    <a:gd name="connsiteY41" fmla="*/ 2160490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85616 h 6233883"/>
                    <a:gd name="connsiteX32" fmla="*/ 4277687 w 5034008"/>
                    <a:gd name="connsiteY32" fmla="*/ 3775025 h 6233883"/>
                    <a:gd name="connsiteX33" fmla="*/ 4417441 w 5034008"/>
                    <a:gd name="connsiteY33" fmla="*/ 3537434 h 6233883"/>
                    <a:gd name="connsiteX34" fmla="*/ 4264982 w 5034008"/>
                    <a:gd name="connsiteY34" fmla="*/ 3478037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0125 w 5034008"/>
                    <a:gd name="connsiteY41" fmla="*/ 2160490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85616 h 6233883"/>
                    <a:gd name="connsiteX32" fmla="*/ 4277687 w 5034008"/>
                    <a:gd name="connsiteY32" fmla="*/ 3775025 h 6233883"/>
                    <a:gd name="connsiteX33" fmla="*/ 4461908 w 5034008"/>
                    <a:gd name="connsiteY33" fmla="*/ 3607631 h 6233883"/>
                    <a:gd name="connsiteX34" fmla="*/ 4264982 w 5034008"/>
                    <a:gd name="connsiteY34" fmla="*/ 3478037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0125 w 5034008"/>
                    <a:gd name="connsiteY41" fmla="*/ 2160490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39572 w 5034008"/>
                    <a:gd name="connsiteY31" fmla="*/ 3985616 h 6233883"/>
                    <a:gd name="connsiteX32" fmla="*/ 4277687 w 5034008"/>
                    <a:gd name="connsiteY32" fmla="*/ 3775025 h 6233883"/>
                    <a:gd name="connsiteX33" fmla="*/ 4461908 w 5034008"/>
                    <a:gd name="connsiteY33" fmla="*/ 3607631 h 6233883"/>
                    <a:gd name="connsiteX34" fmla="*/ 4264982 w 5034008"/>
                    <a:gd name="connsiteY34" fmla="*/ 3478037 h 6233883"/>
                    <a:gd name="connsiteX35" fmla="*/ 4296744 w 5034008"/>
                    <a:gd name="connsiteY35" fmla="*/ 3375441 h 6233883"/>
                    <a:gd name="connsiteX36" fmla="*/ 4353916 w 5034008"/>
                    <a:gd name="connsiteY36" fmla="*/ 3181049 h 6233883"/>
                    <a:gd name="connsiteX37" fmla="*/ 4385679 w 5034008"/>
                    <a:gd name="connsiteY37" fmla="*/ 3019055 h 6233883"/>
                    <a:gd name="connsiteX38" fmla="*/ 4411088 w 5034008"/>
                    <a:gd name="connsiteY38" fmla="*/ 2635671 h 6233883"/>
                    <a:gd name="connsiteX39" fmla="*/ 4633427 w 5034008"/>
                    <a:gd name="connsiteY39" fmla="*/ 2371082 h 6233883"/>
                    <a:gd name="connsiteX40" fmla="*/ 4601663 w 5034008"/>
                    <a:gd name="connsiteY40" fmla="*/ 2241488 h 6233883"/>
                    <a:gd name="connsiteX41" fmla="*/ 4700125 w 5034008"/>
                    <a:gd name="connsiteY41" fmla="*/ 2160490 h 6233883"/>
                    <a:gd name="connsiteX42" fmla="*/ 4709655 w 5034008"/>
                    <a:gd name="connsiteY42" fmla="*/ 1922900 h 6233883"/>
                    <a:gd name="connsiteX43" fmla="*/ 4912935 w 5034008"/>
                    <a:gd name="connsiteY43" fmla="*/ 1976899 h 6233883"/>
                    <a:gd name="connsiteX44" fmla="*/ 5020927 w 5034008"/>
                    <a:gd name="connsiteY44" fmla="*/ 1733907 h 6233883"/>
                    <a:gd name="connsiteX45" fmla="*/ 4887525 w 5034008"/>
                    <a:gd name="connsiteY45" fmla="*/ 1609712 h 6233883"/>
                    <a:gd name="connsiteX46" fmla="*/ 4728713 w 5034008"/>
                    <a:gd name="connsiteY46" fmla="*/ 1447719 h 6233883"/>
                    <a:gd name="connsiteX47" fmla="*/ 4630250 w 5034008"/>
                    <a:gd name="connsiteY47" fmla="*/ 1320823 h 6233883"/>
                    <a:gd name="connsiteX48" fmla="*/ 4550844 w 5034008"/>
                    <a:gd name="connsiteY48" fmla="*/ 1223628 h 6233883"/>
                    <a:gd name="connsiteX49" fmla="*/ 4477791 w 5034008"/>
                    <a:gd name="connsiteY49" fmla="*/ 1139931 h 6233883"/>
                    <a:gd name="connsiteX50" fmla="*/ 4465086 w 5034008"/>
                    <a:gd name="connsiteY50" fmla="*/ 977939 h 6233883"/>
                    <a:gd name="connsiteX51" fmla="*/ 4204635 w 5034008"/>
                    <a:gd name="connsiteY51" fmla="*/ 815944 h 6233883"/>
                    <a:gd name="connsiteX52" fmla="*/ 4150639 w 5034008"/>
                    <a:gd name="connsiteY52" fmla="*/ 664751 h 6233883"/>
                    <a:gd name="connsiteX53" fmla="*/ 3798076 w 5034008"/>
                    <a:gd name="connsiteY53" fmla="*/ 662051 h 6233883"/>
                    <a:gd name="connsiteX54" fmla="*/ 3867951 w 5034008"/>
                    <a:gd name="connsiteY54" fmla="*/ 559455 h 6233883"/>
                    <a:gd name="connsiteX55" fmla="*/ 3934654 w 5034008"/>
                    <a:gd name="connsiteY55" fmla="*/ 405561 h 6233883"/>
                    <a:gd name="connsiteX56" fmla="*/ 3826662 w 5034008"/>
                    <a:gd name="connsiteY56" fmla="*/ 292166 h 6233883"/>
                    <a:gd name="connsiteX57" fmla="*/ 3756785 w 5034008"/>
                    <a:gd name="connsiteY57" fmla="*/ 346163 h 6233883"/>
                    <a:gd name="connsiteX58" fmla="*/ 3585268 w 5034008"/>
                    <a:gd name="connsiteY58" fmla="*/ 270566 h 6233883"/>
                    <a:gd name="connsiteX59" fmla="*/ 3553506 w 5034008"/>
                    <a:gd name="connsiteY59" fmla="*/ 340764 h 6233883"/>
                    <a:gd name="connsiteX60" fmla="*/ 3597973 w 5034008"/>
                    <a:gd name="connsiteY60" fmla="*/ 410961 h 6233883"/>
                    <a:gd name="connsiteX61" fmla="*/ 3502686 w 5034008"/>
                    <a:gd name="connsiteY61" fmla="*/ 454159 h 6233883"/>
                    <a:gd name="connsiteX62" fmla="*/ 3480453 w 5034008"/>
                    <a:gd name="connsiteY62" fmla="*/ 581054 h 6233883"/>
                    <a:gd name="connsiteX63" fmla="*/ 3617031 w 5034008"/>
                    <a:gd name="connsiteY63" fmla="*/ 575654 h 6233883"/>
                    <a:gd name="connsiteX64" fmla="*/ 3572563 w 5034008"/>
                    <a:gd name="connsiteY64" fmla="*/ 761947 h 6233883"/>
                    <a:gd name="connsiteX65" fmla="*/ 3318464 w 5034008"/>
                    <a:gd name="connsiteY65" fmla="*/ 745747 h 6233883"/>
                    <a:gd name="connsiteX66" fmla="*/ 3146947 w 5034008"/>
                    <a:gd name="connsiteY66" fmla="*/ 626952 h 6233883"/>
                    <a:gd name="connsiteX67" fmla="*/ 3096127 w 5034008"/>
                    <a:gd name="connsiteY67" fmla="*/ 540556 h 6233883"/>
                    <a:gd name="connsiteX68" fmla="*/ 2861086 w 5034008"/>
                    <a:gd name="connsiteY68" fmla="*/ 513557 h 6233883"/>
                    <a:gd name="connsiteX69" fmla="*/ 2816619 w 5034008"/>
                    <a:gd name="connsiteY69" fmla="*/ 400161 h 6233883"/>
                    <a:gd name="connsiteX70" fmla="*/ 2873791 w 5034008"/>
                    <a:gd name="connsiteY70" fmla="*/ 324564 h 6233883"/>
                    <a:gd name="connsiteX71" fmla="*/ 2861086 w 5034008"/>
                    <a:gd name="connsiteY71" fmla="*/ 216569 h 6233883"/>
                    <a:gd name="connsiteX72" fmla="*/ 2905553 w 5034008"/>
                    <a:gd name="connsiteY72" fmla="*/ 146373 h 6233883"/>
                    <a:gd name="connsiteX73" fmla="*/ 2708627 w 5034008"/>
                    <a:gd name="connsiteY73" fmla="*/ 65375 h 6233883"/>
                    <a:gd name="connsiteX74" fmla="*/ 2454528 w 5034008"/>
                    <a:gd name="connsiteY74" fmla="*/ 578 h 6233883"/>
                    <a:gd name="connsiteX75" fmla="*/ 2340183 w 5034008"/>
                    <a:gd name="connsiteY75" fmla="*/ 49176 h 6233883"/>
                    <a:gd name="connsiteX76" fmla="*/ 2268122 w 5034008"/>
                    <a:gd name="connsiteY76"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322153 w 5034008"/>
                    <a:gd name="connsiteY31" fmla="*/ 4034214 h 6233883"/>
                    <a:gd name="connsiteX32" fmla="*/ 4239572 w 5034008"/>
                    <a:gd name="connsiteY32" fmla="*/ 3985616 h 6233883"/>
                    <a:gd name="connsiteX33" fmla="*/ 4277687 w 5034008"/>
                    <a:gd name="connsiteY33" fmla="*/ 3775025 h 6233883"/>
                    <a:gd name="connsiteX34" fmla="*/ 4461908 w 5034008"/>
                    <a:gd name="connsiteY34" fmla="*/ 3607631 h 6233883"/>
                    <a:gd name="connsiteX35" fmla="*/ 4264982 w 5034008"/>
                    <a:gd name="connsiteY35" fmla="*/ 3478037 h 6233883"/>
                    <a:gd name="connsiteX36" fmla="*/ 4296744 w 5034008"/>
                    <a:gd name="connsiteY36" fmla="*/ 3375441 h 6233883"/>
                    <a:gd name="connsiteX37" fmla="*/ 4353916 w 5034008"/>
                    <a:gd name="connsiteY37" fmla="*/ 3181049 h 6233883"/>
                    <a:gd name="connsiteX38" fmla="*/ 4385679 w 5034008"/>
                    <a:gd name="connsiteY38" fmla="*/ 3019055 h 6233883"/>
                    <a:gd name="connsiteX39" fmla="*/ 4411088 w 5034008"/>
                    <a:gd name="connsiteY39" fmla="*/ 2635671 h 6233883"/>
                    <a:gd name="connsiteX40" fmla="*/ 4633427 w 5034008"/>
                    <a:gd name="connsiteY40" fmla="*/ 2371082 h 6233883"/>
                    <a:gd name="connsiteX41" fmla="*/ 4601663 w 5034008"/>
                    <a:gd name="connsiteY41" fmla="*/ 2241488 h 6233883"/>
                    <a:gd name="connsiteX42" fmla="*/ 4700125 w 5034008"/>
                    <a:gd name="connsiteY42" fmla="*/ 2160490 h 6233883"/>
                    <a:gd name="connsiteX43" fmla="*/ 4709655 w 5034008"/>
                    <a:gd name="connsiteY43" fmla="*/ 1922900 h 6233883"/>
                    <a:gd name="connsiteX44" fmla="*/ 4912935 w 5034008"/>
                    <a:gd name="connsiteY44" fmla="*/ 1976899 h 6233883"/>
                    <a:gd name="connsiteX45" fmla="*/ 5020927 w 5034008"/>
                    <a:gd name="connsiteY45" fmla="*/ 1733907 h 6233883"/>
                    <a:gd name="connsiteX46" fmla="*/ 4887525 w 5034008"/>
                    <a:gd name="connsiteY46" fmla="*/ 1609712 h 6233883"/>
                    <a:gd name="connsiteX47" fmla="*/ 4728713 w 5034008"/>
                    <a:gd name="connsiteY47" fmla="*/ 1447719 h 6233883"/>
                    <a:gd name="connsiteX48" fmla="*/ 4630250 w 5034008"/>
                    <a:gd name="connsiteY48" fmla="*/ 1320823 h 6233883"/>
                    <a:gd name="connsiteX49" fmla="*/ 4550844 w 5034008"/>
                    <a:gd name="connsiteY49" fmla="*/ 1223628 h 6233883"/>
                    <a:gd name="connsiteX50" fmla="*/ 4477791 w 5034008"/>
                    <a:gd name="connsiteY50" fmla="*/ 1139931 h 6233883"/>
                    <a:gd name="connsiteX51" fmla="*/ 4465086 w 5034008"/>
                    <a:gd name="connsiteY51" fmla="*/ 977939 h 6233883"/>
                    <a:gd name="connsiteX52" fmla="*/ 4204635 w 5034008"/>
                    <a:gd name="connsiteY52" fmla="*/ 815944 h 6233883"/>
                    <a:gd name="connsiteX53" fmla="*/ 4150639 w 5034008"/>
                    <a:gd name="connsiteY53" fmla="*/ 664751 h 6233883"/>
                    <a:gd name="connsiteX54" fmla="*/ 3798076 w 5034008"/>
                    <a:gd name="connsiteY54" fmla="*/ 662051 h 6233883"/>
                    <a:gd name="connsiteX55" fmla="*/ 3867951 w 5034008"/>
                    <a:gd name="connsiteY55" fmla="*/ 559455 h 6233883"/>
                    <a:gd name="connsiteX56" fmla="*/ 3934654 w 5034008"/>
                    <a:gd name="connsiteY56" fmla="*/ 405561 h 6233883"/>
                    <a:gd name="connsiteX57" fmla="*/ 3826662 w 5034008"/>
                    <a:gd name="connsiteY57" fmla="*/ 292166 h 6233883"/>
                    <a:gd name="connsiteX58" fmla="*/ 3756785 w 5034008"/>
                    <a:gd name="connsiteY58" fmla="*/ 346163 h 6233883"/>
                    <a:gd name="connsiteX59" fmla="*/ 3585268 w 5034008"/>
                    <a:gd name="connsiteY59" fmla="*/ 270566 h 6233883"/>
                    <a:gd name="connsiteX60" fmla="*/ 3553506 w 5034008"/>
                    <a:gd name="connsiteY60" fmla="*/ 340764 h 6233883"/>
                    <a:gd name="connsiteX61" fmla="*/ 3597973 w 5034008"/>
                    <a:gd name="connsiteY61" fmla="*/ 410961 h 6233883"/>
                    <a:gd name="connsiteX62" fmla="*/ 3502686 w 5034008"/>
                    <a:gd name="connsiteY62" fmla="*/ 454159 h 6233883"/>
                    <a:gd name="connsiteX63" fmla="*/ 3480453 w 5034008"/>
                    <a:gd name="connsiteY63" fmla="*/ 581054 h 6233883"/>
                    <a:gd name="connsiteX64" fmla="*/ 3617031 w 5034008"/>
                    <a:gd name="connsiteY64" fmla="*/ 575654 h 6233883"/>
                    <a:gd name="connsiteX65" fmla="*/ 3572563 w 5034008"/>
                    <a:gd name="connsiteY65" fmla="*/ 761947 h 6233883"/>
                    <a:gd name="connsiteX66" fmla="*/ 3318464 w 5034008"/>
                    <a:gd name="connsiteY66" fmla="*/ 745747 h 6233883"/>
                    <a:gd name="connsiteX67" fmla="*/ 3146947 w 5034008"/>
                    <a:gd name="connsiteY67" fmla="*/ 626952 h 6233883"/>
                    <a:gd name="connsiteX68" fmla="*/ 3096127 w 5034008"/>
                    <a:gd name="connsiteY68" fmla="*/ 540556 h 6233883"/>
                    <a:gd name="connsiteX69" fmla="*/ 2861086 w 5034008"/>
                    <a:gd name="connsiteY69" fmla="*/ 513557 h 6233883"/>
                    <a:gd name="connsiteX70" fmla="*/ 2816619 w 5034008"/>
                    <a:gd name="connsiteY70" fmla="*/ 400161 h 6233883"/>
                    <a:gd name="connsiteX71" fmla="*/ 2873791 w 5034008"/>
                    <a:gd name="connsiteY71" fmla="*/ 324564 h 6233883"/>
                    <a:gd name="connsiteX72" fmla="*/ 2861086 w 5034008"/>
                    <a:gd name="connsiteY72" fmla="*/ 216569 h 6233883"/>
                    <a:gd name="connsiteX73" fmla="*/ 2905553 w 5034008"/>
                    <a:gd name="connsiteY73" fmla="*/ 146373 h 6233883"/>
                    <a:gd name="connsiteX74" fmla="*/ 2708627 w 5034008"/>
                    <a:gd name="connsiteY74" fmla="*/ 65375 h 6233883"/>
                    <a:gd name="connsiteX75" fmla="*/ 2454528 w 5034008"/>
                    <a:gd name="connsiteY75" fmla="*/ 578 h 6233883"/>
                    <a:gd name="connsiteX76" fmla="*/ 2340183 w 5034008"/>
                    <a:gd name="connsiteY76" fmla="*/ 49176 h 6233883"/>
                    <a:gd name="connsiteX77" fmla="*/ 2268122 w 5034008"/>
                    <a:gd name="connsiteY77"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322153 w 5034008"/>
                    <a:gd name="connsiteY31" fmla="*/ 4034214 h 6233883"/>
                    <a:gd name="connsiteX32" fmla="*/ 4220514 w 5034008"/>
                    <a:gd name="connsiteY32" fmla="*/ 3980217 h 6233883"/>
                    <a:gd name="connsiteX33" fmla="*/ 4277687 w 5034008"/>
                    <a:gd name="connsiteY33" fmla="*/ 3775025 h 6233883"/>
                    <a:gd name="connsiteX34" fmla="*/ 4461908 w 5034008"/>
                    <a:gd name="connsiteY34" fmla="*/ 3607631 h 6233883"/>
                    <a:gd name="connsiteX35" fmla="*/ 4264982 w 5034008"/>
                    <a:gd name="connsiteY35" fmla="*/ 3478037 h 6233883"/>
                    <a:gd name="connsiteX36" fmla="*/ 4296744 w 5034008"/>
                    <a:gd name="connsiteY36" fmla="*/ 3375441 h 6233883"/>
                    <a:gd name="connsiteX37" fmla="*/ 4353916 w 5034008"/>
                    <a:gd name="connsiteY37" fmla="*/ 3181049 h 6233883"/>
                    <a:gd name="connsiteX38" fmla="*/ 4385679 w 5034008"/>
                    <a:gd name="connsiteY38" fmla="*/ 3019055 h 6233883"/>
                    <a:gd name="connsiteX39" fmla="*/ 4411088 w 5034008"/>
                    <a:gd name="connsiteY39" fmla="*/ 2635671 h 6233883"/>
                    <a:gd name="connsiteX40" fmla="*/ 4633427 w 5034008"/>
                    <a:gd name="connsiteY40" fmla="*/ 2371082 h 6233883"/>
                    <a:gd name="connsiteX41" fmla="*/ 4601663 w 5034008"/>
                    <a:gd name="connsiteY41" fmla="*/ 2241488 h 6233883"/>
                    <a:gd name="connsiteX42" fmla="*/ 4700125 w 5034008"/>
                    <a:gd name="connsiteY42" fmla="*/ 2160490 h 6233883"/>
                    <a:gd name="connsiteX43" fmla="*/ 4709655 w 5034008"/>
                    <a:gd name="connsiteY43" fmla="*/ 1922900 h 6233883"/>
                    <a:gd name="connsiteX44" fmla="*/ 4912935 w 5034008"/>
                    <a:gd name="connsiteY44" fmla="*/ 1976899 h 6233883"/>
                    <a:gd name="connsiteX45" fmla="*/ 5020927 w 5034008"/>
                    <a:gd name="connsiteY45" fmla="*/ 1733907 h 6233883"/>
                    <a:gd name="connsiteX46" fmla="*/ 4887525 w 5034008"/>
                    <a:gd name="connsiteY46" fmla="*/ 1609712 h 6233883"/>
                    <a:gd name="connsiteX47" fmla="*/ 4728713 w 5034008"/>
                    <a:gd name="connsiteY47" fmla="*/ 1447719 h 6233883"/>
                    <a:gd name="connsiteX48" fmla="*/ 4630250 w 5034008"/>
                    <a:gd name="connsiteY48" fmla="*/ 1320823 h 6233883"/>
                    <a:gd name="connsiteX49" fmla="*/ 4550844 w 5034008"/>
                    <a:gd name="connsiteY49" fmla="*/ 1223628 h 6233883"/>
                    <a:gd name="connsiteX50" fmla="*/ 4477791 w 5034008"/>
                    <a:gd name="connsiteY50" fmla="*/ 1139931 h 6233883"/>
                    <a:gd name="connsiteX51" fmla="*/ 4465086 w 5034008"/>
                    <a:gd name="connsiteY51" fmla="*/ 977939 h 6233883"/>
                    <a:gd name="connsiteX52" fmla="*/ 4204635 w 5034008"/>
                    <a:gd name="connsiteY52" fmla="*/ 815944 h 6233883"/>
                    <a:gd name="connsiteX53" fmla="*/ 4150639 w 5034008"/>
                    <a:gd name="connsiteY53" fmla="*/ 664751 h 6233883"/>
                    <a:gd name="connsiteX54" fmla="*/ 3798076 w 5034008"/>
                    <a:gd name="connsiteY54" fmla="*/ 662051 h 6233883"/>
                    <a:gd name="connsiteX55" fmla="*/ 3867951 w 5034008"/>
                    <a:gd name="connsiteY55" fmla="*/ 559455 h 6233883"/>
                    <a:gd name="connsiteX56" fmla="*/ 3934654 w 5034008"/>
                    <a:gd name="connsiteY56" fmla="*/ 405561 h 6233883"/>
                    <a:gd name="connsiteX57" fmla="*/ 3826662 w 5034008"/>
                    <a:gd name="connsiteY57" fmla="*/ 292166 h 6233883"/>
                    <a:gd name="connsiteX58" fmla="*/ 3756785 w 5034008"/>
                    <a:gd name="connsiteY58" fmla="*/ 346163 h 6233883"/>
                    <a:gd name="connsiteX59" fmla="*/ 3585268 w 5034008"/>
                    <a:gd name="connsiteY59" fmla="*/ 270566 h 6233883"/>
                    <a:gd name="connsiteX60" fmla="*/ 3553506 w 5034008"/>
                    <a:gd name="connsiteY60" fmla="*/ 340764 h 6233883"/>
                    <a:gd name="connsiteX61" fmla="*/ 3597973 w 5034008"/>
                    <a:gd name="connsiteY61" fmla="*/ 410961 h 6233883"/>
                    <a:gd name="connsiteX62" fmla="*/ 3502686 w 5034008"/>
                    <a:gd name="connsiteY62" fmla="*/ 454159 h 6233883"/>
                    <a:gd name="connsiteX63" fmla="*/ 3480453 w 5034008"/>
                    <a:gd name="connsiteY63" fmla="*/ 581054 h 6233883"/>
                    <a:gd name="connsiteX64" fmla="*/ 3617031 w 5034008"/>
                    <a:gd name="connsiteY64" fmla="*/ 575654 h 6233883"/>
                    <a:gd name="connsiteX65" fmla="*/ 3572563 w 5034008"/>
                    <a:gd name="connsiteY65" fmla="*/ 761947 h 6233883"/>
                    <a:gd name="connsiteX66" fmla="*/ 3318464 w 5034008"/>
                    <a:gd name="connsiteY66" fmla="*/ 745747 h 6233883"/>
                    <a:gd name="connsiteX67" fmla="*/ 3146947 w 5034008"/>
                    <a:gd name="connsiteY67" fmla="*/ 626952 h 6233883"/>
                    <a:gd name="connsiteX68" fmla="*/ 3096127 w 5034008"/>
                    <a:gd name="connsiteY68" fmla="*/ 540556 h 6233883"/>
                    <a:gd name="connsiteX69" fmla="*/ 2861086 w 5034008"/>
                    <a:gd name="connsiteY69" fmla="*/ 513557 h 6233883"/>
                    <a:gd name="connsiteX70" fmla="*/ 2816619 w 5034008"/>
                    <a:gd name="connsiteY70" fmla="*/ 400161 h 6233883"/>
                    <a:gd name="connsiteX71" fmla="*/ 2873791 w 5034008"/>
                    <a:gd name="connsiteY71" fmla="*/ 324564 h 6233883"/>
                    <a:gd name="connsiteX72" fmla="*/ 2861086 w 5034008"/>
                    <a:gd name="connsiteY72" fmla="*/ 216569 h 6233883"/>
                    <a:gd name="connsiteX73" fmla="*/ 2905553 w 5034008"/>
                    <a:gd name="connsiteY73" fmla="*/ 146373 h 6233883"/>
                    <a:gd name="connsiteX74" fmla="*/ 2708627 w 5034008"/>
                    <a:gd name="connsiteY74" fmla="*/ 65375 h 6233883"/>
                    <a:gd name="connsiteX75" fmla="*/ 2454528 w 5034008"/>
                    <a:gd name="connsiteY75" fmla="*/ 578 h 6233883"/>
                    <a:gd name="connsiteX76" fmla="*/ 2340183 w 5034008"/>
                    <a:gd name="connsiteY76" fmla="*/ 49176 h 6233883"/>
                    <a:gd name="connsiteX77" fmla="*/ 2268122 w 5034008"/>
                    <a:gd name="connsiteY77"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315801 w 5034008"/>
                    <a:gd name="connsiteY31" fmla="*/ 4061213 h 6233883"/>
                    <a:gd name="connsiteX32" fmla="*/ 4220514 w 5034008"/>
                    <a:gd name="connsiteY32" fmla="*/ 3980217 h 6233883"/>
                    <a:gd name="connsiteX33" fmla="*/ 4277687 w 5034008"/>
                    <a:gd name="connsiteY33" fmla="*/ 3775025 h 6233883"/>
                    <a:gd name="connsiteX34" fmla="*/ 4461908 w 5034008"/>
                    <a:gd name="connsiteY34" fmla="*/ 3607631 h 6233883"/>
                    <a:gd name="connsiteX35" fmla="*/ 4264982 w 5034008"/>
                    <a:gd name="connsiteY35" fmla="*/ 3478037 h 6233883"/>
                    <a:gd name="connsiteX36" fmla="*/ 4296744 w 5034008"/>
                    <a:gd name="connsiteY36" fmla="*/ 3375441 h 6233883"/>
                    <a:gd name="connsiteX37" fmla="*/ 4353916 w 5034008"/>
                    <a:gd name="connsiteY37" fmla="*/ 3181049 h 6233883"/>
                    <a:gd name="connsiteX38" fmla="*/ 4385679 w 5034008"/>
                    <a:gd name="connsiteY38" fmla="*/ 3019055 h 6233883"/>
                    <a:gd name="connsiteX39" fmla="*/ 4411088 w 5034008"/>
                    <a:gd name="connsiteY39" fmla="*/ 2635671 h 6233883"/>
                    <a:gd name="connsiteX40" fmla="*/ 4633427 w 5034008"/>
                    <a:gd name="connsiteY40" fmla="*/ 2371082 h 6233883"/>
                    <a:gd name="connsiteX41" fmla="*/ 4601663 w 5034008"/>
                    <a:gd name="connsiteY41" fmla="*/ 2241488 h 6233883"/>
                    <a:gd name="connsiteX42" fmla="*/ 4700125 w 5034008"/>
                    <a:gd name="connsiteY42" fmla="*/ 2160490 h 6233883"/>
                    <a:gd name="connsiteX43" fmla="*/ 4709655 w 5034008"/>
                    <a:gd name="connsiteY43" fmla="*/ 1922900 h 6233883"/>
                    <a:gd name="connsiteX44" fmla="*/ 4912935 w 5034008"/>
                    <a:gd name="connsiteY44" fmla="*/ 1976899 h 6233883"/>
                    <a:gd name="connsiteX45" fmla="*/ 5020927 w 5034008"/>
                    <a:gd name="connsiteY45" fmla="*/ 1733907 h 6233883"/>
                    <a:gd name="connsiteX46" fmla="*/ 4887525 w 5034008"/>
                    <a:gd name="connsiteY46" fmla="*/ 1609712 h 6233883"/>
                    <a:gd name="connsiteX47" fmla="*/ 4728713 w 5034008"/>
                    <a:gd name="connsiteY47" fmla="*/ 1447719 h 6233883"/>
                    <a:gd name="connsiteX48" fmla="*/ 4630250 w 5034008"/>
                    <a:gd name="connsiteY48" fmla="*/ 1320823 h 6233883"/>
                    <a:gd name="connsiteX49" fmla="*/ 4550844 w 5034008"/>
                    <a:gd name="connsiteY49" fmla="*/ 1223628 h 6233883"/>
                    <a:gd name="connsiteX50" fmla="*/ 4477791 w 5034008"/>
                    <a:gd name="connsiteY50" fmla="*/ 1139931 h 6233883"/>
                    <a:gd name="connsiteX51" fmla="*/ 4465086 w 5034008"/>
                    <a:gd name="connsiteY51" fmla="*/ 977939 h 6233883"/>
                    <a:gd name="connsiteX52" fmla="*/ 4204635 w 5034008"/>
                    <a:gd name="connsiteY52" fmla="*/ 815944 h 6233883"/>
                    <a:gd name="connsiteX53" fmla="*/ 4150639 w 5034008"/>
                    <a:gd name="connsiteY53" fmla="*/ 664751 h 6233883"/>
                    <a:gd name="connsiteX54" fmla="*/ 3798076 w 5034008"/>
                    <a:gd name="connsiteY54" fmla="*/ 662051 h 6233883"/>
                    <a:gd name="connsiteX55" fmla="*/ 3867951 w 5034008"/>
                    <a:gd name="connsiteY55" fmla="*/ 559455 h 6233883"/>
                    <a:gd name="connsiteX56" fmla="*/ 3934654 w 5034008"/>
                    <a:gd name="connsiteY56" fmla="*/ 405561 h 6233883"/>
                    <a:gd name="connsiteX57" fmla="*/ 3826662 w 5034008"/>
                    <a:gd name="connsiteY57" fmla="*/ 292166 h 6233883"/>
                    <a:gd name="connsiteX58" fmla="*/ 3756785 w 5034008"/>
                    <a:gd name="connsiteY58" fmla="*/ 346163 h 6233883"/>
                    <a:gd name="connsiteX59" fmla="*/ 3585268 w 5034008"/>
                    <a:gd name="connsiteY59" fmla="*/ 270566 h 6233883"/>
                    <a:gd name="connsiteX60" fmla="*/ 3553506 w 5034008"/>
                    <a:gd name="connsiteY60" fmla="*/ 340764 h 6233883"/>
                    <a:gd name="connsiteX61" fmla="*/ 3597973 w 5034008"/>
                    <a:gd name="connsiteY61" fmla="*/ 410961 h 6233883"/>
                    <a:gd name="connsiteX62" fmla="*/ 3502686 w 5034008"/>
                    <a:gd name="connsiteY62" fmla="*/ 454159 h 6233883"/>
                    <a:gd name="connsiteX63" fmla="*/ 3480453 w 5034008"/>
                    <a:gd name="connsiteY63" fmla="*/ 581054 h 6233883"/>
                    <a:gd name="connsiteX64" fmla="*/ 3617031 w 5034008"/>
                    <a:gd name="connsiteY64" fmla="*/ 575654 h 6233883"/>
                    <a:gd name="connsiteX65" fmla="*/ 3572563 w 5034008"/>
                    <a:gd name="connsiteY65" fmla="*/ 761947 h 6233883"/>
                    <a:gd name="connsiteX66" fmla="*/ 3318464 w 5034008"/>
                    <a:gd name="connsiteY66" fmla="*/ 745747 h 6233883"/>
                    <a:gd name="connsiteX67" fmla="*/ 3146947 w 5034008"/>
                    <a:gd name="connsiteY67" fmla="*/ 626952 h 6233883"/>
                    <a:gd name="connsiteX68" fmla="*/ 3096127 w 5034008"/>
                    <a:gd name="connsiteY68" fmla="*/ 540556 h 6233883"/>
                    <a:gd name="connsiteX69" fmla="*/ 2861086 w 5034008"/>
                    <a:gd name="connsiteY69" fmla="*/ 513557 h 6233883"/>
                    <a:gd name="connsiteX70" fmla="*/ 2816619 w 5034008"/>
                    <a:gd name="connsiteY70" fmla="*/ 400161 h 6233883"/>
                    <a:gd name="connsiteX71" fmla="*/ 2873791 w 5034008"/>
                    <a:gd name="connsiteY71" fmla="*/ 324564 h 6233883"/>
                    <a:gd name="connsiteX72" fmla="*/ 2861086 w 5034008"/>
                    <a:gd name="connsiteY72" fmla="*/ 216569 h 6233883"/>
                    <a:gd name="connsiteX73" fmla="*/ 2905553 w 5034008"/>
                    <a:gd name="connsiteY73" fmla="*/ 146373 h 6233883"/>
                    <a:gd name="connsiteX74" fmla="*/ 2708627 w 5034008"/>
                    <a:gd name="connsiteY74" fmla="*/ 65375 h 6233883"/>
                    <a:gd name="connsiteX75" fmla="*/ 2454528 w 5034008"/>
                    <a:gd name="connsiteY75" fmla="*/ 578 h 6233883"/>
                    <a:gd name="connsiteX76" fmla="*/ 2340183 w 5034008"/>
                    <a:gd name="connsiteY76" fmla="*/ 49176 h 6233883"/>
                    <a:gd name="connsiteX77" fmla="*/ 2268122 w 5034008"/>
                    <a:gd name="connsiteY77"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17441 w 5034008"/>
                    <a:gd name="connsiteY30" fmla="*/ 4109811 h 6233883"/>
                    <a:gd name="connsiteX31" fmla="*/ 4277687 w 5034008"/>
                    <a:gd name="connsiteY31" fmla="*/ 3991016 h 6233883"/>
                    <a:gd name="connsiteX32" fmla="*/ 4220514 w 5034008"/>
                    <a:gd name="connsiteY32" fmla="*/ 3980217 h 6233883"/>
                    <a:gd name="connsiteX33" fmla="*/ 4277687 w 5034008"/>
                    <a:gd name="connsiteY33" fmla="*/ 3775025 h 6233883"/>
                    <a:gd name="connsiteX34" fmla="*/ 4461908 w 5034008"/>
                    <a:gd name="connsiteY34" fmla="*/ 3607631 h 6233883"/>
                    <a:gd name="connsiteX35" fmla="*/ 4264982 w 5034008"/>
                    <a:gd name="connsiteY35" fmla="*/ 3478037 h 6233883"/>
                    <a:gd name="connsiteX36" fmla="*/ 4296744 w 5034008"/>
                    <a:gd name="connsiteY36" fmla="*/ 3375441 h 6233883"/>
                    <a:gd name="connsiteX37" fmla="*/ 4353916 w 5034008"/>
                    <a:gd name="connsiteY37" fmla="*/ 3181049 h 6233883"/>
                    <a:gd name="connsiteX38" fmla="*/ 4385679 w 5034008"/>
                    <a:gd name="connsiteY38" fmla="*/ 3019055 h 6233883"/>
                    <a:gd name="connsiteX39" fmla="*/ 4411088 w 5034008"/>
                    <a:gd name="connsiteY39" fmla="*/ 2635671 h 6233883"/>
                    <a:gd name="connsiteX40" fmla="*/ 4633427 w 5034008"/>
                    <a:gd name="connsiteY40" fmla="*/ 2371082 h 6233883"/>
                    <a:gd name="connsiteX41" fmla="*/ 4601663 w 5034008"/>
                    <a:gd name="connsiteY41" fmla="*/ 2241488 h 6233883"/>
                    <a:gd name="connsiteX42" fmla="*/ 4700125 w 5034008"/>
                    <a:gd name="connsiteY42" fmla="*/ 2160490 h 6233883"/>
                    <a:gd name="connsiteX43" fmla="*/ 4709655 w 5034008"/>
                    <a:gd name="connsiteY43" fmla="*/ 1922900 h 6233883"/>
                    <a:gd name="connsiteX44" fmla="*/ 4912935 w 5034008"/>
                    <a:gd name="connsiteY44" fmla="*/ 1976899 h 6233883"/>
                    <a:gd name="connsiteX45" fmla="*/ 5020927 w 5034008"/>
                    <a:gd name="connsiteY45" fmla="*/ 1733907 h 6233883"/>
                    <a:gd name="connsiteX46" fmla="*/ 4887525 w 5034008"/>
                    <a:gd name="connsiteY46" fmla="*/ 1609712 h 6233883"/>
                    <a:gd name="connsiteX47" fmla="*/ 4728713 w 5034008"/>
                    <a:gd name="connsiteY47" fmla="*/ 1447719 h 6233883"/>
                    <a:gd name="connsiteX48" fmla="*/ 4630250 w 5034008"/>
                    <a:gd name="connsiteY48" fmla="*/ 1320823 h 6233883"/>
                    <a:gd name="connsiteX49" fmla="*/ 4550844 w 5034008"/>
                    <a:gd name="connsiteY49" fmla="*/ 1223628 h 6233883"/>
                    <a:gd name="connsiteX50" fmla="*/ 4477791 w 5034008"/>
                    <a:gd name="connsiteY50" fmla="*/ 1139931 h 6233883"/>
                    <a:gd name="connsiteX51" fmla="*/ 4465086 w 5034008"/>
                    <a:gd name="connsiteY51" fmla="*/ 977939 h 6233883"/>
                    <a:gd name="connsiteX52" fmla="*/ 4204635 w 5034008"/>
                    <a:gd name="connsiteY52" fmla="*/ 815944 h 6233883"/>
                    <a:gd name="connsiteX53" fmla="*/ 4150639 w 5034008"/>
                    <a:gd name="connsiteY53" fmla="*/ 664751 h 6233883"/>
                    <a:gd name="connsiteX54" fmla="*/ 3798076 w 5034008"/>
                    <a:gd name="connsiteY54" fmla="*/ 662051 h 6233883"/>
                    <a:gd name="connsiteX55" fmla="*/ 3867951 w 5034008"/>
                    <a:gd name="connsiteY55" fmla="*/ 559455 h 6233883"/>
                    <a:gd name="connsiteX56" fmla="*/ 3934654 w 5034008"/>
                    <a:gd name="connsiteY56" fmla="*/ 405561 h 6233883"/>
                    <a:gd name="connsiteX57" fmla="*/ 3826662 w 5034008"/>
                    <a:gd name="connsiteY57" fmla="*/ 292166 h 6233883"/>
                    <a:gd name="connsiteX58" fmla="*/ 3756785 w 5034008"/>
                    <a:gd name="connsiteY58" fmla="*/ 346163 h 6233883"/>
                    <a:gd name="connsiteX59" fmla="*/ 3585268 w 5034008"/>
                    <a:gd name="connsiteY59" fmla="*/ 270566 h 6233883"/>
                    <a:gd name="connsiteX60" fmla="*/ 3553506 w 5034008"/>
                    <a:gd name="connsiteY60" fmla="*/ 340764 h 6233883"/>
                    <a:gd name="connsiteX61" fmla="*/ 3597973 w 5034008"/>
                    <a:gd name="connsiteY61" fmla="*/ 410961 h 6233883"/>
                    <a:gd name="connsiteX62" fmla="*/ 3502686 w 5034008"/>
                    <a:gd name="connsiteY62" fmla="*/ 454159 h 6233883"/>
                    <a:gd name="connsiteX63" fmla="*/ 3480453 w 5034008"/>
                    <a:gd name="connsiteY63" fmla="*/ 581054 h 6233883"/>
                    <a:gd name="connsiteX64" fmla="*/ 3617031 w 5034008"/>
                    <a:gd name="connsiteY64" fmla="*/ 575654 h 6233883"/>
                    <a:gd name="connsiteX65" fmla="*/ 3572563 w 5034008"/>
                    <a:gd name="connsiteY65" fmla="*/ 761947 h 6233883"/>
                    <a:gd name="connsiteX66" fmla="*/ 3318464 w 5034008"/>
                    <a:gd name="connsiteY66" fmla="*/ 745747 h 6233883"/>
                    <a:gd name="connsiteX67" fmla="*/ 3146947 w 5034008"/>
                    <a:gd name="connsiteY67" fmla="*/ 626952 h 6233883"/>
                    <a:gd name="connsiteX68" fmla="*/ 3096127 w 5034008"/>
                    <a:gd name="connsiteY68" fmla="*/ 540556 h 6233883"/>
                    <a:gd name="connsiteX69" fmla="*/ 2861086 w 5034008"/>
                    <a:gd name="connsiteY69" fmla="*/ 513557 h 6233883"/>
                    <a:gd name="connsiteX70" fmla="*/ 2816619 w 5034008"/>
                    <a:gd name="connsiteY70" fmla="*/ 400161 h 6233883"/>
                    <a:gd name="connsiteX71" fmla="*/ 2873791 w 5034008"/>
                    <a:gd name="connsiteY71" fmla="*/ 324564 h 6233883"/>
                    <a:gd name="connsiteX72" fmla="*/ 2861086 w 5034008"/>
                    <a:gd name="connsiteY72" fmla="*/ 216569 h 6233883"/>
                    <a:gd name="connsiteX73" fmla="*/ 2905553 w 5034008"/>
                    <a:gd name="connsiteY73" fmla="*/ 146373 h 6233883"/>
                    <a:gd name="connsiteX74" fmla="*/ 2708627 w 5034008"/>
                    <a:gd name="connsiteY74" fmla="*/ 65375 h 6233883"/>
                    <a:gd name="connsiteX75" fmla="*/ 2454528 w 5034008"/>
                    <a:gd name="connsiteY75" fmla="*/ 578 h 6233883"/>
                    <a:gd name="connsiteX76" fmla="*/ 2340183 w 5034008"/>
                    <a:gd name="connsiteY76" fmla="*/ 49176 h 6233883"/>
                    <a:gd name="connsiteX77" fmla="*/ 2268122 w 5034008"/>
                    <a:gd name="connsiteY77"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334859 w 5034008"/>
                    <a:gd name="connsiteY30" fmla="*/ 4088212 h 6233883"/>
                    <a:gd name="connsiteX31" fmla="*/ 4277687 w 5034008"/>
                    <a:gd name="connsiteY31" fmla="*/ 3991016 h 6233883"/>
                    <a:gd name="connsiteX32" fmla="*/ 4220514 w 5034008"/>
                    <a:gd name="connsiteY32" fmla="*/ 3980217 h 6233883"/>
                    <a:gd name="connsiteX33" fmla="*/ 4277687 w 5034008"/>
                    <a:gd name="connsiteY33" fmla="*/ 3775025 h 6233883"/>
                    <a:gd name="connsiteX34" fmla="*/ 4461908 w 5034008"/>
                    <a:gd name="connsiteY34" fmla="*/ 3607631 h 6233883"/>
                    <a:gd name="connsiteX35" fmla="*/ 4264982 w 5034008"/>
                    <a:gd name="connsiteY35" fmla="*/ 3478037 h 6233883"/>
                    <a:gd name="connsiteX36" fmla="*/ 4296744 w 5034008"/>
                    <a:gd name="connsiteY36" fmla="*/ 3375441 h 6233883"/>
                    <a:gd name="connsiteX37" fmla="*/ 4353916 w 5034008"/>
                    <a:gd name="connsiteY37" fmla="*/ 3181049 h 6233883"/>
                    <a:gd name="connsiteX38" fmla="*/ 4385679 w 5034008"/>
                    <a:gd name="connsiteY38" fmla="*/ 3019055 h 6233883"/>
                    <a:gd name="connsiteX39" fmla="*/ 4411088 w 5034008"/>
                    <a:gd name="connsiteY39" fmla="*/ 2635671 h 6233883"/>
                    <a:gd name="connsiteX40" fmla="*/ 4633427 w 5034008"/>
                    <a:gd name="connsiteY40" fmla="*/ 2371082 h 6233883"/>
                    <a:gd name="connsiteX41" fmla="*/ 4601663 w 5034008"/>
                    <a:gd name="connsiteY41" fmla="*/ 2241488 h 6233883"/>
                    <a:gd name="connsiteX42" fmla="*/ 4700125 w 5034008"/>
                    <a:gd name="connsiteY42" fmla="*/ 2160490 h 6233883"/>
                    <a:gd name="connsiteX43" fmla="*/ 4709655 w 5034008"/>
                    <a:gd name="connsiteY43" fmla="*/ 1922900 h 6233883"/>
                    <a:gd name="connsiteX44" fmla="*/ 4912935 w 5034008"/>
                    <a:gd name="connsiteY44" fmla="*/ 1976899 h 6233883"/>
                    <a:gd name="connsiteX45" fmla="*/ 5020927 w 5034008"/>
                    <a:gd name="connsiteY45" fmla="*/ 1733907 h 6233883"/>
                    <a:gd name="connsiteX46" fmla="*/ 4887525 w 5034008"/>
                    <a:gd name="connsiteY46" fmla="*/ 1609712 h 6233883"/>
                    <a:gd name="connsiteX47" fmla="*/ 4728713 w 5034008"/>
                    <a:gd name="connsiteY47" fmla="*/ 1447719 h 6233883"/>
                    <a:gd name="connsiteX48" fmla="*/ 4630250 w 5034008"/>
                    <a:gd name="connsiteY48" fmla="*/ 1320823 h 6233883"/>
                    <a:gd name="connsiteX49" fmla="*/ 4550844 w 5034008"/>
                    <a:gd name="connsiteY49" fmla="*/ 1223628 h 6233883"/>
                    <a:gd name="connsiteX50" fmla="*/ 4477791 w 5034008"/>
                    <a:gd name="connsiteY50" fmla="*/ 1139931 h 6233883"/>
                    <a:gd name="connsiteX51" fmla="*/ 4465086 w 5034008"/>
                    <a:gd name="connsiteY51" fmla="*/ 977939 h 6233883"/>
                    <a:gd name="connsiteX52" fmla="*/ 4204635 w 5034008"/>
                    <a:gd name="connsiteY52" fmla="*/ 815944 h 6233883"/>
                    <a:gd name="connsiteX53" fmla="*/ 4150639 w 5034008"/>
                    <a:gd name="connsiteY53" fmla="*/ 664751 h 6233883"/>
                    <a:gd name="connsiteX54" fmla="*/ 3798076 w 5034008"/>
                    <a:gd name="connsiteY54" fmla="*/ 662051 h 6233883"/>
                    <a:gd name="connsiteX55" fmla="*/ 3867951 w 5034008"/>
                    <a:gd name="connsiteY55" fmla="*/ 559455 h 6233883"/>
                    <a:gd name="connsiteX56" fmla="*/ 3934654 w 5034008"/>
                    <a:gd name="connsiteY56" fmla="*/ 405561 h 6233883"/>
                    <a:gd name="connsiteX57" fmla="*/ 3826662 w 5034008"/>
                    <a:gd name="connsiteY57" fmla="*/ 292166 h 6233883"/>
                    <a:gd name="connsiteX58" fmla="*/ 3756785 w 5034008"/>
                    <a:gd name="connsiteY58" fmla="*/ 346163 h 6233883"/>
                    <a:gd name="connsiteX59" fmla="*/ 3585268 w 5034008"/>
                    <a:gd name="connsiteY59" fmla="*/ 270566 h 6233883"/>
                    <a:gd name="connsiteX60" fmla="*/ 3553506 w 5034008"/>
                    <a:gd name="connsiteY60" fmla="*/ 340764 h 6233883"/>
                    <a:gd name="connsiteX61" fmla="*/ 3597973 w 5034008"/>
                    <a:gd name="connsiteY61" fmla="*/ 410961 h 6233883"/>
                    <a:gd name="connsiteX62" fmla="*/ 3502686 w 5034008"/>
                    <a:gd name="connsiteY62" fmla="*/ 454159 h 6233883"/>
                    <a:gd name="connsiteX63" fmla="*/ 3480453 w 5034008"/>
                    <a:gd name="connsiteY63" fmla="*/ 581054 h 6233883"/>
                    <a:gd name="connsiteX64" fmla="*/ 3617031 w 5034008"/>
                    <a:gd name="connsiteY64" fmla="*/ 575654 h 6233883"/>
                    <a:gd name="connsiteX65" fmla="*/ 3572563 w 5034008"/>
                    <a:gd name="connsiteY65" fmla="*/ 761947 h 6233883"/>
                    <a:gd name="connsiteX66" fmla="*/ 3318464 w 5034008"/>
                    <a:gd name="connsiteY66" fmla="*/ 745747 h 6233883"/>
                    <a:gd name="connsiteX67" fmla="*/ 3146947 w 5034008"/>
                    <a:gd name="connsiteY67" fmla="*/ 626952 h 6233883"/>
                    <a:gd name="connsiteX68" fmla="*/ 3096127 w 5034008"/>
                    <a:gd name="connsiteY68" fmla="*/ 540556 h 6233883"/>
                    <a:gd name="connsiteX69" fmla="*/ 2861086 w 5034008"/>
                    <a:gd name="connsiteY69" fmla="*/ 513557 h 6233883"/>
                    <a:gd name="connsiteX70" fmla="*/ 2816619 w 5034008"/>
                    <a:gd name="connsiteY70" fmla="*/ 400161 h 6233883"/>
                    <a:gd name="connsiteX71" fmla="*/ 2873791 w 5034008"/>
                    <a:gd name="connsiteY71" fmla="*/ 324564 h 6233883"/>
                    <a:gd name="connsiteX72" fmla="*/ 2861086 w 5034008"/>
                    <a:gd name="connsiteY72" fmla="*/ 216569 h 6233883"/>
                    <a:gd name="connsiteX73" fmla="*/ 2905553 w 5034008"/>
                    <a:gd name="connsiteY73" fmla="*/ 146373 h 6233883"/>
                    <a:gd name="connsiteX74" fmla="*/ 2708627 w 5034008"/>
                    <a:gd name="connsiteY74" fmla="*/ 65375 h 6233883"/>
                    <a:gd name="connsiteX75" fmla="*/ 2454528 w 5034008"/>
                    <a:gd name="connsiteY75" fmla="*/ 578 h 6233883"/>
                    <a:gd name="connsiteX76" fmla="*/ 2340183 w 5034008"/>
                    <a:gd name="connsiteY76" fmla="*/ 49176 h 6233883"/>
                    <a:gd name="connsiteX77" fmla="*/ 2268122 w 5034008"/>
                    <a:gd name="connsiteY77"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366620 w 5034008"/>
                    <a:gd name="connsiteY30" fmla="*/ 4163809 h 6233883"/>
                    <a:gd name="connsiteX31" fmla="*/ 4334859 w 5034008"/>
                    <a:gd name="connsiteY31" fmla="*/ 4088212 h 6233883"/>
                    <a:gd name="connsiteX32" fmla="*/ 4277687 w 5034008"/>
                    <a:gd name="connsiteY32" fmla="*/ 3991016 h 6233883"/>
                    <a:gd name="connsiteX33" fmla="*/ 4220514 w 5034008"/>
                    <a:gd name="connsiteY33" fmla="*/ 3980217 h 6233883"/>
                    <a:gd name="connsiteX34" fmla="*/ 4277687 w 5034008"/>
                    <a:gd name="connsiteY34" fmla="*/ 3775025 h 6233883"/>
                    <a:gd name="connsiteX35" fmla="*/ 4461908 w 5034008"/>
                    <a:gd name="connsiteY35" fmla="*/ 3607631 h 6233883"/>
                    <a:gd name="connsiteX36" fmla="*/ 4264982 w 5034008"/>
                    <a:gd name="connsiteY36" fmla="*/ 3478037 h 6233883"/>
                    <a:gd name="connsiteX37" fmla="*/ 4296744 w 5034008"/>
                    <a:gd name="connsiteY37" fmla="*/ 3375441 h 6233883"/>
                    <a:gd name="connsiteX38" fmla="*/ 4353916 w 5034008"/>
                    <a:gd name="connsiteY38" fmla="*/ 3181049 h 6233883"/>
                    <a:gd name="connsiteX39" fmla="*/ 4385679 w 5034008"/>
                    <a:gd name="connsiteY39" fmla="*/ 3019055 h 6233883"/>
                    <a:gd name="connsiteX40" fmla="*/ 4411088 w 5034008"/>
                    <a:gd name="connsiteY40" fmla="*/ 2635671 h 6233883"/>
                    <a:gd name="connsiteX41" fmla="*/ 4633427 w 5034008"/>
                    <a:gd name="connsiteY41" fmla="*/ 2371082 h 6233883"/>
                    <a:gd name="connsiteX42" fmla="*/ 4601663 w 5034008"/>
                    <a:gd name="connsiteY42" fmla="*/ 2241488 h 6233883"/>
                    <a:gd name="connsiteX43" fmla="*/ 4700125 w 5034008"/>
                    <a:gd name="connsiteY43" fmla="*/ 2160490 h 6233883"/>
                    <a:gd name="connsiteX44" fmla="*/ 4709655 w 5034008"/>
                    <a:gd name="connsiteY44" fmla="*/ 1922900 h 6233883"/>
                    <a:gd name="connsiteX45" fmla="*/ 4912935 w 5034008"/>
                    <a:gd name="connsiteY45" fmla="*/ 1976899 h 6233883"/>
                    <a:gd name="connsiteX46" fmla="*/ 5020927 w 5034008"/>
                    <a:gd name="connsiteY46" fmla="*/ 1733907 h 6233883"/>
                    <a:gd name="connsiteX47" fmla="*/ 4887525 w 5034008"/>
                    <a:gd name="connsiteY47" fmla="*/ 1609712 h 6233883"/>
                    <a:gd name="connsiteX48" fmla="*/ 4728713 w 5034008"/>
                    <a:gd name="connsiteY48" fmla="*/ 1447719 h 6233883"/>
                    <a:gd name="connsiteX49" fmla="*/ 4630250 w 5034008"/>
                    <a:gd name="connsiteY49" fmla="*/ 1320823 h 6233883"/>
                    <a:gd name="connsiteX50" fmla="*/ 4550844 w 5034008"/>
                    <a:gd name="connsiteY50" fmla="*/ 1223628 h 6233883"/>
                    <a:gd name="connsiteX51" fmla="*/ 4477791 w 5034008"/>
                    <a:gd name="connsiteY51" fmla="*/ 1139931 h 6233883"/>
                    <a:gd name="connsiteX52" fmla="*/ 4465086 w 5034008"/>
                    <a:gd name="connsiteY52" fmla="*/ 977939 h 6233883"/>
                    <a:gd name="connsiteX53" fmla="*/ 4204635 w 5034008"/>
                    <a:gd name="connsiteY53" fmla="*/ 815944 h 6233883"/>
                    <a:gd name="connsiteX54" fmla="*/ 4150639 w 5034008"/>
                    <a:gd name="connsiteY54" fmla="*/ 664751 h 6233883"/>
                    <a:gd name="connsiteX55" fmla="*/ 3798076 w 5034008"/>
                    <a:gd name="connsiteY55" fmla="*/ 662051 h 6233883"/>
                    <a:gd name="connsiteX56" fmla="*/ 3867951 w 5034008"/>
                    <a:gd name="connsiteY56" fmla="*/ 559455 h 6233883"/>
                    <a:gd name="connsiteX57" fmla="*/ 3934654 w 5034008"/>
                    <a:gd name="connsiteY57" fmla="*/ 405561 h 6233883"/>
                    <a:gd name="connsiteX58" fmla="*/ 3826662 w 5034008"/>
                    <a:gd name="connsiteY58" fmla="*/ 292166 h 6233883"/>
                    <a:gd name="connsiteX59" fmla="*/ 3756785 w 5034008"/>
                    <a:gd name="connsiteY59" fmla="*/ 346163 h 6233883"/>
                    <a:gd name="connsiteX60" fmla="*/ 3585268 w 5034008"/>
                    <a:gd name="connsiteY60" fmla="*/ 270566 h 6233883"/>
                    <a:gd name="connsiteX61" fmla="*/ 3553506 w 5034008"/>
                    <a:gd name="connsiteY61" fmla="*/ 340764 h 6233883"/>
                    <a:gd name="connsiteX62" fmla="*/ 3597973 w 5034008"/>
                    <a:gd name="connsiteY62" fmla="*/ 410961 h 6233883"/>
                    <a:gd name="connsiteX63" fmla="*/ 3502686 w 5034008"/>
                    <a:gd name="connsiteY63" fmla="*/ 454159 h 6233883"/>
                    <a:gd name="connsiteX64" fmla="*/ 3480453 w 5034008"/>
                    <a:gd name="connsiteY64" fmla="*/ 581054 h 6233883"/>
                    <a:gd name="connsiteX65" fmla="*/ 3617031 w 5034008"/>
                    <a:gd name="connsiteY65" fmla="*/ 575654 h 6233883"/>
                    <a:gd name="connsiteX66" fmla="*/ 3572563 w 5034008"/>
                    <a:gd name="connsiteY66" fmla="*/ 761947 h 6233883"/>
                    <a:gd name="connsiteX67" fmla="*/ 3318464 w 5034008"/>
                    <a:gd name="connsiteY67" fmla="*/ 745747 h 6233883"/>
                    <a:gd name="connsiteX68" fmla="*/ 3146947 w 5034008"/>
                    <a:gd name="connsiteY68" fmla="*/ 626952 h 6233883"/>
                    <a:gd name="connsiteX69" fmla="*/ 3096127 w 5034008"/>
                    <a:gd name="connsiteY69" fmla="*/ 540556 h 6233883"/>
                    <a:gd name="connsiteX70" fmla="*/ 2861086 w 5034008"/>
                    <a:gd name="connsiteY70" fmla="*/ 513557 h 6233883"/>
                    <a:gd name="connsiteX71" fmla="*/ 2816619 w 5034008"/>
                    <a:gd name="connsiteY71" fmla="*/ 400161 h 6233883"/>
                    <a:gd name="connsiteX72" fmla="*/ 2873791 w 5034008"/>
                    <a:gd name="connsiteY72" fmla="*/ 324564 h 6233883"/>
                    <a:gd name="connsiteX73" fmla="*/ 2861086 w 5034008"/>
                    <a:gd name="connsiteY73" fmla="*/ 216569 h 6233883"/>
                    <a:gd name="connsiteX74" fmla="*/ 2905553 w 5034008"/>
                    <a:gd name="connsiteY74" fmla="*/ 146373 h 6233883"/>
                    <a:gd name="connsiteX75" fmla="*/ 2708627 w 5034008"/>
                    <a:gd name="connsiteY75" fmla="*/ 65375 h 6233883"/>
                    <a:gd name="connsiteX76" fmla="*/ 2454528 w 5034008"/>
                    <a:gd name="connsiteY76" fmla="*/ 578 h 6233883"/>
                    <a:gd name="connsiteX77" fmla="*/ 2340183 w 5034008"/>
                    <a:gd name="connsiteY77" fmla="*/ 49176 h 6233883"/>
                    <a:gd name="connsiteX78" fmla="*/ 2268122 w 5034008"/>
                    <a:gd name="connsiteY78"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366620 w 5034008"/>
                    <a:gd name="connsiteY30" fmla="*/ 4163809 h 6233883"/>
                    <a:gd name="connsiteX31" fmla="*/ 4334859 w 5034008"/>
                    <a:gd name="connsiteY31" fmla="*/ 4088212 h 6233883"/>
                    <a:gd name="connsiteX32" fmla="*/ 4277687 w 5034008"/>
                    <a:gd name="connsiteY32" fmla="*/ 3991016 h 6233883"/>
                    <a:gd name="connsiteX33" fmla="*/ 4220514 w 5034008"/>
                    <a:gd name="connsiteY33" fmla="*/ 3980217 h 6233883"/>
                    <a:gd name="connsiteX34" fmla="*/ 4277687 w 5034008"/>
                    <a:gd name="connsiteY34" fmla="*/ 3775025 h 6233883"/>
                    <a:gd name="connsiteX35" fmla="*/ 4461908 w 5034008"/>
                    <a:gd name="connsiteY35" fmla="*/ 3607631 h 6233883"/>
                    <a:gd name="connsiteX36" fmla="*/ 4264982 w 5034008"/>
                    <a:gd name="connsiteY36" fmla="*/ 3478037 h 6233883"/>
                    <a:gd name="connsiteX37" fmla="*/ 4296744 w 5034008"/>
                    <a:gd name="connsiteY37" fmla="*/ 3375441 h 6233883"/>
                    <a:gd name="connsiteX38" fmla="*/ 4353916 w 5034008"/>
                    <a:gd name="connsiteY38" fmla="*/ 3181049 h 6233883"/>
                    <a:gd name="connsiteX39" fmla="*/ 4385679 w 5034008"/>
                    <a:gd name="connsiteY39" fmla="*/ 3019055 h 6233883"/>
                    <a:gd name="connsiteX40" fmla="*/ 4411088 w 5034008"/>
                    <a:gd name="connsiteY40" fmla="*/ 2635671 h 6233883"/>
                    <a:gd name="connsiteX41" fmla="*/ 4633427 w 5034008"/>
                    <a:gd name="connsiteY41" fmla="*/ 2371082 h 6233883"/>
                    <a:gd name="connsiteX42" fmla="*/ 4601663 w 5034008"/>
                    <a:gd name="connsiteY42" fmla="*/ 2241488 h 6233883"/>
                    <a:gd name="connsiteX43" fmla="*/ 4700125 w 5034008"/>
                    <a:gd name="connsiteY43" fmla="*/ 2160490 h 6233883"/>
                    <a:gd name="connsiteX44" fmla="*/ 4709655 w 5034008"/>
                    <a:gd name="connsiteY44" fmla="*/ 1922900 h 6233883"/>
                    <a:gd name="connsiteX45" fmla="*/ 4912935 w 5034008"/>
                    <a:gd name="connsiteY45" fmla="*/ 1976899 h 6233883"/>
                    <a:gd name="connsiteX46" fmla="*/ 5020927 w 5034008"/>
                    <a:gd name="connsiteY46" fmla="*/ 1733907 h 6233883"/>
                    <a:gd name="connsiteX47" fmla="*/ 4887525 w 5034008"/>
                    <a:gd name="connsiteY47" fmla="*/ 1609712 h 6233883"/>
                    <a:gd name="connsiteX48" fmla="*/ 4728713 w 5034008"/>
                    <a:gd name="connsiteY48" fmla="*/ 1447719 h 6233883"/>
                    <a:gd name="connsiteX49" fmla="*/ 4630250 w 5034008"/>
                    <a:gd name="connsiteY49" fmla="*/ 1320823 h 6233883"/>
                    <a:gd name="connsiteX50" fmla="*/ 4550844 w 5034008"/>
                    <a:gd name="connsiteY50" fmla="*/ 1223628 h 6233883"/>
                    <a:gd name="connsiteX51" fmla="*/ 4477791 w 5034008"/>
                    <a:gd name="connsiteY51" fmla="*/ 1139931 h 6233883"/>
                    <a:gd name="connsiteX52" fmla="*/ 4465086 w 5034008"/>
                    <a:gd name="connsiteY52" fmla="*/ 977939 h 6233883"/>
                    <a:gd name="connsiteX53" fmla="*/ 4204635 w 5034008"/>
                    <a:gd name="connsiteY53" fmla="*/ 815944 h 6233883"/>
                    <a:gd name="connsiteX54" fmla="*/ 4150639 w 5034008"/>
                    <a:gd name="connsiteY54" fmla="*/ 664751 h 6233883"/>
                    <a:gd name="connsiteX55" fmla="*/ 3798076 w 5034008"/>
                    <a:gd name="connsiteY55" fmla="*/ 662051 h 6233883"/>
                    <a:gd name="connsiteX56" fmla="*/ 3867951 w 5034008"/>
                    <a:gd name="connsiteY56" fmla="*/ 559455 h 6233883"/>
                    <a:gd name="connsiteX57" fmla="*/ 3934654 w 5034008"/>
                    <a:gd name="connsiteY57" fmla="*/ 405561 h 6233883"/>
                    <a:gd name="connsiteX58" fmla="*/ 3826662 w 5034008"/>
                    <a:gd name="connsiteY58" fmla="*/ 292166 h 6233883"/>
                    <a:gd name="connsiteX59" fmla="*/ 3756785 w 5034008"/>
                    <a:gd name="connsiteY59" fmla="*/ 346163 h 6233883"/>
                    <a:gd name="connsiteX60" fmla="*/ 3585268 w 5034008"/>
                    <a:gd name="connsiteY60" fmla="*/ 270566 h 6233883"/>
                    <a:gd name="connsiteX61" fmla="*/ 3553506 w 5034008"/>
                    <a:gd name="connsiteY61" fmla="*/ 340764 h 6233883"/>
                    <a:gd name="connsiteX62" fmla="*/ 3597973 w 5034008"/>
                    <a:gd name="connsiteY62" fmla="*/ 410961 h 6233883"/>
                    <a:gd name="connsiteX63" fmla="*/ 3502686 w 5034008"/>
                    <a:gd name="connsiteY63" fmla="*/ 454159 h 6233883"/>
                    <a:gd name="connsiteX64" fmla="*/ 3480453 w 5034008"/>
                    <a:gd name="connsiteY64" fmla="*/ 581054 h 6233883"/>
                    <a:gd name="connsiteX65" fmla="*/ 3617031 w 5034008"/>
                    <a:gd name="connsiteY65" fmla="*/ 575654 h 6233883"/>
                    <a:gd name="connsiteX66" fmla="*/ 3572563 w 5034008"/>
                    <a:gd name="connsiteY66" fmla="*/ 761947 h 6233883"/>
                    <a:gd name="connsiteX67" fmla="*/ 3318464 w 5034008"/>
                    <a:gd name="connsiteY67" fmla="*/ 745747 h 6233883"/>
                    <a:gd name="connsiteX68" fmla="*/ 3146947 w 5034008"/>
                    <a:gd name="connsiteY68" fmla="*/ 626952 h 6233883"/>
                    <a:gd name="connsiteX69" fmla="*/ 3096127 w 5034008"/>
                    <a:gd name="connsiteY69" fmla="*/ 540556 h 6233883"/>
                    <a:gd name="connsiteX70" fmla="*/ 2861086 w 5034008"/>
                    <a:gd name="connsiteY70" fmla="*/ 513557 h 6233883"/>
                    <a:gd name="connsiteX71" fmla="*/ 2816619 w 5034008"/>
                    <a:gd name="connsiteY71" fmla="*/ 400161 h 6233883"/>
                    <a:gd name="connsiteX72" fmla="*/ 2873791 w 5034008"/>
                    <a:gd name="connsiteY72" fmla="*/ 324564 h 6233883"/>
                    <a:gd name="connsiteX73" fmla="*/ 2861086 w 5034008"/>
                    <a:gd name="connsiteY73" fmla="*/ 216569 h 6233883"/>
                    <a:gd name="connsiteX74" fmla="*/ 2905553 w 5034008"/>
                    <a:gd name="connsiteY74" fmla="*/ 146373 h 6233883"/>
                    <a:gd name="connsiteX75" fmla="*/ 2708627 w 5034008"/>
                    <a:gd name="connsiteY75" fmla="*/ 65375 h 6233883"/>
                    <a:gd name="connsiteX76" fmla="*/ 2454528 w 5034008"/>
                    <a:gd name="connsiteY76" fmla="*/ 578 h 6233883"/>
                    <a:gd name="connsiteX77" fmla="*/ 2340183 w 5034008"/>
                    <a:gd name="connsiteY77" fmla="*/ 49176 h 6233883"/>
                    <a:gd name="connsiteX78" fmla="*/ 2268122 w 5034008"/>
                    <a:gd name="connsiteY78"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42850 w 5034008"/>
                    <a:gd name="connsiteY30" fmla="*/ 4153010 h 6233883"/>
                    <a:gd name="connsiteX31" fmla="*/ 4334859 w 5034008"/>
                    <a:gd name="connsiteY31" fmla="*/ 4088212 h 6233883"/>
                    <a:gd name="connsiteX32" fmla="*/ 4277687 w 5034008"/>
                    <a:gd name="connsiteY32" fmla="*/ 3991016 h 6233883"/>
                    <a:gd name="connsiteX33" fmla="*/ 4220514 w 5034008"/>
                    <a:gd name="connsiteY33" fmla="*/ 3980217 h 6233883"/>
                    <a:gd name="connsiteX34" fmla="*/ 4277687 w 5034008"/>
                    <a:gd name="connsiteY34" fmla="*/ 3775025 h 6233883"/>
                    <a:gd name="connsiteX35" fmla="*/ 4461908 w 5034008"/>
                    <a:gd name="connsiteY35" fmla="*/ 3607631 h 6233883"/>
                    <a:gd name="connsiteX36" fmla="*/ 4264982 w 5034008"/>
                    <a:gd name="connsiteY36" fmla="*/ 3478037 h 6233883"/>
                    <a:gd name="connsiteX37" fmla="*/ 4296744 w 5034008"/>
                    <a:gd name="connsiteY37" fmla="*/ 3375441 h 6233883"/>
                    <a:gd name="connsiteX38" fmla="*/ 4353916 w 5034008"/>
                    <a:gd name="connsiteY38" fmla="*/ 3181049 h 6233883"/>
                    <a:gd name="connsiteX39" fmla="*/ 4385679 w 5034008"/>
                    <a:gd name="connsiteY39" fmla="*/ 3019055 h 6233883"/>
                    <a:gd name="connsiteX40" fmla="*/ 4411088 w 5034008"/>
                    <a:gd name="connsiteY40" fmla="*/ 2635671 h 6233883"/>
                    <a:gd name="connsiteX41" fmla="*/ 4633427 w 5034008"/>
                    <a:gd name="connsiteY41" fmla="*/ 2371082 h 6233883"/>
                    <a:gd name="connsiteX42" fmla="*/ 4601663 w 5034008"/>
                    <a:gd name="connsiteY42" fmla="*/ 2241488 h 6233883"/>
                    <a:gd name="connsiteX43" fmla="*/ 4700125 w 5034008"/>
                    <a:gd name="connsiteY43" fmla="*/ 2160490 h 6233883"/>
                    <a:gd name="connsiteX44" fmla="*/ 4709655 w 5034008"/>
                    <a:gd name="connsiteY44" fmla="*/ 1922900 h 6233883"/>
                    <a:gd name="connsiteX45" fmla="*/ 4912935 w 5034008"/>
                    <a:gd name="connsiteY45" fmla="*/ 1976899 h 6233883"/>
                    <a:gd name="connsiteX46" fmla="*/ 5020927 w 5034008"/>
                    <a:gd name="connsiteY46" fmla="*/ 1733907 h 6233883"/>
                    <a:gd name="connsiteX47" fmla="*/ 4887525 w 5034008"/>
                    <a:gd name="connsiteY47" fmla="*/ 1609712 h 6233883"/>
                    <a:gd name="connsiteX48" fmla="*/ 4728713 w 5034008"/>
                    <a:gd name="connsiteY48" fmla="*/ 1447719 h 6233883"/>
                    <a:gd name="connsiteX49" fmla="*/ 4630250 w 5034008"/>
                    <a:gd name="connsiteY49" fmla="*/ 1320823 h 6233883"/>
                    <a:gd name="connsiteX50" fmla="*/ 4550844 w 5034008"/>
                    <a:gd name="connsiteY50" fmla="*/ 1223628 h 6233883"/>
                    <a:gd name="connsiteX51" fmla="*/ 4477791 w 5034008"/>
                    <a:gd name="connsiteY51" fmla="*/ 1139931 h 6233883"/>
                    <a:gd name="connsiteX52" fmla="*/ 4465086 w 5034008"/>
                    <a:gd name="connsiteY52" fmla="*/ 977939 h 6233883"/>
                    <a:gd name="connsiteX53" fmla="*/ 4204635 w 5034008"/>
                    <a:gd name="connsiteY53" fmla="*/ 815944 h 6233883"/>
                    <a:gd name="connsiteX54" fmla="*/ 4150639 w 5034008"/>
                    <a:gd name="connsiteY54" fmla="*/ 664751 h 6233883"/>
                    <a:gd name="connsiteX55" fmla="*/ 3798076 w 5034008"/>
                    <a:gd name="connsiteY55" fmla="*/ 662051 h 6233883"/>
                    <a:gd name="connsiteX56" fmla="*/ 3867951 w 5034008"/>
                    <a:gd name="connsiteY56" fmla="*/ 559455 h 6233883"/>
                    <a:gd name="connsiteX57" fmla="*/ 3934654 w 5034008"/>
                    <a:gd name="connsiteY57" fmla="*/ 405561 h 6233883"/>
                    <a:gd name="connsiteX58" fmla="*/ 3826662 w 5034008"/>
                    <a:gd name="connsiteY58" fmla="*/ 292166 h 6233883"/>
                    <a:gd name="connsiteX59" fmla="*/ 3756785 w 5034008"/>
                    <a:gd name="connsiteY59" fmla="*/ 346163 h 6233883"/>
                    <a:gd name="connsiteX60" fmla="*/ 3585268 w 5034008"/>
                    <a:gd name="connsiteY60" fmla="*/ 270566 h 6233883"/>
                    <a:gd name="connsiteX61" fmla="*/ 3553506 w 5034008"/>
                    <a:gd name="connsiteY61" fmla="*/ 340764 h 6233883"/>
                    <a:gd name="connsiteX62" fmla="*/ 3597973 w 5034008"/>
                    <a:gd name="connsiteY62" fmla="*/ 410961 h 6233883"/>
                    <a:gd name="connsiteX63" fmla="*/ 3502686 w 5034008"/>
                    <a:gd name="connsiteY63" fmla="*/ 454159 h 6233883"/>
                    <a:gd name="connsiteX64" fmla="*/ 3480453 w 5034008"/>
                    <a:gd name="connsiteY64" fmla="*/ 581054 h 6233883"/>
                    <a:gd name="connsiteX65" fmla="*/ 3617031 w 5034008"/>
                    <a:gd name="connsiteY65" fmla="*/ 575654 h 6233883"/>
                    <a:gd name="connsiteX66" fmla="*/ 3572563 w 5034008"/>
                    <a:gd name="connsiteY66" fmla="*/ 761947 h 6233883"/>
                    <a:gd name="connsiteX67" fmla="*/ 3318464 w 5034008"/>
                    <a:gd name="connsiteY67" fmla="*/ 745747 h 6233883"/>
                    <a:gd name="connsiteX68" fmla="*/ 3146947 w 5034008"/>
                    <a:gd name="connsiteY68" fmla="*/ 626952 h 6233883"/>
                    <a:gd name="connsiteX69" fmla="*/ 3096127 w 5034008"/>
                    <a:gd name="connsiteY69" fmla="*/ 540556 h 6233883"/>
                    <a:gd name="connsiteX70" fmla="*/ 2861086 w 5034008"/>
                    <a:gd name="connsiteY70" fmla="*/ 513557 h 6233883"/>
                    <a:gd name="connsiteX71" fmla="*/ 2816619 w 5034008"/>
                    <a:gd name="connsiteY71" fmla="*/ 400161 h 6233883"/>
                    <a:gd name="connsiteX72" fmla="*/ 2873791 w 5034008"/>
                    <a:gd name="connsiteY72" fmla="*/ 324564 h 6233883"/>
                    <a:gd name="connsiteX73" fmla="*/ 2861086 w 5034008"/>
                    <a:gd name="connsiteY73" fmla="*/ 216569 h 6233883"/>
                    <a:gd name="connsiteX74" fmla="*/ 2905553 w 5034008"/>
                    <a:gd name="connsiteY74" fmla="*/ 146373 h 6233883"/>
                    <a:gd name="connsiteX75" fmla="*/ 2708627 w 5034008"/>
                    <a:gd name="connsiteY75" fmla="*/ 65375 h 6233883"/>
                    <a:gd name="connsiteX76" fmla="*/ 2454528 w 5034008"/>
                    <a:gd name="connsiteY76" fmla="*/ 578 h 6233883"/>
                    <a:gd name="connsiteX77" fmla="*/ 2340183 w 5034008"/>
                    <a:gd name="connsiteY77" fmla="*/ 49176 h 6233883"/>
                    <a:gd name="connsiteX78" fmla="*/ 2268122 w 5034008"/>
                    <a:gd name="connsiteY78"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42850 w 5034008"/>
                    <a:gd name="connsiteY30" fmla="*/ 4153010 h 6233883"/>
                    <a:gd name="connsiteX31" fmla="*/ 4334859 w 5034008"/>
                    <a:gd name="connsiteY31" fmla="*/ 4088212 h 6233883"/>
                    <a:gd name="connsiteX32" fmla="*/ 4277687 w 5034008"/>
                    <a:gd name="connsiteY32" fmla="*/ 3991016 h 6233883"/>
                    <a:gd name="connsiteX33" fmla="*/ 4220514 w 5034008"/>
                    <a:gd name="connsiteY33" fmla="*/ 3980217 h 6233883"/>
                    <a:gd name="connsiteX34" fmla="*/ 4277687 w 5034008"/>
                    <a:gd name="connsiteY34" fmla="*/ 3775025 h 6233883"/>
                    <a:gd name="connsiteX35" fmla="*/ 4461908 w 5034008"/>
                    <a:gd name="connsiteY35" fmla="*/ 3607631 h 6233883"/>
                    <a:gd name="connsiteX36" fmla="*/ 4264982 w 5034008"/>
                    <a:gd name="connsiteY36" fmla="*/ 3478037 h 6233883"/>
                    <a:gd name="connsiteX37" fmla="*/ 4296744 w 5034008"/>
                    <a:gd name="connsiteY37" fmla="*/ 3375441 h 6233883"/>
                    <a:gd name="connsiteX38" fmla="*/ 4353916 w 5034008"/>
                    <a:gd name="connsiteY38" fmla="*/ 3181049 h 6233883"/>
                    <a:gd name="connsiteX39" fmla="*/ 4385679 w 5034008"/>
                    <a:gd name="connsiteY39" fmla="*/ 3019055 h 6233883"/>
                    <a:gd name="connsiteX40" fmla="*/ 4411088 w 5034008"/>
                    <a:gd name="connsiteY40" fmla="*/ 2635671 h 6233883"/>
                    <a:gd name="connsiteX41" fmla="*/ 4633427 w 5034008"/>
                    <a:gd name="connsiteY41" fmla="*/ 2371082 h 6233883"/>
                    <a:gd name="connsiteX42" fmla="*/ 4601663 w 5034008"/>
                    <a:gd name="connsiteY42" fmla="*/ 2241488 h 6233883"/>
                    <a:gd name="connsiteX43" fmla="*/ 4700125 w 5034008"/>
                    <a:gd name="connsiteY43" fmla="*/ 2160490 h 6233883"/>
                    <a:gd name="connsiteX44" fmla="*/ 4709655 w 5034008"/>
                    <a:gd name="connsiteY44" fmla="*/ 1922900 h 6233883"/>
                    <a:gd name="connsiteX45" fmla="*/ 4912935 w 5034008"/>
                    <a:gd name="connsiteY45" fmla="*/ 1976899 h 6233883"/>
                    <a:gd name="connsiteX46" fmla="*/ 5020927 w 5034008"/>
                    <a:gd name="connsiteY46" fmla="*/ 1733907 h 6233883"/>
                    <a:gd name="connsiteX47" fmla="*/ 4887525 w 5034008"/>
                    <a:gd name="connsiteY47" fmla="*/ 1609712 h 6233883"/>
                    <a:gd name="connsiteX48" fmla="*/ 4728713 w 5034008"/>
                    <a:gd name="connsiteY48" fmla="*/ 1447719 h 6233883"/>
                    <a:gd name="connsiteX49" fmla="*/ 4630250 w 5034008"/>
                    <a:gd name="connsiteY49" fmla="*/ 1320823 h 6233883"/>
                    <a:gd name="connsiteX50" fmla="*/ 4550844 w 5034008"/>
                    <a:gd name="connsiteY50" fmla="*/ 1223628 h 6233883"/>
                    <a:gd name="connsiteX51" fmla="*/ 4477791 w 5034008"/>
                    <a:gd name="connsiteY51" fmla="*/ 1139931 h 6233883"/>
                    <a:gd name="connsiteX52" fmla="*/ 4465086 w 5034008"/>
                    <a:gd name="connsiteY52" fmla="*/ 977939 h 6233883"/>
                    <a:gd name="connsiteX53" fmla="*/ 4204635 w 5034008"/>
                    <a:gd name="connsiteY53" fmla="*/ 815944 h 6233883"/>
                    <a:gd name="connsiteX54" fmla="*/ 4150639 w 5034008"/>
                    <a:gd name="connsiteY54" fmla="*/ 664751 h 6233883"/>
                    <a:gd name="connsiteX55" fmla="*/ 3798076 w 5034008"/>
                    <a:gd name="connsiteY55" fmla="*/ 662051 h 6233883"/>
                    <a:gd name="connsiteX56" fmla="*/ 3867951 w 5034008"/>
                    <a:gd name="connsiteY56" fmla="*/ 559455 h 6233883"/>
                    <a:gd name="connsiteX57" fmla="*/ 3934654 w 5034008"/>
                    <a:gd name="connsiteY57" fmla="*/ 405561 h 6233883"/>
                    <a:gd name="connsiteX58" fmla="*/ 3826662 w 5034008"/>
                    <a:gd name="connsiteY58" fmla="*/ 292166 h 6233883"/>
                    <a:gd name="connsiteX59" fmla="*/ 3756785 w 5034008"/>
                    <a:gd name="connsiteY59" fmla="*/ 346163 h 6233883"/>
                    <a:gd name="connsiteX60" fmla="*/ 3585268 w 5034008"/>
                    <a:gd name="connsiteY60" fmla="*/ 270566 h 6233883"/>
                    <a:gd name="connsiteX61" fmla="*/ 3553506 w 5034008"/>
                    <a:gd name="connsiteY61" fmla="*/ 340764 h 6233883"/>
                    <a:gd name="connsiteX62" fmla="*/ 3597973 w 5034008"/>
                    <a:gd name="connsiteY62" fmla="*/ 410961 h 6233883"/>
                    <a:gd name="connsiteX63" fmla="*/ 3502686 w 5034008"/>
                    <a:gd name="connsiteY63" fmla="*/ 454159 h 6233883"/>
                    <a:gd name="connsiteX64" fmla="*/ 3480453 w 5034008"/>
                    <a:gd name="connsiteY64" fmla="*/ 581054 h 6233883"/>
                    <a:gd name="connsiteX65" fmla="*/ 3617031 w 5034008"/>
                    <a:gd name="connsiteY65" fmla="*/ 575654 h 6233883"/>
                    <a:gd name="connsiteX66" fmla="*/ 3572563 w 5034008"/>
                    <a:gd name="connsiteY66" fmla="*/ 761947 h 6233883"/>
                    <a:gd name="connsiteX67" fmla="*/ 3318464 w 5034008"/>
                    <a:gd name="connsiteY67" fmla="*/ 745747 h 6233883"/>
                    <a:gd name="connsiteX68" fmla="*/ 3146947 w 5034008"/>
                    <a:gd name="connsiteY68" fmla="*/ 626952 h 6233883"/>
                    <a:gd name="connsiteX69" fmla="*/ 3096127 w 5034008"/>
                    <a:gd name="connsiteY69" fmla="*/ 540556 h 6233883"/>
                    <a:gd name="connsiteX70" fmla="*/ 2861086 w 5034008"/>
                    <a:gd name="connsiteY70" fmla="*/ 513557 h 6233883"/>
                    <a:gd name="connsiteX71" fmla="*/ 2816619 w 5034008"/>
                    <a:gd name="connsiteY71" fmla="*/ 400161 h 6233883"/>
                    <a:gd name="connsiteX72" fmla="*/ 2873791 w 5034008"/>
                    <a:gd name="connsiteY72" fmla="*/ 324564 h 6233883"/>
                    <a:gd name="connsiteX73" fmla="*/ 2861086 w 5034008"/>
                    <a:gd name="connsiteY73" fmla="*/ 216569 h 6233883"/>
                    <a:gd name="connsiteX74" fmla="*/ 2905553 w 5034008"/>
                    <a:gd name="connsiteY74" fmla="*/ 146373 h 6233883"/>
                    <a:gd name="connsiteX75" fmla="*/ 2708627 w 5034008"/>
                    <a:gd name="connsiteY75" fmla="*/ 65375 h 6233883"/>
                    <a:gd name="connsiteX76" fmla="*/ 2454528 w 5034008"/>
                    <a:gd name="connsiteY76" fmla="*/ 578 h 6233883"/>
                    <a:gd name="connsiteX77" fmla="*/ 2340183 w 5034008"/>
                    <a:gd name="connsiteY77" fmla="*/ 49176 h 6233883"/>
                    <a:gd name="connsiteX78" fmla="*/ 2268122 w 5034008"/>
                    <a:gd name="connsiteY78" fmla="*/ 581 h 6233883"/>
                    <a:gd name="connsiteX0" fmla="*/ 0 w 5034008"/>
                    <a:gd name="connsiteY0" fmla="*/ 6190757 h 6233883"/>
                    <a:gd name="connsiteX1" fmla="*/ 237513 w 5034008"/>
                    <a:gd name="connsiteY1" fmla="*/ 6199527 h 6233883"/>
                    <a:gd name="connsiteX2" fmla="*/ 402678 w 5034008"/>
                    <a:gd name="connsiteY2" fmla="*/ 6172528 h 6233883"/>
                    <a:gd name="connsiteX3" fmla="*/ 523375 w 5034008"/>
                    <a:gd name="connsiteY3" fmla="*/ 6123930 h 6233883"/>
                    <a:gd name="connsiteX4" fmla="*/ 542432 w 5034008"/>
                    <a:gd name="connsiteY4" fmla="*/ 5983536 h 6233883"/>
                    <a:gd name="connsiteX5" fmla="*/ 739359 w 5034008"/>
                    <a:gd name="connsiteY5" fmla="*/ 6005135 h 6233883"/>
                    <a:gd name="connsiteX6" fmla="*/ 936286 w 5034008"/>
                    <a:gd name="connsiteY6" fmla="*/ 5897139 h 6233883"/>
                    <a:gd name="connsiteX7" fmla="*/ 1120507 w 5034008"/>
                    <a:gd name="connsiteY7" fmla="*/ 5918738 h 6233883"/>
                    <a:gd name="connsiteX8" fmla="*/ 1272967 w 5034008"/>
                    <a:gd name="connsiteY8" fmla="*/ 6021334 h 6233883"/>
                    <a:gd name="connsiteX9" fmla="*/ 1330427 w 5034008"/>
                    <a:gd name="connsiteY9" fmla="*/ 5903519 h 6233883"/>
                    <a:gd name="connsiteX10" fmla="*/ 1535295 w 5034008"/>
                    <a:gd name="connsiteY10" fmla="*/ 5895420 h 6233883"/>
                    <a:gd name="connsiteX11" fmla="*/ 1543234 w 5034008"/>
                    <a:gd name="connsiteY11" fmla="*/ 5822521 h 6233883"/>
                    <a:gd name="connsiteX12" fmla="*/ 1806574 w 5034008"/>
                    <a:gd name="connsiteY12" fmla="*/ 5772943 h 6233883"/>
                    <a:gd name="connsiteX13" fmla="*/ 2092436 w 5034008"/>
                    <a:gd name="connsiteY13" fmla="*/ 5772943 h 6233883"/>
                    <a:gd name="connsiteX14" fmla="*/ 2219485 w 5034008"/>
                    <a:gd name="connsiteY14" fmla="*/ 5708146 h 6233883"/>
                    <a:gd name="connsiteX15" fmla="*/ 2467232 w 5034008"/>
                    <a:gd name="connsiteY15" fmla="*/ 5637949 h 6233883"/>
                    <a:gd name="connsiteX16" fmla="*/ 2657806 w 5034008"/>
                    <a:gd name="connsiteY16" fmla="*/ 5610950 h 6233883"/>
                    <a:gd name="connsiteX17" fmla="*/ 2842028 w 5034008"/>
                    <a:gd name="connsiteY17" fmla="*/ 5529953 h 6233883"/>
                    <a:gd name="connsiteX18" fmla="*/ 2981782 w 5034008"/>
                    <a:gd name="connsiteY18" fmla="*/ 5627150 h 6233883"/>
                    <a:gd name="connsiteX19" fmla="*/ 3019897 w 5034008"/>
                    <a:gd name="connsiteY19" fmla="*/ 5702747 h 6233883"/>
                    <a:gd name="connsiteX20" fmla="*/ 3312111 w 5034008"/>
                    <a:gd name="connsiteY20" fmla="*/ 5556953 h 6233883"/>
                    <a:gd name="connsiteX21" fmla="*/ 3623382 w 5034008"/>
                    <a:gd name="connsiteY21" fmla="*/ 5384160 h 6233883"/>
                    <a:gd name="connsiteX22" fmla="*/ 3909244 w 5034008"/>
                    <a:gd name="connsiteY22" fmla="*/ 5367960 h 6233883"/>
                    <a:gd name="connsiteX23" fmla="*/ 4010883 w 5034008"/>
                    <a:gd name="connsiteY23" fmla="*/ 5319362 h 6233883"/>
                    <a:gd name="connsiteX24" fmla="*/ 4233220 w 5034008"/>
                    <a:gd name="connsiteY24" fmla="*/ 5313963 h 6233883"/>
                    <a:gd name="connsiteX25" fmla="*/ 4455556 w 5034008"/>
                    <a:gd name="connsiteY25" fmla="*/ 5108771 h 6233883"/>
                    <a:gd name="connsiteX26" fmla="*/ 4341212 w 5034008"/>
                    <a:gd name="connsiteY26" fmla="*/ 4995376 h 6233883"/>
                    <a:gd name="connsiteX27" fmla="*/ 4480966 w 5034008"/>
                    <a:gd name="connsiteY27" fmla="*/ 4817183 h 6233883"/>
                    <a:gd name="connsiteX28" fmla="*/ 4480966 w 5034008"/>
                    <a:gd name="connsiteY28" fmla="*/ 4449998 h 6233883"/>
                    <a:gd name="connsiteX29" fmla="*/ 4417441 w 5034008"/>
                    <a:gd name="connsiteY29" fmla="*/ 4293404 h 6233883"/>
                    <a:gd name="connsiteX30" fmla="*/ 4442850 w 5034008"/>
                    <a:gd name="connsiteY30" fmla="*/ 4153010 h 6233883"/>
                    <a:gd name="connsiteX31" fmla="*/ 4334859 w 5034008"/>
                    <a:gd name="connsiteY31" fmla="*/ 4088212 h 6233883"/>
                    <a:gd name="connsiteX32" fmla="*/ 4277687 w 5034008"/>
                    <a:gd name="connsiteY32" fmla="*/ 3991016 h 6233883"/>
                    <a:gd name="connsiteX33" fmla="*/ 4220514 w 5034008"/>
                    <a:gd name="connsiteY33" fmla="*/ 3980217 h 6233883"/>
                    <a:gd name="connsiteX34" fmla="*/ 4277687 w 5034008"/>
                    <a:gd name="connsiteY34" fmla="*/ 3775025 h 6233883"/>
                    <a:gd name="connsiteX35" fmla="*/ 4461908 w 5034008"/>
                    <a:gd name="connsiteY35" fmla="*/ 3607631 h 6233883"/>
                    <a:gd name="connsiteX36" fmla="*/ 4264982 w 5034008"/>
                    <a:gd name="connsiteY36" fmla="*/ 3478037 h 6233883"/>
                    <a:gd name="connsiteX37" fmla="*/ 4296744 w 5034008"/>
                    <a:gd name="connsiteY37" fmla="*/ 3375441 h 6233883"/>
                    <a:gd name="connsiteX38" fmla="*/ 4353916 w 5034008"/>
                    <a:gd name="connsiteY38" fmla="*/ 3181049 h 6233883"/>
                    <a:gd name="connsiteX39" fmla="*/ 4385679 w 5034008"/>
                    <a:gd name="connsiteY39" fmla="*/ 3019055 h 6233883"/>
                    <a:gd name="connsiteX40" fmla="*/ 4411088 w 5034008"/>
                    <a:gd name="connsiteY40" fmla="*/ 2635671 h 6233883"/>
                    <a:gd name="connsiteX41" fmla="*/ 4633427 w 5034008"/>
                    <a:gd name="connsiteY41" fmla="*/ 2371082 h 6233883"/>
                    <a:gd name="connsiteX42" fmla="*/ 4601663 w 5034008"/>
                    <a:gd name="connsiteY42" fmla="*/ 2241488 h 6233883"/>
                    <a:gd name="connsiteX43" fmla="*/ 4700125 w 5034008"/>
                    <a:gd name="connsiteY43" fmla="*/ 2160490 h 6233883"/>
                    <a:gd name="connsiteX44" fmla="*/ 4709655 w 5034008"/>
                    <a:gd name="connsiteY44" fmla="*/ 1922900 h 6233883"/>
                    <a:gd name="connsiteX45" fmla="*/ 4912935 w 5034008"/>
                    <a:gd name="connsiteY45" fmla="*/ 1976899 h 6233883"/>
                    <a:gd name="connsiteX46" fmla="*/ 5020927 w 5034008"/>
                    <a:gd name="connsiteY46" fmla="*/ 1733907 h 6233883"/>
                    <a:gd name="connsiteX47" fmla="*/ 4887525 w 5034008"/>
                    <a:gd name="connsiteY47" fmla="*/ 1609712 h 6233883"/>
                    <a:gd name="connsiteX48" fmla="*/ 4728713 w 5034008"/>
                    <a:gd name="connsiteY48" fmla="*/ 1447719 h 6233883"/>
                    <a:gd name="connsiteX49" fmla="*/ 4630250 w 5034008"/>
                    <a:gd name="connsiteY49" fmla="*/ 1320823 h 6233883"/>
                    <a:gd name="connsiteX50" fmla="*/ 4550844 w 5034008"/>
                    <a:gd name="connsiteY50" fmla="*/ 1223628 h 6233883"/>
                    <a:gd name="connsiteX51" fmla="*/ 4477791 w 5034008"/>
                    <a:gd name="connsiteY51" fmla="*/ 1139931 h 6233883"/>
                    <a:gd name="connsiteX52" fmla="*/ 4465086 w 5034008"/>
                    <a:gd name="connsiteY52" fmla="*/ 977939 h 6233883"/>
                    <a:gd name="connsiteX53" fmla="*/ 4204635 w 5034008"/>
                    <a:gd name="connsiteY53" fmla="*/ 815944 h 6233883"/>
                    <a:gd name="connsiteX54" fmla="*/ 4150639 w 5034008"/>
                    <a:gd name="connsiteY54" fmla="*/ 664751 h 6233883"/>
                    <a:gd name="connsiteX55" fmla="*/ 3798076 w 5034008"/>
                    <a:gd name="connsiteY55" fmla="*/ 662051 h 6233883"/>
                    <a:gd name="connsiteX56" fmla="*/ 3867951 w 5034008"/>
                    <a:gd name="connsiteY56" fmla="*/ 559455 h 6233883"/>
                    <a:gd name="connsiteX57" fmla="*/ 3934654 w 5034008"/>
                    <a:gd name="connsiteY57" fmla="*/ 405561 h 6233883"/>
                    <a:gd name="connsiteX58" fmla="*/ 3826662 w 5034008"/>
                    <a:gd name="connsiteY58" fmla="*/ 292166 h 6233883"/>
                    <a:gd name="connsiteX59" fmla="*/ 3756785 w 5034008"/>
                    <a:gd name="connsiteY59" fmla="*/ 346163 h 6233883"/>
                    <a:gd name="connsiteX60" fmla="*/ 3585268 w 5034008"/>
                    <a:gd name="connsiteY60" fmla="*/ 270566 h 6233883"/>
                    <a:gd name="connsiteX61" fmla="*/ 3553506 w 5034008"/>
                    <a:gd name="connsiteY61" fmla="*/ 340764 h 6233883"/>
                    <a:gd name="connsiteX62" fmla="*/ 3597973 w 5034008"/>
                    <a:gd name="connsiteY62" fmla="*/ 410961 h 6233883"/>
                    <a:gd name="connsiteX63" fmla="*/ 3502686 w 5034008"/>
                    <a:gd name="connsiteY63" fmla="*/ 454159 h 6233883"/>
                    <a:gd name="connsiteX64" fmla="*/ 3480453 w 5034008"/>
                    <a:gd name="connsiteY64" fmla="*/ 581054 h 6233883"/>
                    <a:gd name="connsiteX65" fmla="*/ 3617031 w 5034008"/>
                    <a:gd name="connsiteY65" fmla="*/ 575654 h 6233883"/>
                    <a:gd name="connsiteX66" fmla="*/ 3572563 w 5034008"/>
                    <a:gd name="connsiteY66" fmla="*/ 761947 h 6233883"/>
                    <a:gd name="connsiteX67" fmla="*/ 3318464 w 5034008"/>
                    <a:gd name="connsiteY67" fmla="*/ 745747 h 6233883"/>
                    <a:gd name="connsiteX68" fmla="*/ 3146947 w 5034008"/>
                    <a:gd name="connsiteY68" fmla="*/ 626952 h 6233883"/>
                    <a:gd name="connsiteX69" fmla="*/ 3096127 w 5034008"/>
                    <a:gd name="connsiteY69" fmla="*/ 540556 h 6233883"/>
                    <a:gd name="connsiteX70" fmla="*/ 2861086 w 5034008"/>
                    <a:gd name="connsiteY70" fmla="*/ 513557 h 6233883"/>
                    <a:gd name="connsiteX71" fmla="*/ 2816619 w 5034008"/>
                    <a:gd name="connsiteY71" fmla="*/ 400161 h 6233883"/>
                    <a:gd name="connsiteX72" fmla="*/ 2873791 w 5034008"/>
                    <a:gd name="connsiteY72" fmla="*/ 324564 h 6233883"/>
                    <a:gd name="connsiteX73" fmla="*/ 2861086 w 5034008"/>
                    <a:gd name="connsiteY73" fmla="*/ 216569 h 6233883"/>
                    <a:gd name="connsiteX74" fmla="*/ 2905553 w 5034008"/>
                    <a:gd name="connsiteY74" fmla="*/ 146373 h 6233883"/>
                    <a:gd name="connsiteX75" fmla="*/ 2708627 w 5034008"/>
                    <a:gd name="connsiteY75" fmla="*/ 65375 h 6233883"/>
                    <a:gd name="connsiteX76" fmla="*/ 2454528 w 5034008"/>
                    <a:gd name="connsiteY76" fmla="*/ 578 h 6233883"/>
                    <a:gd name="connsiteX77" fmla="*/ 2340183 w 5034008"/>
                    <a:gd name="connsiteY77" fmla="*/ 49176 h 6233883"/>
                    <a:gd name="connsiteX78" fmla="*/ 2268122 w 5034008"/>
                    <a:gd name="connsiteY78" fmla="*/ 581 h 623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034008" h="6233883">
                      <a:moveTo>
                        <a:pt x="0" y="6190757"/>
                      </a:moveTo>
                      <a:cubicBezTo>
                        <a:pt x="31116" y="6180519"/>
                        <a:pt x="15775" y="6286098"/>
                        <a:pt x="237513" y="6199527"/>
                      </a:cubicBezTo>
                      <a:cubicBezTo>
                        <a:pt x="291921" y="6193789"/>
                        <a:pt x="220526" y="6260561"/>
                        <a:pt x="402678" y="6172528"/>
                      </a:cubicBezTo>
                      <a:cubicBezTo>
                        <a:pt x="477849" y="6141929"/>
                        <a:pt x="368750" y="6207463"/>
                        <a:pt x="523375" y="6123930"/>
                      </a:cubicBezTo>
                      <a:cubicBezTo>
                        <a:pt x="584782" y="6094231"/>
                        <a:pt x="407923" y="6058970"/>
                        <a:pt x="542432" y="5983536"/>
                      </a:cubicBezTo>
                      <a:cubicBezTo>
                        <a:pt x="576312" y="5948438"/>
                        <a:pt x="608027" y="6057170"/>
                        <a:pt x="739359" y="6005135"/>
                      </a:cubicBezTo>
                      <a:cubicBezTo>
                        <a:pt x="805001" y="5988936"/>
                        <a:pt x="837775" y="5952773"/>
                        <a:pt x="936286" y="5897139"/>
                      </a:cubicBezTo>
                      <a:cubicBezTo>
                        <a:pt x="996635" y="5866540"/>
                        <a:pt x="1054817" y="5956373"/>
                        <a:pt x="1120507" y="5918738"/>
                      </a:cubicBezTo>
                      <a:cubicBezTo>
                        <a:pt x="1172386" y="5898039"/>
                        <a:pt x="1237980" y="6062569"/>
                        <a:pt x="1272967" y="6021334"/>
                      </a:cubicBezTo>
                      <a:cubicBezTo>
                        <a:pt x="1307954" y="5980099"/>
                        <a:pt x="1301528" y="5913705"/>
                        <a:pt x="1330427" y="5903519"/>
                      </a:cubicBezTo>
                      <a:cubicBezTo>
                        <a:pt x="1392294" y="5965667"/>
                        <a:pt x="1507768" y="5868871"/>
                        <a:pt x="1535295" y="5895420"/>
                      </a:cubicBezTo>
                      <a:cubicBezTo>
                        <a:pt x="1562822" y="5921969"/>
                        <a:pt x="1493786" y="5804235"/>
                        <a:pt x="1543234" y="5822521"/>
                      </a:cubicBezTo>
                      <a:cubicBezTo>
                        <a:pt x="1601369" y="5822194"/>
                        <a:pt x="1748439" y="5773270"/>
                        <a:pt x="1806574" y="5772943"/>
                      </a:cubicBezTo>
                      <a:lnTo>
                        <a:pt x="2092436" y="5772943"/>
                      </a:lnTo>
                      <a:cubicBezTo>
                        <a:pt x="2132668" y="5774743"/>
                        <a:pt x="2179253" y="5706346"/>
                        <a:pt x="2219485" y="5708146"/>
                      </a:cubicBezTo>
                      <a:cubicBezTo>
                        <a:pt x="2261835" y="5713546"/>
                        <a:pt x="2424882" y="5632549"/>
                        <a:pt x="2467232" y="5637949"/>
                      </a:cubicBezTo>
                      <a:cubicBezTo>
                        <a:pt x="2532874" y="5619050"/>
                        <a:pt x="2595340" y="5628949"/>
                        <a:pt x="2657806" y="5610950"/>
                      </a:cubicBezTo>
                      <a:cubicBezTo>
                        <a:pt x="2720272" y="5592951"/>
                        <a:pt x="2794384" y="5526353"/>
                        <a:pt x="2842028" y="5529953"/>
                      </a:cubicBezTo>
                      <a:cubicBezTo>
                        <a:pt x="2889672" y="5533553"/>
                        <a:pt x="2952137" y="5598351"/>
                        <a:pt x="2981782" y="5627150"/>
                      </a:cubicBezTo>
                      <a:lnTo>
                        <a:pt x="3019897" y="5702747"/>
                      </a:lnTo>
                      <a:cubicBezTo>
                        <a:pt x="3115184" y="5670348"/>
                        <a:pt x="3216824" y="5589352"/>
                        <a:pt x="3312111" y="5556953"/>
                      </a:cubicBezTo>
                      <a:cubicBezTo>
                        <a:pt x="3398928" y="5531754"/>
                        <a:pt x="3536565" y="5409359"/>
                        <a:pt x="3623382" y="5384160"/>
                      </a:cubicBezTo>
                      <a:cubicBezTo>
                        <a:pt x="3695377" y="5364361"/>
                        <a:pt x="3837249" y="5387759"/>
                        <a:pt x="3909244" y="5367960"/>
                      </a:cubicBezTo>
                      <a:cubicBezTo>
                        <a:pt x="3941006" y="5357161"/>
                        <a:pt x="3979121" y="5330161"/>
                        <a:pt x="4010883" y="5319362"/>
                      </a:cubicBezTo>
                      <a:cubicBezTo>
                        <a:pt x="4061703" y="5299563"/>
                        <a:pt x="4182400" y="5333762"/>
                        <a:pt x="4233220" y="5313963"/>
                      </a:cubicBezTo>
                      <a:cubicBezTo>
                        <a:pt x="4275570" y="5297763"/>
                        <a:pt x="4413206" y="5124971"/>
                        <a:pt x="4455556" y="5108771"/>
                      </a:cubicBezTo>
                      <a:cubicBezTo>
                        <a:pt x="4457674" y="5024174"/>
                        <a:pt x="4339094" y="5079973"/>
                        <a:pt x="4341212" y="4995376"/>
                      </a:cubicBezTo>
                      <a:cubicBezTo>
                        <a:pt x="4353917" y="4937778"/>
                        <a:pt x="4468261" y="4874781"/>
                        <a:pt x="4480966" y="4817183"/>
                      </a:cubicBezTo>
                      <a:cubicBezTo>
                        <a:pt x="4494730" y="4731686"/>
                        <a:pt x="4491554" y="4537295"/>
                        <a:pt x="4480966" y="4449998"/>
                      </a:cubicBezTo>
                      <a:lnTo>
                        <a:pt x="4417441" y="4293404"/>
                      </a:lnTo>
                      <a:cubicBezTo>
                        <a:pt x="4398383" y="4245706"/>
                        <a:pt x="4456614" y="4187209"/>
                        <a:pt x="4442850" y="4153010"/>
                      </a:cubicBezTo>
                      <a:cubicBezTo>
                        <a:pt x="4422734" y="4054013"/>
                        <a:pt x="4362386" y="4115211"/>
                        <a:pt x="4334859" y="4088212"/>
                      </a:cubicBezTo>
                      <a:cubicBezTo>
                        <a:pt x="4307332" y="4061213"/>
                        <a:pt x="4307332" y="4011715"/>
                        <a:pt x="4277687" y="3991016"/>
                      </a:cubicBezTo>
                      <a:cubicBezTo>
                        <a:pt x="4248042" y="3970317"/>
                        <a:pt x="4227925" y="4023415"/>
                        <a:pt x="4220514" y="3980217"/>
                      </a:cubicBezTo>
                      <a:cubicBezTo>
                        <a:pt x="4246984" y="3907320"/>
                        <a:pt x="4237455" y="3837123"/>
                        <a:pt x="4277687" y="3775025"/>
                      </a:cubicBezTo>
                      <a:cubicBezTo>
                        <a:pt x="4317919" y="3712927"/>
                        <a:pt x="4483084" y="3754325"/>
                        <a:pt x="4461908" y="3607631"/>
                      </a:cubicBezTo>
                      <a:cubicBezTo>
                        <a:pt x="4440732" y="3460937"/>
                        <a:pt x="4292509" y="3516735"/>
                        <a:pt x="4264982" y="3478037"/>
                      </a:cubicBezTo>
                      <a:cubicBezTo>
                        <a:pt x="4237455" y="3439339"/>
                        <a:pt x="4281922" y="3424939"/>
                        <a:pt x="4296744" y="3375441"/>
                      </a:cubicBezTo>
                      <a:cubicBezTo>
                        <a:pt x="4311566" y="3325943"/>
                        <a:pt x="4332741" y="3238647"/>
                        <a:pt x="4353916" y="3181049"/>
                      </a:cubicBezTo>
                      <a:cubicBezTo>
                        <a:pt x="4375091" y="3123451"/>
                        <a:pt x="4376150" y="3109951"/>
                        <a:pt x="4385679" y="3019055"/>
                      </a:cubicBezTo>
                      <a:cubicBezTo>
                        <a:pt x="4395208" y="2928159"/>
                        <a:pt x="4378267" y="2704968"/>
                        <a:pt x="4411088" y="2635671"/>
                      </a:cubicBezTo>
                      <a:cubicBezTo>
                        <a:pt x="4447085" y="2554674"/>
                        <a:pt x="4476733" y="2479078"/>
                        <a:pt x="4633427" y="2371082"/>
                      </a:cubicBezTo>
                      <a:cubicBezTo>
                        <a:pt x="4667307" y="2338683"/>
                        <a:pt x="4567783" y="2273887"/>
                        <a:pt x="4601663" y="2241488"/>
                      </a:cubicBezTo>
                      <a:cubicBezTo>
                        <a:pt x="4605368" y="2191090"/>
                        <a:pt x="4682126" y="2213588"/>
                        <a:pt x="4700125" y="2160490"/>
                      </a:cubicBezTo>
                      <a:cubicBezTo>
                        <a:pt x="4718124" y="2107392"/>
                        <a:pt x="4666776" y="1938199"/>
                        <a:pt x="4709655" y="1922900"/>
                      </a:cubicBezTo>
                      <a:lnTo>
                        <a:pt x="4912935" y="1976899"/>
                      </a:lnTo>
                      <a:cubicBezTo>
                        <a:pt x="4840940" y="1928301"/>
                        <a:pt x="5092922" y="1782505"/>
                        <a:pt x="5020927" y="1733907"/>
                      </a:cubicBezTo>
                      <a:cubicBezTo>
                        <a:pt x="4927757" y="1739307"/>
                        <a:pt x="4989164" y="1581813"/>
                        <a:pt x="4887525" y="1609712"/>
                      </a:cubicBezTo>
                      <a:cubicBezTo>
                        <a:pt x="4830353" y="1574613"/>
                        <a:pt x="4771592" y="1495867"/>
                        <a:pt x="4728713" y="1447719"/>
                      </a:cubicBezTo>
                      <a:cubicBezTo>
                        <a:pt x="4685834" y="1399571"/>
                        <a:pt x="4739301" y="1336571"/>
                        <a:pt x="4630250" y="1320823"/>
                      </a:cubicBezTo>
                      <a:cubicBezTo>
                        <a:pt x="4521199" y="1305075"/>
                        <a:pt x="4576254" y="1253777"/>
                        <a:pt x="4550844" y="1223628"/>
                      </a:cubicBezTo>
                      <a:cubicBezTo>
                        <a:pt x="4525434" y="1193479"/>
                        <a:pt x="4599547" y="1130931"/>
                        <a:pt x="4477791" y="1139931"/>
                      </a:cubicBezTo>
                      <a:cubicBezTo>
                        <a:pt x="4436500" y="1013936"/>
                        <a:pt x="4510612" y="1031937"/>
                        <a:pt x="4465086" y="977939"/>
                      </a:cubicBezTo>
                      <a:cubicBezTo>
                        <a:pt x="4419560" y="923941"/>
                        <a:pt x="4257043" y="868142"/>
                        <a:pt x="4204635" y="815944"/>
                      </a:cubicBezTo>
                      <a:cubicBezTo>
                        <a:pt x="4152227" y="763746"/>
                        <a:pt x="4187695" y="707949"/>
                        <a:pt x="4150639" y="664751"/>
                      </a:cubicBezTo>
                      <a:cubicBezTo>
                        <a:pt x="4094526" y="517157"/>
                        <a:pt x="3855248" y="674650"/>
                        <a:pt x="3798076" y="662051"/>
                      </a:cubicBezTo>
                      <a:cubicBezTo>
                        <a:pt x="3766843" y="634602"/>
                        <a:pt x="3845188" y="602203"/>
                        <a:pt x="3867951" y="559455"/>
                      </a:cubicBezTo>
                      <a:cubicBezTo>
                        <a:pt x="3890714" y="516707"/>
                        <a:pt x="3938889" y="446059"/>
                        <a:pt x="3934654" y="405561"/>
                      </a:cubicBezTo>
                      <a:cubicBezTo>
                        <a:pt x="3896539" y="386662"/>
                        <a:pt x="3942065" y="243568"/>
                        <a:pt x="3826662" y="292166"/>
                      </a:cubicBezTo>
                      <a:cubicBezTo>
                        <a:pt x="3779019" y="293966"/>
                        <a:pt x="3854190" y="278666"/>
                        <a:pt x="3756785" y="346163"/>
                      </a:cubicBezTo>
                      <a:cubicBezTo>
                        <a:pt x="3715494" y="376762"/>
                        <a:pt x="3671027" y="212068"/>
                        <a:pt x="3585268" y="270566"/>
                      </a:cubicBezTo>
                      <a:cubicBezTo>
                        <a:pt x="3561976" y="269666"/>
                        <a:pt x="3551389" y="317365"/>
                        <a:pt x="3553506" y="340764"/>
                      </a:cubicBezTo>
                      <a:cubicBezTo>
                        <a:pt x="3555623" y="364163"/>
                        <a:pt x="3602208" y="389362"/>
                        <a:pt x="3597973" y="410961"/>
                      </a:cubicBezTo>
                      <a:cubicBezTo>
                        <a:pt x="3593738" y="432560"/>
                        <a:pt x="3522273" y="425810"/>
                        <a:pt x="3502686" y="454159"/>
                      </a:cubicBezTo>
                      <a:cubicBezTo>
                        <a:pt x="3483099" y="482508"/>
                        <a:pt x="3461396" y="560805"/>
                        <a:pt x="3480453" y="581054"/>
                      </a:cubicBezTo>
                      <a:cubicBezTo>
                        <a:pt x="3499510" y="601303"/>
                        <a:pt x="3601679" y="545505"/>
                        <a:pt x="3617031" y="575654"/>
                      </a:cubicBezTo>
                      <a:cubicBezTo>
                        <a:pt x="3632383" y="605803"/>
                        <a:pt x="3622324" y="733598"/>
                        <a:pt x="3572563" y="761947"/>
                      </a:cubicBezTo>
                      <a:cubicBezTo>
                        <a:pt x="3522802" y="790296"/>
                        <a:pt x="3381989" y="773646"/>
                        <a:pt x="3318464" y="745747"/>
                      </a:cubicBezTo>
                      <a:cubicBezTo>
                        <a:pt x="3254939" y="717848"/>
                        <a:pt x="3184003" y="661150"/>
                        <a:pt x="3146947" y="626952"/>
                      </a:cubicBezTo>
                      <a:cubicBezTo>
                        <a:pt x="3109891" y="592754"/>
                        <a:pt x="3151182" y="554055"/>
                        <a:pt x="3096127" y="540556"/>
                      </a:cubicBezTo>
                      <a:cubicBezTo>
                        <a:pt x="3041072" y="527057"/>
                        <a:pt x="2880143" y="541456"/>
                        <a:pt x="2861086" y="513557"/>
                      </a:cubicBezTo>
                      <a:cubicBezTo>
                        <a:pt x="2842029" y="485658"/>
                        <a:pt x="2814502" y="431660"/>
                        <a:pt x="2816619" y="400161"/>
                      </a:cubicBezTo>
                      <a:cubicBezTo>
                        <a:pt x="2818736" y="368662"/>
                        <a:pt x="2871674" y="353363"/>
                        <a:pt x="2873791" y="324564"/>
                      </a:cubicBezTo>
                      <a:cubicBezTo>
                        <a:pt x="2875909" y="295765"/>
                        <a:pt x="2855792" y="246267"/>
                        <a:pt x="2861086" y="216569"/>
                      </a:cubicBezTo>
                      <a:cubicBezTo>
                        <a:pt x="2866380" y="186871"/>
                        <a:pt x="2939433" y="172472"/>
                        <a:pt x="2905553" y="146373"/>
                      </a:cubicBezTo>
                      <a:lnTo>
                        <a:pt x="2708627" y="65375"/>
                      </a:lnTo>
                      <a:cubicBezTo>
                        <a:pt x="2633456" y="41076"/>
                        <a:pt x="2516994" y="-5722"/>
                        <a:pt x="2454528" y="578"/>
                      </a:cubicBezTo>
                      <a:cubicBezTo>
                        <a:pt x="2392062" y="6878"/>
                        <a:pt x="2358546" y="64475"/>
                        <a:pt x="2340183" y="49176"/>
                      </a:cubicBezTo>
                      <a:lnTo>
                        <a:pt x="2268122" y="581"/>
                      </a:lnTo>
                    </a:path>
                  </a:pathLst>
                </a:custGeom>
                <a:noFill/>
                <a:ln w="38100" cap="flat" cmpd="sng" algn="ctr">
                  <a:solidFill>
                    <a:schemeClr val="tx1">
                      <a:alpha val="60000"/>
                    </a:schemeClr>
                  </a:solidFill>
                  <a:prstDash val="solid"/>
                  <a:round/>
                  <a:headEnd type="none" w="med" len="med"/>
                  <a:tailEnd type="none" w="med" len="med"/>
                </a:ln>
                <a:effectLst/>
              </p:spPr>
              <p:txBody>
                <a:bodyPr lIns="65306" tIns="32653" rIns="65306" bIns="32653" anchor="ctr"/>
                <a:lstStyle/>
                <a:p>
                  <a:pPr algn="ctr">
                    <a:defRPr/>
                  </a:pPr>
                  <a:endParaRPr lang="ja-JP" altLang="en-US" dirty="0">
                    <a:ea typeface="ＭＳ Ｐゴシック" charset="-128"/>
                  </a:endParaRPr>
                </a:p>
              </p:txBody>
            </p:sp>
          </p:grpSp>
          <p:sp>
            <p:nvSpPr>
              <p:cNvPr id="93" name="フリーフォーム 92"/>
              <p:cNvSpPr/>
              <p:nvPr/>
            </p:nvSpPr>
            <p:spPr bwMode="auto">
              <a:xfrm>
                <a:off x="3744938" y="345398"/>
                <a:ext cx="822539" cy="2553115"/>
              </a:xfrm>
              <a:custGeom>
                <a:avLst/>
                <a:gdLst>
                  <a:gd name="connsiteX0" fmla="*/ 736600 w 1197443"/>
                  <a:gd name="connsiteY0" fmla="*/ 1308100 h 1308100"/>
                  <a:gd name="connsiteX1" fmla="*/ 1143000 w 1197443"/>
                  <a:gd name="connsiteY1" fmla="*/ 825500 h 1308100"/>
                  <a:gd name="connsiteX2" fmla="*/ 1181100 w 1197443"/>
                  <a:gd name="connsiteY2" fmla="*/ 457200 h 1308100"/>
                  <a:gd name="connsiteX3" fmla="*/ 1028700 w 1197443"/>
                  <a:gd name="connsiteY3" fmla="*/ 228600 h 1308100"/>
                  <a:gd name="connsiteX4" fmla="*/ 673100 w 1197443"/>
                  <a:gd name="connsiteY4" fmla="*/ 114300 h 1308100"/>
                  <a:gd name="connsiteX5" fmla="*/ 266700 w 1197443"/>
                  <a:gd name="connsiteY5" fmla="*/ 50800 h 1308100"/>
                  <a:gd name="connsiteX6" fmla="*/ 0 w 1197443"/>
                  <a:gd name="connsiteY6" fmla="*/ 0 h 1308100"/>
                  <a:gd name="connsiteX0" fmla="*/ 476828 w 1109356"/>
                  <a:gd name="connsiteY0" fmla="*/ 1356698 h 1356698"/>
                  <a:gd name="connsiteX1" fmla="*/ 883228 w 1109356"/>
                  <a:gd name="connsiteY1" fmla="*/ 874098 h 1356698"/>
                  <a:gd name="connsiteX2" fmla="*/ 921328 w 1109356"/>
                  <a:gd name="connsiteY2" fmla="*/ 505798 h 1356698"/>
                  <a:gd name="connsiteX3" fmla="*/ 768928 w 1109356"/>
                  <a:gd name="connsiteY3" fmla="*/ 277198 h 1356698"/>
                  <a:gd name="connsiteX4" fmla="*/ 413328 w 1109356"/>
                  <a:gd name="connsiteY4" fmla="*/ 162898 h 1356698"/>
                  <a:gd name="connsiteX5" fmla="*/ 6928 w 1109356"/>
                  <a:gd name="connsiteY5" fmla="*/ 99398 h 1356698"/>
                  <a:gd name="connsiteX6" fmla="*/ 1106012 w 1109356"/>
                  <a:gd name="connsiteY6" fmla="*/ 0 h 1356698"/>
                  <a:gd name="connsiteX0" fmla="*/ 0 w 1324948"/>
                  <a:gd name="connsiteY0" fmla="*/ 1642887 h 1642887"/>
                  <a:gd name="connsiteX1" fmla="*/ 1098821 w 1324948"/>
                  <a:gd name="connsiteY1" fmla="*/ 874098 h 1642887"/>
                  <a:gd name="connsiteX2" fmla="*/ 1136921 w 1324948"/>
                  <a:gd name="connsiteY2" fmla="*/ 505798 h 1642887"/>
                  <a:gd name="connsiteX3" fmla="*/ 984521 w 1324948"/>
                  <a:gd name="connsiteY3" fmla="*/ 277198 h 1642887"/>
                  <a:gd name="connsiteX4" fmla="*/ 628921 w 1324948"/>
                  <a:gd name="connsiteY4" fmla="*/ 162898 h 1642887"/>
                  <a:gd name="connsiteX5" fmla="*/ 222521 w 1324948"/>
                  <a:gd name="connsiteY5" fmla="*/ 99398 h 1642887"/>
                  <a:gd name="connsiteX6" fmla="*/ 1321605 w 1324948"/>
                  <a:gd name="connsiteY6" fmla="*/ 0 h 1642887"/>
                  <a:gd name="connsiteX0" fmla="*/ 0 w 1324948"/>
                  <a:gd name="connsiteY0" fmla="*/ 1642887 h 1642887"/>
                  <a:gd name="connsiteX1" fmla="*/ 213678 w 1324948"/>
                  <a:gd name="connsiteY1" fmla="*/ 1416511 h 1642887"/>
                  <a:gd name="connsiteX2" fmla="*/ 1098821 w 1324948"/>
                  <a:gd name="connsiteY2" fmla="*/ 874098 h 1642887"/>
                  <a:gd name="connsiteX3" fmla="*/ 1136921 w 1324948"/>
                  <a:gd name="connsiteY3" fmla="*/ 505798 h 1642887"/>
                  <a:gd name="connsiteX4" fmla="*/ 984521 w 1324948"/>
                  <a:gd name="connsiteY4" fmla="*/ 277198 h 1642887"/>
                  <a:gd name="connsiteX5" fmla="*/ 628921 w 1324948"/>
                  <a:gd name="connsiteY5" fmla="*/ 162898 h 1642887"/>
                  <a:gd name="connsiteX6" fmla="*/ 222521 w 1324948"/>
                  <a:gd name="connsiteY6" fmla="*/ 99398 h 1642887"/>
                  <a:gd name="connsiteX7" fmla="*/ 1321605 w 1324948"/>
                  <a:gd name="connsiteY7"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1098821 w 1324948"/>
                  <a:gd name="connsiteY3" fmla="*/ 874098 h 1642887"/>
                  <a:gd name="connsiteX4" fmla="*/ 1136921 w 1324948"/>
                  <a:gd name="connsiteY4" fmla="*/ 505798 h 1642887"/>
                  <a:gd name="connsiteX5" fmla="*/ 984521 w 1324948"/>
                  <a:gd name="connsiteY5" fmla="*/ 277198 h 1642887"/>
                  <a:gd name="connsiteX6" fmla="*/ 628921 w 1324948"/>
                  <a:gd name="connsiteY6" fmla="*/ 162898 h 1642887"/>
                  <a:gd name="connsiteX7" fmla="*/ 222521 w 1324948"/>
                  <a:gd name="connsiteY7" fmla="*/ 99398 h 1642887"/>
                  <a:gd name="connsiteX8" fmla="*/ 1321605 w 1324948"/>
                  <a:gd name="connsiteY8"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1098821 w 1324948"/>
                  <a:gd name="connsiteY4" fmla="*/ 874098 h 1642887"/>
                  <a:gd name="connsiteX5" fmla="*/ 1136921 w 1324948"/>
                  <a:gd name="connsiteY5" fmla="*/ 505798 h 1642887"/>
                  <a:gd name="connsiteX6" fmla="*/ 984521 w 1324948"/>
                  <a:gd name="connsiteY6" fmla="*/ 277198 h 1642887"/>
                  <a:gd name="connsiteX7" fmla="*/ 628921 w 1324948"/>
                  <a:gd name="connsiteY7" fmla="*/ 162898 h 1642887"/>
                  <a:gd name="connsiteX8" fmla="*/ 222521 w 1324948"/>
                  <a:gd name="connsiteY8" fmla="*/ 99398 h 1642887"/>
                  <a:gd name="connsiteX9" fmla="*/ 1321605 w 1324948"/>
                  <a:gd name="connsiteY9"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98821 w 1324948"/>
                  <a:gd name="connsiteY5" fmla="*/ 874098 h 1642887"/>
                  <a:gd name="connsiteX6" fmla="*/ 1136921 w 1324948"/>
                  <a:gd name="connsiteY6" fmla="*/ 505798 h 1642887"/>
                  <a:gd name="connsiteX7" fmla="*/ 984521 w 1324948"/>
                  <a:gd name="connsiteY7" fmla="*/ 277198 h 1642887"/>
                  <a:gd name="connsiteX8" fmla="*/ 628921 w 1324948"/>
                  <a:gd name="connsiteY8" fmla="*/ 162898 h 1642887"/>
                  <a:gd name="connsiteX9" fmla="*/ 222521 w 1324948"/>
                  <a:gd name="connsiteY9" fmla="*/ 99398 h 1642887"/>
                  <a:gd name="connsiteX10" fmla="*/ 1321605 w 1324948"/>
                  <a:gd name="connsiteY10"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98821 w 1324948"/>
                  <a:gd name="connsiteY6" fmla="*/ 874098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36921 w 1324948"/>
                  <a:gd name="connsiteY7" fmla="*/ 505798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984521 w 1324948"/>
                  <a:gd name="connsiteY8" fmla="*/ 277198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628921 w 1324948"/>
                  <a:gd name="connsiteY9" fmla="*/ 162898 h 1642887"/>
                  <a:gd name="connsiteX10" fmla="*/ 222521 w 1324948"/>
                  <a:gd name="connsiteY10" fmla="*/ 99398 h 1642887"/>
                  <a:gd name="connsiteX11" fmla="*/ 1321605 w 1324948"/>
                  <a:gd name="connsiteY11" fmla="*/ 0 h 1642887"/>
                  <a:gd name="connsiteX0" fmla="*/ 0 w 1324948"/>
                  <a:gd name="connsiteY0" fmla="*/ 1642887 h 1642887"/>
                  <a:gd name="connsiteX1" fmla="*/ 213678 w 1324948"/>
                  <a:gd name="connsiteY1" fmla="*/ 1416511 h 1642887"/>
                  <a:gd name="connsiteX2" fmla="*/ 430456 w 1324948"/>
                  <a:gd name="connsiteY2" fmla="*/ 1284891 h 1642887"/>
                  <a:gd name="connsiteX3" fmla="*/ 630560 w 1324948"/>
                  <a:gd name="connsiteY3" fmla="*/ 1104672 h 1642887"/>
                  <a:gd name="connsiteX4" fmla="*/ 813987 w 1324948"/>
                  <a:gd name="connsiteY4" fmla="*/ 1025701 h 1642887"/>
                  <a:gd name="connsiteX5" fmla="*/ 1078410 w 1324948"/>
                  <a:gd name="connsiteY5" fmla="*/ 732087 h 1642887"/>
                  <a:gd name="connsiteX6" fmla="*/ 1082145 w 1324948"/>
                  <a:gd name="connsiteY6" fmla="*/ 554160 h 1642887"/>
                  <a:gd name="connsiteX7" fmla="*/ 1170272 w 1324948"/>
                  <a:gd name="connsiteY7" fmla="*/ 400502 h 1642887"/>
                  <a:gd name="connsiteX8" fmla="*/ 1268001 w 1324948"/>
                  <a:gd name="connsiteY8" fmla="*/ 184051 h 1642887"/>
                  <a:gd name="connsiteX9" fmla="*/ 222521 w 1324948"/>
                  <a:gd name="connsiteY9" fmla="*/ 99398 h 1642887"/>
                  <a:gd name="connsiteX10" fmla="*/ 1321605 w 1324948"/>
                  <a:gd name="connsiteY10" fmla="*/ 0 h 1642887"/>
                  <a:gd name="connsiteX0" fmla="*/ 0 w 1321605"/>
                  <a:gd name="connsiteY0" fmla="*/ 1642887 h 1642887"/>
                  <a:gd name="connsiteX1" fmla="*/ 213678 w 1321605"/>
                  <a:gd name="connsiteY1" fmla="*/ 1416511 h 1642887"/>
                  <a:gd name="connsiteX2" fmla="*/ 430456 w 1321605"/>
                  <a:gd name="connsiteY2" fmla="*/ 1284891 h 1642887"/>
                  <a:gd name="connsiteX3" fmla="*/ 630560 w 1321605"/>
                  <a:gd name="connsiteY3" fmla="*/ 1104672 h 1642887"/>
                  <a:gd name="connsiteX4" fmla="*/ 813987 w 1321605"/>
                  <a:gd name="connsiteY4" fmla="*/ 1025701 h 1642887"/>
                  <a:gd name="connsiteX5" fmla="*/ 1078410 w 1321605"/>
                  <a:gd name="connsiteY5" fmla="*/ 732087 h 1642887"/>
                  <a:gd name="connsiteX6" fmla="*/ 1082145 w 1321605"/>
                  <a:gd name="connsiteY6" fmla="*/ 554160 h 1642887"/>
                  <a:gd name="connsiteX7" fmla="*/ 1170272 w 1321605"/>
                  <a:gd name="connsiteY7" fmla="*/ 400502 h 1642887"/>
                  <a:gd name="connsiteX8" fmla="*/ 1268001 w 1321605"/>
                  <a:gd name="connsiteY8" fmla="*/ 184051 h 1642887"/>
                  <a:gd name="connsiteX9" fmla="*/ 1321605 w 1321605"/>
                  <a:gd name="connsiteY9" fmla="*/ 0 h 1642887"/>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68001 w 1312076"/>
                  <a:gd name="connsiteY8" fmla="*/ 595110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70272 w 1312076"/>
                  <a:gd name="connsiteY7" fmla="*/ 811561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287058 w 1312076"/>
                  <a:gd name="connsiteY8" fmla="*/ 631559 h 2053946"/>
                  <a:gd name="connsiteX9" fmla="*/ 1312076 w 1312076"/>
                  <a:gd name="connsiteY9"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213678 w 1312076"/>
                  <a:gd name="connsiteY1" fmla="*/ 1827570 h 2053946"/>
                  <a:gd name="connsiteX2" fmla="*/ 430456 w 1312076"/>
                  <a:gd name="connsiteY2" fmla="*/ 1695950 h 2053946"/>
                  <a:gd name="connsiteX3" fmla="*/ 630560 w 1312076"/>
                  <a:gd name="connsiteY3" fmla="*/ 1515731 h 2053946"/>
                  <a:gd name="connsiteX4" fmla="*/ 813987 w 1312076"/>
                  <a:gd name="connsiteY4" fmla="*/ 1436760 h 2053946"/>
                  <a:gd name="connsiteX5" fmla="*/ 1078410 w 1312076"/>
                  <a:gd name="connsiteY5" fmla="*/ 1143146 h 2053946"/>
                  <a:gd name="connsiteX6" fmla="*/ 1082145 w 1312076"/>
                  <a:gd name="connsiteY6" fmla="*/ 965219 h 2053946"/>
                  <a:gd name="connsiteX7" fmla="*/ 1154390 w 1312076"/>
                  <a:gd name="connsiteY7" fmla="*/ 881759 h 2053946"/>
                  <a:gd name="connsiteX8" fmla="*/ 1169727 w 1312076"/>
                  <a:gd name="connsiteY8" fmla="*/ 779335 h 2053946"/>
                  <a:gd name="connsiteX9" fmla="*/ 1287058 w 1312076"/>
                  <a:gd name="connsiteY9" fmla="*/ 631559 h 2053946"/>
                  <a:gd name="connsiteX10" fmla="*/ 1312076 w 1312076"/>
                  <a:gd name="connsiteY10" fmla="*/ 0 h 2053946"/>
                  <a:gd name="connsiteX0" fmla="*/ 0 w 1312076"/>
                  <a:gd name="connsiteY0" fmla="*/ 2053946 h 2053946"/>
                  <a:gd name="connsiteX1" fmla="*/ 430456 w 1312076"/>
                  <a:gd name="connsiteY1" fmla="*/ 1695950 h 2053946"/>
                  <a:gd name="connsiteX2" fmla="*/ 630560 w 1312076"/>
                  <a:gd name="connsiteY2" fmla="*/ 1515731 h 2053946"/>
                  <a:gd name="connsiteX3" fmla="*/ 813987 w 1312076"/>
                  <a:gd name="connsiteY3" fmla="*/ 1436760 h 2053946"/>
                  <a:gd name="connsiteX4" fmla="*/ 1078410 w 1312076"/>
                  <a:gd name="connsiteY4" fmla="*/ 1143146 h 2053946"/>
                  <a:gd name="connsiteX5" fmla="*/ 1082145 w 1312076"/>
                  <a:gd name="connsiteY5" fmla="*/ 965219 h 2053946"/>
                  <a:gd name="connsiteX6" fmla="*/ 1154390 w 1312076"/>
                  <a:gd name="connsiteY6" fmla="*/ 881759 h 2053946"/>
                  <a:gd name="connsiteX7" fmla="*/ 1169727 w 1312076"/>
                  <a:gd name="connsiteY7" fmla="*/ 779335 h 2053946"/>
                  <a:gd name="connsiteX8" fmla="*/ 1287058 w 1312076"/>
                  <a:gd name="connsiteY8" fmla="*/ 631559 h 2053946"/>
                  <a:gd name="connsiteX9" fmla="*/ 1312076 w 1312076"/>
                  <a:gd name="connsiteY9" fmla="*/ 0 h 2053946"/>
                  <a:gd name="connsiteX0" fmla="*/ 0 w 1312076"/>
                  <a:gd name="connsiteY0" fmla="*/ 2053946 h 2053946"/>
                  <a:gd name="connsiteX1" fmla="*/ 630560 w 1312076"/>
                  <a:gd name="connsiteY1" fmla="*/ 1515731 h 2053946"/>
                  <a:gd name="connsiteX2" fmla="*/ 813987 w 1312076"/>
                  <a:gd name="connsiteY2" fmla="*/ 1436760 h 2053946"/>
                  <a:gd name="connsiteX3" fmla="*/ 1078410 w 1312076"/>
                  <a:gd name="connsiteY3" fmla="*/ 1143146 h 2053946"/>
                  <a:gd name="connsiteX4" fmla="*/ 1082145 w 1312076"/>
                  <a:gd name="connsiteY4" fmla="*/ 965219 h 2053946"/>
                  <a:gd name="connsiteX5" fmla="*/ 1154390 w 1312076"/>
                  <a:gd name="connsiteY5" fmla="*/ 881759 h 2053946"/>
                  <a:gd name="connsiteX6" fmla="*/ 1169727 w 1312076"/>
                  <a:gd name="connsiteY6" fmla="*/ 779335 h 2053946"/>
                  <a:gd name="connsiteX7" fmla="*/ 1287058 w 1312076"/>
                  <a:gd name="connsiteY7" fmla="*/ 631559 h 2053946"/>
                  <a:gd name="connsiteX8" fmla="*/ 1312076 w 1312076"/>
                  <a:gd name="connsiteY8" fmla="*/ 0 h 2053946"/>
                  <a:gd name="connsiteX0" fmla="*/ 0 w 1312076"/>
                  <a:gd name="connsiteY0" fmla="*/ 2053946 h 2053946"/>
                  <a:gd name="connsiteX1" fmla="*/ 813987 w 1312076"/>
                  <a:gd name="connsiteY1" fmla="*/ 1436760 h 2053946"/>
                  <a:gd name="connsiteX2" fmla="*/ 1078410 w 1312076"/>
                  <a:gd name="connsiteY2" fmla="*/ 1143146 h 2053946"/>
                  <a:gd name="connsiteX3" fmla="*/ 1082145 w 1312076"/>
                  <a:gd name="connsiteY3" fmla="*/ 965219 h 2053946"/>
                  <a:gd name="connsiteX4" fmla="*/ 1154390 w 1312076"/>
                  <a:gd name="connsiteY4" fmla="*/ 881759 h 2053946"/>
                  <a:gd name="connsiteX5" fmla="*/ 1169727 w 1312076"/>
                  <a:gd name="connsiteY5" fmla="*/ 779335 h 2053946"/>
                  <a:gd name="connsiteX6" fmla="*/ 1287058 w 1312076"/>
                  <a:gd name="connsiteY6" fmla="*/ 631559 h 2053946"/>
                  <a:gd name="connsiteX7" fmla="*/ 1312076 w 1312076"/>
                  <a:gd name="connsiteY7" fmla="*/ 0 h 2053946"/>
                  <a:gd name="connsiteX0" fmla="*/ 0 w 1312076"/>
                  <a:gd name="connsiteY0" fmla="*/ 2053946 h 2053946"/>
                  <a:gd name="connsiteX1" fmla="*/ 1078410 w 1312076"/>
                  <a:gd name="connsiteY1" fmla="*/ 1143146 h 2053946"/>
                  <a:gd name="connsiteX2" fmla="*/ 1082145 w 1312076"/>
                  <a:gd name="connsiteY2" fmla="*/ 965219 h 2053946"/>
                  <a:gd name="connsiteX3" fmla="*/ 1154390 w 1312076"/>
                  <a:gd name="connsiteY3" fmla="*/ 881759 h 2053946"/>
                  <a:gd name="connsiteX4" fmla="*/ 1169727 w 1312076"/>
                  <a:gd name="connsiteY4" fmla="*/ 779335 h 2053946"/>
                  <a:gd name="connsiteX5" fmla="*/ 1287058 w 1312076"/>
                  <a:gd name="connsiteY5" fmla="*/ 631559 h 2053946"/>
                  <a:gd name="connsiteX6" fmla="*/ 1312076 w 1312076"/>
                  <a:gd name="connsiteY6" fmla="*/ 0 h 2053946"/>
                  <a:gd name="connsiteX0" fmla="*/ 0 w 1312076"/>
                  <a:gd name="connsiteY0" fmla="*/ 2053946 h 2053946"/>
                  <a:gd name="connsiteX1" fmla="*/ 1082145 w 1312076"/>
                  <a:gd name="connsiteY1" fmla="*/ 965219 h 2053946"/>
                  <a:gd name="connsiteX2" fmla="*/ 1154390 w 1312076"/>
                  <a:gd name="connsiteY2" fmla="*/ 881759 h 2053946"/>
                  <a:gd name="connsiteX3" fmla="*/ 1169727 w 1312076"/>
                  <a:gd name="connsiteY3" fmla="*/ 779335 h 2053946"/>
                  <a:gd name="connsiteX4" fmla="*/ 1287058 w 1312076"/>
                  <a:gd name="connsiteY4" fmla="*/ 631559 h 2053946"/>
                  <a:gd name="connsiteX5" fmla="*/ 1312076 w 1312076"/>
                  <a:gd name="connsiteY5" fmla="*/ 0 h 2053946"/>
                  <a:gd name="connsiteX0" fmla="*/ 0 w 1312076"/>
                  <a:gd name="connsiteY0" fmla="*/ 2053946 h 2053946"/>
                  <a:gd name="connsiteX1" fmla="*/ 1154390 w 1312076"/>
                  <a:gd name="connsiteY1" fmla="*/ 881759 h 2053946"/>
                  <a:gd name="connsiteX2" fmla="*/ 1169727 w 1312076"/>
                  <a:gd name="connsiteY2" fmla="*/ 779335 h 2053946"/>
                  <a:gd name="connsiteX3" fmla="*/ 1287058 w 1312076"/>
                  <a:gd name="connsiteY3" fmla="*/ 631559 h 2053946"/>
                  <a:gd name="connsiteX4" fmla="*/ 1312076 w 1312076"/>
                  <a:gd name="connsiteY4" fmla="*/ 0 h 2053946"/>
                  <a:gd name="connsiteX0" fmla="*/ 0 w 1312076"/>
                  <a:gd name="connsiteY0" fmla="*/ 2053946 h 2053946"/>
                  <a:gd name="connsiteX1" fmla="*/ 1169727 w 1312076"/>
                  <a:gd name="connsiteY1" fmla="*/ 779335 h 2053946"/>
                  <a:gd name="connsiteX2" fmla="*/ 1287058 w 1312076"/>
                  <a:gd name="connsiteY2" fmla="*/ 631559 h 2053946"/>
                  <a:gd name="connsiteX3" fmla="*/ 1312076 w 1312076"/>
                  <a:gd name="connsiteY3" fmla="*/ 0 h 2053946"/>
                  <a:gd name="connsiteX0" fmla="*/ 0 w 1312076"/>
                  <a:gd name="connsiteY0" fmla="*/ 2053946 h 2053946"/>
                  <a:gd name="connsiteX1" fmla="*/ 1287058 w 1312076"/>
                  <a:gd name="connsiteY1" fmla="*/ 631559 h 2053946"/>
                  <a:gd name="connsiteX2" fmla="*/ 1312076 w 1312076"/>
                  <a:gd name="connsiteY2" fmla="*/ 0 h 2053946"/>
                  <a:gd name="connsiteX0" fmla="*/ 0 w 1312076"/>
                  <a:gd name="connsiteY0" fmla="*/ 2053946 h 2053946"/>
                  <a:gd name="connsiteX1" fmla="*/ 1312076 w 1312076"/>
                  <a:gd name="connsiteY1" fmla="*/ 0 h 2053946"/>
                  <a:gd name="connsiteX0" fmla="*/ 0 w 1528060"/>
                  <a:gd name="connsiteY0" fmla="*/ 1435670 h 1435670"/>
                  <a:gd name="connsiteX1" fmla="*/ 1528060 w 1528060"/>
                  <a:gd name="connsiteY1" fmla="*/ 0 h 1435670"/>
                  <a:gd name="connsiteX0" fmla="*/ 0 w 711766"/>
                  <a:gd name="connsiteY0" fmla="*/ 188318 h 188318"/>
                  <a:gd name="connsiteX1" fmla="*/ 711766 w 711766"/>
                  <a:gd name="connsiteY1" fmla="*/ 0 h 188318"/>
                  <a:gd name="connsiteX0" fmla="*/ 0 w 248035"/>
                  <a:gd name="connsiteY0" fmla="*/ 0 h 122169"/>
                  <a:gd name="connsiteX1" fmla="*/ 248035 w 248035"/>
                  <a:gd name="connsiteY1" fmla="*/ 122169 h 122169"/>
                  <a:gd name="connsiteX0" fmla="*/ 0 w 248035"/>
                  <a:gd name="connsiteY0" fmla="*/ 0 h 122169"/>
                  <a:gd name="connsiteX1" fmla="*/ 53579 w 248035"/>
                  <a:gd name="connsiteY1" fmla="*/ 101545 h 122169"/>
                  <a:gd name="connsiteX2" fmla="*/ 248035 w 248035"/>
                  <a:gd name="connsiteY2" fmla="*/ 122169 h 122169"/>
                  <a:gd name="connsiteX0" fmla="*/ 0 w 248035"/>
                  <a:gd name="connsiteY0" fmla="*/ 0 h 108670"/>
                  <a:gd name="connsiteX1" fmla="*/ 53579 w 248035"/>
                  <a:gd name="connsiteY1" fmla="*/ 101545 h 108670"/>
                  <a:gd name="connsiteX2" fmla="*/ 248035 w 248035"/>
                  <a:gd name="connsiteY2" fmla="*/ 108670 h 108670"/>
                  <a:gd name="connsiteX0" fmla="*/ 0 w 263916"/>
                  <a:gd name="connsiteY0" fmla="*/ 0 h 130269"/>
                  <a:gd name="connsiteX1" fmla="*/ 69460 w 263916"/>
                  <a:gd name="connsiteY1" fmla="*/ 123144 h 130269"/>
                  <a:gd name="connsiteX2" fmla="*/ 263916 w 263916"/>
                  <a:gd name="connsiteY2" fmla="*/ 130269 h 130269"/>
                  <a:gd name="connsiteX0" fmla="*/ 0 w 654593"/>
                  <a:gd name="connsiteY0" fmla="*/ 0 h 446156"/>
                  <a:gd name="connsiteX1" fmla="*/ 460137 w 654593"/>
                  <a:gd name="connsiteY1" fmla="*/ 439031 h 446156"/>
                  <a:gd name="connsiteX2" fmla="*/ 654593 w 654593"/>
                  <a:gd name="connsiteY2" fmla="*/ 446156 h 446156"/>
                  <a:gd name="connsiteX0" fmla="*/ 0 w 654593"/>
                  <a:gd name="connsiteY0" fmla="*/ 0 h 446156"/>
                  <a:gd name="connsiteX1" fmla="*/ 294974 w 654593"/>
                  <a:gd name="connsiteY1" fmla="*/ 279739 h 446156"/>
                  <a:gd name="connsiteX2" fmla="*/ 460137 w 654593"/>
                  <a:gd name="connsiteY2" fmla="*/ 439031 h 446156"/>
                  <a:gd name="connsiteX3" fmla="*/ 654593 w 654593"/>
                  <a:gd name="connsiteY3" fmla="*/ 446156 h 446156"/>
                  <a:gd name="connsiteX0" fmla="*/ 0 w 654593"/>
                  <a:gd name="connsiteY0" fmla="*/ 0 h 446156"/>
                  <a:gd name="connsiteX1" fmla="*/ 294974 w 654593"/>
                  <a:gd name="connsiteY1" fmla="*/ 279739 h 446156"/>
                  <a:gd name="connsiteX2" fmla="*/ 385497 w 654593"/>
                  <a:gd name="connsiteY2" fmla="*/ 320237 h 446156"/>
                  <a:gd name="connsiteX3" fmla="*/ 460137 w 654593"/>
                  <a:gd name="connsiteY3" fmla="*/ 439031 h 446156"/>
                  <a:gd name="connsiteX4" fmla="*/ 654593 w 654593"/>
                  <a:gd name="connsiteY4" fmla="*/ 446156 h 446156"/>
                  <a:gd name="connsiteX0" fmla="*/ 0 w 654593"/>
                  <a:gd name="connsiteY0" fmla="*/ 0 h 446156"/>
                  <a:gd name="connsiteX1" fmla="*/ 294974 w 654593"/>
                  <a:gd name="connsiteY1" fmla="*/ 279739 h 446156"/>
                  <a:gd name="connsiteX2" fmla="*/ 385497 w 654593"/>
                  <a:gd name="connsiteY2" fmla="*/ 320237 h 446156"/>
                  <a:gd name="connsiteX3" fmla="*/ 507781 w 654593"/>
                  <a:gd name="connsiteY3" fmla="*/ 430931 h 446156"/>
                  <a:gd name="connsiteX4" fmla="*/ 654593 w 654593"/>
                  <a:gd name="connsiteY4" fmla="*/ 446156 h 446156"/>
                  <a:gd name="connsiteX0" fmla="*/ 303043 w 810824"/>
                  <a:gd name="connsiteY0" fmla="*/ 0 h 1191325"/>
                  <a:gd name="connsiteX1" fmla="*/ 598017 w 810824"/>
                  <a:gd name="connsiteY1" fmla="*/ 279739 h 1191325"/>
                  <a:gd name="connsiteX2" fmla="*/ 688540 w 810824"/>
                  <a:gd name="connsiteY2" fmla="*/ 320237 h 1191325"/>
                  <a:gd name="connsiteX3" fmla="*/ 810824 w 810824"/>
                  <a:gd name="connsiteY3" fmla="*/ 430931 h 1191325"/>
                  <a:gd name="connsiteX4" fmla="*/ 0 w 810824"/>
                  <a:gd name="connsiteY4" fmla="*/ 1191325 h 1191325"/>
                  <a:gd name="connsiteX0" fmla="*/ 303043 w 833028"/>
                  <a:gd name="connsiteY0" fmla="*/ 0 h 1191325"/>
                  <a:gd name="connsiteX1" fmla="*/ 598017 w 833028"/>
                  <a:gd name="connsiteY1" fmla="*/ 279739 h 1191325"/>
                  <a:gd name="connsiteX2" fmla="*/ 688540 w 833028"/>
                  <a:gd name="connsiteY2" fmla="*/ 320237 h 1191325"/>
                  <a:gd name="connsiteX3" fmla="*/ 810824 w 833028"/>
                  <a:gd name="connsiteY3" fmla="*/ 430931 h 1191325"/>
                  <a:gd name="connsiteX4" fmla="*/ 66425 w 833028"/>
                  <a:gd name="connsiteY4" fmla="*/ 1111894 h 1191325"/>
                  <a:gd name="connsiteX5" fmla="*/ 0 w 833028"/>
                  <a:gd name="connsiteY5" fmla="*/ 1191325 h 1191325"/>
                  <a:gd name="connsiteX0" fmla="*/ 303043 w 825620"/>
                  <a:gd name="connsiteY0" fmla="*/ 0 h 1191325"/>
                  <a:gd name="connsiteX1" fmla="*/ 598017 w 825620"/>
                  <a:gd name="connsiteY1" fmla="*/ 279739 h 1191325"/>
                  <a:gd name="connsiteX2" fmla="*/ 688540 w 825620"/>
                  <a:gd name="connsiteY2" fmla="*/ 320237 h 1191325"/>
                  <a:gd name="connsiteX3" fmla="*/ 810824 w 825620"/>
                  <a:gd name="connsiteY3" fmla="*/ 430931 h 1191325"/>
                  <a:gd name="connsiteX4" fmla="*/ 333229 w 825620"/>
                  <a:gd name="connsiteY4" fmla="*/ 986349 h 1191325"/>
                  <a:gd name="connsiteX5" fmla="*/ 66425 w 825620"/>
                  <a:gd name="connsiteY5" fmla="*/ 1111894 h 1191325"/>
                  <a:gd name="connsiteX6" fmla="*/ 0 w 825620"/>
                  <a:gd name="connsiteY6" fmla="*/ 1191325 h 1191325"/>
                  <a:gd name="connsiteX0" fmla="*/ 303043 w 820145"/>
                  <a:gd name="connsiteY0" fmla="*/ 0 h 1191325"/>
                  <a:gd name="connsiteX1" fmla="*/ 598017 w 820145"/>
                  <a:gd name="connsiteY1" fmla="*/ 279739 h 1191325"/>
                  <a:gd name="connsiteX2" fmla="*/ 688540 w 820145"/>
                  <a:gd name="connsiteY2" fmla="*/ 320237 h 1191325"/>
                  <a:gd name="connsiteX3" fmla="*/ 810824 w 820145"/>
                  <a:gd name="connsiteY3" fmla="*/ 430931 h 1191325"/>
                  <a:gd name="connsiteX4" fmla="*/ 347523 w 820145"/>
                  <a:gd name="connsiteY4" fmla="*/ 852705 h 1191325"/>
                  <a:gd name="connsiteX5" fmla="*/ 333229 w 820145"/>
                  <a:gd name="connsiteY5" fmla="*/ 986349 h 1191325"/>
                  <a:gd name="connsiteX6" fmla="*/ 66425 w 820145"/>
                  <a:gd name="connsiteY6" fmla="*/ 1111894 h 1191325"/>
                  <a:gd name="connsiteX7" fmla="*/ 0 w 820145"/>
                  <a:gd name="connsiteY7" fmla="*/ 1191325 h 1191325"/>
                  <a:gd name="connsiteX0" fmla="*/ 0 w 1269870"/>
                  <a:gd name="connsiteY0" fmla="*/ 0 h 2616866"/>
                  <a:gd name="connsiteX1" fmla="*/ 1047742 w 1269870"/>
                  <a:gd name="connsiteY1" fmla="*/ 1705280 h 2616866"/>
                  <a:gd name="connsiteX2" fmla="*/ 1138265 w 1269870"/>
                  <a:gd name="connsiteY2" fmla="*/ 1745778 h 2616866"/>
                  <a:gd name="connsiteX3" fmla="*/ 1260549 w 1269870"/>
                  <a:gd name="connsiteY3" fmla="*/ 1856472 h 2616866"/>
                  <a:gd name="connsiteX4" fmla="*/ 797248 w 1269870"/>
                  <a:gd name="connsiteY4" fmla="*/ 2278246 h 2616866"/>
                  <a:gd name="connsiteX5" fmla="*/ 782954 w 1269870"/>
                  <a:gd name="connsiteY5" fmla="*/ 2411890 h 2616866"/>
                  <a:gd name="connsiteX6" fmla="*/ 516150 w 1269870"/>
                  <a:gd name="connsiteY6" fmla="*/ 2537435 h 2616866"/>
                  <a:gd name="connsiteX7" fmla="*/ 449725 w 1269870"/>
                  <a:gd name="connsiteY7" fmla="*/ 2616866 h 2616866"/>
                  <a:gd name="connsiteX0" fmla="*/ 0 w 1279399"/>
                  <a:gd name="connsiteY0" fmla="*/ 0 h 2669514"/>
                  <a:gd name="connsiteX1" fmla="*/ 1057271 w 1279399"/>
                  <a:gd name="connsiteY1" fmla="*/ 1757928 h 2669514"/>
                  <a:gd name="connsiteX2" fmla="*/ 1147794 w 1279399"/>
                  <a:gd name="connsiteY2" fmla="*/ 1798426 h 2669514"/>
                  <a:gd name="connsiteX3" fmla="*/ 1270078 w 1279399"/>
                  <a:gd name="connsiteY3" fmla="*/ 1909120 h 2669514"/>
                  <a:gd name="connsiteX4" fmla="*/ 806777 w 1279399"/>
                  <a:gd name="connsiteY4" fmla="*/ 2330894 h 2669514"/>
                  <a:gd name="connsiteX5" fmla="*/ 792483 w 1279399"/>
                  <a:gd name="connsiteY5" fmla="*/ 2464538 h 2669514"/>
                  <a:gd name="connsiteX6" fmla="*/ 525679 w 1279399"/>
                  <a:gd name="connsiteY6" fmla="*/ 2590083 h 2669514"/>
                  <a:gd name="connsiteX7" fmla="*/ 459254 w 1279399"/>
                  <a:gd name="connsiteY7" fmla="*/ 2669514 h 2669514"/>
                  <a:gd name="connsiteX0" fmla="*/ 0 w 1279399"/>
                  <a:gd name="connsiteY0" fmla="*/ 0 h 2669514"/>
                  <a:gd name="connsiteX1" fmla="*/ 144531 w 1279399"/>
                  <a:gd name="connsiteY1" fmla="*/ 342427 h 2669514"/>
                  <a:gd name="connsiteX2" fmla="*/ 1057271 w 1279399"/>
                  <a:gd name="connsiteY2" fmla="*/ 1757928 h 2669514"/>
                  <a:gd name="connsiteX3" fmla="*/ 1147794 w 1279399"/>
                  <a:gd name="connsiteY3" fmla="*/ 1798426 h 2669514"/>
                  <a:gd name="connsiteX4" fmla="*/ 1270078 w 1279399"/>
                  <a:gd name="connsiteY4" fmla="*/ 1909120 h 2669514"/>
                  <a:gd name="connsiteX5" fmla="*/ 806777 w 1279399"/>
                  <a:gd name="connsiteY5" fmla="*/ 2330894 h 2669514"/>
                  <a:gd name="connsiteX6" fmla="*/ 792483 w 1279399"/>
                  <a:gd name="connsiteY6" fmla="*/ 2464538 h 2669514"/>
                  <a:gd name="connsiteX7" fmla="*/ 525679 w 1279399"/>
                  <a:gd name="connsiteY7" fmla="*/ 2590083 h 2669514"/>
                  <a:gd name="connsiteX8" fmla="*/ 459254 w 1279399"/>
                  <a:gd name="connsiteY8" fmla="*/ 2669514 h 2669514"/>
                  <a:gd name="connsiteX0" fmla="*/ 0 w 1279399"/>
                  <a:gd name="connsiteY0" fmla="*/ 0 h 2669514"/>
                  <a:gd name="connsiteX1" fmla="*/ 63538 w 1279399"/>
                  <a:gd name="connsiteY1" fmla="*/ 180433 h 2669514"/>
                  <a:gd name="connsiteX2" fmla="*/ 144531 w 1279399"/>
                  <a:gd name="connsiteY2" fmla="*/ 342427 h 2669514"/>
                  <a:gd name="connsiteX3" fmla="*/ 1057271 w 1279399"/>
                  <a:gd name="connsiteY3" fmla="*/ 1757928 h 2669514"/>
                  <a:gd name="connsiteX4" fmla="*/ 1147794 w 1279399"/>
                  <a:gd name="connsiteY4" fmla="*/ 1798426 h 2669514"/>
                  <a:gd name="connsiteX5" fmla="*/ 1270078 w 1279399"/>
                  <a:gd name="connsiteY5" fmla="*/ 1909120 h 2669514"/>
                  <a:gd name="connsiteX6" fmla="*/ 806777 w 1279399"/>
                  <a:gd name="connsiteY6" fmla="*/ 2330894 h 2669514"/>
                  <a:gd name="connsiteX7" fmla="*/ 792483 w 1279399"/>
                  <a:gd name="connsiteY7" fmla="*/ 2464538 h 2669514"/>
                  <a:gd name="connsiteX8" fmla="*/ 525679 w 1279399"/>
                  <a:gd name="connsiteY8" fmla="*/ 2590083 h 2669514"/>
                  <a:gd name="connsiteX9" fmla="*/ 459254 w 1279399"/>
                  <a:gd name="connsiteY9" fmla="*/ 2669514 h 2669514"/>
                  <a:gd name="connsiteX0" fmla="*/ 21356 w 1300755"/>
                  <a:gd name="connsiteY0" fmla="*/ 0 h 2669514"/>
                  <a:gd name="connsiteX1" fmla="*/ 84894 w 1300755"/>
                  <a:gd name="connsiteY1" fmla="*/ 180433 h 2669514"/>
                  <a:gd name="connsiteX2" fmla="*/ 65835 w 1300755"/>
                  <a:gd name="connsiteY2" fmla="*/ 435573 h 2669514"/>
                  <a:gd name="connsiteX3" fmla="*/ 1078627 w 1300755"/>
                  <a:gd name="connsiteY3" fmla="*/ 1757928 h 2669514"/>
                  <a:gd name="connsiteX4" fmla="*/ 1169150 w 1300755"/>
                  <a:gd name="connsiteY4" fmla="*/ 1798426 h 2669514"/>
                  <a:gd name="connsiteX5" fmla="*/ 1291434 w 1300755"/>
                  <a:gd name="connsiteY5" fmla="*/ 1909120 h 2669514"/>
                  <a:gd name="connsiteX6" fmla="*/ 828133 w 1300755"/>
                  <a:gd name="connsiteY6" fmla="*/ 2330894 h 2669514"/>
                  <a:gd name="connsiteX7" fmla="*/ 813839 w 1300755"/>
                  <a:gd name="connsiteY7" fmla="*/ 2464538 h 2669514"/>
                  <a:gd name="connsiteX8" fmla="*/ 547035 w 1300755"/>
                  <a:gd name="connsiteY8" fmla="*/ 2590083 h 2669514"/>
                  <a:gd name="connsiteX9" fmla="*/ 480610 w 1300755"/>
                  <a:gd name="connsiteY9" fmla="*/ 2669514 h 2669514"/>
                  <a:gd name="connsiteX0" fmla="*/ 0 w 1279399"/>
                  <a:gd name="connsiteY0" fmla="*/ 0 h 2669514"/>
                  <a:gd name="connsiteX1" fmla="*/ 63538 w 1279399"/>
                  <a:gd name="connsiteY1" fmla="*/ 180433 h 2669514"/>
                  <a:gd name="connsiteX2" fmla="*/ 44479 w 1279399"/>
                  <a:gd name="connsiteY2" fmla="*/ 435573 h 2669514"/>
                  <a:gd name="connsiteX3" fmla="*/ 320813 w 1279399"/>
                  <a:gd name="connsiteY3" fmla="*/ 536819 h 2669514"/>
                  <a:gd name="connsiteX4" fmla="*/ 1057271 w 1279399"/>
                  <a:gd name="connsiteY4" fmla="*/ 1757928 h 2669514"/>
                  <a:gd name="connsiteX5" fmla="*/ 1147794 w 1279399"/>
                  <a:gd name="connsiteY5" fmla="*/ 1798426 h 2669514"/>
                  <a:gd name="connsiteX6" fmla="*/ 1270078 w 1279399"/>
                  <a:gd name="connsiteY6" fmla="*/ 1909120 h 2669514"/>
                  <a:gd name="connsiteX7" fmla="*/ 806777 w 1279399"/>
                  <a:gd name="connsiteY7" fmla="*/ 2330894 h 2669514"/>
                  <a:gd name="connsiteX8" fmla="*/ 792483 w 1279399"/>
                  <a:gd name="connsiteY8" fmla="*/ 2464538 h 2669514"/>
                  <a:gd name="connsiteX9" fmla="*/ 525679 w 1279399"/>
                  <a:gd name="connsiteY9" fmla="*/ 2590083 h 2669514"/>
                  <a:gd name="connsiteX10" fmla="*/ 459254 w 1279399"/>
                  <a:gd name="connsiteY10"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1112964 w 1335092"/>
                  <a:gd name="connsiteY5" fmla="*/ 1757928 h 2669514"/>
                  <a:gd name="connsiteX6" fmla="*/ 1203487 w 1335092"/>
                  <a:gd name="connsiteY6" fmla="*/ 1798426 h 2669514"/>
                  <a:gd name="connsiteX7" fmla="*/ 1325771 w 1335092"/>
                  <a:gd name="connsiteY7" fmla="*/ 1909120 h 2669514"/>
                  <a:gd name="connsiteX8" fmla="*/ 862470 w 1335092"/>
                  <a:gd name="connsiteY8" fmla="*/ 2330894 h 2669514"/>
                  <a:gd name="connsiteX9" fmla="*/ 848176 w 1335092"/>
                  <a:gd name="connsiteY9" fmla="*/ 2464538 h 2669514"/>
                  <a:gd name="connsiteX10" fmla="*/ 581372 w 1335092"/>
                  <a:gd name="connsiteY10" fmla="*/ 2590083 h 2669514"/>
                  <a:gd name="connsiteX11" fmla="*/ 514947 w 1335092"/>
                  <a:gd name="connsiteY11"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629017 w 1335092"/>
                  <a:gd name="connsiteY5" fmla="*/ 634014 h 2669514"/>
                  <a:gd name="connsiteX6" fmla="*/ 1112964 w 1335092"/>
                  <a:gd name="connsiteY6" fmla="*/ 1757928 h 2669514"/>
                  <a:gd name="connsiteX7" fmla="*/ 1203487 w 1335092"/>
                  <a:gd name="connsiteY7" fmla="*/ 1798426 h 2669514"/>
                  <a:gd name="connsiteX8" fmla="*/ 1325771 w 1335092"/>
                  <a:gd name="connsiteY8" fmla="*/ 1909120 h 2669514"/>
                  <a:gd name="connsiteX9" fmla="*/ 862470 w 1335092"/>
                  <a:gd name="connsiteY9" fmla="*/ 2330894 h 2669514"/>
                  <a:gd name="connsiteX10" fmla="*/ 848176 w 1335092"/>
                  <a:gd name="connsiteY10" fmla="*/ 2464538 h 2669514"/>
                  <a:gd name="connsiteX11" fmla="*/ 581372 w 1335092"/>
                  <a:gd name="connsiteY11" fmla="*/ 2590083 h 2669514"/>
                  <a:gd name="connsiteX12" fmla="*/ 514947 w 1335092"/>
                  <a:gd name="connsiteY12"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629017 w 1335092"/>
                  <a:gd name="connsiteY5" fmla="*/ 634014 h 2669514"/>
                  <a:gd name="connsiteX6" fmla="*/ 919644 w 1335092"/>
                  <a:gd name="connsiteY6" fmla="*/ 698812 h 2669514"/>
                  <a:gd name="connsiteX7" fmla="*/ 1112964 w 1335092"/>
                  <a:gd name="connsiteY7" fmla="*/ 1757928 h 2669514"/>
                  <a:gd name="connsiteX8" fmla="*/ 1203487 w 1335092"/>
                  <a:gd name="connsiteY8" fmla="*/ 1798426 h 2669514"/>
                  <a:gd name="connsiteX9" fmla="*/ 1325771 w 1335092"/>
                  <a:gd name="connsiteY9" fmla="*/ 1909120 h 2669514"/>
                  <a:gd name="connsiteX10" fmla="*/ 862470 w 1335092"/>
                  <a:gd name="connsiteY10" fmla="*/ 2330894 h 2669514"/>
                  <a:gd name="connsiteX11" fmla="*/ 848176 w 1335092"/>
                  <a:gd name="connsiteY11" fmla="*/ 2464538 h 2669514"/>
                  <a:gd name="connsiteX12" fmla="*/ 581372 w 1335092"/>
                  <a:gd name="connsiteY12" fmla="*/ 2590083 h 2669514"/>
                  <a:gd name="connsiteX13" fmla="*/ 514947 w 1335092"/>
                  <a:gd name="connsiteY13"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629017 w 1335092"/>
                  <a:gd name="connsiteY5" fmla="*/ 634014 h 2669514"/>
                  <a:gd name="connsiteX6" fmla="*/ 662368 w 1335092"/>
                  <a:gd name="connsiteY6" fmla="*/ 601616 h 2669514"/>
                  <a:gd name="connsiteX7" fmla="*/ 919644 w 1335092"/>
                  <a:gd name="connsiteY7" fmla="*/ 698812 h 2669514"/>
                  <a:gd name="connsiteX8" fmla="*/ 1112964 w 1335092"/>
                  <a:gd name="connsiteY8" fmla="*/ 1757928 h 2669514"/>
                  <a:gd name="connsiteX9" fmla="*/ 1203487 w 1335092"/>
                  <a:gd name="connsiteY9" fmla="*/ 1798426 h 2669514"/>
                  <a:gd name="connsiteX10" fmla="*/ 1325771 w 1335092"/>
                  <a:gd name="connsiteY10" fmla="*/ 1909120 h 2669514"/>
                  <a:gd name="connsiteX11" fmla="*/ 862470 w 1335092"/>
                  <a:gd name="connsiteY11" fmla="*/ 2330894 h 2669514"/>
                  <a:gd name="connsiteX12" fmla="*/ 848176 w 1335092"/>
                  <a:gd name="connsiteY12" fmla="*/ 2464538 h 2669514"/>
                  <a:gd name="connsiteX13" fmla="*/ 581372 w 1335092"/>
                  <a:gd name="connsiteY13" fmla="*/ 2590083 h 2669514"/>
                  <a:gd name="connsiteX14" fmla="*/ 514947 w 1335092"/>
                  <a:gd name="connsiteY14"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557553 w 1335092"/>
                  <a:gd name="connsiteY5" fmla="*/ 561118 h 2669514"/>
                  <a:gd name="connsiteX6" fmla="*/ 629017 w 1335092"/>
                  <a:gd name="connsiteY6" fmla="*/ 634014 h 2669514"/>
                  <a:gd name="connsiteX7" fmla="*/ 662368 w 1335092"/>
                  <a:gd name="connsiteY7" fmla="*/ 601616 h 2669514"/>
                  <a:gd name="connsiteX8" fmla="*/ 919644 w 1335092"/>
                  <a:gd name="connsiteY8" fmla="*/ 698812 h 2669514"/>
                  <a:gd name="connsiteX9" fmla="*/ 1112964 w 1335092"/>
                  <a:gd name="connsiteY9" fmla="*/ 1757928 h 2669514"/>
                  <a:gd name="connsiteX10" fmla="*/ 1203487 w 1335092"/>
                  <a:gd name="connsiteY10" fmla="*/ 1798426 h 2669514"/>
                  <a:gd name="connsiteX11" fmla="*/ 1325771 w 1335092"/>
                  <a:gd name="connsiteY11" fmla="*/ 1909120 h 2669514"/>
                  <a:gd name="connsiteX12" fmla="*/ 862470 w 1335092"/>
                  <a:gd name="connsiteY12" fmla="*/ 2330894 h 2669514"/>
                  <a:gd name="connsiteX13" fmla="*/ 848176 w 1335092"/>
                  <a:gd name="connsiteY13" fmla="*/ 2464538 h 2669514"/>
                  <a:gd name="connsiteX14" fmla="*/ 581372 w 1335092"/>
                  <a:gd name="connsiteY14" fmla="*/ 2590083 h 2669514"/>
                  <a:gd name="connsiteX15" fmla="*/ 514947 w 1335092"/>
                  <a:gd name="connsiteY15"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557553 w 1335092"/>
                  <a:gd name="connsiteY5" fmla="*/ 561118 h 2669514"/>
                  <a:gd name="connsiteX6" fmla="*/ 629017 w 1335092"/>
                  <a:gd name="connsiteY6" fmla="*/ 634014 h 2669514"/>
                  <a:gd name="connsiteX7" fmla="*/ 662368 w 1335092"/>
                  <a:gd name="connsiteY7" fmla="*/ 601616 h 2669514"/>
                  <a:gd name="connsiteX8" fmla="*/ 1024460 w 1335092"/>
                  <a:gd name="connsiteY8" fmla="*/ 690712 h 2669514"/>
                  <a:gd name="connsiteX9" fmla="*/ 1112964 w 1335092"/>
                  <a:gd name="connsiteY9" fmla="*/ 1757928 h 2669514"/>
                  <a:gd name="connsiteX10" fmla="*/ 1203487 w 1335092"/>
                  <a:gd name="connsiteY10" fmla="*/ 1798426 h 2669514"/>
                  <a:gd name="connsiteX11" fmla="*/ 1325771 w 1335092"/>
                  <a:gd name="connsiteY11" fmla="*/ 1909120 h 2669514"/>
                  <a:gd name="connsiteX12" fmla="*/ 862470 w 1335092"/>
                  <a:gd name="connsiteY12" fmla="*/ 2330894 h 2669514"/>
                  <a:gd name="connsiteX13" fmla="*/ 848176 w 1335092"/>
                  <a:gd name="connsiteY13" fmla="*/ 2464538 h 2669514"/>
                  <a:gd name="connsiteX14" fmla="*/ 581372 w 1335092"/>
                  <a:gd name="connsiteY14" fmla="*/ 2590083 h 2669514"/>
                  <a:gd name="connsiteX15" fmla="*/ 514947 w 1335092"/>
                  <a:gd name="connsiteY15"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557553 w 1335092"/>
                  <a:gd name="connsiteY5" fmla="*/ 561118 h 2669514"/>
                  <a:gd name="connsiteX6" fmla="*/ 629017 w 1335092"/>
                  <a:gd name="connsiteY6" fmla="*/ 634014 h 2669514"/>
                  <a:gd name="connsiteX7" fmla="*/ 662368 w 1335092"/>
                  <a:gd name="connsiteY7" fmla="*/ 601616 h 2669514"/>
                  <a:gd name="connsiteX8" fmla="*/ 814828 w 1335092"/>
                  <a:gd name="connsiteY8" fmla="*/ 593516 h 2669514"/>
                  <a:gd name="connsiteX9" fmla="*/ 1024460 w 1335092"/>
                  <a:gd name="connsiteY9" fmla="*/ 690712 h 2669514"/>
                  <a:gd name="connsiteX10" fmla="*/ 1112964 w 1335092"/>
                  <a:gd name="connsiteY10" fmla="*/ 1757928 h 2669514"/>
                  <a:gd name="connsiteX11" fmla="*/ 1203487 w 1335092"/>
                  <a:gd name="connsiteY11" fmla="*/ 1798426 h 2669514"/>
                  <a:gd name="connsiteX12" fmla="*/ 1325771 w 1335092"/>
                  <a:gd name="connsiteY12" fmla="*/ 1909120 h 2669514"/>
                  <a:gd name="connsiteX13" fmla="*/ 862470 w 1335092"/>
                  <a:gd name="connsiteY13" fmla="*/ 2330894 h 2669514"/>
                  <a:gd name="connsiteX14" fmla="*/ 848176 w 1335092"/>
                  <a:gd name="connsiteY14" fmla="*/ 2464538 h 2669514"/>
                  <a:gd name="connsiteX15" fmla="*/ 581372 w 1335092"/>
                  <a:gd name="connsiteY15" fmla="*/ 2590083 h 2669514"/>
                  <a:gd name="connsiteX16" fmla="*/ 514947 w 1335092"/>
                  <a:gd name="connsiteY16"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557553 w 1335092"/>
                  <a:gd name="connsiteY5" fmla="*/ 561118 h 2669514"/>
                  <a:gd name="connsiteX6" fmla="*/ 629017 w 1335092"/>
                  <a:gd name="connsiteY6" fmla="*/ 634014 h 2669514"/>
                  <a:gd name="connsiteX7" fmla="*/ 662368 w 1335092"/>
                  <a:gd name="connsiteY7" fmla="*/ 601616 h 2669514"/>
                  <a:gd name="connsiteX8" fmla="*/ 814828 w 1335092"/>
                  <a:gd name="connsiteY8" fmla="*/ 593516 h 2669514"/>
                  <a:gd name="connsiteX9" fmla="*/ 938701 w 1335092"/>
                  <a:gd name="connsiteY9" fmla="*/ 670463 h 2669514"/>
                  <a:gd name="connsiteX10" fmla="*/ 1024460 w 1335092"/>
                  <a:gd name="connsiteY10" fmla="*/ 690712 h 2669514"/>
                  <a:gd name="connsiteX11" fmla="*/ 1112964 w 1335092"/>
                  <a:gd name="connsiteY11" fmla="*/ 1757928 h 2669514"/>
                  <a:gd name="connsiteX12" fmla="*/ 1203487 w 1335092"/>
                  <a:gd name="connsiteY12" fmla="*/ 1798426 h 2669514"/>
                  <a:gd name="connsiteX13" fmla="*/ 1325771 w 1335092"/>
                  <a:gd name="connsiteY13" fmla="*/ 1909120 h 2669514"/>
                  <a:gd name="connsiteX14" fmla="*/ 862470 w 1335092"/>
                  <a:gd name="connsiteY14" fmla="*/ 2330894 h 2669514"/>
                  <a:gd name="connsiteX15" fmla="*/ 848176 w 1335092"/>
                  <a:gd name="connsiteY15" fmla="*/ 2464538 h 2669514"/>
                  <a:gd name="connsiteX16" fmla="*/ 581372 w 1335092"/>
                  <a:gd name="connsiteY16" fmla="*/ 2590083 h 2669514"/>
                  <a:gd name="connsiteX17" fmla="*/ 514947 w 1335092"/>
                  <a:gd name="connsiteY17" fmla="*/ 2669514 h 2669514"/>
                  <a:gd name="connsiteX0" fmla="*/ 55693 w 1335092"/>
                  <a:gd name="connsiteY0" fmla="*/ 0 h 2669514"/>
                  <a:gd name="connsiteX1" fmla="*/ 119231 w 1335092"/>
                  <a:gd name="connsiteY1" fmla="*/ 180433 h 2669514"/>
                  <a:gd name="connsiteX2" fmla="*/ 121 w 1335092"/>
                  <a:gd name="connsiteY2" fmla="*/ 261430 h 2669514"/>
                  <a:gd name="connsiteX3" fmla="*/ 100172 w 1335092"/>
                  <a:gd name="connsiteY3" fmla="*/ 435573 h 2669514"/>
                  <a:gd name="connsiteX4" fmla="*/ 376506 w 1335092"/>
                  <a:gd name="connsiteY4" fmla="*/ 536819 h 2669514"/>
                  <a:gd name="connsiteX5" fmla="*/ 557553 w 1335092"/>
                  <a:gd name="connsiteY5" fmla="*/ 561118 h 2669514"/>
                  <a:gd name="connsiteX6" fmla="*/ 629017 w 1335092"/>
                  <a:gd name="connsiteY6" fmla="*/ 634014 h 2669514"/>
                  <a:gd name="connsiteX7" fmla="*/ 662368 w 1335092"/>
                  <a:gd name="connsiteY7" fmla="*/ 601616 h 2669514"/>
                  <a:gd name="connsiteX8" fmla="*/ 814828 w 1335092"/>
                  <a:gd name="connsiteY8" fmla="*/ 593516 h 2669514"/>
                  <a:gd name="connsiteX9" fmla="*/ 938701 w 1335092"/>
                  <a:gd name="connsiteY9" fmla="*/ 670463 h 2669514"/>
                  <a:gd name="connsiteX10" fmla="*/ 1024460 w 1335092"/>
                  <a:gd name="connsiteY10" fmla="*/ 690712 h 2669514"/>
                  <a:gd name="connsiteX11" fmla="*/ 1112964 w 1335092"/>
                  <a:gd name="connsiteY11" fmla="*/ 1757928 h 2669514"/>
                  <a:gd name="connsiteX12" fmla="*/ 1203487 w 1335092"/>
                  <a:gd name="connsiteY12" fmla="*/ 1798426 h 2669514"/>
                  <a:gd name="connsiteX13" fmla="*/ 1325771 w 1335092"/>
                  <a:gd name="connsiteY13" fmla="*/ 1909120 h 2669514"/>
                  <a:gd name="connsiteX14" fmla="*/ 862470 w 1335092"/>
                  <a:gd name="connsiteY14" fmla="*/ 2330894 h 2669514"/>
                  <a:gd name="connsiteX15" fmla="*/ 848176 w 1335092"/>
                  <a:gd name="connsiteY15" fmla="*/ 2464538 h 2669514"/>
                  <a:gd name="connsiteX16" fmla="*/ 581372 w 1335092"/>
                  <a:gd name="connsiteY16" fmla="*/ 2590083 h 2669514"/>
                  <a:gd name="connsiteX17" fmla="*/ 514947 w 1335092"/>
                  <a:gd name="connsiteY17" fmla="*/ 2669514 h 2669514"/>
                  <a:gd name="connsiteX0" fmla="*/ 55693 w 1329197"/>
                  <a:gd name="connsiteY0" fmla="*/ 0 h 2669514"/>
                  <a:gd name="connsiteX1" fmla="*/ 119231 w 1329197"/>
                  <a:gd name="connsiteY1" fmla="*/ 180433 h 2669514"/>
                  <a:gd name="connsiteX2" fmla="*/ 121 w 1329197"/>
                  <a:gd name="connsiteY2" fmla="*/ 261430 h 2669514"/>
                  <a:gd name="connsiteX3" fmla="*/ 100172 w 1329197"/>
                  <a:gd name="connsiteY3" fmla="*/ 435573 h 2669514"/>
                  <a:gd name="connsiteX4" fmla="*/ 376506 w 1329197"/>
                  <a:gd name="connsiteY4" fmla="*/ 536819 h 2669514"/>
                  <a:gd name="connsiteX5" fmla="*/ 557553 w 1329197"/>
                  <a:gd name="connsiteY5" fmla="*/ 561118 h 2669514"/>
                  <a:gd name="connsiteX6" fmla="*/ 629017 w 1329197"/>
                  <a:gd name="connsiteY6" fmla="*/ 634014 h 2669514"/>
                  <a:gd name="connsiteX7" fmla="*/ 662368 w 1329197"/>
                  <a:gd name="connsiteY7" fmla="*/ 601616 h 2669514"/>
                  <a:gd name="connsiteX8" fmla="*/ 814828 w 1329197"/>
                  <a:gd name="connsiteY8" fmla="*/ 593516 h 2669514"/>
                  <a:gd name="connsiteX9" fmla="*/ 938701 w 1329197"/>
                  <a:gd name="connsiteY9" fmla="*/ 670463 h 2669514"/>
                  <a:gd name="connsiteX10" fmla="*/ 1024460 w 1329197"/>
                  <a:gd name="connsiteY10" fmla="*/ 690712 h 2669514"/>
                  <a:gd name="connsiteX11" fmla="*/ 1112964 w 1329197"/>
                  <a:gd name="connsiteY11" fmla="*/ 1757928 h 2669514"/>
                  <a:gd name="connsiteX12" fmla="*/ 1203487 w 1329197"/>
                  <a:gd name="connsiteY12" fmla="*/ 1798426 h 2669514"/>
                  <a:gd name="connsiteX13" fmla="*/ 1325771 w 1329197"/>
                  <a:gd name="connsiteY13" fmla="*/ 1909120 h 2669514"/>
                  <a:gd name="connsiteX14" fmla="*/ 824357 w 1329197"/>
                  <a:gd name="connsiteY14" fmla="*/ 2027157 h 2669514"/>
                  <a:gd name="connsiteX15" fmla="*/ 862470 w 1329197"/>
                  <a:gd name="connsiteY15" fmla="*/ 2330894 h 2669514"/>
                  <a:gd name="connsiteX16" fmla="*/ 848176 w 1329197"/>
                  <a:gd name="connsiteY16" fmla="*/ 2464538 h 2669514"/>
                  <a:gd name="connsiteX17" fmla="*/ 581372 w 1329197"/>
                  <a:gd name="connsiteY17" fmla="*/ 2590083 h 2669514"/>
                  <a:gd name="connsiteX18" fmla="*/ 514947 w 1329197"/>
                  <a:gd name="connsiteY18" fmla="*/ 2669514 h 2669514"/>
                  <a:gd name="connsiteX0" fmla="*/ 55693 w 1329197"/>
                  <a:gd name="connsiteY0" fmla="*/ 0 h 2669514"/>
                  <a:gd name="connsiteX1" fmla="*/ 119231 w 1329197"/>
                  <a:gd name="connsiteY1" fmla="*/ 180433 h 2669514"/>
                  <a:gd name="connsiteX2" fmla="*/ 121 w 1329197"/>
                  <a:gd name="connsiteY2" fmla="*/ 261430 h 2669514"/>
                  <a:gd name="connsiteX3" fmla="*/ 100172 w 1329197"/>
                  <a:gd name="connsiteY3" fmla="*/ 435573 h 2669514"/>
                  <a:gd name="connsiteX4" fmla="*/ 376506 w 1329197"/>
                  <a:gd name="connsiteY4" fmla="*/ 536819 h 2669514"/>
                  <a:gd name="connsiteX5" fmla="*/ 557553 w 1329197"/>
                  <a:gd name="connsiteY5" fmla="*/ 561118 h 2669514"/>
                  <a:gd name="connsiteX6" fmla="*/ 629017 w 1329197"/>
                  <a:gd name="connsiteY6" fmla="*/ 634014 h 2669514"/>
                  <a:gd name="connsiteX7" fmla="*/ 662368 w 1329197"/>
                  <a:gd name="connsiteY7" fmla="*/ 601616 h 2669514"/>
                  <a:gd name="connsiteX8" fmla="*/ 814828 w 1329197"/>
                  <a:gd name="connsiteY8" fmla="*/ 593516 h 2669514"/>
                  <a:gd name="connsiteX9" fmla="*/ 938701 w 1329197"/>
                  <a:gd name="connsiteY9" fmla="*/ 670463 h 2669514"/>
                  <a:gd name="connsiteX10" fmla="*/ 1024460 w 1329197"/>
                  <a:gd name="connsiteY10" fmla="*/ 690712 h 2669514"/>
                  <a:gd name="connsiteX11" fmla="*/ 1112964 w 1329197"/>
                  <a:gd name="connsiteY11" fmla="*/ 1757928 h 2669514"/>
                  <a:gd name="connsiteX12" fmla="*/ 1203487 w 1329197"/>
                  <a:gd name="connsiteY12" fmla="*/ 1798426 h 2669514"/>
                  <a:gd name="connsiteX13" fmla="*/ 1325771 w 1329197"/>
                  <a:gd name="connsiteY13" fmla="*/ 1909120 h 2669514"/>
                  <a:gd name="connsiteX14" fmla="*/ 824357 w 1329197"/>
                  <a:gd name="connsiteY14" fmla="*/ 2027157 h 2669514"/>
                  <a:gd name="connsiteX15" fmla="*/ 919644 w 1329197"/>
                  <a:gd name="connsiteY15" fmla="*/ 2172951 h 2669514"/>
                  <a:gd name="connsiteX16" fmla="*/ 862470 w 1329197"/>
                  <a:gd name="connsiteY16" fmla="*/ 2330894 h 2669514"/>
                  <a:gd name="connsiteX17" fmla="*/ 848176 w 1329197"/>
                  <a:gd name="connsiteY17" fmla="*/ 2464538 h 2669514"/>
                  <a:gd name="connsiteX18" fmla="*/ 581372 w 1329197"/>
                  <a:gd name="connsiteY18" fmla="*/ 2590083 h 2669514"/>
                  <a:gd name="connsiteX19" fmla="*/ 514947 w 1329197"/>
                  <a:gd name="connsiteY19" fmla="*/ 2669514 h 2669514"/>
                  <a:gd name="connsiteX0" fmla="*/ 55693 w 1329197"/>
                  <a:gd name="connsiteY0" fmla="*/ 0 h 2669514"/>
                  <a:gd name="connsiteX1" fmla="*/ 119231 w 1329197"/>
                  <a:gd name="connsiteY1" fmla="*/ 180433 h 2669514"/>
                  <a:gd name="connsiteX2" fmla="*/ 121 w 1329197"/>
                  <a:gd name="connsiteY2" fmla="*/ 261430 h 2669514"/>
                  <a:gd name="connsiteX3" fmla="*/ 100172 w 1329197"/>
                  <a:gd name="connsiteY3" fmla="*/ 435573 h 2669514"/>
                  <a:gd name="connsiteX4" fmla="*/ 376506 w 1329197"/>
                  <a:gd name="connsiteY4" fmla="*/ 536819 h 2669514"/>
                  <a:gd name="connsiteX5" fmla="*/ 557553 w 1329197"/>
                  <a:gd name="connsiteY5" fmla="*/ 561118 h 2669514"/>
                  <a:gd name="connsiteX6" fmla="*/ 629017 w 1329197"/>
                  <a:gd name="connsiteY6" fmla="*/ 634014 h 2669514"/>
                  <a:gd name="connsiteX7" fmla="*/ 662368 w 1329197"/>
                  <a:gd name="connsiteY7" fmla="*/ 601616 h 2669514"/>
                  <a:gd name="connsiteX8" fmla="*/ 814828 w 1329197"/>
                  <a:gd name="connsiteY8" fmla="*/ 593516 h 2669514"/>
                  <a:gd name="connsiteX9" fmla="*/ 938701 w 1329197"/>
                  <a:gd name="connsiteY9" fmla="*/ 670463 h 2669514"/>
                  <a:gd name="connsiteX10" fmla="*/ 1024460 w 1329197"/>
                  <a:gd name="connsiteY10" fmla="*/ 690712 h 2669514"/>
                  <a:gd name="connsiteX11" fmla="*/ 1112964 w 1329197"/>
                  <a:gd name="connsiteY11" fmla="*/ 1757928 h 2669514"/>
                  <a:gd name="connsiteX12" fmla="*/ 1203487 w 1329197"/>
                  <a:gd name="connsiteY12" fmla="*/ 1798426 h 2669514"/>
                  <a:gd name="connsiteX13" fmla="*/ 1325771 w 1329197"/>
                  <a:gd name="connsiteY13" fmla="*/ 1909120 h 2669514"/>
                  <a:gd name="connsiteX14" fmla="*/ 824357 w 1329197"/>
                  <a:gd name="connsiteY14" fmla="*/ 2027157 h 2669514"/>
                  <a:gd name="connsiteX15" fmla="*/ 919644 w 1329197"/>
                  <a:gd name="connsiteY15" fmla="*/ 2172951 h 2669514"/>
                  <a:gd name="connsiteX16" fmla="*/ 938700 w 1329197"/>
                  <a:gd name="connsiteY16" fmla="*/ 2318745 h 2669514"/>
                  <a:gd name="connsiteX17" fmla="*/ 848176 w 1329197"/>
                  <a:gd name="connsiteY17" fmla="*/ 2464538 h 2669514"/>
                  <a:gd name="connsiteX18" fmla="*/ 581372 w 1329197"/>
                  <a:gd name="connsiteY18" fmla="*/ 2590083 h 2669514"/>
                  <a:gd name="connsiteX19" fmla="*/ 514947 w 1329197"/>
                  <a:gd name="connsiteY19" fmla="*/ 2669514 h 2669514"/>
                  <a:gd name="connsiteX0" fmla="*/ 55693 w 1333646"/>
                  <a:gd name="connsiteY0" fmla="*/ 0 h 2669514"/>
                  <a:gd name="connsiteX1" fmla="*/ 119231 w 1333646"/>
                  <a:gd name="connsiteY1" fmla="*/ 180433 h 2669514"/>
                  <a:gd name="connsiteX2" fmla="*/ 121 w 1333646"/>
                  <a:gd name="connsiteY2" fmla="*/ 261430 h 2669514"/>
                  <a:gd name="connsiteX3" fmla="*/ 100172 w 1333646"/>
                  <a:gd name="connsiteY3" fmla="*/ 435573 h 2669514"/>
                  <a:gd name="connsiteX4" fmla="*/ 376506 w 1333646"/>
                  <a:gd name="connsiteY4" fmla="*/ 536819 h 2669514"/>
                  <a:gd name="connsiteX5" fmla="*/ 557553 w 1333646"/>
                  <a:gd name="connsiteY5" fmla="*/ 561118 h 2669514"/>
                  <a:gd name="connsiteX6" fmla="*/ 629017 w 1333646"/>
                  <a:gd name="connsiteY6" fmla="*/ 634014 h 2669514"/>
                  <a:gd name="connsiteX7" fmla="*/ 662368 w 1333646"/>
                  <a:gd name="connsiteY7" fmla="*/ 601616 h 2669514"/>
                  <a:gd name="connsiteX8" fmla="*/ 814828 w 1333646"/>
                  <a:gd name="connsiteY8" fmla="*/ 593516 h 2669514"/>
                  <a:gd name="connsiteX9" fmla="*/ 938701 w 1333646"/>
                  <a:gd name="connsiteY9" fmla="*/ 670463 h 2669514"/>
                  <a:gd name="connsiteX10" fmla="*/ 1024460 w 1333646"/>
                  <a:gd name="connsiteY10" fmla="*/ 690712 h 2669514"/>
                  <a:gd name="connsiteX11" fmla="*/ 1112964 w 1333646"/>
                  <a:gd name="connsiteY11" fmla="*/ 1757928 h 2669514"/>
                  <a:gd name="connsiteX12" fmla="*/ 1203487 w 1333646"/>
                  <a:gd name="connsiteY12" fmla="*/ 1798426 h 2669514"/>
                  <a:gd name="connsiteX13" fmla="*/ 1325771 w 1333646"/>
                  <a:gd name="connsiteY13" fmla="*/ 1909120 h 2669514"/>
                  <a:gd name="connsiteX14" fmla="*/ 829121 w 1333646"/>
                  <a:gd name="connsiteY14" fmla="*/ 1772018 h 2669514"/>
                  <a:gd name="connsiteX15" fmla="*/ 824357 w 1333646"/>
                  <a:gd name="connsiteY15" fmla="*/ 2027157 h 2669514"/>
                  <a:gd name="connsiteX16" fmla="*/ 919644 w 1333646"/>
                  <a:gd name="connsiteY16" fmla="*/ 2172951 h 2669514"/>
                  <a:gd name="connsiteX17" fmla="*/ 938700 w 1333646"/>
                  <a:gd name="connsiteY17" fmla="*/ 2318745 h 2669514"/>
                  <a:gd name="connsiteX18" fmla="*/ 848176 w 1333646"/>
                  <a:gd name="connsiteY18" fmla="*/ 2464538 h 2669514"/>
                  <a:gd name="connsiteX19" fmla="*/ 581372 w 1333646"/>
                  <a:gd name="connsiteY19" fmla="*/ 2590083 h 2669514"/>
                  <a:gd name="connsiteX20" fmla="*/ 514947 w 1333646"/>
                  <a:gd name="connsiteY20" fmla="*/ 2669514 h 2669514"/>
                  <a:gd name="connsiteX0" fmla="*/ 55693 w 1205312"/>
                  <a:gd name="connsiteY0" fmla="*/ 0 h 2669514"/>
                  <a:gd name="connsiteX1" fmla="*/ 119231 w 1205312"/>
                  <a:gd name="connsiteY1" fmla="*/ 180433 h 2669514"/>
                  <a:gd name="connsiteX2" fmla="*/ 121 w 1205312"/>
                  <a:gd name="connsiteY2" fmla="*/ 261430 h 2669514"/>
                  <a:gd name="connsiteX3" fmla="*/ 100172 w 1205312"/>
                  <a:gd name="connsiteY3" fmla="*/ 435573 h 2669514"/>
                  <a:gd name="connsiteX4" fmla="*/ 376506 w 1205312"/>
                  <a:gd name="connsiteY4" fmla="*/ 536819 h 2669514"/>
                  <a:gd name="connsiteX5" fmla="*/ 557553 w 1205312"/>
                  <a:gd name="connsiteY5" fmla="*/ 561118 h 2669514"/>
                  <a:gd name="connsiteX6" fmla="*/ 629017 w 1205312"/>
                  <a:gd name="connsiteY6" fmla="*/ 634014 h 2669514"/>
                  <a:gd name="connsiteX7" fmla="*/ 662368 w 1205312"/>
                  <a:gd name="connsiteY7" fmla="*/ 601616 h 2669514"/>
                  <a:gd name="connsiteX8" fmla="*/ 814828 w 1205312"/>
                  <a:gd name="connsiteY8" fmla="*/ 593516 h 2669514"/>
                  <a:gd name="connsiteX9" fmla="*/ 938701 w 1205312"/>
                  <a:gd name="connsiteY9" fmla="*/ 670463 h 2669514"/>
                  <a:gd name="connsiteX10" fmla="*/ 1024460 w 1205312"/>
                  <a:gd name="connsiteY10" fmla="*/ 690712 h 2669514"/>
                  <a:gd name="connsiteX11" fmla="*/ 1112964 w 1205312"/>
                  <a:gd name="connsiteY11" fmla="*/ 1757928 h 2669514"/>
                  <a:gd name="connsiteX12" fmla="*/ 1203487 w 1205312"/>
                  <a:gd name="connsiteY12" fmla="*/ 1798426 h 2669514"/>
                  <a:gd name="connsiteX13" fmla="*/ 896978 w 1205312"/>
                  <a:gd name="connsiteY13" fmla="*/ 1406941 h 2669514"/>
                  <a:gd name="connsiteX14" fmla="*/ 829121 w 1205312"/>
                  <a:gd name="connsiteY14" fmla="*/ 1772018 h 2669514"/>
                  <a:gd name="connsiteX15" fmla="*/ 824357 w 1205312"/>
                  <a:gd name="connsiteY15" fmla="*/ 2027157 h 2669514"/>
                  <a:gd name="connsiteX16" fmla="*/ 919644 w 1205312"/>
                  <a:gd name="connsiteY16" fmla="*/ 2172951 h 2669514"/>
                  <a:gd name="connsiteX17" fmla="*/ 938700 w 1205312"/>
                  <a:gd name="connsiteY17" fmla="*/ 2318745 h 2669514"/>
                  <a:gd name="connsiteX18" fmla="*/ 848176 w 1205312"/>
                  <a:gd name="connsiteY18" fmla="*/ 2464538 h 2669514"/>
                  <a:gd name="connsiteX19" fmla="*/ 581372 w 1205312"/>
                  <a:gd name="connsiteY19" fmla="*/ 2590083 h 2669514"/>
                  <a:gd name="connsiteX20" fmla="*/ 514947 w 1205312"/>
                  <a:gd name="connsiteY20" fmla="*/ 2669514 h 2669514"/>
                  <a:gd name="connsiteX0" fmla="*/ 55693 w 1112964"/>
                  <a:gd name="connsiteY0" fmla="*/ 0 h 2669514"/>
                  <a:gd name="connsiteX1" fmla="*/ 119231 w 1112964"/>
                  <a:gd name="connsiteY1" fmla="*/ 180433 h 2669514"/>
                  <a:gd name="connsiteX2" fmla="*/ 121 w 1112964"/>
                  <a:gd name="connsiteY2" fmla="*/ 261430 h 2669514"/>
                  <a:gd name="connsiteX3" fmla="*/ 100172 w 1112964"/>
                  <a:gd name="connsiteY3" fmla="*/ 435573 h 2669514"/>
                  <a:gd name="connsiteX4" fmla="*/ 376506 w 1112964"/>
                  <a:gd name="connsiteY4" fmla="*/ 536819 h 2669514"/>
                  <a:gd name="connsiteX5" fmla="*/ 557553 w 1112964"/>
                  <a:gd name="connsiteY5" fmla="*/ 561118 h 2669514"/>
                  <a:gd name="connsiteX6" fmla="*/ 629017 w 1112964"/>
                  <a:gd name="connsiteY6" fmla="*/ 634014 h 2669514"/>
                  <a:gd name="connsiteX7" fmla="*/ 662368 w 1112964"/>
                  <a:gd name="connsiteY7" fmla="*/ 601616 h 2669514"/>
                  <a:gd name="connsiteX8" fmla="*/ 814828 w 1112964"/>
                  <a:gd name="connsiteY8" fmla="*/ 593516 h 2669514"/>
                  <a:gd name="connsiteX9" fmla="*/ 938701 w 1112964"/>
                  <a:gd name="connsiteY9" fmla="*/ 670463 h 2669514"/>
                  <a:gd name="connsiteX10" fmla="*/ 1024460 w 1112964"/>
                  <a:gd name="connsiteY10" fmla="*/ 690712 h 2669514"/>
                  <a:gd name="connsiteX11" fmla="*/ 1112964 w 1112964"/>
                  <a:gd name="connsiteY11" fmla="*/ 1757928 h 2669514"/>
                  <a:gd name="connsiteX12" fmla="*/ 896978 w 1112964"/>
                  <a:gd name="connsiteY12" fmla="*/ 1406941 h 2669514"/>
                  <a:gd name="connsiteX13" fmla="*/ 829121 w 1112964"/>
                  <a:gd name="connsiteY13" fmla="*/ 1772018 h 2669514"/>
                  <a:gd name="connsiteX14" fmla="*/ 824357 w 1112964"/>
                  <a:gd name="connsiteY14" fmla="*/ 2027157 h 2669514"/>
                  <a:gd name="connsiteX15" fmla="*/ 919644 w 1112964"/>
                  <a:gd name="connsiteY15" fmla="*/ 2172951 h 2669514"/>
                  <a:gd name="connsiteX16" fmla="*/ 938700 w 1112964"/>
                  <a:gd name="connsiteY16" fmla="*/ 2318745 h 2669514"/>
                  <a:gd name="connsiteX17" fmla="*/ 848176 w 1112964"/>
                  <a:gd name="connsiteY17" fmla="*/ 2464538 h 2669514"/>
                  <a:gd name="connsiteX18" fmla="*/ 581372 w 1112964"/>
                  <a:gd name="connsiteY18" fmla="*/ 2590083 h 2669514"/>
                  <a:gd name="connsiteX19" fmla="*/ 514947 w 1112964"/>
                  <a:gd name="connsiteY19" fmla="*/ 2669514 h 2669514"/>
                  <a:gd name="connsiteX0" fmla="*/ 55693 w 1026645"/>
                  <a:gd name="connsiteY0" fmla="*/ 0 h 2669514"/>
                  <a:gd name="connsiteX1" fmla="*/ 119231 w 1026645"/>
                  <a:gd name="connsiteY1" fmla="*/ 180433 h 2669514"/>
                  <a:gd name="connsiteX2" fmla="*/ 121 w 1026645"/>
                  <a:gd name="connsiteY2" fmla="*/ 261430 h 2669514"/>
                  <a:gd name="connsiteX3" fmla="*/ 100172 w 1026645"/>
                  <a:gd name="connsiteY3" fmla="*/ 435573 h 2669514"/>
                  <a:gd name="connsiteX4" fmla="*/ 376506 w 1026645"/>
                  <a:gd name="connsiteY4" fmla="*/ 536819 h 2669514"/>
                  <a:gd name="connsiteX5" fmla="*/ 557553 w 1026645"/>
                  <a:gd name="connsiteY5" fmla="*/ 561118 h 2669514"/>
                  <a:gd name="connsiteX6" fmla="*/ 629017 w 1026645"/>
                  <a:gd name="connsiteY6" fmla="*/ 634014 h 2669514"/>
                  <a:gd name="connsiteX7" fmla="*/ 662368 w 1026645"/>
                  <a:gd name="connsiteY7" fmla="*/ 601616 h 2669514"/>
                  <a:gd name="connsiteX8" fmla="*/ 814828 w 1026645"/>
                  <a:gd name="connsiteY8" fmla="*/ 593516 h 2669514"/>
                  <a:gd name="connsiteX9" fmla="*/ 938701 w 1026645"/>
                  <a:gd name="connsiteY9" fmla="*/ 670463 h 2669514"/>
                  <a:gd name="connsiteX10" fmla="*/ 1024460 w 1026645"/>
                  <a:gd name="connsiteY10" fmla="*/ 690712 h 2669514"/>
                  <a:gd name="connsiteX11" fmla="*/ 950976 w 1026645"/>
                  <a:gd name="connsiteY11" fmla="*/ 1186902 h 2669514"/>
                  <a:gd name="connsiteX12" fmla="*/ 896978 w 1026645"/>
                  <a:gd name="connsiteY12" fmla="*/ 1406941 h 2669514"/>
                  <a:gd name="connsiteX13" fmla="*/ 829121 w 1026645"/>
                  <a:gd name="connsiteY13" fmla="*/ 1772018 h 2669514"/>
                  <a:gd name="connsiteX14" fmla="*/ 824357 w 1026645"/>
                  <a:gd name="connsiteY14" fmla="*/ 2027157 h 2669514"/>
                  <a:gd name="connsiteX15" fmla="*/ 919644 w 1026645"/>
                  <a:gd name="connsiteY15" fmla="*/ 2172951 h 2669514"/>
                  <a:gd name="connsiteX16" fmla="*/ 938700 w 1026645"/>
                  <a:gd name="connsiteY16" fmla="*/ 2318745 h 2669514"/>
                  <a:gd name="connsiteX17" fmla="*/ 848176 w 1026645"/>
                  <a:gd name="connsiteY17" fmla="*/ 2464538 h 2669514"/>
                  <a:gd name="connsiteX18" fmla="*/ 581372 w 1026645"/>
                  <a:gd name="connsiteY18" fmla="*/ 2590083 h 2669514"/>
                  <a:gd name="connsiteX19" fmla="*/ 514947 w 1026645"/>
                  <a:gd name="connsiteY19" fmla="*/ 2669514 h 2669514"/>
                  <a:gd name="connsiteX0" fmla="*/ 55693 w 1024529"/>
                  <a:gd name="connsiteY0" fmla="*/ 0 h 2669514"/>
                  <a:gd name="connsiteX1" fmla="*/ 119231 w 1024529"/>
                  <a:gd name="connsiteY1" fmla="*/ 180433 h 2669514"/>
                  <a:gd name="connsiteX2" fmla="*/ 121 w 1024529"/>
                  <a:gd name="connsiteY2" fmla="*/ 261430 h 2669514"/>
                  <a:gd name="connsiteX3" fmla="*/ 100172 w 1024529"/>
                  <a:gd name="connsiteY3" fmla="*/ 435573 h 2669514"/>
                  <a:gd name="connsiteX4" fmla="*/ 376506 w 1024529"/>
                  <a:gd name="connsiteY4" fmla="*/ 536819 h 2669514"/>
                  <a:gd name="connsiteX5" fmla="*/ 557553 w 1024529"/>
                  <a:gd name="connsiteY5" fmla="*/ 561118 h 2669514"/>
                  <a:gd name="connsiteX6" fmla="*/ 629017 w 1024529"/>
                  <a:gd name="connsiteY6" fmla="*/ 634014 h 2669514"/>
                  <a:gd name="connsiteX7" fmla="*/ 662368 w 1024529"/>
                  <a:gd name="connsiteY7" fmla="*/ 601616 h 2669514"/>
                  <a:gd name="connsiteX8" fmla="*/ 814828 w 1024529"/>
                  <a:gd name="connsiteY8" fmla="*/ 593516 h 2669514"/>
                  <a:gd name="connsiteX9" fmla="*/ 938701 w 1024529"/>
                  <a:gd name="connsiteY9" fmla="*/ 670463 h 2669514"/>
                  <a:gd name="connsiteX10" fmla="*/ 1024460 w 1024529"/>
                  <a:gd name="connsiteY10" fmla="*/ 690712 h 2669514"/>
                  <a:gd name="connsiteX11" fmla="*/ 776713 w 1024529"/>
                  <a:gd name="connsiteY11" fmla="*/ 1075447 h 2669514"/>
                  <a:gd name="connsiteX12" fmla="*/ 950976 w 1024529"/>
                  <a:gd name="connsiteY12" fmla="*/ 1186902 h 2669514"/>
                  <a:gd name="connsiteX13" fmla="*/ 896978 w 1024529"/>
                  <a:gd name="connsiteY13" fmla="*/ 1406941 h 2669514"/>
                  <a:gd name="connsiteX14" fmla="*/ 829121 w 1024529"/>
                  <a:gd name="connsiteY14" fmla="*/ 1772018 h 2669514"/>
                  <a:gd name="connsiteX15" fmla="*/ 824357 w 1024529"/>
                  <a:gd name="connsiteY15" fmla="*/ 2027157 h 2669514"/>
                  <a:gd name="connsiteX16" fmla="*/ 919644 w 1024529"/>
                  <a:gd name="connsiteY16" fmla="*/ 2172951 h 2669514"/>
                  <a:gd name="connsiteX17" fmla="*/ 938700 w 1024529"/>
                  <a:gd name="connsiteY17" fmla="*/ 2318745 h 2669514"/>
                  <a:gd name="connsiteX18" fmla="*/ 848176 w 1024529"/>
                  <a:gd name="connsiteY18" fmla="*/ 2464538 h 2669514"/>
                  <a:gd name="connsiteX19" fmla="*/ 581372 w 1024529"/>
                  <a:gd name="connsiteY19" fmla="*/ 2590083 h 2669514"/>
                  <a:gd name="connsiteX20" fmla="*/ 514947 w 1024529"/>
                  <a:gd name="connsiteY20" fmla="*/ 2669514 h 2669514"/>
                  <a:gd name="connsiteX0" fmla="*/ 55693 w 1024529"/>
                  <a:gd name="connsiteY0" fmla="*/ 0 h 2669514"/>
                  <a:gd name="connsiteX1" fmla="*/ 119231 w 1024529"/>
                  <a:gd name="connsiteY1" fmla="*/ 180433 h 2669514"/>
                  <a:gd name="connsiteX2" fmla="*/ 121 w 1024529"/>
                  <a:gd name="connsiteY2" fmla="*/ 261430 h 2669514"/>
                  <a:gd name="connsiteX3" fmla="*/ 100172 w 1024529"/>
                  <a:gd name="connsiteY3" fmla="*/ 435573 h 2669514"/>
                  <a:gd name="connsiteX4" fmla="*/ 376506 w 1024529"/>
                  <a:gd name="connsiteY4" fmla="*/ 536819 h 2669514"/>
                  <a:gd name="connsiteX5" fmla="*/ 557553 w 1024529"/>
                  <a:gd name="connsiteY5" fmla="*/ 561118 h 2669514"/>
                  <a:gd name="connsiteX6" fmla="*/ 629017 w 1024529"/>
                  <a:gd name="connsiteY6" fmla="*/ 634014 h 2669514"/>
                  <a:gd name="connsiteX7" fmla="*/ 662368 w 1024529"/>
                  <a:gd name="connsiteY7" fmla="*/ 601616 h 2669514"/>
                  <a:gd name="connsiteX8" fmla="*/ 814828 w 1024529"/>
                  <a:gd name="connsiteY8" fmla="*/ 593516 h 2669514"/>
                  <a:gd name="connsiteX9" fmla="*/ 938701 w 1024529"/>
                  <a:gd name="connsiteY9" fmla="*/ 670463 h 2669514"/>
                  <a:gd name="connsiteX10" fmla="*/ 1024460 w 1024529"/>
                  <a:gd name="connsiteY10" fmla="*/ 690712 h 2669514"/>
                  <a:gd name="connsiteX11" fmla="*/ 776713 w 1024529"/>
                  <a:gd name="connsiteY11" fmla="*/ 1075447 h 2669514"/>
                  <a:gd name="connsiteX12" fmla="*/ 881530 w 1024529"/>
                  <a:gd name="connsiteY12" fmla="*/ 1188842 h 2669514"/>
                  <a:gd name="connsiteX13" fmla="*/ 950976 w 1024529"/>
                  <a:gd name="connsiteY13" fmla="*/ 1186902 h 2669514"/>
                  <a:gd name="connsiteX14" fmla="*/ 896978 w 1024529"/>
                  <a:gd name="connsiteY14" fmla="*/ 1406941 h 2669514"/>
                  <a:gd name="connsiteX15" fmla="*/ 829121 w 1024529"/>
                  <a:gd name="connsiteY15" fmla="*/ 1772018 h 2669514"/>
                  <a:gd name="connsiteX16" fmla="*/ 824357 w 1024529"/>
                  <a:gd name="connsiteY16" fmla="*/ 2027157 h 2669514"/>
                  <a:gd name="connsiteX17" fmla="*/ 919644 w 1024529"/>
                  <a:gd name="connsiteY17" fmla="*/ 2172951 h 2669514"/>
                  <a:gd name="connsiteX18" fmla="*/ 938700 w 1024529"/>
                  <a:gd name="connsiteY18" fmla="*/ 2318745 h 2669514"/>
                  <a:gd name="connsiteX19" fmla="*/ 848176 w 1024529"/>
                  <a:gd name="connsiteY19" fmla="*/ 2464538 h 2669514"/>
                  <a:gd name="connsiteX20" fmla="*/ 581372 w 1024529"/>
                  <a:gd name="connsiteY20" fmla="*/ 2590083 h 2669514"/>
                  <a:gd name="connsiteX21" fmla="*/ 514947 w 1024529"/>
                  <a:gd name="connsiteY21"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881530 w 1024460"/>
                  <a:gd name="connsiteY13" fmla="*/ 1188842 h 2669514"/>
                  <a:gd name="connsiteX14" fmla="*/ 950976 w 1024460"/>
                  <a:gd name="connsiteY14" fmla="*/ 1186902 h 2669514"/>
                  <a:gd name="connsiteX15" fmla="*/ 896978 w 1024460"/>
                  <a:gd name="connsiteY15" fmla="*/ 1406941 h 2669514"/>
                  <a:gd name="connsiteX16" fmla="*/ 829121 w 1024460"/>
                  <a:gd name="connsiteY16" fmla="*/ 1772018 h 2669514"/>
                  <a:gd name="connsiteX17" fmla="*/ 824357 w 1024460"/>
                  <a:gd name="connsiteY17" fmla="*/ 2027157 h 2669514"/>
                  <a:gd name="connsiteX18" fmla="*/ 919644 w 1024460"/>
                  <a:gd name="connsiteY18" fmla="*/ 2172951 h 2669514"/>
                  <a:gd name="connsiteX19" fmla="*/ 938700 w 1024460"/>
                  <a:gd name="connsiteY19" fmla="*/ 23187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881530 w 1024460"/>
                  <a:gd name="connsiteY13" fmla="*/ 1188842 h 2669514"/>
                  <a:gd name="connsiteX14" fmla="*/ 950976 w 1024460"/>
                  <a:gd name="connsiteY14" fmla="*/ 1186902 h 2669514"/>
                  <a:gd name="connsiteX15" fmla="*/ 639703 w 1024460"/>
                  <a:gd name="connsiteY15" fmla="*/ 1315145 h 2669514"/>
                  <a:gd name="connsiteX16" fmla="*/ 829121 w 1024460"/>
                  <a:gd name="connsiteY16" fmla="*/ 1772018 h 2669514"/>
                  <a:gd name="connsiteX17" fmla="*/ 824357 w 1024460"/>
                  <a:gd name="connsiteY17" fmla="*/ 2027157 h 2669514"/>
                  <a:gd name="connsiteX18" fmla="*/ 919644 w 1024460"/>
                  <a:gd name="connsiteY18" fmla="*/ 2172951 h 2669514"/>
                  <a:gd name="connsiteX19" fmla="*/ 938700 w 1024460"/>
                  <a:gd name="connsiteY19" fmla="*/ 23187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881530 w 1024460"/>
                  <a:gd name="connsiteY13" fmla="*/ 1188842 h 2669514"/>
                  <a:gd name="connsiteX14" fmla="*/ 709582 w 1024460"/>
                  <a:gd name="connsiteY14" fmla="*/ 1197702 h 2669514"/>
                  <a:gd name="connsiteX15" fmla="*/ 639703 w 1024460"/>
                  <a:gd name="connsiteY15" fmla="*/ 1315145 h 2669514"/>
                  <a:gd name="connsiteX16" fmla="*/ 829121 w 1024460"/>
                  <a:gd name="connsiteY16" fmla="*/ 1772018 h 2669514"/>
                  <a:gd name="connsiteX17" fmla="*/ 824357 w 1024460"/>
                  <a:gd name="connsiteY17" fmla="*/ 2027157 h 2669514"/>
                  <a:gd name="connsiteX18" fmla="*/ 919644 w 1024460"/>
                  <a:gd name="connsiteY18" fmla="*/ 2172951 h 2669514"/>
                  <a:gd name="connsiteX19" fmla="*/ 938700 w 1024460"/>
                  <a:gd name="connsiteY19" fmla="*/ 23187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39703 w 1024460"/>
                  <a:gd name="connsiteY15" fmla="*/ 1315145 h 2669514"/>
                  <a:gd name="connsiteX16" fmla="*/ 829121 w 1024460"/>
                  <a:gd name="connsiteY16" fmla="*/ 1772018 h 2669514"/>
                  <a:gd name="connsiteX17" fmla="*/ 824357 w 1024460"/>
                  <a:gd name="connsiteY17" fmla="*/ 2027157 h 2669514"/>
                  <a:gd name="connsiteX18" fmla="*/ 919644 w 1024460"/>
                  <a:gd name="connsiteY18" fmla="*/ 2172951 h 2669514"/>
                  <a:gd name="connsiteX19" fmla="*/ 938700 w 1024460"/>
                  <a:gd name="connsiteY19" fmla="*/ 23187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829121 w 1024460"/>
                  <a:gd name="connsiteY16" fmla="*/ 1772018 h 2669514"/>
                  <a:gd name="connsiteX17" fmla="*/ 824357 w 1024460"/>
                  <a:gd name="connsiteY17" fmla="*/ 2027157 h 2669514"/>
                  <a:gd name="connsiteX18" fmla="*/ 919644 w 1024460"/>
                  <a:gd name="connsiteY18" fmla="*/ 2172951 h 2669514"/>
                  <a:gd name="connsiteX19" fmla="*/ 938700 w 1024460"/>
                  <a:gd name="connsiteY19" fmla="*/ 23187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848178 w 1024460"/>
                  <a:gd name="connsiteY16" fmla="*/ 1747719 h 2669514"/>
                  <a:gd name="connsiteX17" fmla="*/ 824357 w 1024460"/>
                  <a:gd name="connsiteY17" fmla="*/ 2027157 h 2669514"/>
                  <a:gd name="connsiteX18" fmla="*/ 919644 w 1024460"/>
                  <a:gd name="connsiteY18" fmla="*/ 2172951 h 2669514"/>
                  <a:gd name="connsiteX19" fmla="*/ 938700 w 1024460"/>
                  <a:gd name="connsiteY19" fmla="*/ 23187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848178 w 1024460"/>
                  <a:gd name="connsiteY16" fmla="*/ 1747719 h 2669514"/>
                  <a:gd name="connsiteX17" fmla="*/ 824357 w 1024460"/>
                  <a:gd name="connsiteY17" fmla="*/ 2027157 h 2669514"/>
                  <a:gd name="connsiteX18" fmla="*/ 919644 w 1024460"/>
                  <a:gd name="connsiteY18" fmla="*/ 2172951 h 2669514"/>
                  <a:gd name="connsiteX19" fmla="*/ 894232 w 1024460"/>
                  <a:gd name="connsiteY19" fmla="*/ 23295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848178 w 1024460"/>
                  <a:gd name="connsiteY16" fmla="*/ 1747719 h 2669514"/>
                  <a:gd name="connsiteX17" fmla="*/ 824357 w 1024460"/>
                  <a:gd name="connsiteY17" fmla="*/ 2027157 h 2669514"/>
                  <a:gd name="connsiteX18" fmla="*/ 919644 w 1024460"/>
                  <a:gd name="connsiteY18" fmla="*/ 2172951 h 2669514"/>
                  <a:gd name="connsiteX19" fmla="*/ 894232 w 1024460"/>
                  <a:gd name="connsiteY19" fmla="*/ 23295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848178 w 1024460"/>
                  <a:gd name="connsiteY16" fmla="*/ 1747719 h 2669514"/>
                  <a:gd name="connsiteX17" fmla="*/ 824357 w 1024460"/>
                  <a:gd name="connsiteY17" fmla="*/ 2027157 h 2669514"/>
                  <a:gd name="connsiteX18" fmla="*/ 919644 w 1024460"/>
                  <a:gd name="connsiteY18" fmla="*/ 2172951 h 2669514"/>
                  <a:gd name="connsiteX19" fmla="*/ 865646 w 1024460"/>
                  <a:gd name="connsiteY19" fmla="*/ 23376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848178 w 1024460"/>
                  <a:gd name="connsiteY16" fmla="*/ 1747719 h 2669514"/>
                  <a:gd name="connsiteX17" fmla="*/ 824357 w 1024460"/>
                  <a:gd name="connsiteY17" fmla="*/ 2027157 h 2669514"/>
                  <a:gd name="connsiteX18" fmla="*/ 919644 w 1024460"/>
                  <a:gd name="connsiteY18" fmla="*/ 2172951 h 2669514"/>
                  <a:gd name="connsiteX19" fmla="*/ 865646 w 1024460"/>
                  <a:gd name="connsiteY19" fmla="*/ 23376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848178 w 1024460"/>
                  <a:gd name="connsiteY16" fmla="*/ 1747719 h 2669514"/>
                  <a:gd name="connsiteX17" fmla="*/ 824357 w 1024460"/>
                  <a:gd name="connsiteY17" fmla="*/ 2027157 h 2669514"/>
                  <a:gd name="connsiteX18" fmla="*/ 919644 w 1024460"/>
                  <a:gd name="connsiteY18" fmla="*/ 2172951 h 2669514"/>
                  <a:gd name="connsiteX19" fmla="*/ 865646 w 1024460"/>
                  <a:gd name="connsiteY19" fmla="*/ 23376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848178 w 1024460"/>
                  <a:gd name="connsiteY16" fmla="*/ 1747719 h 2669514"/>
                  <a:gd name="connsiteX17" fmla="*/ 824357 w 1024460"/>
                  <a:gd name="connsiteY17" fmla="*/ 2027157 h 2669514"/>
                  <a:gd name="connsiteX18" fmla="*/ 919644 w 1024460"/>
                  <a:gd name="connsiteY18" fmla="*/ 2172951 h 2669514"/>
                  <a:gd name="connsiteX19" fmla="*/ 865646 w 1024460"/>
                  <a:gd name="connsiteY19" fmla="*/ 23376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787830 w 1024460"/>
                  <a:gd name="connsiteY16" fmla="*/ 1861114 h 2669514"/>
                  <a:gd name="connsiteX17" fmla="*/ 824357 w 1024460"/>
                  <a:gd name="connsiteY17" fmla="*/ 2027157 h 2669514"/>
                  <a:gd name="connsiteX18" fmla="*/ 919644 w 1024460"/>
                  <a:gd name="connsiteY18" fmla="*/ 2172951 h 2669514"/>
                  <a:gd name="connsiteX19" fmla="*/ 865646 w 1024460"/>
                  <a:gd name="connsiteY19" fmla="*/ 23376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787830 w 1024460"/>
                  <a:gd name="connsiteY16" fmla="*/ 1861114 h 2669514"/>
                  <a:gd name="connsiteX17" fmla="*/ 824357 w 1024460"/>
                  <a:gd name="connsiteY17" fmla="*/ 2027157 h 2669514"/>
                  <a:gd name="connsiteX18" fmla="*/ 919644 w 1024460"/>
                  <a:gd name="connsiteY18" fmla="*/ 2172951 h 2669514"/>
                  <a:gd name="connsiteX19" fmla="*/ 865646 w 1024460"/>
                  <a:gd name="connsiteY19" fmla="*/ 2337645 h 2669514"/>
                  <a:gd name="connsiteX20" fmla="*/ 848176 w 1024460"/>
                  <a:gd name="connsiteY20" fmla="*/ 2464538 h 2669514"/>
                  <a:gd name="connsiteX21" fmla="*/ 581372 w 1024460"/>
                  <a:gd name="connsiteY21" fmla="*/ 2590083 h 2669514"/>
                  <a:gd name="connsiteX22" fmla="*/ 514947 w 1024460"/>
                  <a:gd name="connsiteY22"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673486 w 1024460"/>
                  <a:gd name="connsiteY16" fmla="*/ 1619474 h 2669514"/>
                  <a:gd name="connsiteX17" fmla="*/ 787830 w 1024460"/>
                  <a:gd name="connsiteY17" fmla="*/ 1861114 h 2669514"/>
                  <a:gd name="connsiteX18" fmla="*/ 824357 w 1024460"/>
                  <a:gd name="connsiteY18" fmla="*/ 2027157 h 2669514"/>
                  <a:gd name="connsiteX19" fmla="*/ 919644 w 1024460"/>
                  <a:gd name="connsiteY19" fmla="*/ 2172951 h 2669514"/>
                  <a:gd name="connsiteX20" fmla="*/ 865646 w 1024460"/>
                  <a:gd name="connsiteY20" fmla="*/ 2337645 h 2669514"/>
                  <a:gd name="connsiteX21" fmla="*/ 848176 w 1024460"/>
                  <a:gd name="connsiteY21" fmla="*/ 2464538 h 2669514"/>
                  <a:gd name="connsiteX22" fmla="*/ 581372 w 1024460"/>
                  <a:gd name="connsiteY22" fmla="*/ 2590083 h 2669514"/>
                  <a:gd name="connsiteX23" fmla="*/ 514947 w 1024460"/>
                  <a:gd name="connsiteY23"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584551 w 1024460"/>
                  <a:gd name="connsiteY16" fmla="*/ 1646473 h 2669514"/>
                  <a:gd name="connsiteX17" fmla="*/ 787830 w 1024460"/>
                  <a:gd name="connsiteY17" fmla="*/ 1861114 h 2669514"/>
                  <a:gd name="connsiteX18" fmla="*/ 824357 w 1024460"/>
                  <a:gd name="connsiteY18" fmla="*/ 2027157 h 2669514"/>
                  <a:gd name="connsiteX19" fmla="*/ 919644 w 1024460"/>
                  <a:gd name="connsiteY19" fmla="*/ 2172951 h 2669514"/>
                  <a:gd name="connsiteX20" fmla="*/ 865646 w 1024460"/>
                  <a:gd name="connsiteY20" fmla="*/ 2337645 h 2669514"/>
                  <a:gd name="connsiteX21" fmla="*/ 848176 w 1024460"/>
                  <a:gd name="connsiteY21" fmla="*/ 2464538 h 2669514"/>
                  <a:gd name="connsiteX22" fmla="*/ 581372 w 1024460"/>
                  <a:gd name="connsiteY22" fmla="*/ 2590083 h 2669514"/>
                  <a:gd name="connsiteX23" fmla="*/ 514947 w 1024460"/>
                  <a:gd name="connsiteY23"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584551 w 1024460"/>
                  <a:gd name="connsiteY16" fmla="*/ 1646473 h 2669514"/>
                  <a:gd name="connsiteX17" fmla="*/ 787830 w 1024460"/>
                  <a:gd name="connsiteY17" fmla="*/ 1861114 h 2669514"/>
                  <a:gd name="connsiteX18" fmla="*/ 824357 w 1024460"/>
                  <a:gd name="connsiteY18" fmla="*/ 2027157 h 2669514"/>
                  <a:gd name="connsiteX19" fmla="*/ 919644 w 1024460"/>
                  <a:gd name="connsiteY19" fmla="*/ 2172951 h 2669514"/>
                  <a:gd name="connsiteX20" fmla="*/ 865646 w 1024460"/>
                  <a:gd name="connsiteY20" fmla="*/ 2337645 h 2669514"/>
                  <a:gd name="connsiteX21" fmla="*/ 848176 w 1024460"/>
                  <a:gd name="connsiteY21" fmla="*/ 2464538 h 2669514"/>
                  <a:gd name="connsiteX22" fmla="*/ 581372 w 1024460"/>
                  <a:gd name="connsiteY22" fmla="*/ 2590083 h 2669514"/>
                  <a:gd name="connsiteX23" fmla="*/ 514947 w 1024460"/>
                  <a:gd name="connsiteY23" fmla="*/ 2669514 h 2669514"/>
                  <a:gd name="connsiteX0" fmla="*/ 55693 w 1024460"/>
                  <a:gd name="connsiteY0" fmla="*/ 0 h 2669514"/>
                  <a:gd name="connsiteX1" fmla="*/ 119231 w 1024460"/>
                  <a:gd name="connsiteY1" fmla="*/ 180433 h 2669514"/>
                  <a:gd name="connsiteX2" fmla="*/ 121 w 1024460"/>
                  <a:gd name="connsiteY2" fmla="*/ 261430 h 2669514"/>
                  <a:gd name="connsiteX3" fmla="*/ 100172 w 1024460"/>
                  <a:gd name="connsiteY3" fmla="*/ 435573 h 2669514"/>
                  <a:gd name="connsiteX4" fmla="*/ 376506 w 1024460"/>
                  <a:gd name="connsiteY4" fmla="*/ 536819 h 2669514"/>
                  <a:gd name="connsiteX5" fmla="*/ 557553 w 1024460"/>
                  <a:gd name="connsiteY5" fmla="*/ 561118 h 2669514"/>
                  <a:gd name="connsiteX6" fmla="*/ 629017 w 1024460"/>
                  <a:gd name="connsiteY6" fmla="*/ 634014 h 2669514"/>
                  <a:gd name="connsiteX7" fmla="*/ 662368 w 1024460"/>
                  <a:gd name="connsiteY7" fmla="*/ 601616 h 2669514"/>
                  <a:gd name="connsiteX8" fmla="*/ 814828 w 1024460"/>
                  <a:gd name="connsiteY8" fmla="*/ 593516 h 2669514"/>
                  <a:gd name="connsiteX9" fmla="*/ 938701 w 1024460"/>
                  <a:gd name="connsiteY9" fmla="*/ 670463 h 2669514"/>
                  <a:gd name="connsiteX10" fmla="*/ 1024460 w 1024460"/>
                  <a:gd name="connsiteY10" fmla="*/ 690712 h 2669514"/>
                  <a:gd name="connsiteX11" fmla="*/ 919645 w 1024460"/>
                  <a:gd name="connsiteY11" fmla="*/ 901303 h 2669514"/>
                  <a:gd name="connsiteX12" fmla="*/ 776713 w 1024460"/>
                  <a:gd name="connsiteY12" fmla="*/ 1075447 h 2669514"/>
                  <a:gd name="connsiteX13" fmla="*/ 760833 w 1024460"/>
                  <a:gd name="connsiteY13" fmla="*/ 1118645 h 2669514"/>
                  <a:gd name="connsiteX14" fmla="*/ 709582 w 1024460"/>
                  <a:gd name="connsiteY14" fmla="*/ 1197702 h 2669514"/>
                  <a:gd name="connsiteX15" fmla="*/ 617469 w 1024460"/>
                  <a:gd name="connsiteY15" fmla="*/ 1342144 h 2669514"/>
                  <a:gd name="connsiteX16" fmla="*/ 584551 w 1024460"/>
                  <a:gd name="connsiteY16" fmla="*/ 1646473 h 2669514"/>
                  <a:gd name="connsiteX17" fmla="*/ 787830 w 1024460"/>
                  <a:gd name="connsiteY17" fmla="*/ 1861114 h 2669514"/>
                  <a:gd name="connsiteX18" fmla="*/ 824357 w 1024460"/>
                  <a:gd name="connsiteY18" fmla="*/ 2027157 h 2669514"/>
                  <a:gd name="connsiteX19" fmla="*/ 919644 w 1024460"/>
                  <a:gd name="connsiteY19" fmla="*/ 2172951 h 2669514"/>
                  <a:gd name="connsiteX20" fmla="*/ 865646 w 1024460"/>
                  <a:gd name="connsiteY20" fmla="*/ 2337645 h 2669514"/>
                  <a:gd name="connsiteX21" fmla="*/ 848176 w 1024460"/>
                  <a:gd name="connsiteY21" fmla="*/ 2464538 h 2669514"/>
                  <a:gd name="connsiteX22" fmla="*/ 581372 w 1024460"/>
                  <a:gd name="connsiteY22" fmla="*/ 2590083 h 2669514"/>
                  <a:gd name="connsiteX23" fmla="*/ 514947 w 1024460"/>
                  <a:gd name="connsiteY23" fmla="*/ 2669514 h 2669514"/>
                  <a:gd name="connsiteX0" fmla="*/ 55693 w 938701"/>
                  <a:gd name="connsiteY0" fmla="*/ 0 h 2669514"/>
                  <a:gd name="connsiteX1" fmla="*/ 119231 w 938701"/>
                  <a:gd name="connsiteY1" fmla="*/ 180433 h 2669514"/>
                  <a:gd name="connsiteX2" fmla="*/ 121 w 938701"/>
                  <a:gd name="connsiteY2" fmla="*/ 261430 h 2669514"/>
                  <a:gd name="connsiteX3" fmla="*/ 100172 w 938701"/>
                  <a:gd name="connsiteY3" fmla="*/ 435573 h 2669514"/>
                  <a:gd name="connsiteX4" fmla="*/ 376506 w 938701"/>
                  <a:gd name="connsiteY4" fmla="*/ 536819 h 2669514"/>
                  <a:gd name="connsiteX5" fmla="*/ 557553 w 938701"/>
                  <a:gd name="connsiteY5" fmla="*/ 561118 h 2669514"/>
                  <a:gd name="connsiteX6" fmla="*/ 629017 w 938701"/>
                  <a:gd name="connsiteY6" fmla="*/ 634014 h 2669514"/>
                  <a:gd name="connsiteX7" fmla="*/ 662368 w 938701"/>
                  <a:gd name="connsiteY7" fmla="*/ 601616 h 2669514"/>
                  <a:gd name="connsiteX8" fmla="*/ 814828 w 938701"/>
                  <a:gd name="connsiteY8" fmla="*/ 593516 h 2669514"/>
                  <a:gd name="connsiteX9" fmla="*/ 938701 w 938701"/>
                  <a:gd name="connsiteY9" fmla="*/ 670463 h 2669514"/>
                  <a:gd name="connsiteX10" fmla="*/ 735422 w 938701"/>
                  <a:gd name="connsiteY10" fmla="*/ 941802 h 2669514"/>
                  <a:gd name="connsiteX11" fmla="*/ 919645 w 938701"/>
                  <a:gd name="connsiteY11" fmla="*/ 901303 h 2669514"/>
                  <a:gd name="connsiteX12" fmla="*/ 776713 w 938701"/>
                  <a:gd name="connsiteY12" fmla="*/ 1075447 h 2669514"/>
                  <a:gd name="connsiteX13" fmla="*/ 760833 w 938701"/>
                  <a:gd name="connsiteY13" fmla="*/ 1118645 h 2669514"/>
                  <a:gd name="connsiteX14" fmla="*/ 709582 w 938701"/>
                  <a:gd name="connsiteY14" fmla="*/ 1197702 h 2669514"/>
                  <a:gd name="connsiteX15" fmla="*/ 617469 w 938701"/>
                  <a:gd name="connsiteY15" fmla="*/ 1342144 h 2669514"/>
                  <a:gd name="connsiteX16" fmla="*/ 584551 w 938701"/>
                  <a:gd name="connsiteY16" fmla="*/ 1646473 h 2669514"/>
                  <a:gd name="connsiteX17" fmla="*/ 787830 w 938701"/>
                  <a:gd name="connsiteY17" fmla="*/ 1861114 h 2669514"/>
                  <a:gd name="connsiteX18" fmla="*/ 824357 w 938701"/>
                  <a:gd name="connsiteY18" fmla="*/ 2027157 h 2669514"/>
                  <a:gd name="connsiteX19" fmla="*/ 919644 w 938701"/>
                  <a:gd name="connsiteY19" fmla="*/ 2172951 h 2669514"/>
                  <a:gd name="connsiteX20" fmla="*/ 865646 w 938701"/>
                  <a:gd name="connsiteY20" fmla="*/ 2337645 h 2669514"/>
                  <a:gd name="connsiteX21" fmla="*/ 848176 w 938701"/>
                  <a:gd name="connsiteY21" fmla="*/ 2464538 h 2669514"/>
                  <a:gd name="connsiteX22" fmla="*/ 581372 w 938701"/>
                  <a:gd name="connsiteY22" fmla="*/ 2590083 h 2669514"/>
                  <a:gd name="connsiteX23" fmla="*/ 514947 w 938701"/>
                  <a:gd name="connsiteY23" fmla="*/ 2669514 h 2669514"/>
                  <a:gd name="connsiteX0" fmla="*/ 55693 w 938701"/>
                  <a:gd name="connsiteY0" fmla="*/ 0 h 2669514"/>
                  <a:gd name="connsiteX1" fmla="*/ 119231 w 938701"/>
                  <a:gd name="connsiteY1" fmla="*/ 180433 h 2669514"/>
                  <a:gd name="connsiteX2" fmla="*/ 121 w 938701"/>
                  <a:gd name="connsiteY2" fmla="*/ 261430 h 2669514"/>
                  <a:gd name="connsiteX3" fmla="*/ 100172 w 938701"/>
                  <a:gd name="connsiteY3" fmla="*/ 435573 h 2669514"/>
                  <a:gd name="connsiteX4" fmla="*/ 376506 w 938701"/>
                  <a:gd name="connsiteY4" fmla="*/ 536819 h 2669514"/>
                  <a:gd name="connsiteX5" fmla="*/ 557553 w 938701"/>
                  <a:gd name="connsiteY5" fmla="*/ 561118 h 2669514"/>
                  <a:gd name="connsiteX6" fmla="*/ 629017 w 938701"/>
                  <a:gd name="connsiteY6" fmla="*/ 634014 h 2669514"/>
                  <a:gd name="connsiteX7" fmla="*/ 662368 w 938701"/>
                  <a:gd name="connsiteY7" fmla="*/ 601616 h 2669514"/>
                  <a:gd name="connsiteX8" fmla="*/ 814828 w 938701"/>
                  <a:gd name="connsiteY8" fmla="*/ 593516 h 2669514"/>
                  <a:gd name="connsiteX9" fmla="*/ 938701 w 938701"/>
                  <a:gd name="connsiteY9" fmla="*/ 670463 h 2669514"/>
                  <a:gd name="connsiteX10" fmla="*/ 735422 w 938701"/>
                  <a:gd name="connsiteY10" fmla="*/ 941802 h 2669514"/>
                  <a:gd name="connsiteX11" fmla="*/ 830710 w 938701"/>
                  <a:gd name="connsiteY11" fmla="*/ 922902 h 2669514"/>
                  <a:gd name="connsiteX12" fmla="*/ 776713 w 938701"/>
                  <a:gd name="connsiteY12" fmla="*/ 1075447 h 2669514"/>
                  <a:gd name="connsiteX13" fmla="*/ 760833 w 938701"/>
                  <a:gd name="connsiteY13" fmla="*/ 1118645 h 2669514"/>
                  <a:gd name="connsiteX14" fmla="*/ 709582 w 938701"/>
                  <a:gd name="connsiteY14" fmla="*/ 1197702 h 2669514"/>
                  <a:gd name="connsiteX15" fmla="*/ 617469 w 938701"/>
                  <a:gd name="connsiteY15" fmla="*/ 1342144 h 2669514"/>
                  <a:gd name="connsiteX16" fmla="*/ 584551 w 938701"/>
                  <a:gd name="connsiteY16" fmla="*/ 1646473 h 2669514"/>
                  <a:gd name="connsiteX17" fmla="*/ 787830 w 938701"/>
                  <a:gd name="connsiteY17" fmla="*/ 1861114 h 2669514"/>
                  <a:gd name="connsiteX18" fmla="*/ 824357 w 938701"/>
                  <a:gd name="connsiteY18" fmla="*/ 2027157 h 2669514"/>
                  <a:gd name="connsiteX19" fmla="*/ 919644 w 938701"/>
                  <a:gd name="connsiteY19" fmla="*/ 2172951 h 2669514"/>
                  <a:gd name="connsiteX20" fmla="*/ 865646 w 938701"/>
                  <a:gd name="connsiteY20" fmla="*/ 2337645 h 2669514"/>
                  <a:gd name="connsiteX21" fmla="*/ 848176 w 938701"/>
                  <a:gd name="connsiteY21" fmla="*/ 2464538 h 2669514"/>
                  <a:gd name="connsiteX22" fmla="*/ 581372 w 938701"/>
                  <a:gd name="connsiteY22" fmla="*/ 2590083 h 2669514"/>
                  <a:gd name="connsiteX23" fmla="*/ 514947 w 938701"/>
                  <a:gd name="connsiteY23" fmla="*/ 2669514 h 2669514"/>
                  <a:gd name="connsiteX0" fmla="*/ 55693 w 938701"/>
                  <a:gd name="connsiteY0" fmla="*/ 0 h 2669514"/>
                  <a:gd name="connsiteX1" fmla="*/ 119231 w 938701"/>
                  <a:gd name="connsiteY1" fmla="*/ 180433 h 2669514"/>
                  <a:gd name="connsiteX2" fmla="*/ 121 w 938701"/>
                  <a:gd name="connsiteY2" fmla="*/ 261430 h 2669514"/>
                  <a:gd name="connsiteX3" fmla="*/ 100172 w 938701"/>
                  <a:gd name="connsiteY3" fmla="*/ 435573 h 2669514"/>
                  <a:gd name="connsiteX4" fmla="*/ 376506 w 938701"/>
                  <a:gd name="connsiteY4" fmla="*/ 536819 h 2669514"/>
                  <a:gd name="connsiteX5" fmla="*/ 557553 w 938701"/>
                  <a:gd name="connsiteY5" fmla="*/ 561118 h 2669514"/>
                  <a:gd name="connsiteX6" fmla="*/ 629017 w 938701"/>
                  <a:gd name="connsiteY6" fmla="*/ 634014 h 2669514"/>
                  <a:gd name="connsiteX7" fmla="*/ 662368 w 938701"/>
                  <a:gd name="connsiteY7" fmla="*/ 601616 h 2669514"/>
                  <a:gd name="connsiteX8" fmla="*/ 814828 w 938701"/>
                  <a:gd name="connsiteY8" fmla="*/ 593516 h 2669514"/>
                  <a:gd name="connsiteX9" fmla="*/ 938701 w 938701"/>
                  <a:gd name="connsiteY9" fmla="*/ 670463 h 2669514"/>
                  <a:gd name="connsiteX10" fmla="*/ 825946 w 938701"/>
                  <a:gd name="connsiteY10" fmla="*/ 817607 h 2669514"/>
                  <a:gd name="connsiteX11" fmla="*/ 735422 w 938701"/>
                  <a:gd name="connsiteY11" fmla="*/ 941802 h 2669514"/>
                  <a:gd name="connsiteX12" fmla="*/ 830710 w 938701"/>
                  <a:gd name="connsiteY12" fmla="*/ 922902 h 2669514"/>
                  <a:gd name="connsiteX13" fmla="*/ 776713 w 938701"/>
                  <a:gd name="connsiteY13" fmla="*/ 1075447 h 2669514"/>
                  <a:gd name="connsiteX14" fmla="*/ 760833 w 938701"/>
                  <a:gd name="connsiteY14" fmla="*/ 1118645 h 2669514"/>
                  <a:gd name="connsiteX15" fmla="*/ 709582 w 938701"/>
                  <a:gd name="connsiteY15" fmla="*/ 1197702 h 2669514"/>
                  <a:gd name="connsiteX16" fmla="*/ 617469 w 938701"/>
                  <a:gd name="connsiteY16" fmla="*/ 1342144 h 2669514"/>
                  <a:gd name="connsiteX17" fmla="*/ 584551 w 938701"/>
                  <a:gd name="connsiteY17" fmla="*/ 1646473 h 2669514"/>
                  <a:gd name="connsiteX18" fmla="*/ 787830 w 938701"/>
                  <a:gd name="connsiteY18" fmla="*/ 1861114 h 2669514"/>
                  <a:gd name="connsiteX19" fmla="*/ 824357 w 938701"/>
                  <a:gd name="connsiteY19" fmla="*/ 2027157 h 2669514"/>
                  <a:gd name="connsiteX20" fmla="*/ 919644 w 938701"/>
                  <a:gd name="connsiteY20" fmla="*/ 2172951 h 2669514"/>
                  <a:gd name="connsiteX21" fmla="*/ 865646 w 938701"/>
                  <a:gd name="connsiteY21" fmla="*/ 2337645 h 2669514"/>
                  <a:gd name="connsiteX22" fmla="*/ 848176 w 938701"/>
                  <a:gd name="connsiteY22" fmla="*/ 2464538 h 2669514"/>
                  <a:gd name="connsiteX23" fmla="*/ 581372 w 938701"/>
                  <a:gd name="connsiteY23" fmla="*/ 2590083 h 2669514"/>
                  <a:gd name="connsiteX24" fmla="*/ 514947 w 938701"/>
                  <a:gd name="connsiteY24" fmla="*/ 2669514 h 2669514"/>
                  <a:gd name="connsiteX0" fmla="*/ 55693 w 938701"/>
                  <a:gd name="connsiteY0" fmla="*/ 0 h 2669514"/>
                  <a:gd name="connsiteX1" fmla="*/ 119231 w 938701"/>
                  <a:gd name="connsiteY1" fmla="*/ 180433 h 2669514"/>
                  <a:gd name="connsiteX2" fmla="*/ 121 w 938701"/>
                  <a:gd name="connsiteY2" fmla="*/ 261430 h 2669514"/>
                  <a:gd name="connsiteX3" fmla="*/ 100172 w 938701"/>
                  <a:gd name="connsiteY3" fmla="*/ 435573 h 2669514"/>
                  <a:gd name="connsiteX4" fmla="*/ 376506 w 938701"/>
                  <a:gd name="connsiteY4" fmla="*/ 536819 h 2669514"/>
                  <a:gd name="connsiteX5" fmla="*/ 557553 w 938701"/>
                  <a:gd name="connsiteY5" fmla="*/ 561118 h 2669514"/>
                  <a:gd name="connsiteX6" fmla="*/ 629017 w 938701"/>
                  <a:gd name="connsiteY6" fmla="*/ 634014 h 2669514"/>
                  <a:gd name="connsiteX7" fmla="*/ 662368 w 938701"/>
                  <a:gd name="connsiteY7" fmla="*/ 601616 h 2669514"/>
                  <a:gd name="connsiteX8" fmla="*/ 814828 w 938701"/>
                  <a:gd name="connsiteY8" fmla="*/ 593516 h 2669514"/>
                  <a:gd name="connsiteX9" fmla="*/ 938701 w 938701"/>
                  <a:gd name="connsiteY9" fmla="*/ 670463 h 2669514"/>
                  <a:gd name="connsiteX10" fmla="*/ 584552 w 938701"/>
                  <a:gd name="connsiteY10" fmla="*/ 831106 h 2669514"/>
                  <a:gd name="connsiteX11" fmla="*/ 735422 w 938701"/>
                  <a:gd name="connsiteY11" fmla="*/ 941802 h 2669514"/>
                  <a:gd name="connsiteX12" fmla="*/ 830710 w 938701"/>
                  <a:gd name="connsiteY12" fmla="*/ 922902 h 2669514"/>
                  <a:gd name="connsiteX13" fmla="*/ 776713 w 938701"/>
                  <a:gd name="connsiteY13" fmla="*/ 1075447 h 2669514"/>
                  <a:gd name="connsiteX14" fmla="*/ 760833 w 938701"/>
                  <a:gd name="connsiteY14" fmla="*/ 1118645 h 2669514"/>
                  <a:gd name="connsiteX15" fmla="*/ 709582 w 938701"/>
                  <a:gd name="connsiteY15" fmla="*/ 1197702 h 2669514"/>
                  <a:gd name="connsiteX16" fmla="*/ 617469 w 938701"/>
                  <a:gd name="connsiteY16" fmla="*/ 1342144 h 2669514"/>
                  <a:gd name="connsiteX17" fmla="*/ 584551 w 938701"/>
                  <a:gd name="connsiteY17" fmla="*/ 1646473 h 2669514"/>
                  <a:gd name="connsiteX18" fmla="*/ 787830 w 938701"/>
                  <a:gd name="connsiteY18" fmla="*/ 1861114 h 2669514"/>
                  <a:gd name="connsiteX19" fmla="*/ 824357 w 938701"/>
                  <a:gd name="connsiteY19" fmla="*/ 2027157 h 2669514"/>
                  <a:gd name="connsiteX20" fmla="*/ 919644 w 938701"/>
                  <a:gd name="connsiteY20" fmla="*/ 2172951 h 2669514"/>
                  <a:gd name="connsiteX21" fmla="*/ 865646 w 938701"/>
                  <a:gd name="connsiteY21" fmla="*/ 2337645 h 2669514"/>
                  <a:gd name="connsiteX22" fmla="*/ 848176 w 938701"/>
                  <a:gd name="connsiteY22" fmla="*/ 2464538 h 2669514"/>
                  <a:gd name="connsiteX23" fmla="*/ 581372 w 938701"/>
                  <a:gd name="connsiteY23" fmla="*/ 2590083 h 2669514"/>
                  <a:gd name="connsiteX24" fmla="*/ 514947 w 938701"/>
                  <a:gd name="connsiteY24" fmla="*/ 2669514 h 2669514"/>
                  <a:gd name="connsiteX0" fmla="*/ 55693 w 1011755"/>
                  <a:gd name="connsiteY0" fmla="*/ 0 h 2669514"/>
                  <a:gd name="connsiteX1" fmla="*/ 119231 w 1011755"/>
                  <a:gd name="connsiteY1" fmla="*/ 180433 h 2669514"/>
                  <a:gd name="connsiteX2" fmla="*/ 121 w 1011755"/>
                  <a:gd name="connsiteY2" fmla="*/ 261430 h 2669514"/>
                  <a:gd name="connsiteX3" fmla="*/ 100172 w 1011755"/>
                  <a:gd name="connsiteY3" fmla="*/ 435573 h 2669514"/>
                  <a:gd name="connsiteX4" fmla="*/ 376506 w 1011755"/>
                  <a:gd name="connsiteY4" fmla="*/ 536819 h 2669514"/>
                  <a:gd name="connsiteX5" fmla="*/ 557553 w 1011755"/>
                  <a:gd name="connsiteY5" fmla="*/ 561118 h 2669514"/>
                  <a:gd name="connsiteX6" fmla="*/ 629017 w 1011755"/>
                  <a:gd name="connsiteY6" fmla="*/ 634014 h 2669514"/>
                  <a:gd name="connsiteX7" fmla="*/ 662368 w 1011755"/>
                  <a:gd name="connsiteY7" fmla="*/ 601616 h 2669514"/>
                  <a:gd name="connsiteX8" fmla="*/ 814828 w 1011755"/>
                  <a:gd name="connsiteY8" fmla="*/ 593516 h 2669514"/>
                  <a:gd name="connsiteX9" fmla="*/ 1011755 w 1011755"/>
                  <a:gd name="connsiteY9" fmla="*/ 692062 h 2669514"/>
                  <a:gd name="connsiteX10" fmla="*/ 584552 w 1011755"/>
                  <a:gd name="connsiteY10" fmla="*/ 831106 h 2669514"/>
                  <a:gd name="connsiteX11" fmla="*/ 735422 w 1011755"/>
                  <a:gd name="connsiteY11" fmla="*/ 941802 h 2669514"/>
                  <a:gd name="connsiteX12" fmla="*/ 830710 w 1011755"/>
                  <a:gd name="connsiteY12" fmla="*/ 922902 h 2669514"/>
                  <a:gd name="connsiteX13" fmla="*/ 776713 w 1011755"/>
                  <a:gd name="connsiteY13" fmla="*/ 1075447 h 2669514"/>
                  <a:gd name="connsiteX14" fmla="*/ 760833 w 1011755"/>
                  <a:gd name="connsiteY14" fmla="*/ 1118645 h 2669514"/>
                  <a:gd name="connsiteX15" fmla="*/ 709582 w 1011755"/>
                  <a:gd name="connsiteY15" fmla="*/ 1197702 h 2669514"/>
                  <a:gd name="connsiteX16" fmla="*/ 617469 w 1011755"/>
                  <a:gd name="connsiteY16" fmla="*/ 1342144 h 2669514"/>
                  <a:gd name="connsiteX17" fmla="*/ 584551 w 1011755"/>
                  <a:gd name="connsiteY17" fmla="*/ 1646473 h 2669514"/>
                  <a:gd name="connsiteX18" fmla="*/ 787830 w 1011755"/>
                  <a:gd name="connsiteY18" fmla="*/ 1861114 h 2669514"/>
                  <a:gd name="connsiteX19" fmla="*/ 824357 w 1011755"/>
                  <a:gd name="connsiteY19" fmla="*/ 2027157 h 2669514"/>
                  <a:gd name="connsiteX20" fmla="*/ 919644 w 1011755"/>
                  <a:gd name="connsiteY20" fmla="*/ 2172951 h 2669514"/>
                  <a:gd name="connsiteX21" fmla="*/ 865646 w 1011755"/>
                  <a:gd name="connsiteY21" fmla="*/ 2337645 h 2669514"/>
                  <a:gd name="connsiteX22" fmla="*/ 848176 w 1011755"/>
                  <a:gd name="connsiteY22" fmla="*/ 2464538 h 2669514"/>
                  <a:gd name="connsiteX23" fmla="*/ 581372 w 1011755"/>
                  <a:gd name="connsiteY23" fmla="*/ 2590083 h 2669514"/>
                  <a:gd name="connsiteX24" fmla="*/ 514947 w 1011755"/>
                  <a:gd name="connsiteY24" fmla="*/ 2669514 h 2669514"/>
                  <a:gd name="connsiteX0" fmla="*/ 55693 w 1011755"/>
                  <a:gd name="connsiteY0" fmla="*/ 0 h 2669514"/>
                  <a:gd name="connsiteX1" fmla="*/ 119231 w 1011755"/>
                  <a:gd name="connsiteY1" fmla="*/ 180433 h 2669514"/>
                  <a:gd name="connsiteX2" fmla="*/ 121 w 1011755"/>
                  <a:gd name="connsiteY2" fmla="*/ 261430 h 2669514"/>
                  <a:gd name="connsiteX3" fmla="*/ 100172 w 1011755"/>
                  <a:gd name="connsiteY3" fmla="*/ 435573 h 2669514"/>
                  <a:gd name="connsiteX4" fmla="*/ 376506 w 1011755"/>
                  <a:gd name="connsiteY4" fmla="*/ 536819 h 2669514"/>
                  <a:gd name="connsiteX5" fmla="*/ 557553 w 1011755"/>
                  <a:gd name="connsiteY5" fmla="*/ 561118 h 2669514"/>
                  <a:gd name="connsiteX6" fmla="*/ 629017 w 1011755"/>
                  <a:gd name="connsiteY6" fmla="*/ 634014 h 2669514"/>
                  <a:gd name="connsiteX7" fmla="*/ 662368 w 1011755"/>
                  <a:gd name="connsiteY7" fmla="*/ 601616 h 2669514"/>
                  <a:gd name="connsiteX8" fmla="*/ 814828 w 1011755"/>
                  <a:gd name="connsiteY8" fmla="*/ 593516 h 2669514"/>
                  <a:gd name="connsiteX9" fmla="*/ 1011755 w 1011755"/>
                  <a:gd name="connsiteY9" fmla="*/ 692062 h 2669514"/>
                  <a:gd name="connsiteX10" fmla="*/ 584552 w 1011755"/>
                  <a:gd name="connsiteY10" fmla="*/ 831106 h 2669514"/>
                  <a:gd name="connsiteX11" fmla="*/ 735422 w 1011755"/>
                  <a:gd name="connsiteY11" fmla="*/ 941802 h 2669514"/>
                  <a:gd name="connsiteX12" fmla="*/ 830710 w 1011755"/>
                  <a:gd name="connsiteY12" fmla="*/ 922902 h 2669514"/>
                  <a:gd name="connsiteX13" fmla="*/ 776713 w 1011755"/>
                  <a:gd name="connsiteY13" fmla="*/ 1075447 h 2669514"/>
                  <a:gd name="connsiteX14" fmla="*/ 760833 w 1011755"/>
                  <a:gd name="connsiteY14" fmla="*/ 1118645 h 2669514"/>
                  <a:gd name="connsiteX15" fmla="*/ 709582 w 1011755"/>
                  <a:gd name="connsiteY15" fmla="*/ 1197702 h 2669514"/>
                  <a:gd name="connsiteX16" fmla="*/ 617469 w 1011755"/>
                  <a:gd name="connsiteY16" fmla="*/ 1342144 h 2669514"/>
                  <a:gd name="connsiteX17" fmla="*/ 584551 w 1011755"/>
                  <a:gd name="connsiteY17" fmla="*/ 1646473 h 2669514"/>
                  <a:gd name="connsiteX18" fmla="*/ 787830 w 1011755"/>
                  <a:gd name="connsiteY18" fmla="*/ 1861114 h 2669514"/>
                  <a:gd name="connsiteX19" fmla="*/ 824357 w 1011755"/>
                  <a:gd name="connsiteY19" fmla="*/ 2027157 h 2669514"/>
                  <a:gd name="connsiteX20" fmla="*/ 919644 w 1011755"/>
                  <a:gd name="connsiteY20" fmla="*/ 2172951 h 2669514"/>
                  <a:gd name="connsiteX21" fmla="*/ 865646 w 1011755"/>
                  <a:gd name="connsiteY21" fmla="*/ 2337645 h 2669514"/>
                  <a:gd name="connsiteX22" fmla="*/ 848176 w 1011755"/>
                  <a:gd name="connsiteY22" fmla="*/ 2464538 h 2669514"/>
                  <a:gd name="connsiteX23" fmla="*/ 581372 w 1011755"/>
                  <a:gd name="connsiteY23" fmla="*/ 2590083 h 2669514"/>
                  <a:gd name="connsiteX24" fmla="*/ 514947 w 1011755"/>
                  <a:gd name="connsiteY24" fmla="*/ 2669514 h 2669514"/>
                  <a:gd name="connsiteX0" fmla="*/ 55693 w 1011755"/>
                  <a:gd name="connsiteY0" fmla="*/ 0 h 2669514"/>
                  <a:gd name="connsiteX1" fmla="*/ 119231 w 1011755"/>
                  <a:gd name="connsiteY1" fmla="*/ 180433 h 2669514"/>
                  <a:gd name="connsiteX2" fmla="*/ 121 w 1011755"/>
                  <a:gd name="connsiteY2" fmla="*/ 261430 h 2669514"/>
                  <a:gd name="connsiteX3" fmla="*/ 100172 w 1011755"/>
                  <a:gd name="connsiteY3" fmla="*/ 435573 h 2669514"/>
                  <a:gd name="connsiteX4" fmla="*/ 376506 w 1011755"/>
                  <a:gd name="connsiteY4" fmla="*/ 536819 h 2669514"/>
                  <a:gd name="connsiteX5" fmla="*/ 557553 w 1011755"/>
                  <a:gd name="connsiteY5" fmla="*/ 561118 h 2669514"/>
                  <a:gd name="connsiteX6" fmla="*/ 629017 w 1011755"/>
                  <a:gd name="connsiteY6" fmla="*/ 634014 h 2669514"/>
                  <a:gd name="connsiteX7" fmla="*/ 662368 w 1011755"/>
                  <a:gd name="connsiteY7" fmla="*/ 601616 h 2669514"/>
                  <a:gd name="connsiteX8" fmla="*/ 814828 w 1011755"/>
                  <a:gd name="connsiteY8" fmla="*/ 593516 h 2669514"/>
                  <a:gd name="connsiteX9" fmla="*/ 1011755 w 1011755"/>
                  <a:gd name="connsiteY9" fmla="*/ 692062 h 2669514"/>
                  <a:gd name="connsiteX10" fmla="*/ 584552 w 1011755"/>
                  <a:gd name="connsiteY10" fmla="*/ 831106 h 2669514"/>
                  <a:gd name="connsiteX11" fmla="*/ 735422 w 1011755"/>
                  <a:gd name="connsiteY11" fmla="*/ 941802 h 2669514"/>
                  <a:gd name="connsiteX12" fmla="*/ 830710 w 1011755"/>
                  <a:gd name="connsiteY12" fmla="*/ 922902 h 2669514"/>
                  <a:gd name="connsiteX13" fmla="*/ 776713 w 1011755"/>
                  <a:gd name="connsiteY13" fmla="*/ 1075447 h 2669514"/>
                  <a:gd name="connsiteX14" fmla="*/ 760833 w 1011755"/>
                  <a:gd name="connsiteY14" fmla="*/ 1118645 h 2669514"/>
                  <a:gd name="connsiteX15" fmla="*/ 709582 w 1011755"/>
                  <a:gd name="connsiteY15" fmla="*/ 1197702 h 2669514"/>
                  <a:gd name="connsiteX16" fmla="*/ 617469 w 1011755"/>
                  <a:gd name="connsiteY16" fmla="*/ 1342144 h 2669514"/>
                  <a:gd name="connsiteX17" fmla="*/ 584551 w 1011755"/>
                  <a:gd name="connsiteY17" fmla="*/ 1646473 h 2669514"/>
                  <a:gd name="connsiteX18" fmla="*/ 787830 w 1011755"/>
                  <a:gd name="connsiteY18" fmla="*/ 1861114 h 2669514"/>
                  <a:gd name="connsiteX19" fmla="*/ 824357 w 1011755"/>
                  <a:gd name="connsiteY19" fmla="*/ 2027157 h 2669514"/>
                  <a:gd name="connsiteX20" fmla="*/ 919644 w 1011755"/>
                  <a:gd name="connsiteY20" fmla="*/ 2172951 h 2669514"/>
                  <a:gd name="connsiteX21" fmla="*/ 865646 w 1011755"/>
                  <a:gd name="connsiteY21" fmla="*/ 2337645 h 2669514"/>
                  <a:gd name="connsiteX22" fmla="*/ 848176 w 1011755"/>
                  <a:gd name="connsiteY22" fmla="*/ 2464538 h 2669514"/>
                  <a:gd name="connsiteX23" fmla="*/ 581372 w 1011755"/>
                  <a:gd name="connsiteY23" fmla="*/ 2590083 h 2669514"/>
                  <a:gd name="connsiteX24" fmla="*/ 514947 w 1011755"/>
                  <a:gd name="connsiteY24" fmla="*/ 2669514 h 2669514"/>
                  <a:gd name="connsiteX0" fmla="*/ 55693 w 1011755"/>
                  <a:gd name="connsiteY0" fmla="*/ 0 h 2669514"/>
                  <a:gd name="connsiteX1" fmla="*/ 119231 w 1011755"/>
                  <a:gd name="connsiteY1" fmla="*/ 180433 h 2669514"/>
                  <a:gd name="connsiteX2" fmla="*/ 121 w 1011755"/>
                  <a:gd name="connsiteY2" fmla="*/ 261430 h 2669514"/>
                  <a:gd name="connsiteX3" fmla="*/ 100172 w 1011755"/>
                  <a:gd name="connsiteY3" fmla="*/ 435573 h 2669514"/>
                  <a:gd name="connsiteX4" fmla="*/ 376506 w 1011755"/>
                  <a:gd name="connsiteY4" fmla="*/ 536819 h 2669514"/>
                  <a:gd name="connsiteX5" fmla="*/ 557553 w 1011755"/>
                  <a:gd name="connsiteY5" fmla="*/ 561118 h 2669514"/>
                  <a:gd name="connsiteX6" fmla="*/ 629017 w 1011755"/>
                  <a:gd name="connsiteY6" fmla="*/ 634014 h 2669514"/>
                  <a:gd name="connsiteX7" fmla="*/ 662368 w 1011755"/>
                  <a:gd name="connsiteY7" fmla="*/ 601616 h 2669514"/>
                  <a:gd name="connsiteX8" fmla="*/ 814828 w 1011755"/>
                  <a:gd name="connsiteY8" fmla="*/ 593516 h 2669514"/>
                  <a:gd name="connsiteX9" fmla="*/ 1011755 w 1011755"/>
                  <a:gd name="connsiteY9" fmla="*/ 692062 h 2669514"/>
                  <a:gd name="connsiteX10" fmla="*/ 584552 w 1011755"/>
                  <a:gd name="connsiteY10" fmla="*/ 831106 h 2669514"/>
                  <a:gd name="connsiteX11" fmla="*/ 735422 w 1011755"/>
                  <a:gd name="connsiteY11" fmla="*/ 941802 h 2669514"/>
                  <a:gd name="connsiteX12" fmla="*/ 830710 w 1011755"/>
                  <a:gd name="connsiteY12" fmla="*/ 922902 h 2669514"/>
                  <a:gd name="connsiteX13" fmla="*/ 776713 w 1011755"/>
                  <a:gd name="connsiteY13" fmla="*/ 1075447 h 2669514"/>
                  <a:gd name="connsiteX14" fmla="*/ 760833 w 1011755"/>
                  <a:gd name="connsiteY14" fmla="*/ 1118645 h 2669514"/>
                  <a:gd name="connsiteX15" fmla="*/ 709582 w 1011755"/>
                  <a:gd name="connsiteY15" fmla="*/ 1197702 h 2669514"/>
                  <a:gd name="connsiteX16" fmla="*/ 617469 w 1011755"/>
                  <a:gd name="connsiteY16" fmla="*/ 1342144 h 2669514"/>
                  <a:gd name="connsiteX17" fmla="*/ 584551 w 1011755"/>
                  <a:gd name="connsiteY17" fmla="*/ 1646473 h 2669514"/>
                  <a:gd name="connsiteX18" fmla="*/ 787830 w 1011755"/>
                  <a:gd name="connsiteY18" fmla="*/ 1861114 h 2669514"/>
                  <a:gd name="connsiteX19" fmla="*/ 824357 w 1011755"/>
                  <a:gd name="connsiteY19" fmla="*/ 2027157 h 2669514"/>
                  <a:gd name="connsiteX20" fmla="*/ 919644 w 1011755"/>
                  <a:gd name="connsiteY20" fmla="*/ 2172951 h 2669514"/>
                  <a:gd name="connsiteX21" fmla="*/ 865646 w 1011755"/>
                  <a:gd name="connsiteY21" fmla="*/ 2337645 h 2669514"/>
                  <a:gd name="connsiteX22" fmla="*/ 848176 w 1011755"/>
                  <a:gd name="connsiteY22" fmla="*/ 2464538 h 2669514"/>
                  <a:gd name="connsiteX23" fmla="*/ 581372 w 1011755"/>
                  <a:gd name="connsiteY23" fmla="*/ 2590083 h 2669514"/>
                  <a:gd name="connsiteX24" fmla="*/ 514947 w 1011755"/>
                  <a:gd name="connsiteY24" fmla="*/ 2669514 h 2669514"/>
                  <a:gd name="connsiteX0" fmla="*/ 55693 w 1011755"/>
                  <a:gd name="connsiteY0" fmla="*/ 0 h 2669514"/>
                  <a:gd name="connsiteX1" fmla="*/ 119231 w 1011755"/>
                  <a:gd name="connsiteY1" fmla="*/ 180433 h 2669514"/>
                  <a:gd name="connsiteX2" fmla="*/ 121 w 1011755"/>
                  <a:gd name="connsiteY2" fmla="*/ 261430 h 2669514"/>
                  <a:gd name="connsiteX3" fmla="*/ 100172 w 1011755"/>
                  <a:gd name="connsiteY3" fmla="*/ 435573 h 2669514"/>
                  <a:gd name="connsiteX4" fmla="*/ 376506 w 1011755"/>
                  <a:gd name="connsiteY4" fmla="*/ 536819 h 2669514"/>
                  <a:gd name="connsiteX5" fmla="*/ 557553 w 1011755"/>
                  <a:gd name="connsiteY5" fmla="*/ 561118 h 2669514"/>
                  <a:gd name="connsiteX6" fmla="*/ 629017 w 1011755"/>
                  <a:gd name="connsiteY6" fmla="*/ 634014 h 2669514"/>
                  <a:gd name="connsiteX7" fmla="*/ 662368 w 1011755"/>
                  <a:gd name="connsiteY7" fmla="*/ 601616 h 2669514"/>
                  <a:gd name="connsiteX8" fmla="*/ 814828 w 1011755"/>
                  <a:gd name="connsiteY8" fmla="*/ 593516 h 2669514"/>
                  <a:gd name="connsiteX9" fmla="*/ 1011755 w 1011755"/>
                  <a:gd name="connsiteY9" fmla="*/ 692062 h 2669514"/>
                  <a:gd name="connsiteX10" fmla="*/ 584552 w 1011755"/>
                  <a:gd name="connsiteY10" fmla="*/ 831106 h 2669514"/>
                  <a:gd name="connsiteX11" fmla="*/ 735422 w 1011755"/>
                  <a:gd name="connsiteY11" fmla="*/ 941802 h 2669514"/>
                  <a:gd name="connsiteX12" fmla="*/ 830710 w 1011755"/>
                  <a:gd name="connsiteY12" fmla="*/ 922902 h 2669514"/>
                  <a:gd name="connsiteX13" fmla="*/ 776713 w 1011755"/>
                  <a:gd name="connsiteY13" fmla="*/ 1075447 h 2669514"/>
                  <a:gd name="connsiteX14" fmla="*/ 760833 w 1011755"/>
                  <a:gd name="connsiteY14" fmla="*/ 1118645 h 2669514"/>
                  <a:gd name="connsiteX15" fmla="*/ 709582 w 1011755"/>
                  <a:gd name="connsiteY15" fmla="*/ 1197702 h 2669514"/>
                  <a:gd name="connsiteX16" fmla="*/ 617469 w 1011755"/>
                  <a:gd name="connsiteY16" fmla="*/ 1342144 h 2669514"/>
                  <a:gd name="connsiteX17" fmla="*/ 584551 w 1011755"/>
                  <a:gd name="connsiteY17" fmla="*/ 1646473 h 2669514"/>
                  <a:gd name="connsiteX18" fmla="*/ 787830 w 1011755"/>
                  <a:gd name="connsiteY18" fmla="*/ 1861114 h 2669514"/>
                  <a:gd name="connsiteX19" fmla="*/ 824357 w 1011755"/>
                  <a:gd name="connsiteY19" fmla="*/ 2027157 h 2669514"/>
                  <a:gd name="connsiteX20" fmla="*/ 919644 w 1011755"/>
                  <a:gd name="connsiteY20" fmla="*/ 2172951 h 2669514"/>
                  <a:gd name="connsiteX21" fmla="*/ 865646 w 1011755"/>
                  <a:gd name="connsiteY21" fmla="*/ 2337645 h 2669514"/>
                  <a:gd name="connsiteX22" fmla="*/ 848176 w 1011755"/>
                  <a:gd name="connsiteY22" fmla="*/ 2464538 h 2669514"/>
                  <a:gd name="connsiteX23" fmla="*/ 581372 w 1011755"/>
                  <a:gd name="connsiteY23" fmla="*/ 2590083 h 2669514"/>
                  <a:gd name="connsiteX24" fmla="*/ 514947 w 1011755"/>
                  <a:gd name="connsiteY24" fmla="*/ 2669514 h 2669514"/>
                  <a:gd name="connsiteX0" fmla="*/ 55692 w 1011754"/>
                  <a:gd name="connsiteY0" fmla="*/ 0 h 2669514"/>
                  <a:gd name="connsiteX1" fmla="*/ 119230 w 1011754"/>
                  <a:gd name="connsiteY1" fmla="*/ 180433 h 2669514"/>
                  <a:gd name="connsiteX2" fmla="*/ 120 w 1011754"/>
                  <a:gd name="connsiteY2" fmla="*/ 261430 h 2669514"/>
                  <a:gd name="connsiteX3" fmla="*/ 100171 w 1011754"/>
                  <a:gd name="connsiteY3" fmla="*/ 435573 h 2669514"/>
                  <a:gd name="connsiteX4" fmla="*/ 254222 w 1011754"/>
                  <a:gd name="connsiteY4" fmla="*/ 499020 h 2669514"/>
                  <a:gd name="connsiteX5" fmla="*/ 376505 w 1011754"/>
                  <a:gd name="connsiteY5" fmla="*/ 536819 h 2669514"/>
                  <a:gd name="connsiteX6" fmla="*/ 557552 w 1011754"/>
                  <a:gd name="connsiteY6" fmla="*/ 561118 h 2669514"/>
                  <a:gd name="connsiteX7" fmla="*/ 629016 w 1011754"/>
                  <a:gd name="connsiteY7" fmla="*/ 634014 h 2669514"/>
                  <a:gd name="connsiteX8" fmla="*/ 662367 w 1011754"/>
                  <a:gd name="connsiteY8" fmla="*/ 601616 h 2669514"/>
                  <a:gd name="connsiteX9" fmla="*/ 814827 w 1011754"/>
                  <a:gd name="connsiteY9" fmla="*/ 593516 h 2669514"/>
                  <a:gd name="connsiteX10" fmla="*/ 1011754 w 1011754"/>
                  <a:gd name="connsiteY10" fmla="*/ 692062 h 2669514"/>
                  <a:gd name="connsiteX11" fmla="*/ 584551 w 1011754"/>
                  <a:gd name="connsiteY11" fmla="*/ 831106 h 2669514"/>
                  <a:gd name="connsiteX12" fmla="*/ 735421 w 1011754"/>
                  <a:gd name="connsiteY12" fmla="*/ 941802 h 2669514"/>
                  <a:gd name="connsiteX13" fmla="*/ 830709 w 1011754"/>
                  <a:gd name="connsiteY13" fmla="*/ 922902 h 2669514"/>
                  <a:gd name="connsiteX14" fmla="*/ 776712 w 1011754"/>
                  <a:gd name="connsiteY14" fmla="*/ 1075447 h 2669514"/>
                  <a:gd name="connsiteX15" fmla="*/ 760832 w 1011754"/>
                  <a:gd name="connsiteY15" fmla="*/ 1118645 h 2669514"/>
                  <a:gd name="connsiteX16" fmla="*/ 709581 w 1011754"/>
                  <a:gd name="connsiteY16" fmla="*/ 1197702 h 2669514"/>
                  <a:gd name="connsiteX17" fmla="*/ 617468 w 1011754"/>
                  <a:gd name="connsiteY17" fmla="*/ 1342144 h 2669514"/>
                  <a:gd name="connsiteX18" fmla="*/ 584550 w 1011754"/>
                  <a:gd name="connsiteY18" fmla="*/ 1646473 h 2669514"/>
                  <a:gd name="connsiteX19" fmla="*/ 787829 w 1011754"/>
                  <a:gd name="connsiteY19" fmla="*/ 1861114 h 2669514"/>
                  <a:gd name="connsiteX20" fmla="*/ 824356 w 1011754"/>
                  <a:gd name="connsiteY20" fmla="*/ 2027157 h 2669514"/>
                  <a:gd name="connsiteX21" fmla="*/ 919643 w 1011754"/>
                  <a:gd name="connsiteY21" fmla="*/ 2172951 h 2669514"/>
                  <a:gd name="connsiteX22" fmla="*/ 865645 w 1011754"/>
                  <a:gd name="connsiteY22" fmla="*/ 2337645 h 2669514"/>
                  <a:gd name="connsiteX23" fmla="*/ 848175 w 1011754"/>
                  <a:gd name="connsiteY23" fmla="*/ 2464538 h 2669514"/>
                  <a:gd name="connsiteX24" fmla="*/ 581371 w 1011754"/>
                  <a:gd name="connsiteY24" fmla="*/ 2590083 h 2669514"/>
                  <a:gd name="connsiteX25" fmla="*/ 514946 w 1011754"/>
                  <a:gd name="connsiteY25" fmla="*/ 2669514 h 2669514"/>
                  <a:gd name="connsiteX0" fmla="*/ 55719 w 1011781"/>
                  <a:gd name="connsiteY0" fmla="*/ 0 h 2669514"/>
                  <a:gd name="connsiteX1" fmla="*/ 119257 w 1011781"/>
                  <a:gd name="connsiteY1" fmla="*/ 180433 h 2669514"/>
                  <a:gd name="connsiteX2" fmla="*/ 147 w 1011781"/>
                  <a:gd name="connsiteY2" fmla="*/ 261430 h 2669514"/>
                  <a:gd name="connsiteX3" fmla="*/ 100198 w 1011781"/>
                  <a:gd name="connsiteY3" fmla="*/ 435573 h 2669514"/>
                  <a:gd name="connsiteX4" fmla="*/ 327302 w 1011781"/>
                  <a:gd name="connsiteY4" fmla="*/ 453122 h 2669514"/>
                  <a:gd name="connsiteX5" fmla="*/ 376532 w 1011781"/>
                  <a:gd name="connsiteY5" fmla="*/ 536819 h 2669514"/>
                  <a:gd name="connsiteX6" fmla="*/ 557579 w 1011781"/>
                  <a:gd name="connsiteY6" fmla="*/ 561118 h 2669514"/>
                  <a:gd name="connsiteX7" fmla="*/ 629043 w 1011781"/>
                  <a:gd name="connsiteY7" fmla="*/ 634014 h 2669514"/>
                  <a:gd name="connsiteX8" fmla="*/ 662394 w 1011781"/>
                  <a:gd name="connsiteY8" fmla="*/ 601616 h 2669514"/>
                  <a:gd name="connsiteX9" fmla="*/ 814854 w 1011781"/>
                  <a:gd name="connsiteY9" fmla="*/ 593516 h 2669514"/>
                  <a:gd name="connsiteX10" fmla="*/ 1011781 w 1011781"/>
                  <a:gd name="connsiteY10" fmla="*/ 692062 h 2669514"/>
                  <a:gd name="connsiteX11" fmla="*/ 584578 w 1011781"/>
                  <a:gd name="connsiteY11" fmla="*/ 831106 h 2669514"/>
                  <a:gd name="connsiteX12" fmla="*/ 735448 w 1011781"/>
                  <a:gd name="connsiteY12" fmla="*/ 941802 h 2669514"/>
                  <a:gd name="connsiteX13" fmla="*/ 830736 w 1011781"/>
                  <a:gd name="connsiteY13" fmla="*/ 922902 h 2669514"/>
                  <a:gd name="connsiteX14" fmla="*/ 776739 w 1011781"/>
                  <a:gd name="connsiteY14" fmla="*/ 1075447 h 2669514"/>
                  <a:gd name="connsiteX15" fmla="*/ 760859 w 1011781"/>
                  <a:gd name="connsiteY15" fmla="*/ 1118645 h 2669514"/>
                  <a:gd name="connsiteX16" fmla="*/ 709608 w 1011781"/>
                  <a:gd name="connsiteY16" fmla="*/ 1197702 h 2669514"/>
                  <a:gd name="connsiteX17" fmla="*/ 617495 w 1011781"/>
                  <a:gd name="connsiteY17" fmla="*/ 1342144 h 2669514"/>
                  <a:gd name="connsiteX18" fmla="*/ 584577 w 1011781"/>
                  <a:gd name="connsiteY18" fmla="*/ 1646473 h 2669514"/>
                  <a:gd name="connsiteX19" fmla="*/ 787856 w 1011781"/>
                  <a:gd name="connsiteY19" fmla="*/ 1861114 h 2669514"/>
                  <a:gd name="connsiteX20" fmla="*/ 824383 w 1011781"/>
                  <a:gd name="connsiteY20" fmla="*/ 2027157 h 2669514"/>
                  <a:gd name="connsiteX21" fmla="*/ 919670 w 1011781"/>
                  <a:gd name="connsiteY21" fmla="*/ 2172951 h 2669514"/>
                  <a:gd name="connsiteX22" fmla="*/ 865672 w 1011781"/>
                  <a:gd name="connsiteY22" fmla="*/ 2337645 h 2669514"/>
                  <a:gd name="connsiteX23" fmla="*/ 848202 w 1011781"/>
                  <a:gd name="connsiteY23" fmla="*/ 2464538 h 2669514"/>
                  <a:gd name="connsiteX24" fmla="*/ 581398 w 1011781"/>
                  <a:gd name="connsiteY24" fmla="*/ 2590083 h 2669514"/>
                  <a:gd name="connsiteX25" fmla="*/ 514973 w 1011781"/>
                  <a:gd name="connsiteY25" fmla="*/ 2669514 h 266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1781" h="2669514">
                    <a:moveTo>
                      <a:pt x="55719" y="0"/>
                    </a:moveTo>
                    <a:cubicBezTo>
                      <a:pt x="63132" y="29397"/>
                      <a:pt x="95169" y="123362"/>
                      <a:pt x="119257" y="180433"/>
                    </a:cubicBezTo>
                    <a:cubicBezTo>
                      <a:pt x="129053" y="228730"/>
                      <a:pt x="3324" y="218907"/>
                      <a:pt x="147" y="261430"/>
                    </a:cubicBezTo>
                    <a:cubicBezTo>
                      <a:pt x="-3030" y="303953"/>
                      <a:pt x="45672" y="403624"/>
                      <a:pt x="100198" y="435573"/>
                    </a:cubicBezTo>
                    <a:cubicBezTo>
                      <a:pt x="154724" y="467522"/>
                      <a:pt x="281246" y="436248"/>
                      <a:pt x="327302" y="453122"/>
                    </a:cubicBezTo>
                    <a:cubicBezTo>
                      <a:pt x="373358" y="469996"/>
                      <a:pt x="338153" y="518820"/>
                      <a:pt x="376532" y="536819"/>
                    </a:cubicBezTo>
                    <a:cubicBezTo>
                      <a:pt x="414911" y="554818"/>
                      <a:pt x="515494" y="544919"/>
                      <a:pt x="557579" y="561118"/>
                    </a:cubicBezTo>
                    <a:cubicBezTo>
                      <a:pt x="599664" y="577317"/>
                      <a:pt x="605221" y="632664"/>
                      <a:pt x="629043" y="634014"/>
                    </a:cubicBezTo>
                    <a:cubicBezTo>
                      <a:pt x="652865" y="635364"/>
                      <a:pt x="614750" y="611066"/>
                      <a:pt x="662394" y="601616"/>
                    </a:cubicBezTo>
                    <a:cubicBezTo>
                      <a:pt x="710038" y="592167"/>
                      <a:pt x="756623" y="578442"/>
                      <a:pt x="814854" y="593516"/>
                    </a:cubicBezTo>
                    <a:cubicBezTo>
                      <a:pt x="873085" y="608590"/>
                      <a:pt x="987695" y="670913"/>
                      <a:pt x="1011781" y="692062"/>
                    </a:cubicBezTo>
                    <a:cubicBezTo>
                      <a:pt x="980549" y="743810"/>
                      <a:pt x="606281" y="792858"/>
                      <a:pt x="584578" y="831106"/>
                    </a:cubicBezTo>
                    <a:cubicBezTo>
                      <a:pt x="606282" y="892304"/>
                      <a:pt x="685158" y="904903"/>
                      <a:pt x="735448" y="941802"/>
                    </a:cubicBezTo>
                    <a:cubicBezTo>
                      <a:pt x="729096" y="973526"/>
                      <a:pt x="823854" y="900628"/>
                      <a:pt x="830736" y="922902"/>
                    </a:cubicBezTo>
                    <a:cubicBezTo>
                      <a:pt x="837618" y="945176"/>
                      <a:pt x="779915" y="1020774"/>
                      <a:pt x="776739" y="1075447"/>
                    </a:cubicBezTo>
                    <a:cubicBezTo>
                      <a:pt x="756094" y="1149694"/>
                      <a:pt x="772047" y="1098269"/>
                      <a:pt x="760859" y="1118645"/>
                    </a:cubicBezTo>
                    <a:cubicBezTo>
                      <a:pt x="749671" y="1139021"/>
                      <a:pt x="710210" y="1152578"/>
                      <a:pt x="709608" y="1197702"/>
                    </a:cubicBezTo>
                    <a:cubicBezTo>
                      <a:pt x="688361" y="1317073"/>
                      <a:pt x="638333" y="1267349"/>
                      <a:pt x="617495" y="1342144"/>
                    </a:cubicBezTo>
                    <a:cubicBezTo>
                      <a:pt x="596657" y="1416939"/>
                      <a:pt x="654648" y="1554578"/>
                      <a:pt x="584577" y="1646473"/>
                    </a:cubicBezTo>
                    <a:cubicBezTo>
                      <a:pt x="612971" y="1732968"/>
                      <a:pt x="747888" y="1797667"/>
                      <a:pt x="787856" y="1861114"/>
                    </a:cubicBezTo>
                    <a:cubicBezTo>
                      <a:pt x="827824" y="1924561"/>
                      <a:pt x="802414" y="1975184"/>
                      <a:pt x="824383" y="2027157"/>
                    </a:cubicBezTo>
                    <a:cubicBezTo>
                      <a:pt x="846352" y="2079130"/>
                      <a:pt x="912789" y="2121203"/>
                      <a:pt x="919670" y="2172951"/>
                    </a:cubicBezTo>
                    <a:cubicBezTo>
                      <a:pt x="926551" y="2224699"/>
                      <a:pt x="945872" y="2305922"/>
                      <a:pt x="865672" y="2337645"/>
                    </a:cubicBezTo>
                    <a:cubicBezTo>
                      <a:pt x="785472" y="2369368"/>
                      <a:pt x="895581" y="2422465"/>
                      <a:pt x="848202" y="2464538"/>
                    </a:cubicBezTo>
                    <a:cubicBezTo>
                      <a:pt x="800823" y="2506611"/>
                      <a:pt x="632966" y="2539046"/>
                      <a:pt x="581398" y="2590083"/>
                    </a:cubicBezTo>
                    <a:lnTo>
                      <a:pt x="514973" y="2669514"/>
                    </a:lnTo>
                  </a:path>
                </a:pathLst>
              </a:custGeom>
              <a:noFill/>
              <a:ln w="38100" cap="flat" cmpd="sng" algn="ctr">
                <a:solidFill>
                  <a:schemeClr val="tx1">
                    <a:alpha val="60000"/>
                  </a:schemeClr>
                </a:solidFill>
                <a:prstDash val="solid"/>
                <a:round/>
                <a:headEnd type="none" w="med" len="med"/>
                <a:tailEnd type="none" w="med" len="med"/>
              </a:ln>
              <a:effectLst/>
            </p:spPr>
            <p:txBody>
              <a:bodyPr lIns="65306" tIns="32653" rIns="65306" bIns="32653" anchor="ctr"/>
              <a:lstStyle/>
              <a:p>
                <a:pPr algn="ctr">
                  <a:defRPr/>
                </a:pPr>
                <a:endParaRPr lang="ja-JP" altLang="en-US">
                  <a:ea typeface="ＭＳ Ｐゴシック" charset="-128"/>
                </a:endParaRPr>
              </a:p>
            </p:txBody>
          </p:sp>
        </p:grpSp>
        <p:cxnSp>
          <p:nvCxnSpPr>
            <p:cNvPr id="117" name="直線コネクタ 116"/>
            <p:cNvCxnSpPr/>
            <p:nvPr/>
          </p:nvCxnSpPr>
          <p:spPr>
            <a:xfrm>
              <a:off x="6199105" y="6607948"/>
              <a:ext cx="216024" cy="0"/>
            </a:xfrm>
            <a:prstGeom prst="line">
              <a:avLst/>
            </a:prstGeom>
            <a:ln w="2540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6205455" y="6715898"/>
              <a:ext cx="216024" cy="0"/>
            </a:xfrm>
            <a:prstGeom prst="line">
              <a:avLst/>
            </a:prstGeom>
            <a:ln w="25400">
              <a:solidFill>
                <a:srgbClr val="00B0F0"/>
              </a:solidFill>
              <a:prstDash val="dash"/>
            </a:ln>
          </p:spPr>
          <p:style>
            <a:lnRef idx="1">
              <a:schemeClr val="accent1"/>
            </a:lnRef>
            <a:fillRef idx="0">
              <a:schemeClr val="accent1"/>
            </a:fillRef>
            <a:effectRef idx="0">
              <a:schemeClr val="accent1"/>
            </a:effectRef>
            <a:fontRef idx="minor">
              <a:schemeClr val="tx1"/>
            </a:fontRef>
          </p:style>
        </p:cxnSp>
      </p:grpSp>
      <p:grpSp>
        <p:nvGrpSpPr>
          <p:cNvPr id="11" name="グループ化 10" descr="地域間の交流を促す十三高槻線(寿町工区)の整備&#10;" title="成長と活力の実現"/>
          <p:cNvGrpSpPr/>
          <p:nvPr/>
        </p:nvGrpSpPr>
        <p:grpSpPr>
          <a:xfrm>
            <a:off x="19166" y="1599037"/>
            <a:ext cx="3457328" cy="1411578"/>
            <a:chOff x="19166" y="1599037"/>
            <a:chExt cx="3457328" cy="1411578"/>
          </a:xfrm>
        </p:grpSpPr>
        <p:sp>
          <p:nvSpPr>
            <p:cNvPr id="81" name="正方形/長方形 80"/>
            <p:cNvSpPr/>
            <p:nvPr/>
          </p:nvSpPr>
          <p:spPr>
            <a:xfrm>
              <a:off x="19166" y="1599037"/>
              <a:ext cx="3457328" cy="1411578"/>
            </a:xfrm>
            <a:prstGeom prst="rect">
              <a:avLst/>
            </a:prstGeom>
            <a:solidFill>
              <a:schemeClr val="bg1"/>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地域間の交流を促す十三高槻線</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寿町工区</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の整備</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道路を立体交差化することで、</a:t>
              </a:r>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地域間の交通利便性向上と地域活性化に貢献。</a:t>
              </a:r>
              <a:endParaRPr lang="en-US" altLang="ja-JP"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296" y="2163405"/>
              <a:ext cx="1074831" cy="80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1302500" y="2165747"/>
              <a:ext cx="1045573" cy="80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二等辺三角形 27"/>
            <p:cNvSpPr/>
            <p:nvPr/>
          </p:nvSpPr>
          <p:spPr>
            <a:xfrm rot="5400000">
              <a:off x="953586" y="2573179"/>
              <a:ext cx="596415" cy="4571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Text Box 6837"/>
            <p:cNvSpPr txBox="1">
              <a:spLocks noChangeArrowheads="1"/>
            </p:cNvSpPr>
            <p:nvPr/>
          </p:nvSpPr>
          <p:spPr bwMode="auto">
            <a:xfrm>
              <a:off x="146129" y="2169755"/>
              <a:ext cx="406680" cy="118994"/>
            </a:xfrm>
            <a:prstGeom prst="rect">
              <a:avLst/>
            </a:prstGeom>
            <a:solidFill>
              <a:schemeClr val="bg1"/>
            </a:solid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開通前</a:t>
              </a:r>
            </a:p>
          </p:txBody>
        </p:sp>
        <p:sp>
          <p:nvSpPr>
            <p:cNvPr id="97" name="Text Box 6837"/>
            <p:cNvSpPr txBox="1">
              <a:spLocks noChangeArrowheads="1"/>
            </p:cNvSpPr>
            <p:nvPr/>
          </p:nvSpPr>
          <p:spPr bwMode="auto">
            <a:xfrm>
              <a:off x="1311585" y="2174091"/>
              <a:ext cx="577516" cy="112626"/>
            </a:xfrm>
            <a:prstGeom prst="rect">
              <a:avLst/>
            </a:prstGeom>
            <a:solidFill>
              <a:schemeClr val="bg1"/>
            </a:solid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開通後</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(H26.4)</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3346" y="2151908"/>
              <a:ext cx="1050281" cy="83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右矢印 101"/>
            <p:cNvSpPr/>
            <p:nvPr/>
          </p:nvSpPr>
          <p:spPr>
            <a:xfrm rot="1290862">
              <a:off x="2667458" y="2465758"/>
              <a:ext cx="598987" cy="330155"/>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nchorCtr="0"/>
            <a:lstStyle/>
            <a:p>
              <a:pPr algn="ctr"/>
              <a:endParaRPr lang="ja-JP" altLang="en-US" sz="1100" b="1" dirty="0">
                <a:solidFill>
                  <a:schemeClr val="tx1"/>
                </a:solidFill>
                <a:latin typeface="Meiryo UI" pitchFamily="50" charset="-128"/>
                <a:ea typeface="Meiryo UI" pitchFamily="50" charset="-128"/>
                <a:cs typeface="Meiryo UI" pitchFamily="50" charset="-128"/>
              </a:endParaRPr>
            </a:p>
          </p:txBody>
        </p:sp>
        <p:sp>
          <p:nvSpPr>
            <p:cNvPr id="103" name="Text Box 6837"/>
            <p:cNvSpPr txBox="1">
              <a:spLocks noChangeArrowheads="1"/>
            </p:cNvSpPr>
            <p:nvPr/>
          </p:nvSpPr>
          <p:spPr bwMode="auto">
            <a:xfrm rot="1320000">
              <a:off x="2703124" y="2522708"/>
              <a:ext cx="507901" cy="21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5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5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500" b="1" dirty="0" smtClean="0">
                  <a:latin typeface="Meiryo UI" panose="020B0604030504040204" pitchFamily="50" charset="-128"/>
                  <a:ea typeface="Meiryo UI" panose="020B0604030504040204" pitchFamily="50" charset="-128"/>
                  <a:cs typeface="Meiryo UI" panose="020B0604030504040204" pitchFamily="50" charset="-128"/>
                </a:rPr>
                <a:t>分</a:t>
              </a:r>
              <a:r>
                <a:rPr lang="en-US" altLang="ja-JP" sz="500" b="1"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500" b="1" dirty="0" smtClean="0">
                  <a:latin typeface="Meiryo UI" panose="020B0604030504040204" pitchFamily="50" charset="-128"/>
                  <a:ea typeface="Meiryo UI" panose="020B0604030504040204" pitchFamily="50" charset="-128"/>
                  <a:cs typeface="Meiryo UI" panose="020B0604030504040204" pitchFamily="50" charset="-128"/>
                </a:rPr>
                <a:t>秒短縮</a:t>
              </a:r>
              <a:endParaRPr lang="en-US" altLang="ja-JP" sz="5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53064" fontAlgn="base">
                <a:spcBef>
                  <a:spcPct val="0"/>
                </a:spcBef>
                <a:spcAft>
                  <a:spcPct val="0"/>
                </a:spcAft>
              </a:pPr>
              <a:r>
                <a:rPr lang="en-US" altLang="ja-JP" sz="5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5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500" b="1" dirty="0" smtClean="0">
                  <a:latin typeface="Meiryo UI" panose="020B0604030504040204" pitchFamily="50" charset="-128"/>
                  <a:ea typeface="Meiryo UI" panose="020B0604030504040204" pitchFamily="50" charset="-128"/>
                  <a:cs typeface="Meiryo UI" panose="020B0604030504040204" pitchFamily="50" charset="-128"/>
                </a:rPr>
                <a:t>20%)</a:t>
              </a:r>
            </a:p>
          </p:txBody>
        </p:sp>
        <p:sp>
          <p:nvSpPr>
            <p:cNvPr id="105" name="Text Box 6837"/>
            <p:cNvSpPr txBox="1">
              <a:spLocks noChangeArrowheads="1"/>
            </p:cNvSpPr>
            <p:nvPr/>
          </p:nvSpPr>
          <p:spPr bwMode="auto">
            <a:xfrm>
              <a:off x="2372697" y="2212439"/>
              <a:ext cx="577516" cy="112626"/>
            </a:xfrm>
            <a:prstGeom prst="rect">
              <a:avLst/>
            </a:prstGeom>
            <a:no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en-US" altLang="ja-JP" sz="500" b="1"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500" b="1" dirty="0" smtClean="0">
                  <a:latin typeface="Meiryo UI" panose="020B0604030504040204" pitchFamily="50" charset="-128"/>
                  <a:ea typeface="Meiryo UI" panose="020B0604030504040204" pitchFamily="50" charset="-128"/>
                  <a:cs typeface="Meiryo UI" panose="020B0604030504040204" pitchFamily="50" charset="-128"/>
                </a:rPr>
                <a:t>分</a:t>
              </a:r>
              <a:r>
                <a:rPr lang="en-US" altLang="ja-JP" sz="500" b="1" dirty="0" smtClean="0">
                  <a:latin typeface="Meiryo UI" panose="020B0604030504040204" pitchFamily="50" charset="-128"/>
                  <a:ea typeface="Meiryo UI" panose="020B0604030504040204" pitchFamily="50" charset="-128"/>
                  <a:cs typeface="Meiryo UI" panose="020B0604030504040204" pitchFamily="50" charset="-128"/>
                </a:rPr>
                <a:t>54</a:t>
              </a:r>
              <a:r>
                <a:rPr lang="ja-JP" altLang="en-US" sz="500" b="1" dirty="0" smtClean="0">
                  <a:latin typeface="Meiryo UI" panose="020B0604030504040204" pitchFamily="50" charset="-128"/>
                  <a:ea typeface="Meiryo UI" panose="020B0604030504040204" pitchFamily="50" charset="-128"/>
                  <a:cs typeface="Meiryo UI" panose="020B0604030504040204" pitchFamily="50" charset="-128"/>
                </a:rPr>
                <a:t>秒</a:t>
              </a:r>
              <a:endParaRPr lang="ja-JP" altLang="en-US" sz="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Text Box 6837"/>
            <p:cNvSpPr txBox="1">
              <a:spLocks noChangeArrowheads="1"/>
            </p:cNvSpPr>
            <p:nvPr/>
          </p:nvSpPr>
          <p:spPr bwMode="auto">
            <a:xfrm>
              <a:off x="2846814" y="2318354"/>
              <a:ext cx="577516" cy="112626"/>
            </a:xfrm>
            <a:prstGeom prst="rect">
              <a:avLst/>
            </a:prstGeom>
            <a:no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en-US" altLang="ja-JP" sz="5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5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z="5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5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秒</a:t>
              </a:r>
              <a:endParaRPr lang="ja-JP" altLang="en-US" sz="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Text Box 6837"/>
            <p:cNvSpPr txBox="1">
              <a:spLocks noChangeArrowheads="1"/>
            </p:cNvSpPr>
            <p:nvPr/>
          </p:nvSpPr>
          <p:spPr bwMode="auto">
            <a:xfrm>
              <a:off x="2364054" y="2135658"/>
              <a:ext cx="993366" cy="11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400" dirty="0" smtClean="0">
                  <a:latin typeface="Meiryo UI" panose="020B0604030504040204" pitchFamily="50" charset="-128"/>
                  <a:ea typeface="Meiryo UI" panose="020B0604030504040204" pitchFamily="50" charset="-128"/>
                  <a:cs typeface="Meiryo UI" panose="020B0604030504040204" pitchFamily="50" charset="-128"/>
                </a:rPr>
                <a:t>吹田市役所から新大阪駅までの所要時間</a:t>
              </a: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正方形/長方形 123"/>
            <p:cNvSpPr/>
            <p:nvPr/>
          </p:nvSpPr>
          <p:spPr>
            <a:xfrm>
              <a:off x="50707" y="1630025"/>
              <a:ext cx="1340088"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成長と活力の実現</a:t>
              </a:r>
            </a:p>
          </p:txBody>
        </p:sp>
      </p:grpSp>
      <p:grpSp>
        <p:nvGrpSpPr>
          <p:cNvPr id="12" name="グループ化 11" descr="水都大阪「水と光のまちづくり構想」&#10;" title="都市魅力の向上"/>
          <p:cNvGrpSpPr/>
          <p:nvPr/>
        </p:nvGrpSpPr>
        <p:grpSpPr>
          <a:xfrm>
            <a:off x="-14511" y="3042661"/>
            <a:ext cx="2443415" cy="1949193"/>
            <a:chOff x="-14511" y="3042661"/>
            <a:chExt cx="2443415" cy="1949193"/>
          </a:xfrm>
        </p:grpSpPr>
        <p:sp>
          <p:nvSpPr>
            <p:cNvPr id="230" name="正方形/長方形 229"/>
            <p:cNvSpPr/>
            <p:nvPr/>
          </p:nvSpPr>
          <p:spPr>
            <a:xfrm>
              <a:off x="20639" y="3042661"/>
              <a:ext cx="2408265" cy="1949193"/>
            </a:xfrm>
            <a:prstGeom prst="rect">
              <a:avLst/>
            </a:prstGeom>
            <a:solidFill>
              <a:schemeClr val="bg1"/>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水都大阪「水と光のまちづくり構想」</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都にふさわしい魅力ある水辺環境の整備と規制緩和を活用した河川利用の促進に繋がる施策の取り組み</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(H21</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800" b="1" i="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観光客数が増加！</a:t>
              </a:r>
              <a:endParaRPr lang="en-US" altLang="ja-JP" sz="800" b="1" i="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97" y="3999526"/>
              <a:ext cx="1642511" cy="95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 Box 6837"/>
            <p:cNvSpPr txBox="1">
              <a:spLocks noChangeArrowheads="1"/>
            </p:cNvSpPr>
            <p:nvPr/>
          </p:nvSpPr>
          <p:spPr bwMode="auto">
            <a:xfrm>
              <a:off x="-14511" y="3972870"/>
              <a:ext cx="370216" cy="1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万人</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rot="19766771">
              <a:off x="901740" y="4279157"/>
              <a:ext cx="771915" cy="399597"/>
            </a:xfrm>
            <a:prstGeom prst="rightArrow">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nchorCtr="0"/>
            <a:lstStyle/>
            <a:p>
              <a:pPr algn="ctr"/>
              <a:endParaRPr lang="ja-JP" altLang="en-US" sz="1100" b="1" dirty="0">
                <a:solidFill>
                  <a:schemeClr val="tx1"/>
                </a:solidFill>
                <a:latin typeface="Meiryo UI" pitchFamily="50" charset="-128"/>
                <a:ea typeface="Meiryo UI" pitchFamily="50" charset="-128"/>
                <a:cs typeface="Meiryo UI" pitchFamily="50" charset="-128"/>
              </a:endParaRPr>
            </a:p>
          </p:txBody>
        </p:sp>
        <p:sp>
          <p:nvSpPr>
            <p:cNvPr id="64" name="Text Box 6837"/>
            <p:cNvSpPr txBox="1">
              <a:spLocks noChangeArrowheads="1"/>
            </p:cNvSpPr>
            <p:nvPr/>
          </p:nvSpPr>
          <p:spPr bwMode="auto">
            <a:xfrm>
              <a:off x="32027" y="3856731"/>
              <a:ext cx="1271579" cy="19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公共</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船着場乗降客数</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星 16 39"/>
            <p:cNvSpPr/>
            <p:nvPr/>
          </p:nvSpPr>
          <p:spPr>
            <a:xfrm>
              <a:off x="155381" y="4043620"/>
              <a:ext cx="1085711" cy="376304"/>
            </a:xfrm>
            <a:prstGeom prst="star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600" b="1" dirty="0" smtClean="0">
                <a:solidFill>
                  <a:schemeClr val="tx1"/>
                </a:solidFill>
                <a:latin typeface="Meiryo UI" pitchFamily="50" charset="-128"/>
                <a:ea typeface="Meiryo UI" pitchFamily="50" charset="-128"/>
                <a:cs typeface="Meiryo UI" pitchFamily="50" charset="-128"/>
              </a:endParaRPr>
            </a:p>
          </p:txBody>
        </p:sp>
        <p:sp>
          <p:nvSpPr>
            <p:cNvPr id="41" name="Text Box 6837"/>
            <p:cNvSpPr txBox="1">
              <a:spLocks noChangeArrowheads="1"/>
            </p:cNvSpPr>
            <p:nvPr/>
          </p:nvSpPr>
          <p:spPr bwMode="auto">
            <a:xfrm>
              <a:off x="396738" y="4098821"/>
              <a:ext cx="689048" cy="26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defTabSz="914400" fontAlgn="base">
                <a:spcBef>
                  <a:spcPct val="0"/>
                </a:spcBef>
                <a:spcAft>
                  <a:spcPct val="0"/>
                </a:spcAft>
              </a:pPr>
              <a:r>
                <a:rPr lang="ja-JP" altLang="en-US" sz="7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取り組み後に観光客が増加</a:t>
              </a:r>
              <a:r>
                <a:rPr lang="ja-JP" altLang="en-US" sz="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D:\IchimichiA\Desktop\中之島公園.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1299" y="4480292"/>
              <a:ext cx="694111" cy="4608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D:\IchimichiA\Desktop\北浜テラス.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14127" y="3999526"/>
              <a:ext cx="690554" cy="469220"/>
            </a:xfrm>
            <a:prstGeom prst="rect">
              <a:avLst/>
            </a:prstGeom>
            <a:noFill/>
            <a:extLst>
              <a:ext uri="{909E8E84-426E-40DD-AFC4-6F175D3DCCD1}">
                <a14:hiddenFill xmlns:a14="http://schemas.microsoft.com/office/drawing/2010/main">
                  <a:solidFill>
                    <a:srgbClr val="FFFFFF"/>
                  </a:solidFill>
                </a14:hiddenFill>
              </a:ext>
            </a:extLst>
          </p:spPr>
        </p:pic>
        <p:sp>
          <p:nvSpPr>
            <p:cNvPr id="99" name="Text Box 6837"/>
            <p:cNvSpPr txBox="1">
              <a:spLocks noChangeArrowheads="1"/>
            </p:cNvSpPr>
            <p:nvPr/>
          </p:nvSpPr>
          <p:spPr bwMode="auto">
            <a:xfrm>
              <a:off x="1718119" y="4484235"/>
              <a:ext cx="483967" cy="72000"/>
            </a:xfrm>
            <a:prstGeom prst="rect">
              <a:avLst/>
            </a:prstGeom>
            <a:solidFill>
              <a:schemeClr val="bg1"/>
            </a:solid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水都大阪フェス</a:t>
              </a:r>
              <a:endParaRPr lang="ja-JP" altLang="en-US" sz="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Text Box 6837"/>
            <p:cNvSpPr txBox="1">
              <a:spLocks noChangeArrowheads="1"/>
            </p:cNvSpPr>
            <p:nvPr/>
          </p:nvSpPr>
          <p:spPr bwMode="auto">
            <a:xfrm>
              <a:off x="1718119" y="4003802"/>
              <a:ext cx="483967" cy="72000"/>
            </a:xfrm>
            <a:prstGeom prst="rect">
              <a:avLst/>
            </a:prstGeom>
            <a:solidFill>
              <a:schemeClr val="bg1"/>
            </a:solid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北浜テラス</a:t>
              </a:r>
              <a:endParaRPr lang="ja-JP" altLang="en-US" sz="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50736" y="3067131"/>
              <a:ext cx="1340088"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都市魅力の向上</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5" name="グループ化 14" descr="いのちと資産を守る寝屋川総合治水対策!&#10;" title="安全と安心の確保"/>
          <p:cNvGrpSpPr/>
          <p:nvPr/>
        </p:nvGrpSpPr>
        <p:grpSpPr>
          <a:xfrm>
            <a:off x="6505245" y="349572"/>
            <a:ext cx="2610180" cy="2592000"/>
            <a:chOff x="6505245" y="349572"/>
            <a:chExt cx="2610180" cy="2592000"/>
          </a:xfrm>
        </p:grpSpPr>
        <p:sp>
          <p:nvSpPr>
            <p:cNvPr id="236" name="正方形/長方形 235"/>
            <p:cNvSpPr/>
            <p:nvPr/>
          </p:nvSpPr>
          <p:spPr>
            <a:xfrm>
              <a:off x="6505245" y="349572"/>
              <a:ext cx="2610180" cy="25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nchorCtr="0"/>
            <a:lstStyle/>
            <a:p>
              <a:endParaRPr lang="en-US" altLang="ja-JP" sz="12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いのちと資産を守る寝屋川</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総合治水対策</a:t>
              </a: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改修</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、下水道増補幹線、貯留</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施設、放流施設を</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融合した</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的</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治水対策を展開。</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過去の大雨で発生していた</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を超える浸水被害が、</a:t>
              </a:r>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治水</a:t>
              </a:r>
              <a:r>
                <a:rPr lang="ja-JP" altLang="en-US" sz="8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進捗</a:t>
              </a:r>
              <a:r>
                <a:rPr lang="ja-JP" altLang="en-US" sz="8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に併せて着実</a:t>
              </a:r>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に軽減</a:t>
              </a:r>
              <a:r>
                <a:rPr lang="ja-JP" altLang="en-US" sz="8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56046" y="1521334"/>
              <a:ext cx="2533910" cy="141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 name="Text Box 6837"/>
            <p:cNvSpPr txBox="1">
              <a:spLocks noChangeArrowheads="1"/>
            </p:cNvSpPr>
            <p:nvPr/>
          </p:nvSpPr>
          <p:spPr bwMode="auto">
            <a:xfrm>
              <a:off x="6598257" y="1490613"/>
              <a:ext cx="370216" cy="1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（万戸）</a:t>
              </a:r>
            </a:p>
          </p:txBody>
        </p:sp>
        <p:sp>
          <p:nvSpPr>
            <p:cNvPr id="241" name="右矢印 240"/>
            <p:cNvSpPr/>
            <p:nvPr/>
          </p:nvSpPr>
          <p:spPr>
            <a:xfrm rot="1290862">
              <a:off x="7952093" y="1670032"/>
              <a:ext cx="1004551" cy="607631"/>
            </a:xfrm>
            <a:prstGeom prst="rightArrow">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nchorCtr="0"/>
            <a:lstStyle/>
            <a:p>
              <a:pPr algn="ctr"/>
              <a:endParaRPr lang="ja-JP" altLang="en-US" sz="1100" b="1" dirty="0">
                <a:solidFill>
                  <a:schemeClr val="tx1"/>
                </a:solidFill>
                <a:latin typeface="Meiryo UI" pitchFamily="50" charset="-128"/>
                <a:ea typeface="Meiryo UI" pitchFamily="50" charset="-128"/>
                <a:cs typeface="Meiryo UI" pitchFamily="50" charset="-128"/>
              </a:endParaRPr>
            </a:p>
          </p:txBody>
        </p:sp>
        <p:sp>
          <p:nvSpPr>
            <p:cNvPr id="242" name="Text Box 6837"/>
            <p:cNvSpPr txBox="1">
              <a:spLocks noChangeArrowheads="1"/>
            </p:cNvSpPr>
            <p:nvPr/>
          </p:nvSpPr>
          <p:spPr bwMode="auto">
            <a:xfrm>
              <a:off x="7141195" y="1599843"/>
              <a:ext cx="581307" cy="11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東大阪水害</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3" name="Text Box 6837"/>
            <p:cNvSpPr txBox="1">
              <a:spLocks noChangeArrowheads="1"/>
            </p:cNvSpPr>
            <p:nvPr/>
          </p:nvSpPr>
          <p:spPr bwMode="auto">
            <a:xfrm rot="1307486">
              <a:off x="7974744" y="1807954"/>
              <a:ext cx="843219" cy="30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800" b="1" dirty="0">
                  <a:latin typeface="Meiryo UI" panose="020B0604030504040204" pitchFamily="50" charset="-128"/>
                  <a:ea typeface="Meiryo UI" panose="020B0604030504040204" pitchFamily="50" charset="-128"/>
                  <a:cs typeface="Meiryo UI" panose="020B0604030504040204" pitchFamily="50" charset="-128"/>
                </a:rPr>
                <a:t>着実に浸水被害を軽減！</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4" name="直線矢印コネクタ 243"/>
            <p:cNvCxnSpPr/>
            <p:nvPr/>
          </p:nvCxnSpPr>
          <p:spPr>
            <a:xfrm flipH="1">
              <a:off x="6997954" y="1720025"/>
              <a:ext cx="144016" cy="120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直線矢印コネクタ 244"/>
            <p:cNvCxnSpPr/>
            <p:nvPr/>
          </p:nvCxnSpPr>
          <p:spPr>
            <a:xfrm flipH="1">
              <a:off x="7137883" y="1720025"/>
              <a:ext cx="516523"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2" name="Text Box 6837"/>
            <p:cNvSpPr txBox="1">
              <a:spLocks noChangeArrowheads="1"/>
            </p:cNvSpPr>
            <p:nvPr/>
          </p:nvSpPr>
          <p:spPr bwMode="auto">
            <a:xfrm>
              <a:off x="7641425" y="2390026"/>
              <a:ext cx="1415677" cy="15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600" b="1" dirty="0">
                  <a:latin typeface="Meiryo UI" panose="020B0604030504040204" pitchFamily="50" charset="-128"/>
                  <a:ea typeface="Meiryo UI" panose="020B0604030504040204" pitchFamily="50" charset="-128"/>
                  <a:cs typeface="Meiryo UI" panose="020B0604030504040204" pitchFamily="50" charset="-128"/>
                </a:rPr>
                <a:t>調整池や治水緑地などが順次完成</a:t>
              </a:r>
              <a:endParaRPr lang="en-US" altLang="ja-JP" sz="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3" name="直線矢印コネクタ 252"/>
            <p:cNvCxnSpPr/>
            <p:nvPr/>
          </p:nvCxnSpPr>
          <p:spPr>
            <a:xfrm flipV="1">
              <a:off x="7578421" y="2519893"/>
              <a:ext cx="133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直線矢印コネクタ 253"/>
            <p:cNvCxnSpPr/>
            <p:nvPr/>
          </p:nvCxnSpPr>
          <p:spPr>
            <a:xfrm>
              <a:off x="7580464" y="2526243"/>
              <a:ext cx="1" cy="86928"/>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31" name="Picture 7" descr="D:\IchimichiA\Desktop\kitajimatyousetuike%20naibu.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48905" y="726604"/>
              <a:ext cx="1038777" cy="779083"/>
            </a:xfrm>
            <a:prstGeom prst="rect">
              <a:avLst/>
            </a:prstGeom>
            <a:noFill/>
            <a:extLst>
              <a:ext uri="{909E8E84-426E-40DD-AFC4-6F175D3DCCD1}">
                <a14:hiddenFill xmlns:a14="http://schemas.microsoft.com/office/drawing/2010/main">
                  <a:solidFill>
                    <a:srgbClr val="FFFFFF"/>
                  </a:solidFill>
                </a14:hiddenFill>
              </a:ext>
            </a:extLst>
          </p:spPr>
        </p:pic>
        <p:sp>
          <p:nvSpPr>
            <p:cNvPr id="237" name="Text Box 6837"/>
            <p:cNvSpPr txBox="1">
              <a:spLocks noChangeArrowheads="1"/>
            </p:cNvSpPr>
            <p:nvPr/>
          </p:nvSpPr>
          <p:spPr bwMode="auto">
            <a:xfrm>
              <a:off x="7442090" y="1492343"/>
              <a:ext cx="858542" cy="17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過去の浸水被害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8" name="Text Box 6837"/>
            <p:cNvSpPr txBox="1">
              <a:spLocks noChangeArrowheads="1"/>
            </p:cNvSpPr>
            <p:nvPr/>
          </p:nvSpPr>
          <p:spPr bwMode="auto">
            <a:xfrm>
              <a:off x="8060759" y="728830"/>
              <a:ext cx="913162" cy="108000"/>
            </a:xfrm>
            <a:prstGeom prst="rect">
              <a:avLst/>
            </a:prstGeom>
            <a:solidFill>
              <a:schemeClr val="bg1"/>
            </a:solidFill>
            <a:ln>
              <a:noFill/>
            </a:ln>
            <a:extLst/>
          </p:spPr>
          <p:txBody>
            <a:bodyPr vert="horz" wrap="square" lIns="25711" tIns="25711" rIns="25711" bIns="25711" numCol="1" anchor="ctr" anchorCtr="0" compatLnSpc="1">
              <a:prstTxWarp prst="textNoShape">
                <a:avLst/>
              </a:prstTxWarp>
            </a:bodyPr>
            <a:lstStyle/>
            <a:p>
              <a:pPr defTabSz="653064" fontAlgn="base">
                <a:spcBef>
                  <a:spcPct val="0"/>
                </a:spcBef>
                <a:spcAft>
                  <a:spcPct val="0"/>
                </a:spcAft>
              </a:pP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門真調節池</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(H27.6</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供用</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6537369" y="383408"/>
              <a:ext cx="1340088"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安全と安心の確保</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 name="グループ化 15" descr="鉄道の高架化と一体となったまちづくり&#10;（近鉄奈良線、南海本線）&#10;" title="成長と活力の実現・安全と安心の確保"/>
          <p:cNvGrpSpPr/>
          <p:nvPr/>
        </p:nvGrpSpPr>
        <p:grpSpPr>
          <a:xfrm>
            <a:off x="6505245" y="2969986"/>
            <a:ext cx="2610180" cy="2314395"/>
            <a:chOff x="6505245" y="2969986"/>
            <a:chExt cx="2610180" cy="2314395"/>
          </a:xfrm>
        </p:grpSpPr>
        <p:sp>
          <p:nvSpPr>
            <p:cNvPr id="214" name="正方形/長方形 213"/>
            <p:cNvSpPr/>
            <p:nvPr/>
          </p:nvSpPr>
          <p:spPr>
            <a:xfrm>
              <a:off x="6505245" y="2969986"/>
              <a:ext cx="2610180" cy="23143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鉄道の高架化と一体となったまちづくり</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（近鉄奈良線、南海本線）</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鉄道の高架化による安全安心の向上（踏切除却：</a:t>
              </a:r>
              <a:r>
                <a:rPr lang="en-US" altLang="ja-JP"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箇所）に加え、沿線ではまちづくりが加速。</a:t>
              </a:r>
              <a:endParaRPr lang="en-US" altLang="ja-JP"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近鉄奈良線</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は、沿線</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２地区で市街地再開発事業が実施され、駅前</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広場の整備</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による交通体系の改善や駅前にふさわしい商業・業務施設の</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立地と都市型</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住宅の</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供給を実現。</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7"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46521" y="4465482"/>
              <a:ext cx="1827020" cy="79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04774" y="4500735"/>
              <a:ext cx="786798" cy="7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 Box 6837"/>
            <p:cNvSpPr txBox="1">
              <a:spLocks noChangeArrowheads="1"/>
            </p:cNvSpPr>
            <p:nvPr/>
          </p:nvSpPr>
          <p:spPr bwMode="auto">
            <a:xfrm>
              <a:off x="6516216" y="4322555"/>
              <a:ext cx="1778829" cy="18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近鉄沿線付近のまちづくりの状況</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6540806" y="3004572"/>
              <a:ext cx="247702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成長と活力の実現・安全と安心の確保</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 name="グループ化 16" descr="公共空間を活用した新エネルギーの普及&#10;活用促進（水みらいセンターなど）&#10;" title="都市魅力の向上"/>
          <p:cNvGrpSpPr/>
          <p:nvPr/>
        </p:nvGrpSpPr>
        <p:grpSpPr>
          <a:xfrm>
            <a:off x="6505245" y="5325591"/>
            <a:ext cx="2610179" cy="1476000"/>
            <a:chOff x="6505245" y="5325591"/>
            <a:chExt cx="2610179" cy="1476000"/>
          </a:xfrm>
        </p:grpSpPr>
        <p:sp>
          <p:nvSpPr>
            <p:cNvPr id="61" name="正方形/長方形 60"/>
            <p:cNvSpPr/>
            <p:nvPr/>
          </p:nvSpPr>
          <p:spPr>
            <a:xfrm>
              <a:off x="6505245" y="5325591"/>
              <a:ext cx="2610179" cy="14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公共空間を活用した新エネルギーの普及</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活用促進</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（水みらいセンターなど）</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インフラ</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のフィールドを活用し、⺠</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間</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企業の資⾦とノウハウを</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陽光発電システムを導入。</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新エネルギーの普及</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はもとより、</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災害時には非常電源として活</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用するなど、</a:t>
              </a:r>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防災⼒の強化にも</a:t>
              </a:r>
              <a:endParaRPr lang="en-US" altLang="ja-JP"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貢献</a:t>
              </a:r>
              <a:r>
                <a:rPr lang="ja-JP" altLang="en-US" sz="8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2" name="Picture 2" descr="E:\LIB\エネルギー政策課\◆5＿エネ戦略\59_再生エネ目標\写真\南部メガ写真.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50098" y="5935525"/>
              <a:ext cx="1141474" cy="82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正方形/長方形 129"/>
            <p:cNvSpPr/>
            <p:nvPr/>
          </p:nvSpPr>
          <p:spPr>
            <a:xfrm>
              <a:off x="6535581" y="5357082"/>
              <a:ext cx="1340088"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都市魅力の向上</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 name="グループ化 9" descr="彩都をつなぐ茨木箕面丘陵線（岩阪橋梁）の整備&#10;" title="成長と活力の実現"/>
          <p:cNvGrpSpPr/>
          <p:nvPr/>
        </p:nvGrpSpPr>
        <p:grpSpPr>
          <a:xfrm>
            <a:off x="18542" y="340046"/>
            <a:ext cx="3457328" cy="1226541"/>
            <a:chOff x="18542" y="340046"/>
            <a:chExt cx="3457328" cy="1226541"/>
          </a:xfrm>
        </p:grpSpPr>
        <p:sp>
          <p:nvSpPr>
            <p:cNvPr id="48" name="正方形/長方形 47"/>
            <p:cNvSpPr/>
            <p:nvPr/>
          </p:nvSpPr>
          <p:spPr>
            <a:xfrm>
              <a:off x="18542" y="340046"/>
              <a:ext cx="3457328" cy="1226541"/>
            </a:xfrm>
            <a:prstGeom prst="rect">
              <a:avLst/>
            </a:prstGeom>
            <a:solidFill>
              <a:schemeClr val="bg1"/>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彩都をつなぐ茨木箕面丘陵線（岩阪橋梁）の整備</a:t>
              </a:r>
              <a:endPar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11651" y="1072363"/>
              <a:ext cx="672568" cy="47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矢印コネクタ 2"/>
            <p:cNvCxnSpPr/>
            <p:nvPr/>
          </p:nvCxnSpPr>
          <p:spPr>
            <a:xfrm flipV="1">
              <a:off x="1451535" y="1400544"/>
              <a:ext cx="143339" cy="1424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446998" y="1543022"/>
              <a:ext cx="10092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 Box 6837"/>
            <p:cNvSpPr txBox="1">
              <a:spLocks noChangeArrowheads="1"/>
            </p:cNvSpPr>
            <p:nvPr/>
          </p:nvSpPr>
          <p:spPr bwMode="auto">
            <a:xfrm>
              <a:off x="473568" y="1438176"/>
              <a:ext cx="987565" cy="118994"/>
            </a:xfrm>
            <a:prstGeom prst="rect">
              <a:avLst/>
            </a:prstGeom>
            <a:no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ja-JP" altLang="en-US" sz="400" dirty="0" smtClean="0">
                  <a:latin typeface="Meiryo UI" panose="020B0604030504040204" pitchFamily="50" charset="-128"/>
                  <a:ea typeface="Meiryo UI" panose="020B0604030504040204" pitchFamily="50" charset="-128"/>
                  <a:cs typeface="Meiryo UI" panose="020B0604030504040204" pitchFamily="50" charset="-128"/>
                </a:rPr>
                <a:t>茨木箕面丘陵線</a:t>
              </a: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400" dirty="0" smtClean="0">
                  <a:latin typeface="Meiryo UI" panose="020B0604030504040204" pitchFamily="50" charset="-128"/>
                  <a:ea typeface="Meiryo UI" panose="020B0604030504040204" pitchFamily="50" charset="-128"/>
                  <a:cs typeface="Meiryo UI" panose="020B0604030504040204" pitchFamily="50" charset="-128"/>
                </a:rPr>
                <a:t>岩阪橋梁</a:t>
              </a: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)【H27.2</a:t>
              </a:r>
              <a:r>
                <a:rPr lang="ja-JP" altLang="en-US" sz="400" dirty="0" smtClean="0">
                  <a:latin typeface="Meiryo UI" panose="020B0604030504040204" pitchFamily="50" charset="-128"/>
                  <a:ea typeface="Meiryo UI" panose="020B0604030504040204" pitchFamily="50" charset="-128"/>
                  <a:cs typeface="Meiryo UI" panose="020B0604030504040204" pitchFamily="50" charset="-128"/>
                </a:rPr>
                <a:t>撮影</a:t>
              </a: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2335068" y="1387664"/>
              <a:ext cx="1090938" cy="153888"/>
            </a:xfrm>
            <a:prstGeom prst="rect">
              <a:avLst/>
            </a:prstGeom>
            <a:solidFill>
              <a:srgbClr val="FFFFFF"/>
            </a:solidFill>
            <a:ln w="6350">
              <a:solidFill>
                <a:schemeClr val="tx1"/>
              </a:solidFill>
            </a:ln>
          </p:spPr>
          <p:txBody>
            <a:bodyPr wrap="square" lIns="36000" tIns="0" rIns="0" bIns="0" rtlCol="0">
              <a:spAutoFit/>
            </a:bodyPr>
            <a:lstStyle/>
            <a:p>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進出企業</a:t>
              </a: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プロロジスパーク茨木 </a:t>
              </a: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㎡(H28.9</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完成予定</a:t>
              </a: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5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48358" y="372214"/>
              <a:ext cx="2214054" cy="1036381"/>
              <a:chOff x="48358" y="372214"/>
              <a:chExt cx="2214054" cy="1036381"/>
            </a:xfrm>
          </p:grpSpPr>
          <p:sp>
            <p:nvSpPr>
              <p:cNvPr id="69" name="Text Box 6837"/>
              <p:cNvSpPr txBox="1">
                <a:spLocks noChangeArrowheads="1"/>
              </p:cNvSpPr>
              <p:nvPr/>
            </p:nvSpPr>
            <p:spPr bwMode="auto">
              <a:xfrm>
                <a:off x="57577" y="736129"/>
                <a:ext cx="2204835" cy="67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国際的</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な交流拠点</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であ</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る彩都中部地区への</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主要な</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smtClean="0">
                    <a:latin typeface="Meiryo UI" panose="020B0604030504040204" pitchFamily="50" charset="-128"/>
                    <a:ea typeface="Meiryo UI" panose="020B0604030504040204" pitchFamily="50" charset="-128"/>
                    <a:cs typeface="Meiryo UI" panose="020B0604030504040204" pitchFamily="50" charset="-128"/>
                  </a:rPr>
                  <a:t>茨木箕面丘陵線</a:t>
                </a:r>
                <a:r>
                  <a:rPr lang="en-US" altLang="ja-JP" sz="8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smtClean="0">
                    <a:latin typeface="Meiryo UI" panose="020B0604030504040204" pitchFamily="50" charset="-128"/>
                    <a:ea typeface="Meiryo UI" panose="020B0604030504040204" pitchFamily="50" charset="-128"/>
                    <a:cs typeface="Meiryo UI" panose="020B0604030504040204" pitchFamily="50" charset="-128"/>
                  </a:rPr>
                  <a:t>岩阪橋梁</a:t>
                </a:r>
                <a:r>
                  <a:rPr lang="en-US" altLang="ja-JP" sz="8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smtClean="0">
                    <a:latin typeface="Meiryo UI" panose="020B0604030504040204" pitchFamily="50" charset="-128"/>
                    <a:ea typeface="Meiryo UI" panose="020B0604030504040204" pitchFamily="50" charset="-128"/>
                    <a:cs typeface="Meiryo UI" panose="020B0604030504040204" pitchFamily="50" charset="-128"/>
                  </a:rPr>
                  <a:t>が完成。</a:t>
                </a:r>
                <a:endParaRPr lang="en-US" altLang="ja-JP" sz="800" b="1" u="sng" dirty="0" smtClean="0">
                  <a:latin typeface="Meiryo UI" panose="020B0604030504040204" pitchFamily="50" charset="-128"/>
                  <a:ea typeface="Meiryo UI" panose="020B0604030504040204" pitchFamily="50" charset="-128"/>
                  <a:cs typeface="Meiryo UI" panose="020B0604030504040204" pitchFamily="50" charset="-128"/>
                </a:endParaRPr>
              </a:p>
              <a:p>
                <a:pPr defTabSz="653064" fontAlgn="base">
                  <a:spcBef>
                    <a:spcPct val="0"/>
                  </a:spcBef>
                  <a:spcAft>
                    <a:spcPct val="0"/>
                  </a:spcAft>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中部地区には新名神高速道路など</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defTabSz="653064" fontAlgn="base">
                  <a:spcBef>
                    <a:spcPct val="0"/>
                  </a:spcBef>
                  <a:spcAft>
                    <a:spcPct val="0"/>
                  </a:spcAft>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周辺アクセスの更なる高まりを期待し</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defTabSz="653064" fontAlgn="base">
                  <a:spcBef>
                    <a:spcPct val="0"/>
                  </a:spcBef>
                  <a:spcAft>
                    <a:spcPct val="0"/>
                  </a:spcAft>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た</a:t>
                </a:r>
                <a:r>
                  <a:rPr lang="ja-JP" altLang="en-US" sz="800" b="1" u="sng" dirty="0" smtClean="0">
                    <a:latin typeface="Meiryo UI" panose="020B0604030504040204" pitchFamily="50" charset="-128"/>
                    <a:ea typeface="Meiryo UI" panose="020B0604030504040204" pitchFamily="50" charset="-128"/>
                    <a:cs typeface="Meiryo UI" panose="020B0604030504040204" pitchFamily="50" charset="-128"/>
                  </a:rPr>
                  <a:t>物流企業が集積。</a:t>
                </a:r>
                <a:endParaRPr lang="en-US" altLang="ja-JP" sz="8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48358" y="372214"/>
                <a:ext cx="1340088"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成長と活力の実現</a:t>
                </a:r>
              </a:p>
            </p:txBody>
          </p:sp>
        </p:grpSp>
        <p:pic>
          <p:nvPicPr>
            <p:cNvPr id="5" name="Picture 2" descr="PP茨木最新パース_2016010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31317" y="760655"/>
              <a:ext cx="1102309" cy="62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グループ化 20" descr="泉佐野岩出線がもたらす地域活性化！&#10;&#10;バイパス全線概成(H26.3)により、走行時間の短縮や異常気象時事前通行規制区間※の代替機能確保など、地域間の交通利便性向上と防災力強化に貢献!&#10;" title="成長と活力の実現・安全と安心の確保"/>
          <p:cNvGrpSpPr/>
          <p:nvPr/>
        </p:nvGrpSpPr>
        <p:grpSpPr>
          <a:xfrm>
            <a:off x="9592" y="5017939"/>
            <a:ext cx="2514432" cy="1891515"/>
            <a:chOff x="9592" y="5017939"/>
            <a:chExt cx="2514432" cy="1891515"/>
          </a:xfrm>
        </p:grpSpPr>
        <p:grpSp>
          <p:nvGrpSpPr>
            <p:cNvPr id="13" name="グループ化 12" descr="泉佐野岩出線がもたらす地域活性化！&#10;" title="成長と活力の実現・安全と安心の確保"/>
            <p:cNvGrpSpPr/>
            <p:nvPr/>
          </p:nvGrpSpPr>
          <p:grpSpPr>
            <a:xfrm>
              <a:off x="12291" y="5017939"/>
              <a:ext cx="2416613" cy="1818000"/>
              <a:chOff x="12291" y="5017939"/>
              <a:chExt cx="2416613" cy="1818000"/>
            </a:xfrm>
          </p:grpSpPr>
          <p:sp>
            <p:nvSpPr>
              <p:cNvPr id="113" name="正方形/長方形 112"/>
              <p:cNvSpPr/>
              <p:nvPr/>
            </p:nvSpPr>
            <p:spPr>
              <a:xfrm>
                <a:off x="12291" y="5017939"/>
                <a:ext cx="2416613" cy="181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t" anchorCtr="0"/>
              <a:lstStyle/>
              <a:p>
                <a:endParaRPr lang="en-US" altLang="ja-JP" sz="12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泉佐野岩出線がもたらす地域</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活性化</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バイパス全線概成</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により、走行時間の短縮や</a:t>
                </a:r>
                <a:r>
                  <a:rPr lang="zh-TW"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異常</a:t>
                </a: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気象</a:t>
                </a:r>
                <a:r>
                  <a:rPr lang="zh-TW"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事前</a:t>
                </a:r>
                <a:r>
                  <a:rPr lang="zh-TW"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通行</a:t>
                </a: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a:t>
                </a:r>
                <a:r>
                  <a:rPr lang="zh-TW"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区間</a:t>
                </a:r>
                <a:r>
                  <a:rPr lang="en-US" altLang="ja-JP" sz="8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の代替機能確保など、</a:t>
                </a:r>
                <a:r>
                  <a:rPr lang="ja-JP" altLang="en-US" sz="8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地域間の交通利便性向上と防災力強化に貢献</a:t>
                </a:r>
                <a:r>
                  <a:rPr lang="en-US" altLang="ja-JP" sz="8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48358" y="5052628"/>
                <a:ext cx="2356323"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成長と活力の実現・安全と安心の確保</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2" name="グループ化 121"/>
              <p:cNvGrpSpPr/>
              <p:nvPr/>
            </p:nvGrpSpPr>
            <p:grpSpPr>
              <a:xfrm>
                <a:off x="1754080" y="5794766"/>
                <a:ext cx="667470" cy="950585"/>
                <a:chOff x="1660898" y="5794766"/>
                <a:chExt cx="691200" cy="978128"/>
              </a:xfrm>
            </p:grpSpPr>
            <p:pic>
              <p:nvPicPr>
                <p:cNvPr id="126" name="図 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60898" y="5794766"/>
                  <a:ext cx="691200" cy="44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769" descr="P303003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61488" y="6260847"/>
                  <a:ext cx="684000" cy="51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Text Box 6837"/>
                <p:cNvSpPr txBox="1">
                  <a:spLocks noChangeArrowheads="1"/>
                </p:cNvSpPr>
                <p:nvPr/>
              </p:nvSpPr>
              <p:spPr bwMode="auto">
                <a:xfrm>
                  <a:off x="1667311" y="5796293"/>
                  <a:ext cx="221790" cy="93292"/>
                </a:xfrm>
                <a:prstGeom prst="rect">
                  <a:avLst/>
                </a:prstGeom>
                <a:solidFill>
                  <a:schemeClr val="bg1"/>
                </a:solidFill>
                <a:ln>
                  <a:noFill/>
                </a:ln>
                <a:extLst/>
              </p:spPr>
              <p:txBody>
                <a:bodyPr vert="horz" wrap="square" lIns="0" tIns="0" rIns="0" bIns="0" numCol="1" anchor="ctr" anchorCtr="1" compatLnSpc="1">
                  <a:prstTxWarp prst="textNoShape">
                    <a:avLst/>
                  </a:prstTxWarp>
                </a:bodyPr>
                <a:lstStyle/>
                <a:p>
                  <a:pPr defTabSz="653064" fontAlgn="base">
                    <a:spcBef>
                      <a:spcPct val="0"/>
                    </a:spcBef>
                    <a:spcAft>
                      <a:spcPct val="0"/>
                    </a:spcAft>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供用前</a:t>
                  </a:r>
                  <a:endParaRPr lang="ja-JP" altLang="en-US" sz="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Text Box 6837"/>
                <p:cNvSpPr txBox="1">
                  <a:spLocks noChangeArrowheads="1"/>
                </p:cNvSpPr>
                <p:nvPr/>
              </p:nvSpPr>
              <p:spPr bwMode="auto">
                <a:xfrm>
                  <a:off x="1667311" y="6245381"/>
                  <a:ext cx="221790" cy="93292"/>
                </a:xfrm>
                <a:prstGeom prst="rect">
                  <a:avLst/>
                </a:prstGeom>
                <a:solidFill>
                  <a:schemeClr val="bg1"/>
                </a:solidFill>
                <a:ln>
                  <a:noFill/>
                </a:ln>
                <a:extLst/>
              </p:spPr>
              <p:txBody>
                <a:bodyPr vert="horz" wrap="square" lIns="0" tIns="0" rIns="0" bIns="0" numCol="1" anchor="ctr" anchorCtr="1" compatLnSpc="1">
                  <a:prstTxWarp prst="textNoShape">
                    <a:avLst/>
                  </a:prstTxWarp>
                </a:bodyPr>
                <a:lstStyle/>
                <a:p>
                  <a:pPr defTabSz="653064" fontAlgn="base">
                    <a:spcBef>
                      <a:spcPct val="0"/>
                    </a:spcBef>
                    <a:spcAft>
                      <a:spcPct val="0"/>
                    </a:spcAft>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供用後</a:t>
                  </a:r>
                  <a:endParaRPr lang="ja-JP" altLang="en-US" sz="5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34" name="Picture 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1079" y="5877930"/>
                <a:ext cx="853273" cy="89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5" name="グループ化 134"/>
              <p:cNvGrpSpPr/>
              <p:nvPr/>
            </p:nvGrpSpPr>
            <p:grpSpPr>
              <a:xfrm>
                <a:off x="866248" y="5841894"/>
                <a:ext cx="949512" cy="673695"/>
                <a:chOff x="84276" y="5894287"/>
                <a:chExt cx="743038" cy="776504"/>
              </a:xfrm>
            </p:grpSpPr>
            <p:pic>
              <p:nvPicPr>
                <p:cNvPr id="136" name="Picture 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4276" y="5894287"/>
                  <a:ext cx="669555" cy="77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 name="Text Box 6837"/>
                <p:cNvSpPr txBox="1">
                  <a:spLocks noChangeArrowheads="1"/>
                </p:cNvSpPr>
                <p:nvPr/>
              </p:nvSpPr>
              <p:spPr bwMode="auto">
                <a:xfrm>
                  <a:off x="219176" y="6255318"/>
                  <a:ext cx="318822" cy="112626"/>
                </a:xfrm>
                <a:prstGeom prst="rect">
                  <a:avLst/>
                </a:prstGeom>
                <a:no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時間</a:t>
                  </a:r>
                  <a:endParaRPr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Text Box 6837"/>
                <p:cNvSpPr txBox="1">
                  <a:spLocks noChangeArrowheads="1"/>
                </p:cNvSpPr>
                <p:nvPr/>
              </p:nvSpPr>
              <p:spPr bwMode="auto">
                <a:xfrm>
                  <a:off x="387200" y="5990635"/>
                  <a:ext cx="440114" cy="112626"/>
                </a:xfrm>
                <a:prstGeom prst="rect">
                  <a:avLst/>
                </a:prstGeom>
                <a:no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ja-JP" altLang="en-US" sz="600" b="1" dirty="0" smtClean="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600" b="1" dirty="0" smtClean="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時間）</a:t>
                  </a:r>
                  <a:endParaRPr lang="ja-JP" altLang="en-US" sz="600" b="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9" name="Text Box 6837"/>
              <p:cNvSpPr txBox="1">
                <a:spLocks noChangeArrowheads="1"/>
              </p:cNvSpPr>
              <p:nvPr/>
            </p:nvSpPr>
            <p:spPr bwMode="auto">
              <a:xfrm>
                <a:off x="852525" y="5757614"/>
                <a:ext cx="612182" cy="19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通行止め時間</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Text Box 6837"/>
              <p:cNvSpPr txBox="1">
                <a:spLocks noChangeArrowheads="1"/>
              </p:cNvSpPr>
              <p:nvPr/>
            </p:nvSpPr>
            <p:spPr bwMode="auto">
              <a:xfrm>
                <a:off x="897366" y="6501781"/>
                <a:ext cx="821256" cy="23400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25711" tIns="25711" rIns="25711" bIns="25711" numCol="1" anchor="ctr" anchorCtr="0" compatLnSpc="1">
                <a:prstTxWarp prst="textNoShape">
                  <a:avLst/>
                </a:prstTxWarp>
              </a:bodyPr>
              <a:lstStyle/>
              <a:p>
                <a:pPr defTabSz="653064" fontAlgn="base">
                  <a:spcBef>
                    <a:spcPct val="0"/>
                  </a:spcBef>
                  <a:spcAft>
                    <a:spcPct val="0"/>
                  </a:spcAft>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異常気象（豪雨等）で通行規制が発生する事態でも、</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供用後の</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バイパスは通行可能。</a:t>
                </a:r>
                <a:endParaRPr lang="ja-JP" altLang="en-US" sz="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Text Box 6837"/>
              <p:cNvSpPr txBox="1">
                <a:spLocks noChangeArrowheads="1"/>
              </p:cNvSpPr>
              <p:nvPr/>
            </p:nvSpPr>
            <p:spPr bwMode="auto">
              <a:xfrm>
                <a:off x="41343" y="5755647"/>
                <a:ext cx="780030" cy="19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走行時間の</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推移</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Text Box 6837"/>
              <p:cNvSpPr txBox="1">
                <a:spLocks noChangeArrowheads="1"/>
              </p:cNvSpPr>
              <p:nvPr/>
            </p:nvSpPr>
            <p:spPr bwMode="auto">
              <a:xfrm>
                <a:off x="212668" y="6127675"/>
                <a:ext cx="614916" cy="105146"/>
              </a:xfrm>
              <a:prstGeom prst="rect">
                <a:avLst/>
              </a:prstGeom>
              <a:no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en-US" altLang="ja-JP" sz="600" b="1" dirty="0" smtClean="0">
                    <a:latin typeface="Meiryo UI" panose="020B0604030504040204" pitchFamily="50" charset="-128"/>
                    <a:ea typeface="Meiryo UI" panose="020B0604030504040204" pitchFamily="50" charset="-128"/>
                    <a:cs typeface="Meiryo UI" panose="020B0604030504040204" pitchFamily="50" charset="-128"/>
                  </a:rPr>
                  <a:t>H14</a:t>
                </a:r>
                <a:r>
                  <a:rPr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部分供用</a:t>
                </a:r>
                <a:endParaRPr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Text Box 6837"/>
              <p:cNvSpPr txBox="1">
                <a:spLocks noChangeArrowheads="1"/>
              </p:cNvSpPr>
              <p:nvPr/>
            </p:nvSpPr>
            <p:spPr bwMode="auto">
              <a:xfrm>
                <a:off x="209156" y="6400509"/>
                <a:ext cx="614916" cy="105146"/>
              </a:xfrm>
              <a:prstGeom prst="rect">
                <a:avLst/>
              </a:prstGeom>
              <a:noFill/>
              <a:ln>
                <a:noFill/>
              </a:ln>
              <a:extLst/>
            </p:spPr>
            <p:txBody>
              <a:bodyPr vert="horz" wrap="square" lIns="25711" tIns="25711" rIns="25711" bIns="25711" numCol="1" anchor="ctr" anchorCtr="0" compatLnSpc="1">
                <a:prstTxWarp prst="textNoShape">
                  <a:avLst/>
                </a:prstTxWarp>
              </a:bodyPr>
              <a:lstStyle/>
              <a:p>
                <a:pPr algn="ctr" defTabSz="653064" fontAlgn="base">
                  <a:spcBef>
                    <a:spcPct val="0"/>
                  </a:spcBef>
                  <a:spcAft>
                    <a:spcPct val="0"/>
                  </a:spcAft>
                </a:pPr>
                <a:r>
                  <a:rPr lang="en-US" altLang="ja-JP" sz="600" b="1"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600" b="1" dirty="0">
                    <a:latin typeface="Meiryo UI" panose="020B0604030504040204" pitchFamily="50" charset="-128"/>
                    <a:ea typeface="Meiryo UI" panose="020B0604030504040204" pitchFamily="50" charset="-128"/>
                    <a:cs typeface="Meiryo UI" panose="020B0604030504040204" pitchFamily="50" charset="-128"/>
                  </a:rPr>
                  <a:t>全線</a:t>
                </a:r>
                <a:r>
                  <a:rPr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供用</a:t>
                </a:r>
                <a:endParaRPr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Text Box 6837"/>
              <p:cNvSpPr txBox="1">
                <a:spLocks noChangeArrowheads="1"/>
              </p:cNvSpPr>
              <p:nvPr/>
            </p:nvSpPr>
            <p:spPr bwMode="auto">
              <a:xfrm>
                <a:off x="350795" y="5831795"/>
                <a:ext cx="786393" cy="19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400" dirty="0" smtClean="0">
                    <a:latin typeface="Meiryo UI" panose="020B0604030504040204" pitchFamily="50" charset="-128"/>
                    <a:ea typeface="Meiryo UI" panose="020B0604030504040204" pitchFamily="50" charset="-128"/>
                    <a:cs typeface="Meiryo UI" panose="020B0604030504040204" pitchFamily="50" charset="-128"/>
                  </a:rPr>
                  <a:t>事業区間</a:t>
                </a: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L=4.0km)</a:t>
                </a:r>
                <a:endParaRPr lang="ja-JP" altLang="en-US" sz="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Text Box 6837"/>
              <p:cNvSpPr txBox="1">
                <a:spLocks noChangeArrowheads="1"/>
              </p:cNvSpPr>
              <p:nvPr/>
            </p:nvSpPr>
            <p:spPr bwMode="auto">
              <a:xfrm>
                <a:off x="1071457" y="6390770"/>
                <a:ext cx="642670" cy="105767"/>
              </a:xfrm>
              <a:prstGeom prst="rect">
                <a:avLst/>
              </a:prstGeom>
              <a:solidFill>
                <a:schemeClr val="bg1"/>
              </a:solidFill>
              <a:ln>
                <a:noFill/>
              </a:ln>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endParaRPr lang="ja-JP" altLang="en-US" sz="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Text Box 6837"/>
              <p:cNvSpPr txBox="1">
                <a:spLocks noChangeArrowheads="1"/>
              </p:cNvSpPr>
              <p:nvPr/>
            </p:nvSpPr>
            <p:spPr bwMode="auto">
              <a:xfrm>
                <a:off x="1133526" y="6354261"/>
                <a:ext cx="306091" cy="19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400" dirty="0" smtClean="0">
                    <a:latin typeface="Meiryo UI" panose="020B0604030504040204" pitchFamily="50" charset="-128"/>
                    <a:ea typeface="Meiryo UI" panose="020B0604030504040204" pitchFamily="50" charset="-128"/>
                    <a:cs typeface="Meiryo UI" panose="020B0604030504040204" pitchFamily="50" charset="-128"/>
                  </a:rPr>
                  <a:t>供用前</a:t>
                </a:r>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pPr defTabSz="653064" fontAlgn="base">
                  <a:spcBef>
                    <a:spcPct val="0"/>
                  </a:spcBef>
                  <a:spcAft>
                    <a:spcPct val="0"/>
                  </a:spcAft>
                </a:pP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(H25)</a:t>
                </a:r>
                <a:endParaRPr lang="ja-JP" altLang="en-US" sz="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Text Box 6837"/>
              <p:cNvSpPr txBox="1">
                <a:spLocks noChangeArrowheads="1"/>
              </p:cNvSpPr>
              <p:nvPr/>
            </p:nvSpPr>
            <p:spPr bwMode="auto">
              <a:xfrm>
                <a:off x="1425291" y="6354261"/>
                <a:ext cx="306091" cy="19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400" dirty="0" smtClean="0">
                    <a:latin typeface="Meiryo UI" panose="020B0604030504040204" pitchFamily="50" charset="-128"/>
                    <a:ea typeface="Meiryo UI" panose="020B0604030504040204" pitchFamily="50" charset="-128"/>
                    <a:cs typeface="Meiryo UI" panose="020B0604030504040204" pitchFamily="50" charset="-128"/>
                  </a:rPr>
                  <a:t>供用後</a:t>
                </a:r>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pPr defTabSz="653064" fontAlgn="base">
                  <a:spcBef>
                    <a:spcPct val="0"/>
                  </a:spcBef>
                  <a:spcAft>
                    <a:spcPct val="0"/>
                  </a:spcAft>
                </a:pPr>
                <a:r>
                  <a:rPr lang="en-US" altLang="ja-JP" sz="400" dirty="0" smtClean="0">
                    <a:latin typeface="Meiryo UI" panose="020B0604030504040204" pitchFamily="50" charset="-128"/>
                    <a:ea typeface="Meiryo UI" panose="020B0604030504040204" pitchFamily="50" charset="-128"/>
                    <a:cs typeface="Meiryo UI" panose="020B0604030504040204" pitchFamily="50" charset="-128"/>
                  </a:rPr>
                  <a:t>(H26)</a:t>
                </a:r>
                <a:endParaRPr lang="ja-JP" altLang="en-US" sz="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Text Box 6837"/>
              <p:cNvSpPr txBox="1">
                <a:spLocks noChangeArrowheads="1"/>
              </p:cNvSpPr>
              <p:nvPr/>
            </p:nvSpPr>
            <p:spPr bwMode="auto">
              <a:xfrm>
                <a:off x="1468131" y="6055315"/>
                <a:ext cx="306091" cy="19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解</a:t>
                </a:r>
                <a:endParaRPr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pPr defTabSz="653064" fontAlgn="base">
                  <a:spcBef>
                    <a:spcPct val="0"/>
                  </a:spcBef>
                  <a:spcAft>
                    <a:spcPct val="0"/>
                  </a:spcAft>
                </a:pP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defTabSz="653064" fontAlgn="base">
                  <a:spcBef>
                    <a:spcPct val="0"/>
                  </a:spcBef>
                  <a:spcAft>
                    <a:spcPct val="0"/>
                  </a:spcAft>
                </a:pP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消</a:t>
                </a:r>
                <a:endParaRPr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4" name="Text Box 6837"/>
            <p:cNvSpPr txBox="1">
              <a:spLocks noChangeArrowheads="1"/>
            </p:cNvSpPr>
            <p:nvPr/>
          </p:nvSpPr>
          <p:spPr bwMode="auto">
            <a:xfrm>
              <a:off x="9592" y="6717788"/>
              <a:ext cx="2514432" cy="19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1" tIns="25711" rIns="25711" bIns="25711" numCol="1" anchor="t" anchorCtr="0" compatLnSpc="1">
              <a:prstTxWarp prst="textNoShape">
                <a:avLst/>
              </a:prstTxWarp>
            </a:bodyPr>
            <a:lstStyle/>
            <a:p>
              <a:pPr defTabSz="653064" fontAlgn="base">
                <a:spcBef>
                  <a:spcPct val="0"/>
                </a:spcBef>
                <a:spcAft>
                  <a:spcPct val="0"/>
                </a:spcAft>
              </a:pPr>
              <a:r>
                <a:rPr lang="en-US" altLang="ja-JP" sz="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豪雨等</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の異常気象時において道路の通行が危険であると認めた場合</a:t>
              </a:r>
              <a:r>
                <a:rPr lang="ja-JP" altLang="en-US" sz="500" dirty="0" smtClean="0">
                  <a:latin typeface="Meiryo UI" panose="020B0604030504040204" pitchFamily="50" charset="-128"/>
                  <a:ea typeface="Meiryo UI" panose="020B0604030504040204" pitchFamily="50" charset="-128"/>
                  <a:cs typeface="Meiryo UI" panose="020B0604030504040204" pitchFamily="50" charset="-128"/>
                </a:rPr>
                <a:t>に通行規制を行う</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区間</a:t>
              </a:r>
            </a:p>
          </p:txBody>
        </p:sp>
      </p:grpSp>
    </p:spTree>
    <p:extLst>
      <p:ext uri="{BB962C8B-B14F-4D97-AF65-F5344CB8AC3E}">
        <p14:creationId xmlns:p14="http://schemas.microsoft.com/office/powerpoint/2010/main" val="80153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732AA2-D11B-4013-80B8-1D3D2CAAF8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E36C22-4FF7-4A40-A352-58D01771C423}">
  <ds:schemaRefs>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2006/metadata/properties"/>
    <ds:schemaRef ds:uri="http://purl.org/dc/elements/1.1/"/>
    <ds:schemaRef ds:uri="http://purl.org/dc/term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65B3211F-8108-4115-BD7A-F526D976EF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3068</TotalTime>
  <Words>587</Words>
  <Application>Microsoft Office PowerPoint</Application>
  <PresentationFormat>画面に合わせる (4:3)</PresentationFormat>
  <Paragraphs>99</Paragraphs>
  <Slides>1</Slides>
  <Notes>1</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HOSTNAME</cp:lastModifiedBy>
  <cp:revision>468</cp:revision>
  <cp:lastPrinted>2016-01-25T03:20:23Z</cp:lastPrinted>
  <dcterms:created xsi:type="dcterms:W3CDTF">2013-05-30T06:12:23Z</dcterms:created>
  <dcterms:modified xsi:type="dcterms:W3CDTF">2016-02-19T01:40:21Z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