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A545-BC8B-4177-B0E8-3D73CA2FD650}" type="datetimeFigureOut">
              <a:rPr kumimoji="1" lang="ja-JP" altLang="en-US" smtClean="0"/>
              <a:t>2016/8/22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12207-8E4D-4722-BCE2-683757230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098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A545-BC8B-4177-B0E8-3D73CA2FD650}" type="datetimeFigureOut">
              <a:rPr kumimoji="1" lang="ja-JP" altLang="en-US" smtClean="0"/>
              <a:t>2016/8/22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12207-8E4D-4722-BCE2-683757230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2576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A545-BC8B-4177-B0E8-3D73CA2FD650}" type="datetimeFigureOut">
              <a:rPr kumimoji="1" lang="ja-JP" altLang="en-US" smtClean="0"/>
              <a:t>2016/8/22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12207-8E4D-4722-BCE2-683757230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45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A545-BC8B-4177-B0E8-3D73CA2FD650}" type="datetimeFigureOut">
              <a:rPr kumimoji="1" lang="ja-JP" altLang="en-US" smtClean="0"/>
              <a:t>2016/8/22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12207-8E4D-4722-BCE2-683757230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6868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A545-BC8B-4177-B0E8-3D73CA2FD650}" type="datetimeFigureOut">
              <a:rPr kumimoji="1" lang="ja-JP" altLang="en-US" smtClean="0"/>
              <a:t>2016/8/22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12207-8E4D-4722-BCE2-683757230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2328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A545-BC8B-4177-B0E8-3D73CA2FD650}" type="datetimeFigureOut">
              <a:rPr kumimoji="1" lang="ja-JP" altLang="en-US" smtClean="0"/>
              <a:t>2016/8/22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12207-8E4D-4722-BCE2-683757230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746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A545-BC8B-4177-B0E8-3D73CA2FD650}" type="datetimeFigureOut">
              <a:rPr kumimoji="1" lang="ja-JP" altLang="en-US" smtClean="0"/>
              <a:t>2016/8/22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12207-8E4D-4722-BCE2-683757230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1429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A545-BC8B-4177-B0E8-3D73CA2FD650}" type="datetimeFigureOut">
              <a:rPr kumimoji="1" lang="ja-JP" altLang="en-US" smtClean="0"/>
              <a:t>2016/8/22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12207-8E4D-4722-BCE2-683757230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949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A545-BC8B-4177-B0E8-3D73CA2FD650}" type="datetimeFigureOut">
              <a:rPr kumimoji="1" lang="ja-JP" altLang="en-US" smtClean="0"/>
              <a:t>2016/8/22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12207-8E4D-4722-BCE2-683757230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361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A545-BC8B-4177-B0E8-3D73CA2FD650}" type="datetimeFigureOut">
              <a:rPr kumimoji="1" lang="ja-JP" altLang="en-US" smtClean="0"/>
              <a:t>2016/8/22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12207-8E4D-4722-BCE2-683757230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057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0A545-BC8B-4177-B0E8-3D73CA2FD650}" type="datetimeFigureOut">
              <a:rPr kumimoji="1" lang="ja-JP" altLang="en-US" smtClean="0"/>
              <a:t>2016/8/22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12207-8E4D-4722-BCE2-683757230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889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0A545-BC8B-4177-B0E8-3D73CA2FD650}" type="datetimeFigureOut">
              <a:rPr kumimoji="1" lang="ja-JP" altLang="en-US" smtClean="0"/>
              <a:t>2016/8/22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12207-8E4D-4722-BCE2-683757230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356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425042" y="459268"/>
            <a:ext cx="3969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副首都に必要な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広義</a:t>
            </a:r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のインフラ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2051720" y="993128"/>
            <a:ext cx="471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73312" y="2607340"/>
            <a:ext cx="4428000" cy="576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第６層　才能ある人材の誘引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（人材育成環境）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37308" y="1900786"/>
            <a:ext cx="4428000" cy="57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層　都市ブランドの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刷新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（都市間競争での差別化）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73312" y="3314908"/>
            <a:ext cx="4428000" cy="576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層　産業支援体制の充実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（企業支援）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73312" y="4019253"/>
            <a:ext cx="4428000" cy="57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層　都市基盤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の整備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（成長の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基盤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整備）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73312" y="4739331"/>
            <a:ext cx="4428000" cy="57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層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規制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緩和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／特区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（ソフトインフラ）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73312" y="5441813"/>
            <a:ext cx="4428000" cy="57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層　交通インフラの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充実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（ストックの組み換え）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73312" y="6151300"/>
            <a:ext cx="4428000" cy="57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第１層　公的事業債務の処理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（負の遺産の整理）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762705" y="1900786"/>
            <a:ext cx="3060000" cy="576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・脱ステレオタイプ（タコヤキ、タイガース　</a:t>
            </a:r>
            <a:r>
              <a:rPr lang="en-US" altLang="ja-JP" sz="12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etc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海外向け発信、万博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活用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762705" y="2607340"/>
            <a:ext cx="3060000" cy="576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・外国人学校、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バカロレア対応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・高校私学無償化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・留学生向け奨学金　　等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4762705" y="3314908"/>
            <a:ext cx="3060000" cy="576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・信用保証協会の経営統合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・公設試験研究機関の一元化　　等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762705" y="4019253"/>
            <a:ext cx="3060000" cy="576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・公共施設の機能強化（消防、防災、水道、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下水道、市場、港湾、病院　等）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4762705" y="4739331"/>
            <a:ext cx="3060000" cy="576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・成長特区税制（地方税ゼロ）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PMDA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－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WEST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の誘致　　等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762705" y="5441813"/>
            <a:ext cx="3060000" cy="576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OTK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売却→北大阪急行やモノレール延伸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・関空・伊丹の経営統合とコンセッション　　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762705" y="6151300"/>
            <a:ext cx="3060000" cy="576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WTC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・りんくうゲートタワービル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・関西国際空港会社　　　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716974" y="1459756"/>
            <a:ext cx="1305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必要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要素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854124" y="1475492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具体例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0" name="直線コネクタ 29"/>
          <p:cNvCxnSpPr/>
          <p:nvPr/>
        </p:nvCxnSpPr>
        <p:spPr>
          <a:xfrm>
            <a:off x="174284" y="1816055"/>
            <a:ext cx="435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4798705" y="1817568"/>
            <a:ext cx="298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>
            <a:spLocks noChangeArrowheads="1"/>
          </p:cNvSpPr>
          <p:nvPr/>
        </p:nvSpPr>
        <p:spPr bwMode="auto">
          <a:xfrm>
            <a:off x="7319970" y="464738"/>
            <a:ext cx="1744662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資料２－２</a:t>
            </a:r>
            <a:endParaRPr lang="en-US" altLang="ja-JP" sz="20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2" name="テキスト ボックス 31"/>
          <p:cNvSpPr txBox="1">
            <a:spLocks noChangeArrowheads="1"/>
          </p:cNvSpPr>
          <p:nvPr/>
        </p:nvSpPr>
        <p:spPr bwMode="auto">
          <a:xfrm>
            <a:off x="6958951" y="873239"/>
            <a:ext cx="2351509" cy="307777"/>
          </a:xfrm>
          <a:prstGeom prst="rect">
            <a:avLst/>
          </a:prstGeom>
          <a:noFill/>
          <a:ln w="9525">
            <a:noFill/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（上山特別顧問提出資料）</a:t>
            </a:r>
            <a:endParaRPr lang="en-US" altLang="ja-JP" sz="14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3" name="テキスト ボックス 5"/>
          <p:cNvSpPr txBox="1">
            <a:spLocks noChangeArrowheads="1"/>
          </p:cNvSpPr>
          <p:nvPr/>
        </p:nvSpPr>
        <p:spPr bwMode="auto">
          <a:xfrm>
            <a:off x="6828779" y="-46548"/>
            <a:ext cx="24957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Ｈ</a:t>
            </a:r>
            <a:r>
              <a:rPr lang="ja-JP" altLang="en-US" sz="1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２８．８．２２</a:t>
            </a:r>
            <a:endParaRPr lang="en-US" altLang="ja-JP" sz="14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第５回</a:t>
            </a:r>
            <a:r>
              <a:rPr lang="ja-JP" altLang="en-US" sz="14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副首都推進本部会議</a:t>
            </a:r>
            <a:endParaRPr lang="en-US" altLang="ja-JP" sz="14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253681" y="195795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△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7995902" y="1816452"/>
            <a:ext cx="100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7945904" y="147048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現状評価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8253681" y="266450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△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8228033" y="4796499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8228033" y="5498981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163913" y="6081856"/>
            <a:ext cx="671979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◎</a:t>
            </a:r>
            <a:endParaRPr kumimoji="1" lang="ja-JP" altLang="en-US" sz="3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8253681" y="407642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△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8253681" y="337207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△</a:t>
            </a:r>
            <a:endParaRPr kumimoji="1"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174284" y="2518990"/>
            <a:ext cx="8748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174284" y="3241112"/>
            <a:ext cx="8748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174284" y="3978596"/>
            <a:ext cx="8748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174284" y="4653136"/>
            <a:ext cx="8748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174284" y="5373216"/>
            <a:ext cx="8748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174284" y="6095028"/>
            <a:ext cx="87480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305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>
          <a:defRPr kumimoji="1" sz="16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1736</TotalTime>
  <Words>134</Words>
  <Application>Microsoft Office PowerPoint</Application>
  <PresentationFormat>画面に合わせる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toshi_k</dc:creator>
  <cp:lastModifiedBy>Batchadmin</cp:lastModifiedBy>
  <cp:revision>52</cp:revision>
  <cp:lastPrinted>2016-08-18T09:46:54Z</cp:lastPrinted>
  <dcterms:created xsi:type="dcterms:W3CDTF">2016-08-15T14:16:24Z</dcterms:created>
  <dcterms:modified xsi:type="dcterms:W3CDTF">2016-08-22T00:58:25Z</dcterms:modified>
</cp:coreProperties>
</file>