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8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a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F01"/>
    <a:srgbClr val="4F81BD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7" autoAdjust="0"/>
    <p:restoredTop sz="93885" autoAdjust="0"/>
  </p:normalViewPr>
  <p:slideViewPr>
    <p:cSldViewPr>
      <p:cViewPr varScale="1">
        <p:scale>
          <a:sx n="68" d="100"/>
          <a:sy n="68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DB46B8C-BFFC-4C31-B876-35804184BE33}" type="datetimeFigureOut">
              <a:rPr kumimoji="1" lang="ja-JP" altLang="en-US" smtClean="0"/>
              <a:t>2016/8/19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84068A08-2BA6-4BD7-BA78-4CA4CAC45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887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1C0-360A-4E39-B704-0032B90D672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15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61071-BFC4-4814-81BB-E3E149D0F83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7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24D7-8800-4DB4-8A50-742EE659988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5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8A69-BC3B-4F0D-BADD-EED80E6DF0C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7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6DE4-50CE-4D0F-81F3-7E2B85E41DE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83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0C5F-57D6-4396-ABD5-AE50D172D9A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44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1088-147F-408F-B0D7-8502164CA09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6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17F-85EC-4935-866B-CB07A41A1F8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7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104D-9823-4E26-9DFD-6B0C1F7FB04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28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9" y="273058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1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DF5C-1B6F-43B4-897F-A650DAF0F2A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12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D0B-6BC0-48C7-8D04-92FE761849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09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D13AD-54E2-4134-879F-486158D6FF5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C1E1-E49D-4352-955D-1362986A97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7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-27383"/>
            <a:ext cx="9144000" cy="432048"/>
          </a:xfrm>
          <a:solidFill>
            <a:srgbClr val="4F81BD"/>
          </a:solidFill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府市機関の再編に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よる都市機能の強化に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35875" y="1196752"/>
            <a:ext cx="8342623" cy="1813180"/>
            <a:chOff x="201041" y="719814"/>
            <a:chExt cx="8342623" cy="1594745"/>
          </a:xfrm>
        </p:grpSpPr>
        <p:sp>
          <p:nvSpPr>
            <p:cNvPr id="11" name="正方形/長方形 10"/>
            <p:cNvSpPr/>
            <p:nvPr/>
          </p:nvSpPr>
          <p:spPr>
            <a:xfrm>
              <a:off x="201041" y="719814"/>
              <a:ext cx="8342623" cy="1594745"/>
            </a:xfrm>
            <a:prstGeom prst="rect">
              <a:avLst/>
            </a:prstGeom>
            <a:noFill/>
            <a:ln w="25400">
              <a:solidFill>
                <a:schemeClr val="accent1">
                  <a:lumMod val="60000"/>
                  <a:lumOff val="40000"/>
                  <a:alpha val="33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55"/>
            <p:cNvSpPr txBox="1"/>
            <p:nvPr/>
          </p:nvSpPr>
          <p:spPr>
            <a:xfrm>
              <a:off x="420741" y="1441241"/>
              <a:ext cx="3808907" cy="757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200"/>
                </a:lnSpc>
              </a:pP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東京を頂点とするピラミッド型の国土構造・社会構造・価値観を大きく転換し、わが国が抱える社会問題を解決する先導役を果たすため、</a:t>
              </a:r>
              <a:r>
                <a:rPr lang="ja-JP" altLang="en-US" sz="105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東京とは異なる個性・新たな価値観をもって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、世界で存在感を発揮する</a:t>
              </a:r>
              <a:r>
                <a:rPr lang="ja-JP" altLang="en-US" sz="105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「東西二極の一極」として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、平時にも非常時にも</a:t>
              </a:r>
              <a:r>
                <a:rPr lang="ja-JP" altLang="en-US" sz="105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日本の未来を支え、けん引する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成長エンジンの役割を果たす。</a:t>
              </a:r>
              <a:endPara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テキスト ボックス 56"/>
            <p:cNvSpPr txBox="1"/>
            <p:nvPr/>
          </p:nvSpPr>
          <p:spPr>
            <a:xfrm>
              <a:off x="269306" y="1119004"/>
              <a:ext cx="4552850" cy="270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『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大阪から日本を変える。大阪から世界へ発信する。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』</a:t>
              </a:r>
            </a:p>
          </p:txBody>
        </p:sp>
      </p:grpSp>
      <p:sp>
        <p:nvSpPr>
          <p:cNvPr id="5" name="角丸四角形 4"/>
          <p:cNvSpPr/>
          <p:nvPr/>
        </p:nvSpPr>
        <p:spPr>
          <a:xfrm>
            <a:off x="654319" y="5013177"/>
            <a:ext cx="2752538" cy="1584176"/>
          </a:xfrm>
          <a:prstGeom prst="roundRect">
            <a:avLst>
              <a:gd name="adj" fmla="val 1199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tIns="108000" bIns="108000"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大阪が、世界で存在感を発揮する「東西二極の一極」となり、日本の成長を支え、けん引する成長エンジンをめざすためにも、成長戦略の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一環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として、府市の機関を再編し、機能強化を図ることが求められる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51920" y="5199145"/>
            <a:ext cx="5026576" cy="1200329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大阪府立大学と大阪市立大学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◆大阪府立産業技術総合研究所と大阪市立工業研究所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◆大阪府立公衆衛生研究所と大阪市立環境科学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</a:t>
            </a:r>
            <a:endParaRPr kumimoji="1" lang="ja-JP" altLang="en-US" sz="16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15616" y="3654083"/>
            <a:ext cx="7482622" cy="765604"/>
            <a:chOff x="-302081" y="4193364"/>
            <a:chExt cx="7482622" cy="765604"/>
          </a:xfrm>
        </p:grpSpPr>
        <p:sp>
          <p:nvSpPr>
            <p:cNvPr id="35" name="角丸四角形 34"/>
            <p:cNvSpPr/>
            <p:nvPr/>
          </p:nvSpPr>
          <p:spPr>
            <a:xfrm>
              <a:off x="-302081" y="4193364"/>
              <a:ext cx="3636000" cy="765604"/>
            </a:xfrm>
            <a:prstGeom prst="roundRect">
              <a:avLst>
                <a:gd name="adj" fmla="val 6295"/>
              </a:avLst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機能面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産業・経済、都市魅力、都市インフラ、学術文化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人材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・雇用、情報・メディア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、防災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・危機管理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など</a:t>
              </a:r>
              <a:endPara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3580541" y="4193364"/>
              <a:ext cx="3600000" cy="765604"/>
            </a:xfrm>
            <a:prstGeom prst="roundRect">
              <a:avLst>
                <a:gd name="adj" fmla="val 6295"/>
              </a:avLst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制度面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民間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活動の促進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、広域機能・基礎機能の充実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からの権限移譲・国機関移転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、法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制度の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検討　など</a:t>
              </a:r>
              <a:endPara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235174" y="548680"/>
            <a:ext cx="6094562" cy="31515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大阪の副首都化に向けた「中長期的な取組み方向」の検討について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95536" y="836712"/>
            <a:ext cx="5832648" cy="31515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月の副首都推進本部会議で「副首都の概念」をとりまとめ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05297" y="1268760"/>
            <a:ext cx="1828385" cy="285813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副首都・大阪の意義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43"/>
          <p:cNvSpPr txBox="1"/>
          <p:nvPr/>
        </p:nvSpPr>
        <p:spPr>
          <a:xfrm>
            <a:off x="4707186" y="1594892"/>
            <a:ext cx="417131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「西日本の首都」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（分都）として、中枢性・拠点性を高める。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（２）「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首都機能のバックアップ」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（重都）として、平時を含めた代替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機能を備える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（３）「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アジアの主要都市」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として、東京とは異なる個性・新たな価値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を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（４）「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民都」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として、民の力を最大限に活かす都市を実現する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759839" y="1268760"/>
            <a:ext cx="1828385" cy="285813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副首都・大阪の役割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95536" y="3068960"/>
            <a:ext cx="4552573" cy="31515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（２）現在の検討状況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71600" y="3371537"/>
            <a:ext cx="741137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大阪が上記の役割を果たすため、副首都に求められる機能やそれを支える制度・仕組みを整理中</a:t>
            </a:r>
            <a:endParaRPr lang="ja-JP" altLang="en-US" sz="1300" dirty="0"/>
          </a:p>
        </p:txBody>
      </p:sp>
      <p:sp>
        <p:nvSpPr>
          <p:cNvPr id="46" name="正方形/長方形 45"/>
          <p:cNvSpPr/>
          <p:nvPr/>
        </p:nvSpPr>
        <p:spPr>
          <a:xfrm>
            <a:off x="234205" y="4626018"/>
            <a:ext cx="6094562" cy="31515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副首都に求められる機能としての府市機関の再編について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二等辺三角形 46"/>
          <p:cNvSpPr/>
          <p:nvPr/>
        </p:nvSpPr>
        <p:spPr>
          <a:xfrm rot="5400000">
            <a:off x="3019301" y="5667879"/>
            <a:ext cx="1200328" cy="26286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5"/>
          <p:cNvSpPr txBox="1">
            <a:spLocks noChangeArrowheads="1"/>
          </p:cNvSpPr>
          <p:nvPr/>
        </p:nvSpPr>
        <p:spPr bwMode="auto">
          <a:xfrm>
            <a:off x="6804248" y="-46548"/>
            <a:ext cx="24957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２８．８．２２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第５回</a:t>
            </a: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3" name="テキスト ボックス 22"/>
          <p:cNvSpPr txBox="1">
            <a:spLocks noChangeArrowheads="1"/>
          </p:cNvSpPr>
          <p:nvPr/>
        </p:nvSpPr>
        <p:spPr bwMode="auto">
          <a:xfrm>
            <a:off x="7122121" y="446758"/>
            <a:ext cx="1744662" cy="461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</a:t>
            </a:r>
            <a:r>
              <a:rPr lang="ja-JP" altLang="en-US" sz="2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２－１</a:t>
            </a:r>
            <a:endParaRPr lang="en-US" altLang="ja-JP" sz="2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66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8319</TotalTime>
  <Words>310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2_Office ​​テーマ</vt:lpstr>
      <vt:lpstr>府市機関の再編による都市機能の強化について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大学統合に係る基本事項について（検討資料）</dc:title>
  <dc:creator>大門　孝治</dc:creator>
  <cp:lastModifiedBy>Batchadmin</cp:lastModifiedBy>
  <cp:revision>712</cp:revision>
  <cp:lastPrinted>2016-08-18T09:35:45Z</cp:lastPrinted>
  <dcterms:created xsi:type="dcterms:W3CDTF">2016-01-25T02:00:48Z</dcterms:created>
  <dcterms:modified xsi:type="dcterms:W3CDTF">2016-08-19T07:46:04Z</dcterms:modified>
</cp:coreProperties>
</file>