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12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10C1-AB66-4DB1-B321-FECBB74F788D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3334-EFC4-4723-9B9F-8B410D8B4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22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10C1-AB66-4DB1-B321-FECBB74F788D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3334-EFC4-4723-9B9F-8B410D8B4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82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10C1-AB66-4DB1-B321-FECBB74F788D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3334-EFC4-4723-9B9F-8B410D8B4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637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10C1-AB66-4DB1-B321-FECBB74F788D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3334-EFC4-4723-9B9F-8B410D8B4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77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10C1-AB66-4DB1-B321-FECBB74F788D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3334-EFC4-4723-9B9F-8B410D8B4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32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10C1-AB66-4DB1-B321-FECBB74F788D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3334-EFC4-4723-9B9F-8B410D8B4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547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10C1-AB66-4DB1-B321-FECBB74F788D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3334-EFC4-4723-9B9F-8B410D8B4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14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10C1-AB66-4DB1-B321-FECBB74F788D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3334-EFC4-4723-9B9F-8B410D8B4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76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10C1-AB66-4DB1-B321-FECBB74F788D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3334-EFC4-4723-9B9F-8B410D8B4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74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10C1-AB66-4DB1-B321-FECBB74F788D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3334-EFC4-4723-9B9F-8B410D8B4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02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10C1-AB66-4DB1-B321-FECBB74F788D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3334-EFC4-4723-9B9F-8B410D8B4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23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C10C1-AB66-4DB1-B321-FECBB74F788D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03334-EFC4-4723-9B9F-8B410D8B4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62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8820472" y="6525344"/>
            <a:ext cx="323528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64088" y="1945870"/>
            <a:ext cx="126188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+mn-ea"/>
              </a:rPr>
              <a:t>大阪（</a:t>
            </a:r>
            <a:r>
              <a:rPr kumimoji="1" lang="en-US" altLang="ja-JP" sz="1400" b="1" dirty="0" smtClean="0">
                <a:latin typeface="+mn-ea"/>
              </a:rPr>
              <a:t>27</a:t>
            </a:r>
            <a:r>
              <a:rPr kumimoji="1" lang="ja-JP" altLang="en-US" sz="1400" b="1" dirty="0" smtClean="0">
                <a:latin typeface="+mn-ea"/>
              </a:rPr>
              <a:t>本部）</a:t>
            </a:r>
            <a:endParaRPr kumimoji="1" lang="en-US" altLang="ja-JP" sz="1400" b="1" dirty="0" smtClean="0">
              <a:latin typeface="+mn-ea"/>
            </a:endParaRPr>
          </a:p>
          <a:p>
            <a:r>
              <a:rPr lang="ja-JP" altLang="en-US" sz="1400" b="1" dirty="0">
                <a:latin typeface="+mn-ea"/>
              </a:rPr>
              <a:t>　</a:t>
            </a:r>
            <a:r>
              <a:rPr lang="ja-JP" altLang="en-US" sz="1400" b="1" dirty="0" smtClean="0">
                <a:latin typeface="+mn-ea"/>
              </a:rPr>
              <a:t>約</a:t>
            </a:r>
            <a:r>
              <a:rPr lang="en-US" altLang="ja-JP" sz="1400" b="1" dirty="0" smtClean="0">
                <a:latin typeface="+mn-ea"/>
              </a:rPr>
              <a:t>9,950</a:t>
            </a:r>
            <a:r>
              <a:rPr lang="ja-JP" altLang="en-US" sz="1400" b="1" dirty="0" smtClean="0">
                <a:latin typeface="+mn-ea"/>
              </a:rPr>
              <a:t>人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52120" y="3978642"/>
            <a:ext cx="114967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+mn-ea"/>
              </a:rPr>
              <a:t>大阪（</a:t>
            </a:r>
            <a:r>
              <a:rPr kumimoji="1" lang="en-US" altLang="ja-JP" sz="1400" b="1" dirty="0" smtClean="0">
                <a:latin typeface="+mn-ea"/>
              </a:rPr>
              <a:t>44</a:t>
            </a:r>
            <a:r>
              <a:rPr kumimoji="1" lang="ja-JP" altLang="en-US" sz="1400" b="1" dirty="0" smtClean="0">
                <a:latin typeface="+mn-ea"/>
              </a:rPr>
              <a:t>団）</a:t>
            </a:r>
            <a:endParaRPr kumimoji="1" lang="en-US" altLang="ja-JP" sz="1400" b="1" dirty="0" smtClean="0">
              <a:latin typeface="+mn-ea"/>
            </a:endParaRPr>
          </a:p>
          <a:p>
            <a:r>
              <a:rPr lang="ja-JP" altLang="en-US" sz="1400" b="1" dirty="0">
                <a:latin typeface="+mn-ea"/>
              </a:rPr>
              <a:t>　</a:t>
            </a:r>
            <a:r>
              <a:rPr lang="ja-JP" altLang="en-US" sz="1400" b="1" dirty="0" smtClean="0">
                <a:latin typeface="+mn-ea"/>
              </a:rPr>
              <a:t>約</a:t>
            </a:r>
            <a:r>
              <a:rPr lang="en-US" altLang="ja-JP" sz="1400" b="1" dirty="0" smtClean="0">
                <a:latin typeface="+mn-ea"/>
              </a:rPr>
              <a:t>10,551</a:t>
            </a:r>
            <a:r>
              <a:rPr lang="ja-JP" altLang="en-US" sz="1400" b="1" dirty="0" smtClean="0">
                <a:latin typeface="+mn-ea"/>
              </a:rPr>
              <a:t>人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992810" y="5390640"/>
            <a:ext cx="1614545" cy="7386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+mn-ea"/>
              </a:rPr>
              <a:t>大阪（</a:t>
            </a:r>
            <a:r>
              <a:rPr kumimoji="1" lang="en-US" altLang="ja-JP" sz="1400" b="1" dirty="0" smtClean="0">
                <a:latin typeface="+mn-ea"/>
              </a:rPr>
              <a:t>2,763</a:t>
            </a:r>
            <a:r>
              <a:rPr kumimoji="1" lang="ja-JP" altLang="en-US" sz="1400" b="1" dirty="0" smtClean="0">
                <a:latin typeface="+mn-ea"/>
              </a:rPr>
              <a:t>組織）</a:t>
            </a:r>
            <a:endParaRPr kumimoji="1" lang="en-US" altLang="ja-JP" sz="1400" b="1" dirty="0" smtClean="0">
              <a:latin typeface="+mn-ea"/>
            </a:endParaRPr>
          </a:p>
          <a:p>
            <a:r>
              <a:rPr lang="ja-JP" altLang="en-US" sz="1400" b="1" dirty="0">
                <a:latin typeface="+mn-ea"/>
              </a:rPr>
              <a:t>　</a:t>
            </a:r>
            <a:r>
              <a:rPr lang="ja-JP" altLang="en-US" sz="1400" b="1" dirty="0" smtClean="0">
                <a:latin typeface="+mn-ea"/>
              </a:rPr>
              <a:t>約</a:t>
            </a:r>
            <a:r>
              <a:rPr lang="en-US" altLang="ja-JP" sz="1400" b="1" dirty="0" smtClean="0">
                <a:latin typeface="+mn-ea"/>
              </a:rPr>
              <a:t>111</a:t>
            </a:r>
            <a:r>
              <a:rPr lang="ja-JP" altLang="en-US" sz="1400" b="1" dirty="0" smtClean="0">
                <a:latin typeface="+mn-ea"/>
              </a:rPr>
              <a:t>万人</a:t>
            </a:r>
            <a:endParaRPr lang="en-US" altLang="ja-JP" sz="1400" b="1" dirty="0" smtClean="0">
              <a:latin typeface="+mn-ea"/>
            </a:endParaRPr>
          </a:p>
          <a:p>
            <a:r>
              <a:rPr kumimoji="1" lang="ja-JP" altLang="en-US" sz="1400" b="1" dirty="0" smtClean="0">
                <a:latin typeface="+mn-ea"/>
              </a:rPr>
              <a:t>活動カバー率　</a:t>
            </a:r>
            <a:r>
              <a:rPr kumimoji="1" lang="en-US" altLang="ja-JP" sz="1400" b="1" dirty="0" smtClean="0">
                <a:latin typeface="+mn-ea"/>
              </a:rPr>
              <a:t>90%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23728" y="5157192"/>
            <a:ext cx="144302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+mn-ea"/>
              </a:rPr>
              <a:t>大阪（</a:t>
            </a:r>
            <a:r>
              <a:rPr kumimoji="1" lang="en-US" altLang="ja-JP" sz="1400" b="1" dirty="0" smtClean="0">
                <a:latin typeface="+mn-ea"/>
              </a:rPr>
              <a:t>154</a:t>
            </a:r>
            <a:r>
              <a:rPr kumimoji="1" lang="ja-JP" altLang="en-US" sz="1400" b="1" dirty="0" smtClean="0">
                <a:latin typeface="+mn-ea"/>
              </a:rPr>
              <a:t>クラブ）</a:t>
            </a:r>
            <a:endParaRPr kumimoji="1" lang="en-US" altLang="ja-JP" sz="1400" b="1" dirty="0" smtClean="0">
              <a:latin typeface="+mn-ea"/>
            </a:endParaRPr>
          </a:p>
          <a:p>
            <a:pPr algn="ctr"/>
            <a:r>
              <a:rPr lang="ja-JP" altLang="en-US" sz="1400" b="1" dirty="0">
                <a:latin typeface="+mn-ea"/>
              </a:rPr>
              <a:t>　</a:t>
            </a:r>
            <a:r>
              <a:rPr lang="en-US" altLang="ja-JP" sz="1400" b="1" dirty="0" smtClean="0">
                <a:latin typeface="+mn-ea"/>
              </a:rPr>
              <a:t>55,964</a:t>
            </a:r>
            <a:r>
              <a:rPr lang="ja-JP" altLang="en-US" sz="1400" b="1" dirty="0" smtClean="0">
                <a:latin typeface="+mn-ea"/>
              </a:rPr>
              <a:t>人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35148" y="6002124"/>
            <a:ext cx="135325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+mn-ea"/>
              </a:rPr>
              <a:t>大阪（</a:t>
            </a:r>
            <a:r>
              <a:rPr kumimoji="1" lang="en-US" altLang="ja-JP" sz="1400" b="1" dirty="0" smtClean="0">
                <a:latin typeface="+mn-ea"/>
              </a:rPr>
              <a:t>14</a:t>
            </a:r>
            <a:r>
              <a:rPr kumimoji="1" lang="ja-JP" altLang="en-US" sz="1400" b="1" dirty="0" smtClean="0">
                <a:latin typeface="+mn-ea"/>
              </a:rPr>
              <a:t>クラブ）</a:t>
            </a:r>
            <a:endParaRPr kumimoji="1" lang="en-US" altLang="ja-JP" sz="1400" b="1" dirty="0" smtClean="0">
              <a:latin typeface="+mn-ea"/>
            </a:endParaRPr>
          </a:p>
          <a:p>
            <a:pPr algn="ctr"/>
            <a:r>
              <a:rPr lang="ja-JP" altLang="en-US" sz="1400" b="1" dirty="0">
                <a:latin typeface="+mn-ea"/>
              </a:rPr>
              <a:t>　</a:t>
            </a:r>
            <a:r>
              <a:rPr lang="en-US" altLang="ja-JP" sz="1400" b="1" dirty="0" smtClean="0">
                <a:latin typeface="+mn-ea"/>
              </a:rPr>
              <a:t>2,523</a:t>
            </a:r>
            <a:r>
              <a:rPr lang="ja-JP" altLang="en-US" sz="1400" b="1" dirty="0" smtClean="0">
                <a:latin typeface="+mn-ea"/>
              </a:rPr>
              <a:t>人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11" name="テキスト ボックス 1"/>
          <p:cNvSpPr txBox="1"/>
          <p:nvPr/>
        </p:nvSpPr>
        <p:spPr>
          <a:xfrm>
            <a:off x="8386293" y="6379057"/>
            <a:ext cx="638175" cy="332656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>
                <a:ea typeface="ＭＳ ゴシック"/>
                <a:cs typeface="Times New Roman"/>
              </a:rPr>
              <a:t>３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8890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3</cp:revision>
  <cp:lastPrinted>2017-04-10T04:56:57Z</cp:lastPrinted>
  <dcterms:created xsi:type="dcterms:W3CDTF">2017-04-10T04:43:18Z</dcterms:created>
  <dcterms:modified xsi:type="dcterms:W3CDTF">2017-04-12T01:56:35Z</dcterms:modified>
</cp:coreProperties>
</file>