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7" r:id="rId3"/>
    <p:sldId id="27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81" autoAdjust="0"/>
  </p:normalViewPr>
  <p:slideViewPr>
    <p:cSldViewPr>
      <p:cViewPr>
        <p:scale>
          <a:sx n="66" d="100"/>
          <a:sy n="66" d="100"/>
        </p:scale>
        <p:origin x="-15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794519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</a:t>
            </a: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r>
              <a:rPr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取組み状況につ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いて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110336"/>
            <a:ext cx="6400800" cy="1054968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副首都推進本部事務局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1520" y="188640"/>
            <a:ext cx="8640960" cy="3600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683568" y="2924944"/>
            <a:ext cx="77048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73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5716" y="231753"/>
            <a:ext cx="8848772" cy="4781423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＜参考＞　「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副首都ビジョン」（</a:t>
            </a:r>
            <a:r>
              <a:rPr lang="en-US" altLang="ja-JP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H29.3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）抜粋</a:t>
            </a:r>
            <a:endParaRPr lang="en-US" altLang="ja-JP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戦略の考え方　（第２章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１より）</a:t>
            </a:r>
            <a:endParaRPr lang="ja-JP" altLang="en-US" sz="16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副首都の確立のために＞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のポテンシャルを踏まえ、大阪自らが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副首都に必要な「機能面」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そして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での取組みを進めることにより、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自らの取組みを推進力として、副首都化の取組みを支援する仕組みを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働きかけ、副首都の確立を図る。</a:t>
            </a:r>
          </a:p>
          <a:p>
            <a:pPr>
              <a:spcBef>
                <a:spcPts val="1200"/>
              </a:spcBef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副首都としての発展のために＞</a:t>
            </a: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世界で存在感を発揮する東西二極の一極、日本の未来を支え、けん引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する成長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エンジンとなる副首都として発展を遂げるためには、グローバルな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向上させることが必要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）のインパクトも活用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副首都圏と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なる京阪神や関西全域までも視野に入れつつ、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「経済成長面」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　今後の進め方（第４章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「副首都ビジョン」を指針として、自らの取組み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によって副首都としての基盤を整え、副首都の確立を図り、さらに、副首都としての発展を遂げられるよう、関係者との意識の共有化や国への働きかけを進めながら、大阪の副首都化を進めていく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具体的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な取組みは、第２章の戦略に沿って、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副首都推進本部会議において取組みを確認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しながら着実に進める。その過程で、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「副首都ビジョン」は必要に応じて見直し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、市民・府民、さらには京阪神や関西圏をはじめ国内外に対する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理解促進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の取組み、経済界や関西広域連合などとも連携した国等へのアプローチなど、副首都・大阪に向けた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機運醸成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716" y="5310612"/>
            <a:ext cx="8848772" cy="133744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（進め方）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◎年２回程度、ビジョンの具体的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ついて事務局（副首都推進局）が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調査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把握を行い、副首都推進本部会議に報告する。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◎取組み状況を踏まえて、必要に応じて、毎年度末にビジョンの追加・修正を検討する。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-10800000">
            <a:off x="2271850" y="5073077"/>
            <a:ext cx="4536504" cy="2525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4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0" y="786491"/>
            <a:ext cx="2988000" cy="598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現時点の主な動き（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H29.8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496" y="811629"/>
            <a:ext cx="2988000" cy="537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都市インフラの充実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淀川左岸線延伸部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なにわ筋線整備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の事業計画の概要等　　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を府、市、鉄道３社で公表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基盤的な公共機能の高度化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（地独）大阪健康安全基盤研究所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を創設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規制改革や特区による環境整備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グローバル技能外国人人材の受入拡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大に関する府市提案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等により、特区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法改正（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pPr lvl="0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人材育成環境の充実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公設民営学校（国際バカロレア等）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開校に向け、指定管理法人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endParaRPr lang="en-US" altLang="zh-TW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産業支援や研究開発の機能・体制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地独）</a:t>
            </a:r>
            <a:r>
              <a:rPr lang="zh-TW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大阪産業技術研究所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設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pPr lvl="0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文化創造・情報発信の基盤形成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「ツーリズム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EXPO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ジャパン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marL="357188" lvl="0" indent="-357188">
              <a:spcBef>
                <a:spcPts val="600"/>
              </a:spcBef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3132856" y="1700808"/>
            <a:ext cx="2952000" cy="2708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1904" y="786492"/>
            <a:ext cx="2988000" cy="59853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 bwMode="auto">
          <a:xfrm>
            <a:off x="8378825" y="6500383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8336" y="532085"/>
            <a:ext cx="2483768" cy="418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副首都として必要な都市機能の充実（機能面）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31840" y="785865"/>
            <a:ext cx="2952000" cy="5879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副首都・大阪にふさわしい新たな大都市制度の実現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大都市</a:t>
            </a:r>
            <a:r>
              <a:rPr lang="zh-TW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制度（特別区設置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）協議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の設置</a:t>
            </a:r>
            <a:r>
              <a:rPr lang="en-US" altLang="ja-JP" sz="14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(H29.6)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総合区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素案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(H29.8)</a:t>
            </a:r>
          </a:p>
          <a:p>
            <a:pPr marL="92075" indent="-92075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副首都・大阪の住民生活を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支える基礎自治機能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（府内市町村）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・新たな市町村間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の促進に向け、開催回数の増加など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「地域ブロック会議」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の運用を強化（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副首都圏（京阪神・関西）の都市機能を支える広域機能の充実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関西広域連合第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期広域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国機関移転等の働きかけ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工業所有権情報・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研修館の近畿統括本部（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INPIT-KANSAI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副首都化の取組みを支援する仕組みの働きかけ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首都機能バックアップに係る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を設置し、検討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105672" y="799744"/>
            <a:ext cx="2916000" cy="5972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30760" y="513477"/>
            <a:ext cx="2448272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都市機能の充実を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実現（制度面）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192421" y="3212977"/>
            <a:ext cx="2807246" cy="3452868"/>
          </a:xfrm>
          <a:prstGeom prst="rect">
            <a:avLst/>
          </a:prstGeom>
          <a:solidFill>
            <a:schemeClr val="accent5">
              <a:lumMod val="40000"/>
              <a:lumOff val="60000"/>
              <a:alpha val="56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89374" y="513477"/>
            <a:ext cx="2334985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副首都として発展するため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の取組み（経済成長面）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660232" y="3272559"/>
            <a:ext cx="1872208" cy="4167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・大阪の発展を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加速させる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インパクト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92420" y="968642"/>
            <a:ext cx="2807246" cy="2529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副首都・大阪の経済成長に向け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u="sng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ＡＴＣを実証フィールドとして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en-US" altLang="ja-JP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・ロボット実証実験支援事業」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百舌鳥・古市古墳群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世界文化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遺産推薦候補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に決定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向けた準備会」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95078" y="4012350"/>
            <a:ext cx="2808310" cy="119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・立候補の閣議了解及び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博覧会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国際事務局（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）への立候補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表明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におけるプレゼンテーション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97420" y="3780594"/>
            <a:ext cx="2807246" cy="224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日本万国博覧会の開催＞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11036" y="5470112"/>
            <a:ext cx="2845878" cy="1233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推進局において、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ギャンブル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懸念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事項対策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について検討、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府民理解促進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の取組みを実施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6007107" y="5212065"/>
            <a:ext cx="3132335" cy="290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＜統合型リゾート（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IR)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の立地促進＞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298</Words>
  <Application>Microsoft Office PowerPoint</Application>
  <PresentationFormat>画面に合わせる (4:3)</PresentationFormat>
  <Paragraphs>104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副首都・大阪に向けた取組み状況について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「副首都・大阪」に向けた取組みについて</dc:title>
  <dc:creator>白川 輝幸</dc:creator>
  <cp:lastModifiedBy>Batchadmin</cp:lastModifiedBy>
  <cp:revision>209</cp:revision>
  <cp:lastPrinted>2017-08-21T06:40:40Z</cp:lastPrinted>
  <dcterms:created xsi:type="dcterms:W3CDTF">2017-07-19T02:40:43Z</dcterms:created>
  <dcterms:modified xsi:type="dcterms:W3CDTF">2017-08-28T01:21:15Z</dcterms:modified>
</cp:coreProperties>
</file>