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>
        <p:scale>
          <a:sx n="66" d="100"/>
          <a:sy n="66" d="100"/>
        </p:scale>
        <p:origin x="2100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4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69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4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38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7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08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42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77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48" indent="0">
              <a:buNone/>
              <a:defRPr sz="4044"/>
            </a:lvl2pPr>
            <a:lvl3pPr marL="1320696" indent="0">
              <a:buNone/>
              <a:defRPr sz="3467"/>
            </a:lvl3pPr>
            <a:lvl4pPr marL="1981041" indent="0">
              <a:buNone/>
              <a:defRPr sz="2889"/>
            </a:lvl4pPr>
            <a:lvl5pPr marL="2641387" indent="0">
              <a:buNone/>
              <a:defRPr sz="2889"/>
            </a:lvl5pPr>
            <a:lvl6pPr marL="3301734" indent="0">
              <a:buNone/>
              <a:defRPr sz="2889"/>
            </a:lvl6pPr>
            <a:lvl7pPr marL="3962080" indent="0">
              <a:buNone/>
              <a:defRPr sz="2889"/>
            </a:lvl7pPr>
            <a:lvl8pPr marL="4622427" indent="0">
              <a:buNone/>
              <a:defRPr sz="2889"/>
            </a:lvl8pPr>
            <a:lvl9pPr marL="5282775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696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60" indent="-495260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62" indent="-412717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86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13" indent="-330174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560" indent="-330174" algn="l" defTabSz="1320696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06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254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601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294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48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696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41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38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34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8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2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775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角丸四角形 104"/>
          <p:cNvSpPr/>
          <p:nvPr/>
        </p:nvSpPr>
        <p:spPr>
          <a:xfrm>
            <a:off x="1556546" y="5393218"/>
            <a:ext cx="5118129" cy="1359982"/>
          </a:xfrm>
          <a:prstGeom prst="roundRect">
            <a:avLst>
              <a:gd name="adj" fmla="val 9964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/>
          </a:p>
        </p:txBody>
      </p:sp>
      <p:sp>
        <p:nvSpPr>
          <p:cNvPr id="76" name="正方形/長方形 27"/>
          <p:cNvSpPr>
            <a:spLocks noChangeArrowheads="1"/>
          </p:cNvSpPr>
          <p:nvPr/>
        </p:nvSpPr>
        <p:spPr bwMode="auto">
          <a:xfrm>
            <a:off x="5761819" y="238026"/>
            <a:ext cx="12115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5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別添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083" y="3918343"/>
            <a:ext cx="353943" cy="16378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　合　区　長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08264" y="3334856"/>
            <a:ext cx="323517" cy="2509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　区　長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17325" y="908674"/>
            <a:ext cx="3309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区役所の組織体制（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イメージ）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369967" y="4564228"/>
            <a:ext cx="2941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995049" y="4564229"/>
            <a:ext cx="4208857" cy="32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295019" y="2138044"/>
            <a:ext cx="11351" cy="2437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327281" y="1496616"/>
            <a:ext cx="1691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＜部長級＞</a:t>
            </a:r>
          </a:p>
        </p:txBody>
      </p:sp>
      <p:cxnSp>
        <p:nvCxnSpPr>
          <p:cNvPr id="52" name="直線コネクタ 51"/>
          <p:cNvCxnSpPr/>
          <p:nvPr/>
        </p:nvCxnSpPr>
        <p:spPr>
          <a:xfrm>
            <a:off x="1303633" y="2126336"/>
            <a:ext cx="3892370" cy="8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277199" y="2135021"/>
            <a:ext cx="0" cy="4100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277224" y="2544810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865679" y="1981388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総務部門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5679" y="2391180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企画部門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703354" y="1981388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総務企画部</a:t>
            </a:r>
          </a:p>
        </p:txBody>
      </p:sp>
      <p:cxnSp>
        <p:nvCxnSpPr>
          <p:cNvPr id="56" name="直線コネクタ 55"/>
          <p:cNvCxnSpPr/>
          <p:nvPr/>
        </p:nvCxnSpPr>
        <p:spPr>
          <a:xfrm>
            <a:off x="1313359" y="2965748"/>
            <a:ext cx="3855605" cy="159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4286928" y="2981842"/>
            <a:ext cx="0" cy="1229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286928" y="3340233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286928" y="3801286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4286928" y="4211077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1713083" y="2879303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区民部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875236" y="3647655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工営所</a:t>
            </a:r>
          </a:p>
        </p:txBody>
      </p:sp>
      <p:cxnSp>
        <p:nvCxnSpPr>
          <p:cNvPr id="63" name="直線コネクタ 62"/>
          <p:cNvCxnSpPr/>
          <p:nvPr/>
        </p:nvCxnSpPr>
        <p:spPr>
          <a:xfrm>
            <a:off x="4286817" y="4596741"/>
            <a:ext cx="111" cy="494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endCxn id="23" idx="1"/>
          </p:cNvCxnSpPr>
          <p:nvPr/>
        </p:nvCxnSpPr>
        <p:spPr>
          <a:xfrm flipV="1">
            <a:off x="4277199" y="5091489"/>
            <a:ext cx="578581" cy="8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693627" y="4432544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こども・保健福祉部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855780" y="4912225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子育て部門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9327" y="3739269"/>
            <a:ext cx="1691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＜局長級＞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875236" y="282807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市民協働部門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875236" y="323786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875236" y="4057446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公園事務所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855780" y="450243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保健福祉部門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4876549" y="5892963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4876721" y="5472644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地域活動支援部門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1710612" y="5803054"/>
            <a:ext cx="2132378" cy="409745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地域自治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endParaRPr lang="ja-JP" altLang="en-US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873174" y="6302753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保健福祉センター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16765" y="7257256"/>
            <a:ext cx="54246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組織名称等はイメージを表すもの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具体的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な組織体制及び事務分担については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、総合区設置条例制定後、総合区設置の日までに決定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地域自治区は現在の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区単位で設置</a:t>
            </a:r>
            <a:endParaRPr lang="ja-JP" altLang="en-US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432162" y="1891426"/>
            <a:ext cx="5290528" cy="5024086"/>
          </a:xfrm>
          <a:prstGeom prst="roundRect">
            <a:avLst>
              <a:gd name="adj" fmla="val 3562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8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8217AFD1-FF45-4C9C-B168-A07585558C39}"/>
</file>

<file path=customXml/itemProps2.xml><?xml version="1.0" encoding="utf-8"?>
<ds:datastoreItem xmlns:ds="http://schemas.openxmlformats.org/officeDocument/2006/customXml" ds:itemID="{6BB2FF84-25EA-4962-84E6-8A8E488CA5CE}"/>
</file>

<file path=customXml/itemProps3.xml><?xml version="1.0" encoding="utf-8"?>
<ds:datastoreItem xmlns:ds="http://schemas.openxmlformats.org/officeDocument/2006/customXml" ds:itemID="{B09FCEA3-BC19-4045-937F-A64D807B6911}"/>
</file>

<file path=docProps/app.xml><?xml version="1.0" encoding="utf-8"?>
<Properties xmlns="http://schemas.openxmlformats.org/officeDocument/2006/extended-properties" xmlns:vt="http://schemas.openxmlformats.org/officeDocument/2006/docPropsVTypes">
  <TotalTime>12280</TotalTime>
  <Words>67</Words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2018-03-09T07:41:03Z</cp:lastPrinted>
  <dcterms:created xsi:type="dcterms:W3CDTF">2013-07-16T06:48:23Z</dcterms:created>
  <dcterms:modified xsi:type="dcterms:W3CDTF">2018-03-19T00:38:05Z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