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99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737" autoAdjust="0"/>
  </p:normalViewPr>
  <p:slideViewPr>
    <p:cSldViewPr>
      <p:cViewPr>
        <p:scale>
          <a:sx n="66" d="100"/>
          <a:sy n="66" d="100"/>
        </p:scale>
        <p:origin x="2100" y="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2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4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69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041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38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734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080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42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2775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48" indent="0">
              <a:buNone/>
              <a:defRPr sz="2889" b="1"/>
            </a:lvl2pPr>
            <a:lvl3pPr marL="1320696" indent="0">
              <a:buNone/>
              <a:defRPr sz="2600" b="1"/>
            </a:lvl3pPr>
            <a:lvl4pPr marL="1981041" indent="0">
              <a:buNone/>
              <a:defRPr sz="2311" b="1"/>
            </a:lvl4pPr>
            <a:lvl5pPr marL="2641387" indent="0">
              <a:buNone/>
              <a:defRPr sz="2311" b="1"/>
            </a:lvl5pPr>
            <a:lvl6pPr marL="3301734" indent="0">
              <a:buNone/>
              <a:defRPr sz="2311" b="1"/>
            </a:lvl6pPr>
            <a:lvl7pPr marL="3962080" indent="0">
              <a:buNone/>
              <a:defRPr sz="2311" b="1"/>
            </a:lvl7pPr>
            <a:lvl8pPr marL="4622427" indent="0">
              <a:buNone/>
              <a:defRPr sz="2311" b="1"/>
            </a:lvl8pPr>
            <a:lvl9pPr marL="528277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48" indent="0">
              <a:buNone/>
              <a:defRPr sz="2889" b="1"/>
            </a:lvl2pPr>
            <a:lvl3pPr marL="1320696" indent="0">
              <a:buNone/>
              <a:defRPr sz="2600" b="1"/>
            </a:lvl3pPr>
            <a:lvl4pPr marL="1981041" indent="0">
              <a:buNone/>
              <a:defRPr sz="2311" b="1"/>
            </a:lvl4pPr>
            <a:lvl5pPr marL="2641387" indent="0">
              <a:buNone/>
              <a:defRPr sz="2311" b="1"/>
            </a:lvl5pPr>
            <a:lvl6pPr marL="3301734" indent="0">
              <a:buNone/>
              <a:defRPr sz="2311" b="1"/>
            </a:lvl6pPr>
            <a:lvl7pPr marL="3962080" indent="0">
              <a:buNone/>
              <a:defRPr sz="2311" b="1"/>
            </a:lvl7pPr>
            <a:lvl8pPr marL="4622427" indent="0">
              <a:buNone/>
              <a:defRPr sz="2311" b="1"/>
            </a:lvl8pPr>
            <a:lvl9pPr marL="528277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48" indent="0">
              <a:buNone/>
              <a:defRPr sz="1733"/>
            </a:lvl2pPr>
            <a:lvl3pPr marL="1320696" indent="0">
              <a:buNone/>
              <a:defRPr sz="1444"/>
            </a:lvl3pPr>
            <a:lvl4pPr marL="1981041" indent="0">
              <a:buNone/>
              <a:defRPr sz="1300"/>
            </a:lvl4pPr>
            <a:lvl5pPr marL="2641387" indent="0">
              <a:buNone/>
              <a:defRPr sz="1300"/>
            </a:lvl5pPr>
            <a:lvl6pPr marL="3301734" indent="0">
              <a:buNone/>
              <a:defRPr sz="1300"/>
            </a:lvl6pPr>
            <a:lvl7pPr marL="3962080" indent="0">
              <a:buNone/>
              <a:defRPr sz="1300"/>
            </a:lvl7pPr>
            <a:lvl8pPr marL="4622427" indent="0">
              <a:buNone/>
              <a:defRPr sz="1300"/>
            </a:lvl8pPr>
            <a:lvl9pPr marL="528277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48" indent="0">
              <a:buNone/>
              <a:defRPr sz="4044"/>
            </a:lvl2pPr>
            <a:lvl3pPr marL="1320696" indent="0">
              <a:buNone/>
              <a:defRPr sz="3467"/>
            </a:lvl3pPr>
            <a:lvl4pPr marL="1981041" indent="0">
              <a:buNone/>
              <a:defRPr sz="2889"/>
            </a:lvl4pPr>
            <a:lvl5pPr marL="2641387" indent="0">
              <a:buNone/>
              <a:defRPr sz="2889"/>
            </a:lvl5pPr>
            <a:lvl6pPr marL="3301734" indent="0">
              <a:buNone/>
              <a:defRPr sz="2889"/>
            </a:lvl6pPr>
            <a:lvl7pPr marL="3962080" indent="0">
              <a:buNone/>
              <a:defRPr sz="2889"/>
            </a:lvl7pPr>
            <a:lvl8pPr marL="4622427" indent="0">
              <a:buNone/>
              <a:defRPr sz="2889"/>
            </a:lvl8pPr>
            <a:lvl9pPr marL="5282775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48" indent="0">
              <a:buNone/>
              <a:defRPr sz="1733"/>
            </a:lvl2pPr>
            <a:lvl3pPr marL="1320696" indent="0">
              <a:buNone/>
              <a:defRPr sz="1444"/>
            </a:lvl3pPr>
            <a:lvl4pPr marL="1981041" indent="0">
              <a:buNone/>
              <a:defRPr sz="1300"/>
            </a:lvl4pPr>
            <a:lvl5pPr marL="2641387" indent="0">
              <a:buNone/>
              <a:defRPr sz="1300"/>
            </a:lvl5pPr>
            <a:lvl6pPr marL="3301734" indent="0">
              <a:buNone/>
              <a:defRPr sz="1300"/>
            </a:lvl6pPr>
            <a:lvl7pPr marL="3962080" indent="0">
              <a:buNone/>
              <a:defRPr sz="1300"/>
            </a:lvl7pPr>
            <a:lvl8pPr marL="4622427" indent="0">
              <a:buNone/>
              <a:defRPr sz="1300"/>
            </a:lvl8pPr>
            <a:lvl9pPr marL="528277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696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60" indent="-495260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062" indent="-412717" algn="l" defTabSz="1320696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867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213" indent="-330174" algn="l" defTabSz="1320696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560" indent="-330174" algn="l" defTabSz="1320696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1906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254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601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2947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48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696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41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387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734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80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427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775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正方形/長方形 27"/>
          <p:cNvSpPr>
            <a:spLocks noChangeArrowheads="1"/>
          </p:cNvSpPr>
          <p:nvPr/>
        </p:nvSpPr>
        <p:spPr bwMode="auto">
          <a:xfrm>
            <a:off x="5761819" y="238026"/>
            <a:ext cx="121151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5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別図</a:t>
            </a:r>
            <a:endParaRPr lang="ja-JP" altLang="en-US" sz="15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79014" y="585037"/>
            <a:ext cx="33092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総合区の区割り図　</a:t>
            </a:r>
            <a:r>
              <a: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312684" y="6148717"/>
            <a:ext cx="54246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総合区役所の位置　</a:t>
            </a:r>
            <a:endParaRPr lang="ja-JP" altLang="en-US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78" name="表 1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266094"/>
              </p:ext>
            </p:extLst>
          </p:nvPr>
        </p:nvGraphicFramePr>
        <p:xfrm>
          <a:off x="1859576" y="6699277"/>
          <a:ext cx="3210781" cy="2967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583"/>
                <a:gridCol w="1648198"/>
              </a:tblGrid>
              <a:tr h="4564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総合区名 （ 仮称 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</a:rPr>
                        <a:t>総合区役所の位置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第一区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現淀川区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役所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23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第二区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現北区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第三区</a:t>
                      </a:r>
                      <a:endParaRPr kumimoji="1" lang="ja-JP" altLang="en-US" sz="1200" b="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現福島区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第四区</a:t>
                      </a:r>
                      <a:endParaRPr kumimoji="1" lang="ja-JP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現城東区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第五区</a:t>
                      </a:r>
                      <a:endParaRPr kumimoji="1" lang="ja-JP" altLang="en-US" sz="1200" b="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現西区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第六区</a:t>
                      </a:r>
                      <a:endParaRPr kumimoji="1" lang="ja-JP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現天王寺区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第七区</a:t>
                      </a:r>
                      <a:endParaRPr kumimoji="1" lang="ja-JP" altLang="en-US" sz="1200" b="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現住吉区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第八区</a:t>
                      </a:r>
                      <a:endParaRPr kumimoji="1" lang="ja-JP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現平野区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" name="グループ化 1"/>
          <p:cNvGrpSpPr/>
          <p:nvPr/>
        </p:nvGrpSpPr>
        <p:grpSpPr>
          <a:xfrm>
            <a:off x="1137819" y="1068112"/>
            <a:ext cx="4650515" cy="5308339"/>
            <a:chOff x="1293353" y="1302155"/>
            <a:chExt cx="3916262" cy="4470224"/>
          </a:xfrm>
        </p:grpSpPr>
        <p:grpSp>
          <p:nvGrpSpPr>
            <p:cNvPr id="238" name="グループ化 144"/>
            <p:cNvGrpSpPr/>
            <p:nvPr/>
          </p:nvGrpSpPr>
          <p:grpSpPr>
            <a:xfrm>
              <a:off x="1332158" y="1302155"/>
              <a:ext cx="3877457" cy="4081355"/>
              <a:chOff x="117586" y="2698067"/>
              <a:chExt cx="3877457" cy="4081355"/>
            </a:xfrm>
          </p:grpSpPr>
          <p:grpSp>
            <p:nvGrpSpPr>
              <p:cNvPr id="239" name="Group 9"/>
              <p:cNvGrpSpPr>
                <a:grpSpLocks/>
              </p:cNvGrpSpPr>
              <p:nvPr/>
            </p:nvGrpSpPr>
            <p:grpSpPr bwMode="auto">
              <a:xfrm>
                <a:off x="117586" y="2698067"/>
                <a:ext cx="3877457" cy="4081355"/>
                <a:chOff x="1" y="110"/>
                <a:chExt cx="6840" cy="6368"/>
              </a:xfrm>
            </p:grpSpPr>
            <p:grpSp>
              <p:nvGrpSpPr>
                <p:cNvPr id="248" name="Group 34"/>
                <p:cNvGrpSpPr>
                  <a:grpSpLocks/>
                </p:cNvGrpSpPr>
                <p:nvPr/>
              </p:nvGrpSpPr>
              <p:grpSpPr bwMode="auto">
                <a:xfrm>
                  <a:off x="1" y="110"/>
                  <a:ext cx="6840" cy="6368"/>
                  <a:chOff x="0" y="140"/>
                  <a:chExt cx="7786" cy="7931"/>
                </a:xfrm>
              </p:grpSpPr>
              <p:sp>
                <p:nvSpPr>
                  <p:cNvPr id="273" name="Freeform 58"/>
                  <p:cNvSpPr>
                    <a:spLocks/>
                  </p:cNvSpPr>
                  <p:nvPr/>
                </p:nvSpPr>
                <p:spPr bwMode="auto">
                  <a:xfrm>
                    <a:off x="3984" y="5319"/>
                    <a:ext cx="1234" cy="1419"/>
                  </a:xfrm>
                  <a:custGeom>
                    <a:avLst/>
                    <a:gdLst>
                      <a:gd name="T0" fmla="*/ 1191 w 1234"/>
                      <a:gd name="T1" fmla="*/ 270 h 1419"/>
                      <a:gd name="T2" fmla="*/ 1135 w 1234"/>
                      <a:gd name="T3" fmla="*/ 397 h 1419"/>
                      <a:gd name="T4" fmla="*/ 1035 w 1234"/>
                      <a:gd name="T5" fmla="*/ 525 h 1419"/>
                      <a:gd name="T6" fmla="*/ 1021 w 1234"/>
                      <a:gd name="T7" fmla="*/ 695 h 1419"/>
                      <a:gd name="T8" fmla="*/ 1007 w 1234"/>
                      <a:gd name="T9" fmla="*/ 766 h 1419"/>
                      <a:gd name="T10" fmla="*/ 993 w 1234"/>
                      <a:gd name="T11" fmla="*/ 809 h 1419"/>
                      <a:gd name="T12" fmla="*/ 950 w 1234"/>
                      <a:gd name="T13" fmla="*/ 936 h 1419"/>
                      <a:gd name="T14" fmla="*/ 879 w 1234"/>
                      <a:gd name="T15" fmla="*/ 1107 h 1419"/>
                      <a:gd name="T16" fmla="*/ 837 w 1234"/>
                      <a:gd name="T17" fmla="*/ 1220 h 1419"/>
                      <a:gd name="T18" fmla="*/ 794 w 1234"/>
                      <a:gd name="T19" fmla="*/ 1334 h 1419"/>
                      <a:gd name="T20" fmla="*/ 752 w 1234"/>
                      <a:gd name="T21" fmla="*/ 1390 h 1419"/>
                      <a:gd name="T22" fmla="*/ 738 w 1234"/>
                      <a:gd name="T23" fmla="*/ 1419 h 1419"/>
                      <a:gd name="T24" fmla="*/ 539 w 1234"/>
                      <a:gd name="T25" fmla="*/ 1404 h 1419"/>
                      <a:gd name="T26" fmla="*/ 468 w 1234"/>
                      <a:gd name="T27" fmla="*/ 1390 h 1419"/>
                      <a:gd name="T28" fmla="*/ 454 w 1234"/>
                      <a:gd name="T29" fmla="*/ 1334 h 1419"/>
                      <a:gd name="T30" fmla="*/ 468 w 1234"/>
                      <a:gd name="T31" fmla="*/ 1305 h 1419"/>
                      <a:gd name="T32" fmla="*/ 468 w 1234"/>
                      <a:gd name="T33" fmla="*/ 1277 h 1419"/>
                      <a:gd name="T34" fmla="*/ 468 w 1234"/>
                      <a:gd name="T35" fmla="*/ 1206 h 1419"/>
                      <a:gd name="T36" fmla="*/ 426 w 1234"/>
                      <a:gd name="T37" fmla="*/ 1149 h 1419"/>
                      <a:gd name="T38" fmla="*/ 355 w 1234"/>
                      <a:gd name="T39" fmla="*/ 1121 h 1419"/>
                      <a:gd name="T40" fmla="*/ 170 w 1234"/>
                      <a:gd name="T41" fmla="*/ 1050 h 1419"/>
                      <a:gd name="T42" fmla="*/ 114 w 1234"/>
                      <a:gd name="T43" fmla="*/ 1050 h 1419"/>
                      <a:gd name="T44" fmla="*/ 29 w 1234"/>
                      <a:gd name="T45" fmla="*/ 1092 h 1419"/>
                      <a:gd name="T46" fmla="*/ 0 w 1234"/>
                      <a:gd name="T47" fmla="*/ 1092 h 1419"/>
                      <a:gd name="T48" fmla="*/ 14 w 1234"/>
                      <a:gd name="T49" fmla="*/ 1064 h 1419"/>
                      <a:gd name="T50" fmla="*/ 14 w 1234"/>
                      <a:gd name="T51" fmla="*/ 1050 h 1419"/>
                      <a:gd name="T52" fmla="*/ 29 w 1234"/>
                      <a:gd name="T53" fmla="*/ 1021 h 1419"/>
                      <a:gd name="T54" fmla="*/ 43 w 1234"/>
                      <a:gd name="T55" fmla="*/ 965 h 1419"/>
                      <a:gd name="T56" fmla="*/ 57 w 1234"/>
                      <a:gd name="T57" fmla="*/ 951 h 1419"/>
                      <a:gd name="T58" fmla="*/ 71 w 1234"/>
                      <a:gd name="T59" fmla="*/ 922 h 1419"/>
                      <a:gd name="T60" fmla="*/ 114 w 1234"/>
                      <a:gd name="T61" fmla="*/ 865 h 1419"/>
                      <a:gd name="T62" fmla="*/ 128 w 1234"/>
                      <a:gd name="T63" fmla="*/ 823 h 1419"/>
                      <a:gd name="T64" fmla="*/ 142 w 1234"/>
                      <a:gd name="T65" fmla="*/ 809 h 1419"/>
                      <a:gd name="T66" fmla="*/ 170 w 1234"/>
                      <a:gd name="T67" fmla="*/ 780 h 1419"/>
                      <a:gd name="T68" fmla="*/ 185 w 1234"/>
                      <a:gd name="T69" fmla="*/ 738 h 1419"/>
                      <a:gd name="T70" fmla="*/ 185 w 1234"/>
                      <a:gd name="T71" fmla="*/ 724 h 1419"/>
                      <a:gd name="T72" fmla="*/ 199 w 1234"/>
                      <a:gd name="T73" fmla="*/ 695 h 1419"/>
                      <a:gd name="T74" fmla="*/ 213 w 1234"/>
                      <a:gd name="T75" fmla="*/ 681 h 1419"/>
                      <a:gd name="T76" fmla="*/ 227 w 1234"/>
                      <a:gd name="T77" fmla="*/ 639 h 1419"/>
                      <a:gd name="T78" fmla="*/ 241 w 1234"/>
                      <a:gd name="T79" fmla="*/ 610 h 1419"/>
                      <a:gd name="T80" fmla="*/ 255 w 1234"/>
                      <a:gd name="T81" fmla="*/ 553 h 1419"/>
                      <a:gd name="T82" fmla="*/ 270 w 1234"/>
                      <a:gd name="T83" fmla="*/ 525 h 1419"/>
                      <a:gd name="T84" fmla="*/ 298 w 1234"/>
                      <a:gd name="T85" fmla="*/ 482 h 1419"/>
                      <a:gd name="T86" fmla="*/ 312 w 1234"/>
                      <a:gd name="T87" fmla="*/ 454 h 1419"/>
                      <a:gd name="T88" fmla="*/ 355 w 1234"/>
                      <a:gd name="T89" fmla="*/ 383 h 1419"/>
                      <a:gd name="T90" fmla="*/ 397 w 1234"/>
                      <a:gd name="T91" fmla="*/ 270 h 1419"/>
                      <a:gd name="T92" fmla="*/ 411 w 1234"/>
                      <a:gd name="T93" fmla="*/ 227 h 1419"/>
                      <a:gd name="T94" fmla="*/ 426 w 1234"/>
                      <a:gd name="T95" fmla="*/ 185 h 1419"/>
                      <a:gd name="T96" fmla="*/ 440 w 1234"/>
                      <a:gd name="T97" fmla="*/ 142 h 1419"/>
                      <a:gd name="T98" fmla="*/ 454 w 1234"/>
                      <a:gd name="T99" fmla="*/ 114 h 1419"/>
                      <a:gd name="T100" fmla="*/ 468 w 1234"/>
                      <a:gd name="T101" fmla="*/ 71 h 1419"/>
                      <a:gd name="T102" fmla="*/ 482 w 1234"/>
                      <a:gd name="T103" fmla="*/ 14 h 1419"/>
                      <a:gd name="T104" fmla="*/ 497 w 1234"/>
                      <a:gd name="T105" fmla="*/ 14 h 1419"/>
                      <a:gd name="T106" fmla="*/ 525 w 1234"/>
                      <a:gd name="T107" fmla="*/ 29 h 1419"/>
                      <a:gd name="T108" fmla="*/ 610 w 1234"/>
                      <a:gd name="T109" fmla="*/ 57 h 1419"/>
                      <a:gd name="T110" fmla="*/ 794 w 1234"/>
                      <a:gd name="T111" fmla="*/ 114 h 1419"/>
                      <a:gd name="T112" fmla="*/ 837 w 1234"/>
                      <a:gd name="T113" fmla="*/ 114 h 1419"/>
                      <a:gd name="T114" fmla="*/ 879 w 1234"/>
                      <a:gd name="T115" fmla="*/ 114 h 1419"/>
                      <a:gd name="T116" fmla="*/ 922 w 1234"/>
                      <a:gd name="T117" fmla="*/ 99 h 1419"/>
                      <a:gd name="T118" fmla="*/ 965 w 1234"/>
                      <a:gd name="T119" fmla="*/ 85 h 1419"/>
                      <a:gd name="T120" fmla="*/ 993 w 1234"/>
                      <a:gd name="T121" fmla="*/ 71 h 1419"/>
                      <a:gd name="T122" fmla="*/ 1021 w 1234"/>
                      <a:gd name="T123" fmla="*/ 29 h 1419"/>
                      <a:gd name="T124" fmla="*/ 1078 w 1234"/>
                      <a:gd name="T125" fmla="*/ 43 h 1419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234"/>
                      <a:gd name="T190" fmla="*/ 0 h 1419"/>
                      <a:gd name="T191" fmla="*/ 1234 w 1234"/>
                      <a:gd name="T192" fmla="*/ 1419 h 1419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234" h="1419">
                        <a:moveTo>
                          <a:pt x="1149" y="99"/>
                        </a:moveTo>
                        <a:lnTo>
                          <a:pt x="1163" y="114"/>
                        </a:lnTo>
                        <a:lnTo>
                          <a:pt x="1163" y="128"/>
                        </a:lnTo>
                        <a:lnTo>
                          <a:pt x="1191" y="142"/>
                        </a:lnTo>
                        <a:lnTo>
                          <a:pt x="1206" y="156"/>
                        </a:lnTo>
                        <a:lnTo>
                          <a:pt x="1234" y="170"/>
                        </a:lnTo>
                        <a:lnTo>
                          <a:pt x="1220" y="199"/>
                        </a:lnTo>
                        <a:lnTo>
                          <a:pt x="1206" y="227"/>
                        </a:lnTo>
                        <a:lnTo>
                          <a:pt x="1191" y="270"/>
                        </a:lnTo>
                        <a:lnTo>
                          <a:pt x="1191" y="284"/>
                        </a:lnTo>
                        <a:lnTo>
                          <a:pt x="1177" y="284"/>
                        </a:lnTo>
                        <a:lnTo>
                          <a:pt x="1177" y="298"/>
                        </a:lnTo>
                        <a:lnTo>
                          <a:pt x="1163" y="312"/>
                        </a:lnTo>
                        <a:lnTo>
                          <a:pt x="1163" y="326"/>
                        </a:lnTo>
                        <a:lnTo>
                          <a:pt x="1135" y="397"/>
                        </a:lnTo>
                        <a:lnTo>
                          <a:pt x="1135" y="412"/>
                        </a:lnTo>
                        <a:lnTo>
                          <a:pt x="1135" y="426"/>
                        </a:lnTo>
                        <a:lnTo>
                          <a:pt x="1121" y="440"/>
                        </a:lnTo>
                        <a:lnTo>
                          <a:pt x="1106" y="482"/>
                        </a:lnTo>
                        <a:lnTo>
                          <a:pt x="1035" y="468"/>
                        </a:lnTo>
                        <a:lnTo>
                          <a:pt x="1035" y="511"/>
                        </a:lnTo>
                        <a:lnTo>
                          <a:pt x="1035" y="525"/>
                        </a:lnTo>
                        <a:lnTo>
                          <a:pt x="1035" y="553"/>
                        </a:lnTo>
                        <a:lnTo>
                          <a:pt x="1021" y="596"/>
                        </a:lnTo>
                        <a:lnTo>
                          <a:pt x="1021" y="624"/>
                        </a:lnTo>
                        <a:lnTo>
                          <a:pt x="1021" y="667"/>
                        </a:lnTo>
                        <a:lnTo>
                          <a:pt x="1021" y="681"/>
                        </a:lnTo>
                        <a:lnTo>
                          <a:pt x="1021" y="695"/>
                        </a:lnTo>
                        <a:lnTo>
                          <a:pt x="1021" y="709"/>
                        </a:lnTo>
                        <a:lnTo>
                          <a:pt x="1021" y="724"/>
                        </a:lnTo>
                        <a:lnTo>
                          <a:pt x="1021" y="738"/>
                        </a:lnTo>
                        <a:lnTo>
                          <a:pt x="1007" y="766"/>
                        </a:lnTo>
                        <a:lnTo>
                          <a:pt x="1007" y="780"/>
                        </a:lnTo>
                        <a:lnTo>
                          <a:pt x="993" y="809"/>
                        </a:lnTo>
                        <a:lnTo>
                          <a:pt x="993" y="823"/>
                        </a:lnTo>
                        <a:lnTo>
                          <a:pt x="979" y="837"/>
                        </a:lnTo>
                        <a:lnTo>
                          <a:pt x="979" y="865"/>
                        </a:lnTo>
                        <a:lnTo>
                          <a:pt x="965" y="880"/>
                        </a:lnTo>
                        <a:lnTo>
                          <a:pt x="965" y="908"/>
                        </a:lnTo>
                        <a:lnTo>
                          <a:pt x="950" y="936"/>
                        </a:lnTo>
                        <a:lnTo>
                          <a:pt x="950" y="951"/>
                        </a:lnTo>
                        <a:lnTo>
                          <a:pt x="936" y="979"/>
                        </a:lnTo>
                        <a:lnTo>
                          <a:pt x="908" y="1021"/>
                        </a:lnTo>
                        <a:lnTo>
                          <a:pt x="908" y="1050"/>
                        </a:lnTo>
                        <a:lnTo>
                          <a:pt x="894" y="1064"/>
                        </a:lnTo>
                        <a:lnTo>
                          <a:pt x="894" y="1092"/>
                        </a:lnTo>
                        <a:lnTo>
                          <a:pt x="879" y="1107"/>
                        </a:lnTo>
                        <a:lnTo>
                          <a:pt x="879" y="1121"/>
                        </a:lnTo>
                        <a:lnTo>
                          <a:pt x="865" y="1135"/>
                        </a:lnTo>
                        <a:lnTo>
                          <a:pt x="865" y="1149"/>
                        </a:lnTo>
                        <a:lnTo>
                          <a:pt x="851" y="1178"/>
                        </a:lnTo>
                        <a:lnTo>
                          <a:pt x="851" y="1192"/>
                        </a:lnTo>
                        <a:lnTo>
                          <a:pt x="837" y="1206"/>
                        </a:lnTo>
                        <a:lnTo>
                          <a:pt x="837" y="1220"/>
                        </a:lnTo>
                        <a:lnTo>
                          <a:pt x="823" y="1234"/>
                        </a:lnTo>
                        <a:lnTo>
                          <a:pt x="823" y="1263"/>
                        </a:lnTo>
                        <a:lnTo>
                          <a:pt x="809" y="1291"/>
                        </a:lnTo>
                        <a:lnTo>
                          <a:pt x="794" y="1291"/>
                        </a:lnTo>
                        <a:lnTo>
                          <a:pt x="794" y="1305"/>
                        </a:lnTo>
                        <a:lnTo>
                          <a:pt x="794" y="1334"/>
                        </a:lnTo>
                        <a:lnTo>
                          <a:pt x="780" y="1334"/>
                        </a:lnTo>
                        <a:lnTo>
                          <a:pt x="780" y="1348"/>
                        </a:lnTo>
                        <a:lnTo>
                          <a:pt x="766" y="1362"/>
                        </a:lnTo>
                        <a:lnTo>
                          <a:pt x="766" y="1376"/>
                        </a:lnTo>
                        <a:lnTo>
                          <a:pt x="752" y="1390"/>
                        </a:lnTo>
                        <a:lnTo>
                          <a:pt x="752" y="1404"/>
                        </a:lnTo>
                        <a:lnTo>
                          <a:pt x="752" y="1419"/>
                        </a:lnTo>
                        <a:lnTo>
                          <a:pt x="738" y="1419"/>
                        </a:lnTo>
                        <a:lnTo>
                          <a:pt x="695" y="1419"/>
                        </a:lnTo>
                        <a:lnTo>
                          <a:pt x="681" y="1419"/>
                        </a:lnTo>
                        <a:lnTo>
                          <a:pt x="638" y="1404"/>
                        </a:lnTo>
                        <a:lnTo>
                          <a:pt x="610" y="1404"/>
                        </a:lnTo>
                        <a:lnTo>
                          <a:pt x="596" y="1404"/>
                        </a:lnTo>
                        <a:lnTo>
                          <a:pt x="567" y="1404"/>
                        </a:lnTo>
                        <a:lnTo>
                          <a:pt x="539" y="1404"/>
                        </a:lnTo>
                        <a:lnTo>
                          <a:pt x="525" y="1390"/>
                        </a:lnTo>
                        <a:lnTo>
                          <a:pt x="511" y="1390"/>
                        </a:lnTo>
                        <a:lnTo>
                          <a:pt x="497" y="1390"/>
                        </a:lnTo>
                        <a:lnTo>
                          <a:pt x="468" y="1390"/>
                        </a:lnTo>
                        <a:lnTo>
                          <a:pt x="468" y="1376"/>
                        </a:lnTo>
                        <a:lnTo>
                          <a:pt x="468" y="1362"/>
                        </a:lnTo>
                        <a:lnTo>
                          <a:pt x="468" y="1348"/>
                        </a:lnTo>
                        <a:lnTo>
                          <a:pt x="454" y="1334"/>
                        </a:lnTo>
                        <a:lnTo>
                          <a:pt x="468" y="1319"/>
                        </a:lnTo>
                        <a:lnTo>
                          <a:pt x="468" y="1305"/>
                        </a:lnTo>
                        <a:lnTo>
                          <a:pt x="468" y="1291"/>
                        </a:lnTo>
                        <a:lnTo>
                          <a:pt x="468" y="1277"/>
                        </a:lnTo>
                        <a:lnTo>
                          <a:pt x="468" y="1263"/>
                        </a:lnTo>
                        <a:lnTo>
                          <a:pt x="468" y="1248"/>
                        </a:lnTo>
                        <a:lnTo>
                          <a:pt x="468" y="1234"/>
                        </a:lnTo>
                        <a:lnTo>
                          <a:pt x="468" y="1206"/>
                        </a:lnTo>
                        <a:lnTo>
                          <a:pt x="482" y="1192"/>
                        </a:lnTo>
                        <a:lnTo>
                          <a:pt x="482" y="1178"/>
                        </a:lnTo>
                        <a:lnTo>
                          <a:pt x="482" y="1149"/>
                        </a:lnTo>
                        <a:lnTo>
                          <a:pt x="454" y="1149"/>
                        </a:lnTo>
                        <a:lnTo>
                          <a:pt x="440" y="1149"/>
                        </a:lnTo>
                        <a:lnTo>
                          <a:pt x="426" y="1149"/>
                        </a:lnTo>
                        <a:lnTo>
                          <a:pt x="411" y="1149"/>
                        </a:lnTo>
                        <a:lnTo>
                          <a:pt x="383" y="1135"/>
                        </a:lnTo>
                        <a:lnTo>
                          <a:pt x="355" y="1121"/>
                        </a:lnTo>
                        <a:lnTo>
                          <a:pt x="326" y="1107"/>
                        </a:lnTo>
                        <a:lnTo>
                          <a:pt x="298" y="1107"/>
                        </a:lnTo>
                        <a:lnTo>
                          <a:pt x="284" y="1092"/>
                        </a:lnTo>
                        <a:lnTo>
                          <a:pt x="270" y="1092"/>
                        </a:lnTo>
                        <a:lnTo>
                          <a:pt x="241" y="1078"/>
                        </a:lnTo>
                        <a:lnTo>
                          <a:pt x="213" y="1064"/>
                        </a:lnTo>
                        <a:lnTo>
                          <a:pt x="170" y="1050"/>
                        </a:lnTo>
                        <a:lnTo>
                          <a:pt x="156" y="1050"/>
                        </a:lnTo>
                        <a:lnTo>
                          <a:pt x="142" y="1050"/>
                        </a:lnTo>
                        <a:lnTo>
                          <a:pt x="128" y="1050"/>
                        </a:lnTo>
                        <a:lnTo>
                          <a:pt x="114" y="1050"/>
                        </a:lnTo>
                        <a:lnTo>
                          <a:pt x="99" y="1050"/>
                        </a:lnTo>
                        <a:lnTo>
                          <a:pt x="99" y="1036"/>
                        </a:lnTo>
                        <a:lnTo>
                          <a:pt x="71" y="1064"/>
                        </a:lnTo>
                        <a:lnTo>
                          <a:pt x="29" y="1092"/>
                        </a:lnTo>
                        <a:lnTo>
                          <a:pt x="29" y="1107"/>
                        </a:lnTo>
                        <a:lnTo>
                          <a:pt x="14" y="1107"/>
                        </a:lnTo>
                        <a:lnTo>
                          <a:pt x="0" y="1092"/>
                        </a:lnTo>
                        <a:lnTo>
                          <a:pt x="14" y="1092"/>
                        </a:lnTo>
                        <a:lnTo>
                          <a:pt x="14" y="1078"/>
                        </a:lnTo>
                        <a:lnTo>
                          <a:pt x="14" y="1064"/>
                        </a:lnTo>
                        <a:lnTo>
                          <a:pt x="14" y="1050"/>
                        </a:lnTo>
                        <a:lnTo>
                          <a:pt x="14" y="1036"/>
                        </a:lnTo>
                        <a:lnTo>
                          <a:pt x="29" y="1036"/>
                        </a:lnTo>
                        <a:lnTo>
                          <a:pt x="29" y="1021"/>
                        </a:lnTo>
                        <a:lnTo>
                          <a:pt x="29" y="1007"/>
                        </a:lnTo>
                        <a:lnTo>
                          <a:pt x="29" y="993"/>
                        </a:lnTo>
                        <a:lnTo>
                          <a:pt x="29" y="979"/>
                        </a:lnTo>
                        <a:lnTo>
                          <a:pt x="43" y="965"/>
                        </a:lnTo>
                        <a:lnTo>
                          <a:pt x="57" y="965"/>
                        </a:lnTo>
                        <a:lnTo>
                          <a:pt x="57" y="951"/>
                        </a:lnTo>
                        <a:lnTo>
                          <a:pt x="57" y="936"/>
                        </a:lnTo>
                        <a:lnTo>
                          <a:pt x="71" y="936"/>
                        </a:lnTo>
                        <a:lnTo>
                          <a:pt x="71" y="922"/>
                        </a:lnTo>
                        <a:lnTo>
                          <a:pt x="85" y="908"/>
                        </a:lnTo>
                        <a:lnTo>
                          <a:pt x="99" y="880"/>
                        </a:lnTo>
                        <a:lnTo>
                          <a:pt x="99" y="865"/>
                        </a:lnTo>
                        <a:lnTo>
                          <a:pt x="114" y="865"/>
                        </a:lnTo>
                        <a:lnTo>
                          <a:pt x="114" y="851"/>
                        </a:lnTo>
                        <a:lnTo>
                          <a:pt x="128" y="837"/>
                        </a:lnTo>
                        <a:lnTo>
                          <a:pt x="128" y="823"/>
                        </a:lnTo>
                        <a:lnTo>
                          <a:pt x="142" y="823"/>
                        </a:lnTo>
                        <a:lnTo>
                          <a:pt x="142" y="809"/>
                        </a:lnTo>
                        <a:lnTo>
                          <a:pt x="142" y="795"/>
                        </a:lnTo>
                        <a:lnTo>
                          <a:pt x="156" y="795"/>
                        </a:lnTo>
                        <a:lnTo>
                          <a:pt x="170" y="795"/>
                        </a:lnTo>
                        <a:lnTo>
                          <a:pt x="170" y="780"/>
                        </a:lnTo>
                        <a:lnTo>
                          <a:pt x="170" y="766"/>
                        </a:lnTo>
                        <a:lnTo>
                          <a:pt x="185" y="766"/>
                        </a:lnTo>
                        <a:lnTo>
                          <a:pt x="185" y="752"/>
                        </a:lnTo>
                        <a:lnTo>
                          <a:pt x="170" y="752"/>
                        </a:lnTo>
                        <a:lnTo>
                          <a:pt x="185" y="752"/>
                        </a:lnTo>
                        <a:lnTo>
                          <a:pt x="185" y="738"/>
                        </a:lnTo>
                        <a:lnTo>
                          <a:pt x="185" y="724"/>
                        </a:lnTo>
                        <a:lnTo>
                          <a:pt x="199" y="709"/>
                        </a:lnTo>
                        <a:lnTo>
                          <a:pt x="199" y="695"/>
                        </a:lnTo>
                        <a:lnTo>
                          <a:pt x="213" y="695"/>
                        </a:lnTo>
                        <a:lnTo>
                          <a:pt x="213" y="681"/>
                        </a:lnTo>
                        <a:lnTo>
                          <a:pt x="213" y="667"/>
                        </a:lnTo>
                        <a:lnTo>
                          <a:pt x="213" y="653"/>
                        </a:lnTo>
                        <a:lnTo>
                          <a:pt x="227" y="653"/>
                        </a:lnTo>
                        <a:lnTo>
                          <a:pt x="227" y="639"/>
                        </a:lnTo>
                        <a:lnTo>
                          <a:pt x="227" y="624"/>
                        </a:lnTo>
                        <a:lnTo>
                          <a:pt x="227" y="610"/>
                        </a:lnTo>
                        <a:lnTo>
                          <a:pt x="241" y="610"/>
                        </a:lnTo>
                        <a:lnTo>
                          <a:pt x="241" y="596"/>
                        </a:lnTo>
                        <a:lnTo>
                          <a:pt x="255" y="596"/>
                        </a:lnTo>
                        <a:lnTo>
                          <a:pt x="255" y="582"/>
                        </a:lnTo>
                        <a:lnTo>
                          <a:pt x="255" y="568"/>
                        </a:lnTo>
                        <a:lnTo>
                          <a:pt x="255" y="553"/>
                        </a:lnTo>
                        <a:lnTo>
                          <a:pt x="270" y="539"/>
                        </a:lnTo>
                        <a:lnTo>
                          <a:pt x="270" y="525"/>
                        </a:lnTo>
                        <a:lnTo>
                          <a:pt x="284" y="525"/>
                        </a:lnTo>
                        <a:lnTo>
                          <a:pt x="270" y="525"/>
                        </a:lnTo>
                        <a:lnTo>
                          <a:pt x="284" y="525"/>
                        </a:lnTo>
                        <a:lnTo>
                          <a:pt x="284" y="511"/>
                        </a:lnTo>
                        <a:lnTo>
                          <a:pt x="284" y="497"/>
                        </a:lnTo>
                        <a:lnTo>
                          <a:pt x="298" y="482"/>
                        </a:lnTo>
                        <a:lnTo>
                          <a:pt x="298" y="468"/>
                        </a:lnTo>
                        <a:lnTo>
                          <a:pt x="298" y="454"/>
                        </a:lnTo>
                        <a:lnTo>
                          <a:pt x="312" y="454"/>
                        </a:lnTo>
                        <a:lnTo>
                          <a:pt x="326" y="440"/>
                        </a:lnTo>
                        <a:lnTo>
                          <a:pt x="326" y="426"/>
                        </a:lnTo>
                        <a:lnTo>
                          <a:pt x="355" y="383"/>
                        </a:lnTo>
                        <a:lnTo>
                          <a:pt x="355" y="369"/>
                        </a:lnTo>
                        <a:lnTo>
                          <a:pt x="369" y="341"/>
                        </a:lnTo>
                        <a:lnTo>
                          <a:pt x="383" y="312"/>
                        </a:lnTo>
                        <a:lnTo>
                          <a:pt x="397" y="284"/>
                        </a:lnTo>
                        <a:lnTo>
                          <a:pt x="397" y="270"/>
                        </a:lnTo>
                        <a:lnTo>
                          <a:pt x="397" y="256"/>
                        </a:lnTo>
                        <a:lnTo>
                          <a:pt x="397" y="241"/>
                        </a:lnTo>
                        <a:lnTo>
                          <a:pt x="411" y="241"/>
                        </a:lnTo>
                        <a:lnTo>
                          <a:pt x="411" y="227"/>
                        </a:lnTo>
                        <a:lnTo>
                          <a:pt x="426" y="213"/>
                        </a:lnTo>
                        <a:lnTo>
                          <a:pt x="426" y="199"/>
                        </a:lnTo>
                        <a:lnTo>
                          <a:pt x="426" y="185"/>
                        </a:lnTo>
                        <a:lnTo>
                          <a:pt x="440" y="170"/>
                        </a:lnTo>
                        <a:lnTo>
                          <a:pt x="426" y="170"/>
                        </a:lnTo>
                        <a:lnTo>
                          <a:pt x="440" y="170"/>
                        </a:lnTo>
                        <a:lnTo>
                          <a:pt x="440" y="156"/>
                        </a:lnTo>
                        <a:lnTo>
                          <a:pt x="440" y="142"/>
                        </a:lnTo>
                        <a:lnTo>
                          <a:pt x="440" y="128"/>
                        </a:lnTo>
                        <a:lnTo>
                          <a:pt x="454" y="114"/>
                        </a:lnTo>
                        <a:lnTo>
                          <a:pt x="454" y="99"/>
                        </a:lnTo>
                        <a:lnTo>
                          <a:pt x="468" y="99"/>
                        </a:lnTo>
                        <a:lnTo>
                          <a:pt x="468" y="85"/>
                        </a:lnTo>
                        <a:lnTo>
                          <a:pt x="468" y="71"/>
                        </a:lnTo>
                        <a:lnTo>
                          <a:pt x="468" y="57"/>
                        </a:lnTo>
                        <a:lnTo>
                          <a:pt x="482" y="57"/>
                        </a:lnTo>
                        <a:lnTo>
                          <a:pt x="482" y="43"/>
                        </a:lnTo>
                        <a:lnTo>
                          <a:pt x="482" y="29"/>
                        </a:lnTo>
                        <a:lnTo>
                          <a:pt x="468" y="29"/>
                        </a:lnTo>
                        <a:lnTo>
                          <a:pt x="482" y="14"/>
                        </a:lnTo>
                        <a:lnTo>
                          <a:pt x="497" y="14"/>
                        </a:lnTo>
                        <a:lnTo>
                          <a:pt x="511" y="14"/>
                        </a:lnTo>
                        <a:lnTo>
                          <a:pt x="525" y="14"/>
                        </a:lnTo>
                        <a:lnTo>
                          <a:pt x="525" y="29"/>
                        </a:lnTo>
                        <a:lnTo>
                          <a:pt x="539" y="29"/>
                        </a:lnTo>
                        <a:lnTo>
                          <a:pt x="553" y="29"/>
                        </a:lnTo>
                        <a:lnTo>
                          <a:pt x="567" y="29"/>
                        </a:lnTo>
                        <a:lnTo>
                          <a:pt x="582" y="43"/>
                        </a:lnTo>
                        <a:lnTo>
                          <a:pt x="596" y="43"/>
                        </a:lnTo>
                        <a:lnTo>
                          <a:pt x="610" y="57"/>
                        </a:lnTo>
                        <a:lnTo>
                          <a:pt x="624" y="57"/>
                        </a:lnTo>
                        <a:lnTo>
                          <a:pt x="638" y="57"/>
                        </a:lnTo>
                        <a:lnTo>
                          <a:pt x="653" y="71"/>
                        </a:lnTo>
                        <a:lnTo>
                          <a:pt x="667" y="71"/>
                        </a:lnTo>
                        <a:lnTo>
                          <a:pt x="738" y="99"/>
                        </a:lnTo>
                        <a:lnTo>
                          <a:pt x="794" y="114"/>
                        </a:lnTo>
                        <a:lnTo>
                          <a:pt x="809" y="114"/>
                        </a:lnTo>
                        <a:lnTo>
                          <a:pt x="823" y="114"/>
                        </a:lnTo>
                        <a:lnTo>
                          <a:pt x="837" y="114"/>
                        </a:lnTo>
                        <a:lnTo>
                          <a:pt x="851" y="114"/>
                        </a:lnTo>
                        <a:lnTo>
                          <a:pt x="865" y="114"/>
                        </a:lnTo>
                        <a:lnTo>
                          <a:pt x="879" y="114"/>
                        </a:lnTo>
                        <a:lnTo>
                          <a:pt x="894" y="114"/>
                        </a:lnTo>
                        <a:lnTo>
                          <a:pt x="908" y="114"/>
                        </a:lnTo>
                        <a:lnTo>
                          <a:pt x="922" y="114"/>
                        </a:lnTo>
                        <a:lnTo>
                          <a:pt x="922" y="99"/>
                        </a:lnTo>
                        <a:lnTo>
                          <a:pt x="936" y="99"/>
                        </a:lnTo>
                        <a:lnTo>
                          <a:pt x="950" y="99"/>
                        </a:lnTo>
                        <a:lnTo>
                          <a:pt x="950" y="85"/>
                        </a:lnTo>
                        <a:lnTo>
                          <a:pt x="965" y="85"/>
                        </a:lnTo>
                        <a:lnTo>
                          <a:pt x="979" y="71"/>
                        </a:lnTo>
                        <a:lnTo>
                          <a:pt x="993" y="71"/>
                        </a:lnTo>
                        <a:lnTo>
                          <a:pt x="993" y="57"/>
                        </a:lnTo>
                        <a:lnTo>
                          <a:pt x="1007" y="57"/>
                        </a:lnTo>
                        <a:lnTo>
                          <a:pt x="1007" y="43"/>
                        </a:lnTo>
                        <a:lnTo>
                          <a:pt x="1021" y="29"/>
                        </a:lnTo>
                        <a:lnTo>
                          <a:pt x="1021" y="14"/>
                        </a:lnTo>
                        <a:lnTo>
                          <a:pt x="1035" y="14"/>
                        </a:lnTo>
                        <a:lnTo>
                          <a:pt x="1035" y="0"/>
                        </a:lnTo>
                        <a:lnTo>
                          <a:pt x="1050" y="0"/>
                        </a:lnTo>
                        <a:lnTo>
                          <a:pt x="1064" y="14"/>
                        </a:lnTo>
                        <a:lnTo>
                          <a:pt x="1078" y="43"/>
                        </a:lnTo>
                        <a:lnTo>
                          <a:pt x="1092" y="43"/>
                        </a:lnTo>
                        <a:lnTo>
                          <a:pt x="1092" y="57"/>
                        </a:lnTo>
                        <a:lnTo>
                          <a:pt x="1121" y="71"/>
                        </a:lnTo>
                        <a:lnTo>
                          <a:pt x="1135" y="85"/>
                        </a:lnTo>
                        <a:lnTo>
                          <a:pt x="1149" y="99"/>
                        </a:lnTo>
                        <a:close/>
                      </a:path>
                    </a:pathLst>
                  </a:custGeom>
                  <a:pattFill prst="wdUpDiag">
                    <a:fgClr>
                      <a:schemeClr val="accent5">
                        <a:lumMod val="40000"/>
                        <a:lumOff val="60000"/>
                      </a:schemeClr>
                    </a:fgClr>
                    <a:bgClr>
                      <a:schemeClr val="bg1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74" name="Freeform 57"/>
                  <p:cNvSpPr>
                    <a:spLocks/>
                  </p:cNvSpPr>
                  <p:nvPr/>
                </p:nvSpPr>
                <p:spPr bwMode="auto">
                  <a:xfrm>
                    <a:off x="5106" y="1133"/>
                    <a:ext cx="1531" cy="1546"/>
                  </a:xfrm>
                  <a:custGeom>
                    <a:avLst/>
                    <a:gdLst>
                      <a:gd name="T0" fmla="*/ 1276 w 1531"/>
                      <a:gd name="T1" fmla="*/ 241 h 1546"/>
                      <a:gd name="T2" fmla="*/ 1290 w 1531"/>
                      <a:gd name="T3" fmla="*/ 284 h 1546"/>
                      <a:gd name="T4" fmla="*/ 1290 w 1531"/>
                      <a:gd name="T5" fmla="*/ 326 h 1546"/>
                      <a:gd name="T6" fmla="*/ 1290 w 1531"/>
                      <a:gd name="T7" fmla="*/ 355 h 1546"/>
                      <a:gd name="T8" fmla="*/ 1262 w 1531"/>
                      <a:gd name="T9" fmla="*/ 411 h 1546"/>
                      <a:gd name="T10" fmla="*/ 1191 w 1531"/>
                      <a:gd name="T11" fmla="*/ 468 h 1546"/>
                      <a:gd name="T12" fmla="*/ 1134 w 1531"/>
                      <a:gd name="T13" fmla="*/ 511 h 1546"/>
                      <a:gd name="T14" fmla="*/ 1106 w 1531"/>
                      <a:gd name="T15" fmla="*/ 525 h 1546"/>
                      <a:gd name="T16" fmla="*/ 1063 w 1531"/>
                      <a:gd name="T17" fmla="*/ 553 h 1546"/>
                      <a:gd name="T18" fmla="*/ 1007 w 1531"/>
                      <a:gd name="T19" fmla="*/ 596 h 1546"/>
                      <a:gd name="T20" fmla="*/ 1035 w 1531"/>
                      <a:gd name="T21" fmla="*/ 652 h 1546"/>
                      <a:gd name="T22" fmla="*/ 1049 w 1531"/>
                      <a:gd name="T23" fmla="*/ 709 h 1546"/>
                      <a:gd name="T24" fmla="*/ 1063 w 1531"/>
                      <a:gd name="T25" fmla="*/ 837 h 1546"/>
                      <a:gd name="T26" fmla="*/ 1077 w 1531"/>
                      <a:gd name="T27" fmla="*/ 950 h 1546"/>
                      <a:gd name="T28" fmla="*/ 1163 w 1531"/>
                      <a:gd name="T29" fmla="*/ 936 h 1546"/>
                      <a:gd name="T30" fmla="*/ 1233 w 1531"/>
                      <a:gd name="T31" fmla="*/ 908 h 1546"/>
                      <a:gd name="T32" fmla="*/ 1276 w 1531"/>
                      <a:gd name="T33" fmla="*/ 936 h 1546"/>
                      <a:gd name="T34" fmla="*/ 1319 w 1531"/>
                      <a:gd name="T35" fmla="*/ 950 h 1546"/>
                      <a:gd name="T36" fmla="*/ 1361 w 1531"/>
                      <a:gd name="T37" fmla="*/ 950 h 1546"/>
                      <a:gd name="T38" fmla="*/ 1418 w 1531"/>
                      <a:gd name="T39" fmla="*/ 1007 h 1546"/>
                      <a:gd name="T40" fmla="*/ 1432 w 1531"/>
                      <a:gd name="T41" fmla="*/ 1035 h 1546"/>
                      <a:gd name="T42" fmla="*/ 1446 w 1531"/>
                      <a:gd name="T43" fmla="*/ 1064 h 1546"/>
                      <a:gd name="T44" fmla="*/ 1446 w 1531"/>
                      <a:gd name="T45" fmla="*/ 1092 h 1546"/>
                      <a:gd name="T46" fmla="*/ 1460 w 1531"/>
                      <a:gd name="T47" fmla="*/ 1177 h 1546"/>
                      <a:gd name="T48" fmla="*/ 1517 w 1531"/>
                      <a:gd name="T49" fmla="*/ 1234 h 1546"/>
                      <a:gd name="T50" fmla="*/ 1489 w 1531"/>
                      <a:gd name="T51" fmla="*/ 1291 h 1546"/>
                      <a:gd name="T52" fmla="*/ 1347 w 1531"/>
                      <a:gd name="T53" fmla="*/ 1277 h 1546"/>
                      <a:gd name="T54" fmla="*/ 1361 w 1531"/>
                      <a:gd name="T55" fmla="*/ 1390 h 1546"/>
                      <a:gd name="T56" fmla="*/ 1106 w 1531"/>
                      <a:gd name="T57" fmla="*/ 1376 h 1546"/>
                      <a:gd name="T58" fmla="*/ 978 w 1531"/>
                      <a:gd name="T59" fmla="*/ 1376 h 1546"/>
                      <a:gd name="T60" fmla="*/ 794 w 1531"/>
                      <a:gd name="T61" fmla="*/ 1376 h 1546"/>
                      <a:gd name="T62" fmla="*/ 680 w 1531"/>
                      <a:gd name="T63" fmla="*/ 1404 h 1546"/>
                      <a:gd name="T64" fmla="*/ 538 w 1531"/>
                      <a:gd name="T65" fmla="*/ 1546 h 1546"/>
                      <a:gd name="T66" fmla="*/ 482 w 1531"/>
                      <a:gd name="T67" fmla="*/ 1447 h 1546"/>
                      <a:gd name="T68" fmla="*/ 425 w 1531"/>
                      <a:gd name="T69" fmla="*/ 1376 h 1546"/>
                      <a:gd name="T70" fmla="*/ 354 w 1531"/>
                      <a:gd name="T71" fmla="*/ 1262 h 1546"/>
                      <a:gd name="T72" fmla="*/ 312 w 1531"/>
                      <a:gd name="T73" fmla="*/ 1206 h 1546"/>
                      <a:gd name="T74" fmla="*/ 241 w 1531"/>
                      <a:gd name="T75" fmla="*/ 1106 h 1546"/>
                      <a:gd name="T76" fmla="*/ 212 w 1531"/>
                      <a:gd name="T77" fmla="*/ 1064 h 1546"/>
                      <a:gd name="T78" fmla="*/ 198 w 1531"/>
                      <a:gd name="T79" fmla="*/ 1021 h 1546"/>
                      <a:gd name="T80" fmla="*/ 156 w 1531"/>
                      <a:gd name="T81" fmla="*/ 950 h 1546"/>
                      <a:gd name="T82" fmla="*/ 127 w 1531"/>
                      <a:gd name="T83" fmla="*/ 879 h 1546"/>
                      <a:gd name="T84" fmla="*/ 70 w 1531"/>
                      <a:gd name="T85" fmla="*/ 752 h 1546"/>
                      <a:gd name="T86" fmla="*/ 28 w 1531"/>
                      <a:gd name="T87" fmla="*/ 638 h 1546"/>
                      <a:gd name="T88" fmla="*/ 42 w 1531"/>
                      <a:gd name="T89" fmla="*/ 553 h 1546"/>
                      <a:gd name="T90" fmla="*/ 170 w 1531"/>
                      <a:gd name="T91" fmla="*/ 567 h 1546"/>
                      <a:gd name="T92" fmla="*/ 354 w 1531"/>
                      <a:gd name="T93" fmla="*/ 581 h 1546"/>
                      <a:gd name="T94" fmla="*/ 425 w 1531"/>
                      <a:gd name="T95" fmla="*/ 581 h 1546"/>
                      <a:gd name="T96" fmla="*/ 538 w 1531"/>
                      <a:gd name="T97" fmla="*/ 567 h 1546"/>
                      <a:gd name="T98" fmla="*/ 694 w 1531"/>
                      <a:gd name="T99" fmla="*/ 539 h 1546"/>
                      <a:gd name="T100" fmla="*/ 836 w 1531"/>
                      <a:gd name="T101" fmla="*/ 482 h 1546"/>
                      <a:gd name="T102" fmla="*/ 936 w 1531"/>
                      <a:gd name="T103" fmla="*/ 425 h 1546"/>
                      <a:gd name="T104" fmla="*/ 1063 w 1531"/>
                      <a:gd name="T105" fmla="*/ 312 h 1546"/>
                      <a:gd name="T106" fmla="*/ 1106 w 1531"/>
                      <a:gd name="T107" fmla="*/ 170 h 1546"/>
                      <a:gd name="T108" fmla="*/ 1106 w 1531"/>
                      <a:gd name="T109" fmla="*/ 14 h 1546"/>
                      <a:gd name="T110" fmla="*/ 1163 w 1531"/>
                      <a:gd name="T111" fmla="*/ 71 h 1546"/>
                      <a:gd name="T112" fmla="*/ 1205 w 1531"/>
                      <a:gd name="T113" fmla="*/ 113 h 1546"/>
                      <a:gd name="T114" fmla="*/ 1233 w 1531"/>
                      <a:gd name="T115" fmla="*/ 142 h 1546"/>
                      <a:gd name="T116" fmla="*/ 1248 w 1531"/>
                      <a:gd name="T117" fmla="*/ 170 h 1546"/>
                      <a:gd name="T118" fmla="*/ 1262 w 1531"/>
                      <a:gd name="T119" fmla="*/ 199 h 154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1531"/>
                      <a:gd name="T181" fmla="*/ 0 h 1546"/>
                      <a:gd name="T182" fmla="*/ 1531 w 1531"/>
                      <a:gd name="T183" fmla="*/ 1546 h 1546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1531" h="1546">
                        <a:moveTo>
                          <a:pt x="1276" y="213"/>
                        </a:moveTo>
                        <a:lnTo>
                          <a:pt x="1276" y="213"/>
                        </a:lnTo>
                        <a:lnTo>
                          <a:pt x="1276" y="227"/>
                        </a:lnTo>
                        <a:lnTo>
                          <a:pt x="1276" y="241"/>
                        </a:lnTo>
                        <a:lnTo>
                          <a:pt x="1276" y="255"/>
                        </a:lnTo>
                        <a:lnTo>
                          <a:pt x="1290" y="255"/>
                        </a:lnTo>
                        <a:lnTo>
                          <a:pt x="1290" y="269"/>
                        </a:lnTo>
                        <a:lnTo>
                          <a:pt x="1290" y="284"/>
                        </a:lnTo>
                        <a:lnTo>
                          <a:pt x="1290" y="298"/>
                        </a:lnTo>
                        <a:lnTo>
                          <a:pt x="1290" y="312"/>
                        </a:lnTo>
                        <a:lnTo>
                          <a:pt x="1290" y="326"/>
                        </a:lnTo>
                        <a:lnTo>
                          <a:pt x="1290" y="340"/>
                        </a:lnTo>
                        <a:lnTo>
                          <a:pt x="1290" y="355"/>
                        </a:lnTo>
                        <a:lnTo>
                          <a:pt x="1290" y="369"/>
                        </a:lnTo>
                        <a:lnTo>
                          <a:pt x="1276" y="369"/>
                        </a:lnTo>
                        <a:lnTo>
                          <a:pt x="1276" y="383"/>
                        </a:lnTo>
                        <a:lnTo>
                          <a:pt x="1276" y="397"/>
                        </a:lnTo>
                        <a:lnTo>
                          <a:pt x="1276" y="411"/>
                        </a:lnTo>
                        <a:lnTo>
                          <a:pt x="1262" y="411"/>
                        </a:lnTo>
                        <a:lnTo>
                          <a:pt x="1262" y="425"/>
                        </a:lnTo>
                        <a:lnTo>
                          <a:pt x="1248" y="425"/>
                        </a:lnTo>
                        <a:lnTo>
                          <a:pt x="1233" y="440"/>
                        </a:lnTo>
                        <a:lnTo>
                          <a:pt x="1219" y="454"/>
                        </a:lnTo>
                        <a:lnTo>
                          <a:pt x="1191" y="468"/>
                        </a:lnTo>
                        <a:lnTo>
                          <a:pt x="1177" y="482"/>
                        </a:lnTo>
                        <a:lnTo>
                          <a:pt x="1163" y="496"/>
                        </a:lnTo>
                        <a:lnTo>
                          <a:pt x="1148" y="496"/>
                        </a:lnTo>
                        <a:lnTo>
                          <a:pt x="1134" y="511"/>
                        </a:lnTo>
                        <a:lnTo>
                          <a:pt x="1120" y="511"/>
                        </a:lnTo>
                        <a:lnTo>
                          <a:pt x="1120" y="525"/>
                        </a:lnTo>
                        <a:lnTo>
                          <a:pt x="1106" y="525"/>
                        </a:lnTo>
                        <a:lnTo>
                          <a:pt x="1092" y="525"/>
                        </a:lnTo>
                        <a:lnTo>
                          <a:pt x="1077" y="539"/>
                        </a:lnTo>
                        <a:lnTo>
                          <a:pt x="1063" y="553"/>
                        </a:lnTo>
                        <a:lnTo>
                          <a:pt x="1049" y="553"/>
                        </a:lnTo>
                        <a:lnTo>
                          <a:pt x="1035" y="567"/>
                        </a:lnTo>
                        <a:lnTo>
                          <a:pt x="1021" y="581"/>
                        </a:lnTo>
                        <a:lnTo>
                          <a:pt x="1007" y="581"/>
                        </a:lnTo>
                        <a:lnTo>
                          <a:pt x="1007" y="596"/>
                        </a:lnTo>
                        <a:lnTo>
                          <a:pt x="1021" y="596"/>
                        </a:lnTo>
                        <a:lnTo>
                          <a:pt x="1021" y="610"/>
                        </a:lnTo>
                        <a:lnTo>
                          <a:pt x="1035" y="624"/>
                        </a:lnTo>
                        <a:lnTo>
                          <a:pt x="1035" y="638"/>
                        </a:lnTo>
                        <a:lnTo>
                          <a:pt x="1035" y="652"/>
                        </a:lnTo>
                        <a:lnTo>
                          <a:pt x="1035" y="667"/>
                        </a:lnTo>
                        <a:lnTo>
                          <a:pt x="1049" y="667"/>
                        </a:lnTo>
                        <a:lnTo>
                          <a:pt x="1049" y="681"/>
                        </a:lnTo>
                        <a:lnTo>
                          <a:pt x="1049" y="695"/>
                        </a:lnTo>
                        <a:lnTo>
                          <a:pt x="1049" y="709"/>
                        </a:lnTo>
                        <a:lnTo>
                          <a:pt x="1063" y="738"/>
                        </a:lnTo>
                        <a:lnTo>
                          <a:pt x="1063" y="766"/>
                        </a:lnTo>
                        <a:lnTo>
                          <a:pt x="1063" y="780"/>
                        </a:lnTo>
                        <a:lnTo>
                          <a:pt x="1063" y="794"/>
                        </a:lnTo>
                        <a:lnTo>
                          <a:pt x="1063" y="808"/>
                        </a:lnTo>
                        <a:lnTo>
                          <a:pt x="1063" y="823"/>
                        </a:lnTo>
                        <a:lnTo>
                          <a:pt x="1063" y="837"/>
                        </a:lnTo>
                        <a:lnTo>
                          <a:pt x="1063" y="851"/>
                        </a:lnTo>
                        <a:lnTo>
                          <a:pt x="1063" y="865"/>
                        </a:lnTo>
                        <a:lnTo>
                          <a:pt x="1063" y="879"/>
                        </a:lnTo>
                        <a:lnTo>
                          <a:pt x="1063" y="894"/>
                        </a:lnTo>
                        <a:lnTo>
                          <a:pt x="1063" y="922"/>
                        </a:lnTo>
                        <a:lnTo>
                          <a:pt x="1063" y="936"/>
                        </a:lnTo>
                        <a:lnTo>
                          <a:pt x="1063" y="964"/>
                        </a:lnTo>
                        <a:lnTo>
                          <a:pt x="1077" y="964"/>
                        </a:lnTo>
                        <a:lnTo>
                          <a:pt x="1077" y="950"/>
                        </a:lnTo>
                        <a:lnTo>
                          <a:pt x="1092" y="950"/>
                        </a:lnTo>
                        <a:lnTo>
                          <a:pt x="1106" y="950"/>
                        </a:lnTo>
                        <a:lnTo>
                          <a:pt x="1120" y="950"/>
                        </a:lnTo>
                        <a:lnTo>
                          <a:pt x="1120" y="936"/>
                        </a:lnTo>
                        <a:lnTo>
                          <a:pt x="1134" y="936"/>
                        </a:lnTo>
                        <a:lnTo>
                          <a:pt x="1148" y="936"/>
                        </a:lnTo>
                        <a:lnTo>
                          <a:pt x="1163" y="936"/>
                        </a:lnTo>
                        <a:lnTo>
                          <a:pt x="1177" y="922"/>
                        </a:lnTo>
                        <a:lnTo>
                          <a:pt x="1191" y="922"/>
                        </a:lnTo>
                        <a:lnTo>
                          <a:pt x="1205" y="922"/>
                        </a:lnTo>
                        <a:lnTo>
                          <a:pt x="1219" y="922"/>
                        </a:lnTo>
                        <a:lnTo>
                          <a:pt x="1233" y="908"/>
                        </a:lnTo>
                        <a:lnTo>
                          <a:pt x="1248" y="908"/>
                        </a:lnTo>
                        <a:lnTo>
                          <a:pt x="1262" y="922"/>
                        </a:lnTo>
                        <a:lnTo>
                          <a:pt x="1276" y="922"/>
                        </a:lnTo>
                        <a:lnTo>
                          <a:pt x="1276" y="936"/>
                        </a:lnTo>
                        <a:lnTo>
                          <a:pt x="1304" y="950"/>
                        </a:lnTo>
                        <a:lnTo>
                          <a:pt x="1304" y="936"/>
                        </a:lnTo>
                        <a:lnTo>
                          <a:pt x="1319" y="936"/>
                        </a:lnTo>
                        <a:lnTo>
                          <a:pt x="1319" y="950"/>
                        </a:lnTo>
                        <a:lnTo>
                          <a:pt x="1333" y="936"/>
                        </a:lnTo>
                        <a:lnTo>
                          <a:pt x="1347" y="950"/>
                        </a:lnTo>
                        <a:lnTo>
                          <a:pt x="1361" y="950"/>
                        </a:lnTo>
                        <a:lnTo>
                          <a:pt x="1375" y="964"/>
                        </a:lnTo>
                        <a:lnTo>
                          <a:pt x="1389" y="964"/>
                        </a:lnTo>
                        <a:lnTo>
                          <a:pt x="1389" y="979"/>
                        </a:lnTo>
                        <a:lnTo>
                          <a:pt x="1404" y="979"/>
                        </a:lnTo>
                        <a:lnTo>
                          <a:pt x="1418" y="1007"/>
                        </a:lnTo>
                        <a:lnTo>
                          <a:pt x="1418" y="1021"/>
                        </a:lnTo>
                        <a:lnTo>
                          <a:pt x="1432" y="1035"/>
                        </a:lnTo>
                        <a:lnTo>
                          <a:pt x="1432" y="1050"/>
                        </a:lnTo>
                        <a:lnTo>
                          <a:pt x="1446" y="1050"/>
                        </a:lnTo>
                        <a:lnTo>
                          <a:pt x="1446" y="1064"/>
                        </a:lnTo>
                        <a:lnTo>
                          <a:pt x="1446" y="1078"/>
                        </a:lnTo>
                        <a:lnTo>
                          <a:pt x="1446" y="1092"/>
                        </a:lnTo>
                        <a:lnTo>
                          <a:pt x="1446" y="1106"/>
                        </a:lnTo>
                        <a:lnTo>
                          <a:pt x="1446" y="1120"/>
                        </a:lnTo>
                        <a:lnTo>
                          <a:pt x="1460" y="1120"/>
                        </a:lnTo>
                        <a:lnTo>
                          <a:pt x="1460" y="1135"/>
                        </a:lnTo>
                        <a:lnTo>
                          <a:pt x="1460" y="1149"/>
                        </a:lnTo>
                        <a:lnTo>
                          <a:pt x="1460" y="1163"/>
                        </a:lnTo>
                        <a:lnTo>
                          <a:pt x="1460" y="1177"/>
                        </a:lnTo>
                        <a:lnTo>
                          <a:pt x="1475" y="1191"/>
                        </a:lnTo>
                        <a:lnTo>
                          <a:pt x="1489" y="1206"/>
                        </a:lnTo>
                        <a:lnTo>
                          <a:pt x="1503" y="1220"/>
                        </a:lnTo>
                        <a:lnTo>
                          <a:pt x="1503" y="1234"/>
                        </a:lnTo>
                        <a:lnTo>
                          <a:pt x="1517" y="1234"/>
                        </a:lnTo>
                        <a:lnTo>
                          <a:pt x="1517" y="1248"/>
                        </a:lnTo>
                        <a:lnTo>
                          <a:pt x="1517" y="1262"/>
                        </a:lnTo>
                        <a:lnTo>
                          <a:pt x="1531" y="1291"/>
                        </a:lnTo>
                        <a:lnTo>
                          <a:pt x="1517" y="1291"/>
                        </a:lnTo>
                        <a:lnTo>
                          <a:pt x="1489" y="1291"/>
                        </a:lnTo>
                        <a:lnTo>
                          <a:pt x="1460" y="1291"/>
                        </a:lnTo>
                        <a:lnTo>
                          <a:pt x="1446" y="1291"/>
                        </a:lnTo>
                        <a:lnTo>
                          <a:pt x="1418" y="1291"/>
                        </a:lnTo>
                        <a:lnTo>
                          <a:pt x="1404" y="1291"/>
                        </a:lnTo>
                        <a:lnTo>
                          <a:pt x="1389" y="1277"/>
                        </a:lnTo>
                        <a:lnTo>
                          <a:pt x="1375" y="1277"/>
                        </a:lnTo>
                        <a:lnTo>
                          <a:pt x="1347" y="1277"/>
                        </a:lnTo>
                        <a:lnTo>
                          <a:pt x="1347" y="1291"/>
                        </a:lnTo>
                        <a:lnTo>
                          <a:pt x="1347" y="1305"/>
                        </a:lnTo>
                        <a:lnTo>
                          <a:pt x="1361" y="1319"/>
                        </a:lnTo>
                        <a:lnTo>
                          <a:pt x="1361" y="1333"/>
                        </a:lnTo>
                        <a:lnTo>
                          <a:pt x="1375" y="1333"/>
                        </a:lnTo>
                        <a:lnTo>
                          <a:pt x="1375" y="1347"/>
                        </a:lnTo>
                        <a:lnTo>
                          <a:pt x="1361" y="1362"/>
                        </a:lnTo>
                        <a:lnTo>
                          <a:pt x="1361" y="1376"/>
                        </a:lnTo>
                        <a:lnTo>
                          <a:pt x="1361" y="1390"/>
                        </a:lnTo>
                        <a:lnTo>
                          <a:pt x="1347" y="1390"/>
                        </a:lnTo>
                        <a:lnTo>
                          <a:pt x="1319" y="1390"/>
                        </a:lnTo>
                        <a:lnTo>
                          <a:pt x="1304" y="1390"/>
                        </a:lnTo>
                        <a:lnTo>
                          <a:pt x="1262" y="1390"/>
                        </a:lnTo>
                        <a:lnTo>
                          <a:pt x="1248" y="1390"/>
                        </a:lnTo>
                        <a:lnTo>
                          <a:pt x="1219" y="1390"/>
                        </a:lnTo>
                        <a:lnTo>
                          <a:pt x="1191" y="1376"/>
                        </a:lnTo>
                        <a:lnTo>
                          <a:pt x="1163" y="1376"/>
                        </a:lnTo>
                        <a:lnTo>
                          <a:pt x="1134" y="1376"/>
                        </a:lnTo>
                        <a:lnTo>
                          <a:pt x="1106" y="1376"/>
                        </a:lnTo>
                        <a:lnTo>
                          <a:pt x="1092" y="1376"/>
                        </a:lnTo>
                        <a:lnTo>
                          <a:pt x="1077" y="1376"/>
                        </a:lnTo>
                        <a:lnTo>
                          <a:pt x="1063" y="1376"/>
                        </a:lnTo>
                        <a:lnTo>
                          <a:pt x="1049" y="1376"/>
                        </a:lnTo>
                        <a:lnTo>
                          <a:pt x="1035" y="1376"/>
                        </a:lnTo>
                        <a:lnTo>
                          <a:pt x="1007" y="1376"/>
                        </a:lnTo>
                        <a:lnTo>
                          <a:pt x="978" y="1376"/>
                        </a:lnTo>
                        <a:lnTo>
                          <a:pt x="950" y="1376"/>
                        </a:lnTo>
                        <a:lnTo>
                          <a:pt x="921" y="1376"/>
                        </a:lnTo>
                        <a:lnTo>
                          <a:pt x="893" y="1376"/>
                        </a:lnTo>
                        <a:lnTo>
                          <a:pt x="865" y="1376"/>
                        </a:lnTo>
                        <a:lnTo>
                          <a:pt x="851" y="1376"/>
                        </a:lnTo>
                        <a:lnTo>
                          <a:pt x="836" y="1376"/>
                        </a:lnTo>
                        <a:lnTo>
                          <a:pt x="822" y="1376"/>
                        </a:lnTo>
                        <a:lnTo>
                          <a:pt x="794" y="1376"/>
                        </a:lnTo>
                        <a:lnTo>
                          <a:pt x="765" y="1376"/>
                        </a:lnTo>
                        <a:lnTo>
                          <a:pt x="751" y="1376"/>
                        </a:lnTo>
                        <a:lnTo>
                          <a:pt x="737" y="1376"/>
                        </a:lnTo>
                        <a:lnTo>
                          <a:pt x="723" y="1390"/>
                        </a:lnTo>
                        <a:lnTo>
                          <a:pt x="709" y="1390"/>
                        </a:lnTo>
                        <a:lnTo>
                          <a:pt x="694" y="1404"/>
                        </a:lnTo>
                        <a:lnTo>
                          <a:pt x="680" y="1404"/>
                        </a:lnTo>
                        <a:lnTo>
                          <a:pt x="666" y="1418"/>
                        </a:lnTo>
                        <a:lnTo>
                          <a:pt x="652" y="1418"/>
                        </a:lnTo>
                        <a:lnTo>
                          <a:pt x="652" y="1433"/>
                        </a:lnTo>
                        <a:lnTo>
                          <a:pt x="624" y="1447"/>
                        </a:lnTo>
                        <a:lnTo>
                          <a:pt x="609" y="1461"/>
                        </a:lnTo>
                        <a:lnTo>
                          <a:pt x="595" y="1475"/>
                        </a:lnTo>
                        <a:lnTo>
                          <a:pt x="581" y="1489"/>
                        </a:lnTo>
                        <a:lnTo>
                          <a:pt x="567" y="1532"/>
                        </a:lnTo>
                        <a:lnTo>
                          <a:pt x="553" y="1532"/>
                        </a:lnTo>
                        <a:lnTo>
                          <a:pt x="538" y="1546"/>
                        </a:lnTo>
                        <a:lnTo>
                          <a:pt x="538" y="1532"/>
                        </a:lnTo>
                        <a:lnTo>
                          <a:pt x="524" y="1518"/>
                        </a:lnTo>
                        <a:lnTo>
                          <a:pt x="524" y="1503"/>
                        </a:lnTo>
                        <a:lnTo>
                          <a:pt x="510" y="1489"/>
                        </a:lnTo>
                        <a:lnTo>
                          <a:pt x="496" y="1475"/>
                        </a:lnTo>
                        <a:lnTo>
                          <a:pt x="496" y="1461"/>
                        </a:lnTo>
                        <a:lnTo>
                          <a:pt x="482" y="1461"/>
                        </a:lnTo>
                        <a:lnTo>
                          <a:pt x="482" y="1447"/>
                        </a:lnTo>
                        <a:lnTo>
                          <a:pt x="468" y="1433"/>
                        </a:lnTo>
                        <a:lnTo>
                          <a:pt x="453" y="1418"/>
                        </a:lnTo>
                        <a:lnTo>
                          <a:pt x="439" y="1404"/>
                        </a:lnTo>
                        <a:lnTo>
                          <a:pt x="439" y="1390"/>
                        </a:lnTo>
                        <a:lnTo>
                          <a:pt x="425" y="1376"/>
                        </a:lnTo>
                        <a:lnTo>
                          <a:pt x="397" y="1347"/>
                        </a:lnTo>
                        <a:lnTo>
                          <a:pt x="397" y="1319"/>
                        </a:lnTo>
                        <a:lnTo>
                          <a:pt x="382" y="1319"/>
                        </a:lnTo>
                        <a:lnTo>
                          <a:pt x="368" y="1291"/>
                        </a:lnTo>
                        <a:lnTo>
                          <a:pt x="354" y="1277"/>
                        </a:lnTo>
                        <a:lnTo>
                          <a:pt x="354" y="1262"/>
                        </a:lnTo>
                        <a:lnTo>
                          <a:pt x="340" y="1262"/>
                        </a:lnTo>
                        <a:lnTo>
                          <a:pt x="340" y="1248"/>
                        </a:lnTo>
                        <a:lnTo>
                          <a:pt x="326" y="1234"/>
                        </a:lnTo>
                        <a:lnTo>
                          <a:pt x="326" y="1220"/>
                        </a:lnTo>
                        <a:lnTo>
                          <a:pt x="312" y="1220"/>
                        </a:lnTo>
                        <a:lnTo>
                          <a:pt x="312" y="1206"/>
                        </a:lnTo>
                        <a:lnTo>
                          <a:pt x="297" y="1191"/>
                        </a:lnTo>
                        <a:lnTo>
                          <a:pt x="297" y="1177"/>
                        </a:lnTo>
                        <a:lnTo>
                          <a:pt x="283" y="1163"/>
                        </a:lnTo>
                        <a:lnTo>
                          <a:pt x="269" y="1149"/>
                        </a:lnTo>
                        <a:lnTo>
                          <a:pt x="255" y="1135"/>
                        </a:lnTo>
                        <a:lnTo>
                          <a:pt x="255" y="1120"/>
                        </a:lnTo>
                        <a:lnTo>
                          <a:pt x="241" y="1106"/>
                        </a:lnTo>
                        <a:lnTo>
                          <a:pt x="241" y="1092"/>
                        </a:lnTo>
                        <a:lnTo>
                          <a:pt x="226" y="1092"/>
                        </a:lnTo>
                        <a:lnTo>
                          <a:pt x="226" y="1078"/>
                        </a:lnTo>
                        <a:lnTo>
                          <a:pt x="212" y="1064"/>
                        </a:lnTo>
                        <a:lnTo>
                          <a:pt x="212" y="1050"/>
                        </a:lnTo>
                        <a:lnTo>
                          <a:pt x="198" y="1035"/>
                        </a:lnTo>
                        <a:lnTo>
                          <a:pt x="198" y="1021"/>
                        </a:lnTo>
                        <a:lnTo>
                          <a:pt x="184" y="1007"/>
                        </a:lnTo>
                        <a:lnTo>
                          <a:pt x="184" y="993"/>
                        </a:lnTo>
                        <a:lnTo>
                          <a:pt x="170" y="993"/>
                        </a:lnTo>
                        <a:lnTo>
                          <a:pt x="170" y="964"/>
                        </a:lnTo>
                        <a:lnTo>
                          <a:pt x="156" y="950"/>
                        </a:lnTo>
                        <a:lnTo>
                          <a:pt x="156" y="936"/>
                        </a:lnTo>
                        <a:lnTo>
                          <a:pt x="141" y="922"/>
                        </a:lnTo>
                        <a:lnTo>
                          <a:pt x="141" y="908"/>
                        </a:lnTo>
                        <a:lnTo>
                          <a:pt x="141" y="894"/>
                        </a:lnTo>
                        <a:lnTo>
                          <a:pt x="127" y="894"/>
                        </a:lnTo>
                        <a:lnTo>
                          <a:pt x="127" y="879"/>
                        </a:lnTo>
                        <a:lnTo>
                          <a:pt x="127" y="865"/>
                        </a:lnTo>
                        <a:lnTo>
                          <a:pt x="113" y="851"/>
                        </a:lnTo>
                        <a:lnTo>
                          <a:pt x="113" y="837"/>
                        </a:lnTo>
                        <a:lnTo>
                          <a:pt x="99" y="808"/>
                        </a:lnTo>
                        <a:lnTo>
                          <a:pt x="99" y="794"/>
                        </a:lnTo>
                        <a:lnTo>
                          <a:pt x="85" y="780"/>
                        </a:lnTo>
                        <a:lnTo>
                          <a:pt x="85" y="766"/>
                        </a:lnTo>
                        <a:lnTo>
                          <a:pt x="70" y="752"/>
                        </a:lnTo>
                        <a:lnTo>
                          <a:pt x="70" y="738"/>
                        </a:lnTo>
                        <a:lnTo>
                          <a:pt x="56" y="723"/>
                        </a:lnTo>
                        <a:lnTo>
                          <a:pt x="42" y="695"/>
                        </a:lnTo>
                        <a:lnTo>
                          <a:pt x="42" y="667"/>
                        </a:lnTo>
                        <a:lnTo>
                          <a:pt x="28" y="652"/>
                        </a:lnTo>
                        <a:lnTo>
                          <a:pt x="28" y="638"/>
                        </a:lnTo>
                        <a:lnTo>
                          <a:pt x="14" y="624"/>
                        </a:lnTo>
                        <a:lnTo>
                          <a:pt x="14" y="610"/>
                        </a:lnTo>
                        <a:lnTo>
                          <a:pt x="0" y="567"/>
                        </a:lnTo>
                        <a:lnTo>
                          <a:pt x="14" y="567"/>
                        </a:lnTo>
                        <a:lnTo>
                          <a:pt x="28" y="567"/>
                        </a:lnTo>
                        <a:lnTo>
                          <a:pt x="28" y="553"/>
                        </a:lnTo>
                        <a:lnTo>
                          <a:pt x="42" y="553"/>
                        </a:lnTo>
                        <a:lnTo>
                          <a:pt x="56" y="553"/>
                        </a:lnTo>
                        <a:lnTo>
                          <a:pt x="70" y="553"/>
                        </a:lnTo>
                        <a:lnTo>
                          <a:pt x="85" y="553"/>
                        </a:lnTo>
                        <a:lnTo>
                          <a:pt x="99" y="553"/>
                        </a:lnTo>
                        <a:lnTo>
                          <a:pt x="113" y="553"/>
                        </a:lnTo>
                        <a:lnTo>
                          <a:pt x="141" y="553"/>
                        </a:lnTo>
                        <a:lnTo>
                          <a:pt x="156" y="567"/>
                        </a:lnTo>
                        <a:lnTo>
                          <a:pt x="170" y="567"/>
                        </a:lnTo>
                        <a:lnTo>
                          <a:pt x="198" y="567"/>
                        </a:lnTo>
                        <a:lnTo>
                          <a:pt x="212" y="567"/>
                        </a:lnTo>
                        <a:lnTo>
                          <a:pt x="226" y="567"/>
                        </a:lnTo>
                        <a:lnTo>
                          <a:pt x="241" y="567"/>
                        </a:lnTo>
                        <a:lnTo>
                          <a:pt x="255" y="567"/>
                        </a:lnTo>
                        <a:lnTo>
                          <a:pt x="269" y="581"/>
                        </a:lnTo>
                        <a:lnTo>
                          <a:pt x="283" y="581"/>
                        </a:lnTo>
                        <a:lnTo>
                          <a:pt x="297" y="581"/>
                        </a:lnTo>
                        <a:lnTo>
                          <a:pt x="326" y="581"/>
                        </a:lnTo>
                        <a:lnTo>
                          <a:pt x="354" y="581"/>
                        </a:lnTo>
                        <a:lnTo>
                          <a:pt x="368" y="581"/>
                        </a:lnTo>
                        <a:lnTo>
                          <a:pt x="382" y="581"/>
                        </a:lnTo>
                        <a:lnTo>
                          <a:pt x="397" y="581"/>
                        </a:lnTo>
                        <a:lnTo>
                          <a:pt x="411" y="581"/>
                        </a:lnTo>
                        <a:lnTo>
                          <a:pt x="425" y="581"/>
                        </a:lnTo>
                        <a:lnTo>
                          <a:pt x="439" y="581"/>
                        </a:lnTo>
                        <a:lnTo>
                          <a:pt x="453" y="581"/>
                        </a:lnTo>
                        <a:lnTo>
                          <a:pt x="468" y="581"/>
                        </a:lnTo>
                        <a:lnTo>
                          <a:pt x="482" y="581"/>
                        </a:lnTo>
                        <a:lnTo>
                          <a:pt x="496" y="581"/>
                        </a:lnTo>
                        <a:lnTo>
                          <a:pt x="510" y="567"/>
                        </a:lnTo>
                        <a:lnTo>
                          <a:pt x="524" y="567"/>
                        </a:lnTo>
                        <a:lnTo>
                          <a:pt x="538" y="567"/>
                        </a:lnTo>
                        <a:lnTo>
                          <a:pt x="553" y="567"/>
                        </a:lnTo>
                        <a:lnTo>
                          <a:pt x="581" y="567"/>
                        </a:lnTo>
                        <a:lnTo>
                          <a:pt x="595" y="553"/>
                        </a:lnTo>
                        <a:lnTo>
                          <a:pt x="624" y="553"/>
                        </a:lnTo>
                        <a:lnTo>
                          <a:pt x="638" y="553"/>
                        </a:lnTo>
                        <a:lnTo>
                          <a:pt x="652" y="553"/>
                        </a:lnTo>
                        <a:lnTo>
                          <a:pt x="666" y="553"/>
                        </a:lnTo>
                        <a:lnTo>
                          <a:pt x="666" y="539"/>
                        </a:lnTo>
                        <a:lnTo>
                          <a:pt x="694" y="539"/>
                        </a:lnTo>
                        <a:lnTo>
                          <a:pt x="709" y="539"/>
                        </a:lnTo>
                        <a:lnTo>
                          <a:pt x="723" y="525"/>
                        </a:lnTo>
                        <a:lnTo>
                          <a:pt x="737" y="525"/>
                        </a:lnTo>
                        <a:lnTo>
                          <a:pt x="751" y="525"/>
                        </a:lnTo>
                        <a:lnTo>
                          <a:pt x="765" y="511"/>
                        </a:lnTo>
                        <a:lnTo>
                          <a:pt x="780" y="511"/>
                        </a:lnTo>
                        <a:lnTo>
                          <a:pt x="794" y="496"/>
                        </a:lnTo>
                        <a:lnTo>
                          <a:pt x="808" y="496"/>
                        </a:lnTo>
                        <a:lnTo>
                          <a:pt x="822" y="496"/>
                        </a:lnTo>
                        <a:lnTo>
                          <a:pt x="836" y="482"/>
                        </a:lnTo>
                        <a:lnTo>
                          <a:pt x="851" y="482"/>
                        </a:lnTo>
                        <a:lnTo>
                          <a:pt x="851" y="468"/>
                        </a:lnTo>
                        <a:lnTo>
                          <a:pt x="865" y="468"/>
                        </a:lnTo>
                        <a:lnTo>
                          <a:pt x="879" y="468"/>
                        </a:lnTo>
                        <a:lnTo>
                          <a:pt x="893" y="454"/>
                        </a:lnTo>
                        <a:lnTo>
                          <a:pt x="907" y="440"/>
                        </a:lnTo>
                        <a:lnTo>
                          <a:pt x="936" y="425"/>
                        </a:lnTo>
                        <a:lnTo>
                          <a:pt x="950" y="411"/>
                        </a:lnTo>
                        <a:lnTo>
                          <a:pt x="978" y="397"/>
                        </a:lnTo>
                        <a:lnTo>
                          <a:pt x="992" y="383"/>
                        </a:lnTo>
                        <a:lnTo>
                          <a:pt x="1021" y="369"/>
                        </a:lnTo>
                        <a:lnTo>
                          <a:pt x="1021" y="355"/>
                        </a:lnTo>
                        <a:lnTo>
                          <a:pt x="1035" y="340"/>
                        </a:lnTo>
                        <a:lnTo>
                          <a:pt x="1049" y="340"/>
                        </a:lnTo>
                        <a:lnTo>
                          <a:pt x="1049" y="326"/>
                        </a:lnTo>
                        <a:lnTo>
                          <a:pt x="1049" y="312"/>
                        </a:lnTo>
                        <a:lnTo>
                          <a:pt x="1063" y="312"/>
                        </a:lnTo>
                        <a:lnTo>
                          <a:pt x="1063" y="298"/>
                        </a:lnTo>
                        <a:lnTo>
                          <a:pt x="1077" y="284"/>
                        </a:lnTo>
                        <a:lnTo>
                          <a:pt x="1077" y="269"/>
                        </a:lnTo>
                        <a:lnTo>
                          <a:pt x="1077" y="255"/>
                        </a:lnTo>
                        <a:lnTo>
                          <a:pt x="1092" y="227"/>
                        </a:lnTo>
                        <a:lnTo>
                          <a:pt x="1092" y="184"/>
                        </a:lnTo>
                        <a:lnTo>
                          <a:pt x="1092" y="170"/>
                        </a:lnTo>
                        <a:lnTo>
                          <a:pt x="1106" y="170"/>
                        </a:lnTo>
                        <a:lnTo>
                          <a:pt x="1092" y="156"/>
                        </a:lnTo>
                        <a:lnTo>
                          <a:pt x="1092" y="142"/>
                        </a:lnTo>
                        <a:lnTo>
                          <a:pt x="1092" y="113"/>
                        </a:lnTo>
                        <a:lnTo>
                          <a:pt x="1092" y="99"/>
                        </a:lnTo>
                        <a:lnTo>
                          <a:pt x="1092" y="85"/>
                        </a:lnTo>
                        <a:lnTo>
                          <a:pt x="1092" y="71"/>
                        </a:lnTo>
                        <a:lnTo>
                          <a:pt x="1092" y="42"/>
                        </a:lnTo>
                        <a:lnTo>
                          <a:pt x="1106" y="28"/>
                        </a:lnTo>
                        <a:lnTo>
                          <a:pt x="1106" y="14"/>
                        </a:lnTo>
                        <a:lnTo>
                          <a:pt x="1120" y="0"/>
                        </a:lnTo>
                        <a:lnTo>
                          <a:pt x="1134" y="28"/>
                        </a:lnTo>
                        <a:lnTo>
                          <a:pt x="1134" y="42"/>
                        </a:lnTo>
                        <a:lnTo>
                          <a:pt x="1148" y="57"/>
                        </a:lnTo>
                        <a:lnTo>
                          <a:pt x="1163" y="71"/>
                        </a:lnTo>
                        <a:lnTo>
                          <a:pt x="1163" y="85"/>
                        </a:lnTo>
                        <a:lnTo>
                          <a:pt x="1177" y="85"/>
                        </a:lnTo>
                        <a:lnTo>
                          <a:pt x="1177" y="99"/>
                        </a:lnTo>
                        <a:lnTo>
                          <a:pt x="1191" y="99"/>
                        </a:lnTo>
                        <a:lnTo>
                          <a:pt x="1191" y="113"/>
                        </a:lnTo>
                        <a:lnTo>
                          <a:pt x="1205" y="113"/>
                        </a:lnTo>
                        <a:lnTo>
                          <a:pt x="1205" y="128"/>
                        </a:lnTo>
                        <a:lnTo>
                          <a:pt x="1219" y="128"/>
                        </a:lnTo>
                        <a:lnTo>
                          <a:pt x="1219" y="142"/>
                        </a:lnTo>
                        <a:lnTo>
                          <a:pt x="1233" y="142"/>
                        </a:lnTo>
                        <a:lnTo>
                          <a:pt x="1233" y="156"/>
                        </a:lnTo>
                        <a:lnTo>
                          <a:pt x="1248" y="156"/>
                        </a:lnTo>
                        <a:lnTo>
                          <a:pt x="1248" y="170"/>
                        </a:lnTo>
                        <a:lnTo>
                          <a:pt x="1248" y="184"/>
                        </a:lnTo>
                        <a:lnTo>
                          <a:pt x="1262" y="184"/>
                        </a:lnTo>
                        <a:lnTo>
                          <a:pt x="1262" y="199"/>
                        </a:lnTo>
                        <a:lnTo>
                          <a:pt x="1262" y="213"/>
                        </a:lnTo>
                        <a:lnTo>
                          <a:pt x="1276" y="213"/>
                        </a:lnTo>
                        <a:close/>
                      </a:path>
                    </a:pathLst>
                  </a:custGeom>
                  <a:pattFill prst="divot">
                    <a:fgClr>
                      <a:srgbClr val="FF66FF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75" name="Freeform 56"/>
                  <p:cNvSpPr>
                    <a:spLocks/>
                  </p:cNvSpPr>
                  <p:nvPr/>
                </p:nvSpPr>
                <p:spPr bwMode="auto">
                  <a:xfrm>
                    <a:off x="1263" y="4014"/>
                    <a:ext cx="1970" cy="1547"/>
                  </a:xfrm>
                  <a:custGeom>
                    <a:avLst/>
                    <a:gdLst>
                      <a:gd name="T0" fmla="*/ 1929 w 1972"/>
                      <a:gd name="T1" fmla="*/ 482 h 1546"/>
                      <a:gd name="T2" fmla="*/ 1929 w 1972"/>
                      <a:gd name="T3" fmla="*/ 482 h 1546"/>
                      <a:gd name="T4" fmla="*/ 1872 w 1972"/>
                      <a:gd name="T5" fmla="*/ 511 h 1546"/>
                      <a:gd name="T6" fmla="*/ 1816 w 1972"/>
                      <a:gd name="T7" fmla="*/ 553 h 1546"/>
                      <a:gd name="T8" fmla="*/ 1773 w 1972"/>
                      <a:gd name="T9" fmla="*/ 610 h 1546"/>
                      <a:gd name="T10" fmla="*/ 1745 w 1972"/>
                      <a:gd name="T11" fmla="*/ 639 h 1546"/>
                      <a:gd name="T12" fmla="*/ 1674 w 1972"/>
                      <a:gd name="T13" fmla="*/ 709 h 1546"/>
                      <a:gd name="T14" fmla="*/ 1660 w 1972"/>
                      <a:gd name="T15" fmla="*/ 724 h 1546"/>
                      <a:gd name="T16" fmla="*/ 1631 w 1972"/>
                      <a:gd name="T17" fmla="*/ 766 h 1546"/>
                      <a:gd name="T18" fmla="*/ 1574 w 1972"/>
                      <a:gd name="T19" fmla="*/ 851 h 1546"/>
                      <a:gd name="T20" fmla="*/ 1546 w 1972"/>
                      <a:gd name="T21" fmla="*/ 908 h 1546"/>
                      <a:gd name="T22" fmla="*/ 1475 w 1972"/>
                      <a:gd name="T23" fmla="*/ 993 h 1546"/>
                      <a:gd name="T24" fmla="*/ 1433 w 1972"/>
                      <a:gd name="T25" fmla="*/ 1064 h 1546"/>
                      <a:gd name="T26" fmla="*/ 1404 w 1972"/>
                      <a:gd name="T27" fmla="*/ 1121 h 1546"/>
                      <a:gd name="T28" fmla="*/ 1348 w 1972"/>
                      <a:gd name="T29" fmla="*/ 1220 h 1546"/>
                      <a:gd name="T30" fmla="*/ 1135 w 1972"/>
                      <a:gd name="T31" fmla="*/ 1376 h 1546"/>
                      <a:gd name="T32" fmla="*/ 724 w 1972"/>
                      <a:gd name="T33" fmla="*/ 1546 h 1546"/>
                      <a:gd name="T34" fmla="*/ 596 w 1972"/>
                      <a:gd name="T35" fmla="*/ 1490 h 1546"/>
                      <a:gd name="T36" fmla="*/ 298 w 1972"/>
                      <a:gd name="T37" fmla="*/ 1376 h 1546"/>
                      <a:gd name="T38" fmla="*/ 99 w 1972"/>
                      <a:gd name="T39" fmla="*/ 1277 h 1546"/>
                      <a:gd name="T40" fmla="*/ 185 w 1972"/>
                      <a:gd name="T41" fmla="*/ 965 h 1546"/>
                      <a:gd name="T42" fmla="*/ 326 w 1972"/>
                      <a:gd name="T43" fmla="*/ 865 h 1546"/>
                      <a:gd name="T44" fmla="*/ 369 w 1972"/>
                      <a:gd name="T45" fmla="*/ 837 h 1546"/>
                      <a:gd name="T46" fmla="*/ 411 w 1972"/>
                      <a:gd name="T47" fmla="*/ 809 h 1546"/>
                      <a:gd name="T48" fmla="*/ 440 w 1972"/>
                      <a:gd name="T49" fmla="*/ 795 h 1546"/>
                      <a:gd name="T50" fmla="*/ 440 w 1972"/>
                      <a:gd name="T51" fmla="*/ 795 h 1546"/>
                      <a:gd name="T52" fmla="*/ 482 w 1972"/>
                      <a:gd name="T53" fmla="*/ 766 h 1546"/>
                      <a:gd name="T54" fmla="*/ 553 w 1972"/>
                      <a:gd name="T55" fmla="*/ 738 h 1546"/>
                      <a:gd name="T56" fmla="*/ 567 w 1972"/>
                      <a:gd name="T57" fmla="*/ 724 h 1546"/>
                      <a:gd name="T58" fmla="*/ 624 w 1972"/>
                      <a:gd name="T59" fmla="*/ 695 h 1546"/>
                      <a:gd name="T60" fmla="*/ 638 w 1972"/>
                      <a:gd name="T61" fmla="*/ 695 h 1546"/>
                      <a:gd name="T62" fmla="*/ 681 w 1972"/>
                      <a:gd name="T63" fmla="*/ 681 h 1546"/>
                      <a:gd name="T64" fmla="*/ 695 w 1972"/>
                      <a:gd name="T65" fmla="*/ 681 h 1546"/>
                      <a:gd name="T66" fmla="*/ 709 w 1972"/>
                      <a:gd name="T67" fmla="*/ 667 h 1546"/>
                      <a:gd name="T68" fmla="*/ 724 w 1972"/>
                      <a:gd name="T69" fmla="*/ 639 h 1546"/>
                      <a:gd name="T70" fmla="*/ 766 w 1972"/>
                      <a:gd name="T71" fmla="*/ 582 h 1546"/>
                      <a:gd name="T72" fmla="*/ 880 w 1972"/>
                      <a:gd name="T73" fmla="*/ 369 h 1546"/>
                      <a:gd name="T74" fmla="*/ 922 w 1972"/>
                      <a:gd name="T75" fmla="*/ 298 h 1546"/>
                      <a:gd name="T76" fmla="*/ 950 w 1972"/>
                      <a:gd name="T77" fmla="*/ 284 h 1546"/>
                      <a:gd name="T78" fmla="*/ 979 w 1972"/>
                      <a:gd name="T79" fmla="*/ 256 h 1546"/>
                      <a:gd name="T80" fmla="*/ 1106 w 1972"/>
                      <a:gd name="T81" fmla="*/ 170 h 1546"/>
                      <a:gd name="T82" fmla="*/ 1177 w 1972"/>
                      <a:gd name="T83" fmla="*/ 114 h 1546"/>
                      <a:gd name="T84" fmla="*/ 1305 w 1972"/>
                      <a:gd name="T85" fmla="*/ 85 h 1546"/>
                      <a:gd name="T86" fmla="*/ 1348 w 1972"/>
                      <a:gd name="T87" fmla="*/ 71 h 1546"/>
                      <a:gd name="T88" fmla="*/ 1504 w 1972"/>
                      <a:gd name="T89" fmla="*/ 14 h 1546"/>
                      <a:gd name="T90" fmla="*/ 1518 w 1972"/>
                      <a:gd name="T91" fmla="*/ 14 h 1546"/>
                      <a:gd name="T92" fmla="*/ 1532 w 1972"/>
                      <a:gd name="T93" fmla="*/ 57 h 1546"/>
                      <a:gd name="T94" fmla="*/ 1603 w 1972"/>
                      <a:gd name="T95" fmla="*/ 128 h 1546"/>
                      <a:gd name="T96" fmla="*/ 1745 w 1972"/>
                      <a:gd name="T97" fmla="*/ 256 h 1546"/>
                      <a:gd name="T98" fmla="*/ 1801 w 1972"/>
                      <a:gd name="T99" fmla="*/ 326 h 1546"/>
                      <a:gd name="T100" fmla="*/ 1872 w 1972"/>
                      <a:gd name="T101" fmla="*/ 383 h 1546"/>
                      <a:gd name="T102" fmla="*/ 1886 w 1972"/>
                      <a:gd name="T103" fmla="*/ 397 h 1546"/>
                      <a:gd name="T104" fmla="*/ 1929 w 1972"/>
                      <a:gd name="T105" fmla="*/ 426 h 1546"/>
                      <a:gd name="T106" fmla="*/ 1929 w 1972"/>
                      <a:gd name="T107" fmla="*/ 440 h 1546"/>
                      <a:gd name="T108" fmla="*/ 1943 w 1972"/>
                      <a:gd name="T109" fmla="*/ 454 h 154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w 1972"/>
                      <a:gd name="T166" fmla="*/ 0 h 1546"/>
                      <a:gd name="T167" fmla="*/ 1972 w 1972"/>
                      <a:gd name="T168" fmla="*/ 1546 h 154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T165" t="T166" r="T167" b="T168"/>
                    <a:pathLst>
                      <a:path w="1972" h="1546">
                        <a:moveTo>
                          <a:pt x="1943" y="454"/>
                        </a:moveTo>
                        <a:lnTo>
                          <a:pt x="1972" y="482"/>
                        </a:lnTo>
                        <a:lnTo>
                          <a:pt x="1943" y="482"/>
                        </a:lnTo>
                        <a:lnTo>
                          <a:pt x="1929" y="482"/>
                        </a:lnTo>
                        <a:lnTo>
                          <a:pt x="1915" y="482"/>
                        </a:lnTo>
                        <a:lnTo>
                          <a:pt x="1901" y="497"/>
                        </a:lnTo>
                        <a:lnTo>
                          <a:pt x="1872" y="511"/>
                        </a:lnTo>
                        <a:lnTo>
                          <a:pt x="1858" y="525"/>
                        </a:lnTo>
                        <a:lnTo>
                          <a:pt x="1844" y="539"/>
                        </a:lnTo>
                        <a:lnTo>
                          <a:pt x="1830" y="539"/>
                        </a:lnTo>
                        <a:lnTo>
                          <a:pt x="1816" y="553"/>
                        </a:lnTo>
                        <a:lnTo>
                          <a:pt x="1801" y="568"/>
                        </a:lnTo>
                        <a:lnTo>
                          <a:pt x="1787" y="596"/>
                        </a:lnTo>
                        <a:lnTo>
                          <a:pt x="1773" y="610"/>
                        </a:lnTo>
                        <a:lnTo>
                          <a:pt x="1759" y="610"/>
                        </a:lnTo>
                        <a:lnTo>
                          <a:pt x="1745" y="624"/>
                        </a:lnTo>
                        <a:lnTo>
                          <a:pt x="1745" y="639"/>
                        </a:lnTo>
                        <a:lnTo>
                          <a:pt x="1702" y="667"/>
                        </a:lnTo>
                        <a:lnTo>
                          <a:pt x="1688" y="695"/>
                        </a:lnTo>
                        <a:lnTo>
                          <a:pt x="1674" y="709"/>
                        </a:lnTo>
                        <a:lnTo>
                          <a:pt x="1660" y="724"/>
                        </a:lnTo>
                        <a:lnTo>
                          <a:pt x="1645" y="738"/>
                        </a:lnTo>
                        <a:lnTo>
                          <a:pt x="1631" y="766"/>
                        </a:lnTo>
                        <a:lnTo>
                          <a:pt x="1617" y="795"/>
                        </a:lnTo>
                        <a:lnTo>
                          <a:pt x="1603" y="809"/>
                        </a:lnTo>
                        <a:lnTo>
                          <a:pt x="1589" y="823"/>
                        </a:lnTo>
                        <a:lnTo>
                          <a:pt x="1574" y="851"/>
                        </a:lnTo>
                        <a:lnTo>
                          <a:pt x="1560" y="865"/>
                        </a:lnTo>
                        <a:lnTo>
                          <a:pt x="1546" y="894"/>
                        </a:lnTo>
                        <a:lnTo>
                          <a:pt x="1546" y="908"/>
                        </a:lnTo>
                        <a:lnTo>
                          <a:pt x="1532" y="922"/>
                        </a:lnTo>
                        <a:lnTo>
                          <a:pt x="1518" y="951"/>
                        </a:lnTo>
                        <a:lnTo>
                          <a:pt x="1504" y="979"/>
                        </a:lnTo>
                        <a:lnTo>
                          <a:pt x="1475" y="993"/>
                        </a:lnTo>
                        <a:lnTo>
                          <a:pt x="1475" y="1007"/>
                        </a:lnTo>
                        <a:lnTo>
                          <a:pt x="1461" y="1022"/>
                        </a:lnTo>
                        <a:lnTo>
                          <a:pt x="1447" y="1050"/>
                        </a:lnTo>
                        <a:lnTo>
                          <a:pt x="1433" y="1064"/>
                        </a:lnTo>
                        <a:lnTo>
                          <a:pt x="1418" y="1078"/>
                        </a:lnTo>
                        <a:lnTo>
                          <a:pt x="1418" y="1092"/>
                        </a:lnTo>
                        <a:lnTo>
                          <a:pt x="1418" y="1107"/>
                        </a:lnTo>
                        <a:lnTo>
                          <a:pt x="1404" y="1121"/>
                        </a:lnTo>
                        <a:lnTo>
                          <a:pt x="1390" y="1149"/>
                        </a:lnTo>
                        <a:lnTo>
                          <a:pt x="1376" y="1178"/>
                        </a:lnTo>
                        <a:lnTo>
                          <a:pt x="1362" y="1192"/>
                        </a:lnTo>
                        <a:lnTo>
                          <a:pt x="1348" y="1220"/>
                        </a:lnTo>
                        <a:lnTo>
                          <a:pt x="1333" y="1234"/>
                        </a:lnTo>
                        <a:lnTo>
                          <a:pt x="1291" y="1305"/>
                        </a:lnTo>
                        <a:lnTo>
                          <a:pt x="1177" y="1348"/>
                        </a:lnTo>
                        <a:lnTo>
                          <a:pt x="1135" y="1376"/>
                        </a:lnTo>
                        <a:lnTo>
                          <a:pt x="1092" y="1390"/>
                        </a:lnTo>
                        <a:lnTo>
                          <a:pt x="1064" y="1404"/>
                        </a:lnTo>
                        <a:lnTo>
                          <a:pt x="724" y="1546"/>
                        </a:lnTo>
                        <a:lnTo>
                          <a:pt x="610" y="1490"/>
                        </a:lnTo>
                        <a:lnTo>
                          <a:pt x="596" y="1490"/>
                        </a:lnTo>
                        <a:lnTo>
                          <a:pt x="582" y="1490"/>
                        </a:lnTo>
                        <a:lnTo>
                          <a:pt x="426" y="1419"/>
                        </a:lnTo>
                        <a:lnTo>
                          <a:pt x="298" y="1376"/>
                        </a:lnTo>
                        <a:lnTo>
                          <a:pt x="227" y="1334"/>
                        </a:lnTo>
                        <a:lnTo>
                          <a:pt x="185" y="1319"/>
                        </a:lnTo>
                        <a:lnTo>
                          <a:pt x="128" y="1291"/>
                        </a:lnTo>
                        <a:lnTo>
                          <a:pt x="99" y="1277"/>
                        </a:lnTo>
                        <a:lnTo>
                          <a:pt x="57" y="1263"/>
                        </a:lnTo>
                        <a:lnTo>
                          <a:pt x="0" y="1248"/>
                        </a:lnTo>
                        <a:lnTo>
                          <a:pt x="142" y="1022"/>
                        </a:lnTo>
                        <a:lnTo>
                          <a:pt x="185" y="965"/>
                        </a:lnTo>
                        <a:lnTo>
                          <a:pt x="213" y="922"/>
                        </a:lnTo>
                        <a:lnTo>
                          <a:pt x="326" y="865"/>
                        </a:lnTo>
                        <a:lnTo>
                          <a:pt x="341" y="851"/>
                        </a:lnTo>
                        <a:lnTo>
                          <a:pt x="355" y="851"/>
                        </a:lnTo>
                        <a:lnTo>
                          <a:pt x="355" y="837"/>
                        </a:lnTo>
                        <a:lnTo>
                          <a:pt x="369" y="837"/>
                        </a:lnTo>
                        <a:lnTo>
                          <a:pt x="383" y="823"/>
                        </a:lnTo>
                        <a:lnTo>
                          <a:pt x="397" y="823"/>
                        </a:lnTo>
                        <a:lnTo>
                          <a:pt x="411" y="823"/>
                        </a:lnTo>
                        <a:lnTo>
                          <a:pt x="411" y="809"/>
                        </a:lnTo>
                        <a:lnTo>
                          <a:pt x="426" y="809"/>
                        </a:lnTo>
                        <a:lnTo>
                          <a:pt x="440" y="795"/>
                        </a:lnTo>
                        <a:lnTo>
                          <a:pt x="454" y="795"/>
                        </a:lnTo>
                        <a:lnTo>
                          <a:pt x="468" y="780"/>
                        </a:lnTo>
                        <a:lnTo>
                          <a:pt x="482" y="780"/>
                        </a:lnTo>
                        <a:lnTo>
                          <a:pt x="482" y="766"/>
                        </a:lnTo>
                        <a:lnTo>
                          <a:pt x="497" y="766"/>
                        </a:lnTo>
                        <a:lnTo>
                          <a:pt x="525" y="752"/>
                        </a:lnTo>
                        <a:lnTo>
                          <a:pt x="539" y="752"/>
                        </a:lnTo>
                        <a:lnTo>
                          <a:pt x="553" y="738"/>
                        </a:lnTo>
                        <a:lnTo>
                          <a:pt x="567" y="738"/>
                        </a:lnTo>
                        <a:lnTo>
                          <a:pt x="567" y="724"/>
                        </a:lnTo>
                        <a:lnTo>
                          <a:pt x="596" y="709"/>
                        </a:lnTo>
                        <a:lnTo>
                          <a:pt x="610" y="709"/>
                        </a:lnTo>
                        <a:lnTo>
                          <a:pt x="610" y="695"/>
                        </a:lnTo>
                        <a:lnTo>
                          <a:pt x="624" y="695"/>
                        </a:lnTo>
                        <a:lnTo>
                          <a:pt x="638" y="695"/>
                        </a:lnTo>
                        <a:lnTo>
                          <a:pt x="653" y="681"/>
                        </a:lnTo>
                        <a:lnTo>
                          <a:pt x="667" y="681"/>
                        </a:lnTo>
                        <a:lnTo>
                          <a:pt x="681" y="681"/>
                        </a:lnTo>
                        <a:lnTo>
                          <a:pt x="695" y="681"/>
                        </a:lnTo>
                        <a:lnTo>
                          <a:pt x="695" y="667"/>
                        </a:lnTo>
                        <a:lnTo>
                          <a:pt x="709" y="667"/>
                        </a:lnTo>
                        <a:lnTo>
                          <a:pt x="724" y="653"/>
                        </a:lnTo>
                        <a:lnTo>
                          <a:pt x="724" y="639"/>
                        </a:lnTo>
                        <a:lnTo>
                          <a:pt x="738" y="639"/>
                        </a:lnTo>
                        <a:lnTo>
                          <a:pt x="752" y="596"/>
                        </a:lnTo>
                        <a:lnTo>
                          <a:pt x="766" y="582"/>
                        </a:lnTo>
                        <a:lnTo>
                          <a:pt x="780" y="553"/>
                        </a:lnTo>
                        <a:lnTo>
                          <a:pt x="865" y="397"/>
                        </a:lnTo>
                        <a:lnTo>
                          <a:pt x="880" y="369"/>
                        </a:lnTo>
                        <a:lnTo>
                          <a:pt x="894" y="341"/>
                        </a:lnTo>
                        <a:lnTo>
                          <a:pt x="908" y="326"/>
                        </a:lnTo>
                        <a:lnTo>
                          <a:pt x="922" y="312"/>
                        </a:lnTo>
                        <a:lnTo>
                          <a:pt x="922" y="298"/>
                        </a:lnTo>
                        <a:lnTo>
                          <a:pt x="936" y="298"/>
                        </a:lnTo>
                        <a:lnTo>
                          <a:pt x="936" y="284"/>
                        </a:lnTo>
                        <a:lnTo>
                          <a:pt x="950" y="284"/>
                        </a:lnTo>
                        <a:lnTo>
                          <a:pt x="950" y="270"/>
                        </a:lnTo>
                        <a:lnTo>
                          <a:pt x="965" y="270"/>
                        </a:lnTo>
                        <a:lnTo>
                          <a:pt x="979" y="256"/>
                        </a:lnTo>
                        <a:lnTo>
                          <a:pt x="1064" y="199"/>
                        </a:lnTo>
                        <a:lnTo>
                          <a:pt x="1078" y="185"/>
                        </a:lnTo>
                        <a:lnTo>
                          <a:pt x="1092" y="185"/>
                        </a:lnTo>
                        <a:lnTo>
                          <a:pt x="1106" y="170"/>
                        </a:lnTo>
                        <a:lnTo>
                          <a:pt x="1135" y="156"/>
                        </a:lnTo>
                        <a:lnTo>
                          <a:pt x="1149" y="142"/>
                        </a:lnTo>
                        <a:lnTo>
                          <a:pt x="1177" y="114"/>
                        </a:lnTo>
                        <a:lnTo>
                          <a:pt x="1206" y="114"/>
                        </a:lnTo>
                        <a:lnTo>
                          <a:pt x="1234" y="100"/>
                        </a:lnTo>
                        <a:lnTo>
                          <a:pt x="1291" y="85"/>
                        </a:lnTo>
                        <a:lnTo>
                          <a:pt x="1305" y="85"/>
                        </a:lnTo>
                        <a:lnTo>
                          <a:pt x="1333" y="71"/>
                        </a:lnTo>
                        <a:lnTo>
                          <a:pt x="1348" y="71"/>
                        </a:lnTo>
                        <a:lnTo>
                          <a:pt x="1362" y="57"/>
                        </a:lnTo>
                        <a:lnTo>
                          <a:pt x="1376" y="57"/>
                        </a:lnTo>
                        <a:lnTo>
                          <a:pt x="1433" y="43"/>
                        </a:lnTo>
                        <a:lnTo>
                          <a:pt x="1504" y="14"/>
                        </a:lnTo>
                        <a:lnTo>
                          <a:pt x="1504" y="0"/>
                        </a:lnTo>
                        <a:lnTo>
                          <a:pt x="1518" y="0"/>
                        </a:lnTo>
                        <a:lnTo>
                          <a:pt x="1518" y="14"/>
                        </a:lnTo>
                        <a:lnTo>
                          <a:pt x="1518" y="29"/>
                        </a:lnTo>
                        <a:lnTo>
                          <a:pt x="1518" y="43"/>
                        </a:lnTo>
                        <a:lnTo>
                          <a:pt x="1532" y="43"/>
                        </a:lnTo>
                        <a:lnTo>
                          <a:pt x="1532" y="57"/>
                        </a:lnTo>
                        <a:lnTo>
                          <a:pt x="1560" y="85"/>
                        </a:lnTo>
                        <a:lnTo>
                          <a:pt x="1574" y="100"/>
                        </a:lnTo>
                        <a:lnTo>
                          <a:pt x="1603" y="128"/>
                        </a:lnTo>
                        <a:lnTo>
                          <a:pt x="1645" y="170"/>
                        </a:lnTo>
                        <a:lnTo>
                          <a:pt x="1688" y="199"/>
                        </a:lnTo>
                        <a:lnTo>
                          <a:pt x="1745" y="256"/>
                        </a:lnTo>
                        <a:lnTo>
                          <a:pt x="1745" y="270"/>
                        </a:lnTo>
                        <a:lnTo>
                          <a:pt x="1801" y="326"/>
                        </a:lnTo>
                        <a:lnTo>
                          <a:pt x="1844" y="355"/>
                        </a:lnTo>
                        <a:lnTo>
                          <a:pt x="1872" y="383"/>
                        </a:lnTo>
                        <a:lnTo>
                          <a:pt x="1886" y="397"/>
                        </a:lnTo>
                        <a:lnTo>
                          <a:pt x="1901" y="412"/>
                        </a:lnTo>
                        <a:lnTo>
                          <a:pt x="1915" y="426"/>
                        </a:lnTo>
                        <a:lnTo>
                          <a:pt x="1929" y="426"/>
                        </a:lnTo>
                        <a:lnTo>
                          <a:pt x="1929" y="440"/>
                        </a:lnTo>
                        <a:lnTo>
                          <a:pt x="1943" y="454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accent1">
                        <a:lumMod val="60000"/>
                        <a:lumOff val="4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76" name="Freeform 55"/>
                  <p:cNvSpPr>
                    <a:spLocks/>
                  </p:cNvSpPr>
                  <p:nvPr/>
                </p:nvSpPr>
                <p:spPr bwMode="auto">
                  <a:xfrm>
                    <a:off x="0" y="3106"/>
                    <a:ext cx="3147" cy="2595"/>
                  </a:xfrm>
                  <a:custGeom>
                    <a:avLst/>
                    <a:gdLst>
                      <a:gd name="T0" fmla="*/ 3007 w 3148"/>
                      <a:gd name="T1" fmla="*/ 639 h 2596"/>
                      <a:gd name="T2" fmla="*/ 3021 w 3148"/>
                      <a:gd name="T3" fmla="*/ 653 h 2596"/>
                      <a:gd name="T4" fmla="*/ 3021 w 3148"/>
                      <a:gd name="T5" fmla="*/ 653 h 2596"/>
                      <a:gd name="T6" fmla="*/ 3035 w 3148"/>
                      <a:gd name="T7" fmla="*/ 667 h 2596"/>
                      <a:gd name="T8" fmla="*/ 3063 w 3148"/>
                      <a:gd name="T9" fmla="*/ 710 h 2596"/>
                      <a:gd name="T10" fmla="*/ 3120 w 3148"/>
                      <a:gd name="T11" fmla="*/ 809 h 2596"/>
                      <a:gd name="T12" fmla="*/ 3148 w 3148"/>
                      <a:gd name="T13" fmla="*/ 852 h 2596"/>
                      <a:gd name="T14" fmla="*/ 2992 w 3148"/>
                      <a:gd name="T15" fmla="*/ 894 h 2596"/>
                      <a:gd name="T16" fmla="*/ 2836 w 3148"/>
                      <a:gd name="T17" fmla="*/ 965 h 2596"/>
                      <a:gd name="T18" fmla="*/ 2624 w 3148"/>
                      <a:gd name="T19" fmla="*/ 1036 h 2596"/>
                      <a:gd name="T20" fmla="*/ 2496 w 3148"/>
                      <a:gd name="T21" fmla="*/ 1079 h 2596"/>
                      <a:gd name="T22" fmla="*/ 2354 w 3148"/>
                      <a:gd name="T23" fmla="*/ 1164 h 2596"/>
                      <a:gd name="T24" fmla="*/ 2212 w 3148"/>
                      <a:gd name="T25" fmla="*/ 1263 h 2596"/>
                      <a:gd name="T26" fmla="*/ 2156 w 3148"/>
                      <a:gd name="T27" fmla="*/ 1320 h 2596"/>
                      <a:gd name="T28" fmla="*/ 2000 w 3148"/>
                      <a:gd name="T29" fmla="*/ 1618 h 2596"/>
                      <a:gd name="T30" fmla="*/ 1971 w 3148"/>
                      <a:gd name="T31" fmla="*/ 1646 h 2596"/>
                      <a:gd name="T32" fmla="*/ 1943 w 3148"/>
                      <a:gd name="T33" fmla="*/ 1660 h 2596"/>
                      <a:gd name="T34" fmla="*/ 1886 w 3148"/>
                      <a:gd name="T35" fmla="*/ 1674 h 2596"/>
                      <a:gd name="T36" fmla="*/ 1815 w 3148"/>
                      <a:gd name="T37" fmla="*/ 1717 h 2596"/>
                      <a:gd name="T38" fmla="*/ 1744 w 3148"/>
                      <a:gd name="T39" fmla="*/ 1759 h 2596"/>
                      <a:gd name="T40" fmla="*/ 1702 w 3148"/>
                      <a:gd name="T41" fmla="*/ 1774 h 2596"/>
                      <a:gd name="T42" fmla="*/ 1645 w 3148"/>
                      <a:gd name="T43" fmla="*/ 1802 h 2596"/>
                      <a:gd name="T44" fmla="*/ 1475 w 3148"/>
                      <a:gd name="T45" fmla="*/ 1901 h 2596"/>
                      <a:gd name="T46" fmla="*/ 1120 w 3148"/>
                      <a:gd name="T47" fmla="*/ 2270 h 2596"/>
                      <a:gd name="T48" fmla="*/ 369 w 3148"/>
                      <a:gd name="T49" fmla="*/ 2554 h 2596"/>
                      <a:gd name="T50" fmla="*/ 397 w 3148"/>
                      <a:gd name="T51" fmla="*/ 2383 h 2596"/>
                      <a:gd name="T52" fmla="*/ 681 w 3148"/>
                      <a:gd name="T53" fmla="*/ 1986 h 2596"/>
                      <a:gd name="T54" fmla="*/ 411 w 3148"/>
                      <a:gd name="T55" fmla="*/ 1745 h 2596"/>
                      <a:gd name="T56" fmla="*/ 596 w 3148"/>
                      <a:gd name="T57" fmla="*/ 1107 h 2596"/>
                      <a:gd name="T58" fmla="*/ 993 w 3148"/>
                      <a:gd name="T59" fmla="*/ 823 h 2596"/>
                      <a:gd name="T60" fmla="*/ 1588 w 3148"/>
                      <a:gd name="T61" fmla="*/ 625 h 2596"/>
                      <a:gd name="T62" fmla="*/ 1688 w 3148"/>
                      <a:gd name="T63" fmla="*/ 582 h 2596"/>
                      <a:gd name="T64" fmla="*/ 1787 w 3148"/>
                      <a:gd name="T65" fmla="*/ 540 h 2596"/>
                      <a:gd name="T66" fmla="*/ 1915 w 3148"/>
                      <a:gd name="T67" fmla="*/ 483 h 2596"/>
                      <a:gd name="T68" fmla="*/ 2028 w 3148"/>
                      <a:gd name="T69" fmla="*/ 426 h 2596"/>
                      <a:gd name="T70" fmla="*/ 2269 w 3148"/>
                      <a:gd name="T71" fmla="*/ 298 h 2596"/>
                      <a:gd name="T72" fmla="*/ 2439 w 3148"/>
                      <a:gd name="T73" fmla="*/ 199 h 2596"/>
                      <a:gd name="T74" fmla="*/ 2567 w 3148"/>
                      <a:gd name="T75" fmla="*/ 142 h 2596"/>
                      <a:gd name="T76" fmla="*/ 2723 w 3148"/>
                      <a:gd name="T77" fmla="*/ 43 h 2596"/>
                      <a:gd name="T78" fmla="*/ 2780 w 3148"/>
                      <a:gd name="T79" fmla="*/ 15 h 2596"/>
                      <a:gd name="T80" fmla="*/ 2865 w 3148"/>
                      <a:gd name="T81" fmla="*/ 128 h 2596"/>
                      <a:gd name="T82" fmla="*/ 2865 w 3148"/>
                      <a:gd name="T83" fmla="*/ 142 h 2596"/>
                      <a:gd name="T84" fmla="*/ 2822 w 3148"/>
                      <a:gd name="T85" fmla="*/ 171 h 2596"/>
                      <a:gd name="T86" fmla="*/ 2808 w 3148"/>
                      <a:gd name="T87" fmla="*/ 185 h 2596"/>
                      <a:gd name="T88" fmla="*/ 2822 w 3148"/>
                      <a:gd name="T89" fmla="*/ 242 h 2596"/>
                      <a:gd name="T90" fmla="*/ 2851 w 3148"/>
                      <a:gd name="T91" fmla="*/ 298 h 2596"/>
                      <a:gd name="T92" fmla="*/ 2851 w 3148"/>
                      <a:gd name="T93" fmla="*/ 341 h 2596"/>
                      <a:gd name="T94" fmla="*/ 2836 w 3148"/>
                      <a:gd name="T95" fmla="*/ 412 h 2596"/>
                      <a:gd name="T96" fmla="*/ 2794 w 3148"/>
                      <a:gd name="T97" fmla="*/ 525 h 2596"/>
                      <a:gd name="T98" fmla="*/ 2794 w 3148"/>
                      <a:gd name="T99" fmla="*/ 540 h 2596"/>
                      <a:gd name="T100" fmla="*/ 2794 w 3148"/>
                      <a:gd name="T101" fmla="*/ 554 h 2596"/>
                      <a:gd name="T102" fmla="*/ 2865 w 3148"/>
                      <a:gd name="T103" fmla="*/ 568 h 2596"/>
                      <a:gd name="T104" fmla="*/ 2907 w 3148"/>
                      <a:gd name="T105" fmla="*/ 582 h 2596"/>
                      <a:gd name="T106" fmla="*/ 2950 w 3148"/>
                      <a:gd name="T107" fmla="*/ 582 h 2596"/>
                      <a:gd name="T108" fmla="*/ 2992 w 3148"/>
                      <a:gd name="T109" fmla="*/ 610 h 2596"/>
                      <a:gd name="T110" fmla="*/ 3007 w 3148"/>
                      <a:gd name="T111" fmla="*/ 625 h 2596"/>
                      <a:gd name="T112" fmla="*/ 3007 w 3148"/>
                      <a:gd name="T113" fmla="*/ 625 h 259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w 3148"/>
                      <a:gd name="T172" fmla="*/ 0 h 2596"/>
                      <a:gd name="T173" fmla="*/ 3148 w 3148"/>
                      <a:gd name="T174" fmla="*/ 2596 h 2596"/>
                    </a:gdLst>
                    <a:ahLst/>
                    <a:cxnLst>
                      <a:cxn ang="T114">
                        <a:pos x="T0" y="T1"/>
                      </a:cxn>
                      <a:cxn ang="T115">
                        <a:pos x="T2" y="T3"/>
                      </a:cxn>
                      <a:cxn ang="T116">
                        <a:pos x="T4" y="T5"/>
                      </a:cxn>
                      <a:cxn ang="T117">
                        <a:pos x="T6" y="T7"/>
                      </a:cxn>
                      <a:cxn ang="T118">
                        <a:pos x="T8" y="T9"/>
                      </a:cxn>
                      <a:cxn ang="T119">
                        <a:pos x="T10" y="T11"/>
                      </a:cxn>
                      <a:cxn ang="T120">
                        <a:pos x="T12" y="T13"/>
                      </a:cxn>
                      <a:cxn ang="T121">
                        <a:pos x="T14" y="T15"/>
                      </a:cxn>
                      <a:cxn ang="T122">
                        <a:pos x="T16" y="T17"/>
                      </a:cxn>
                      <a:cxn ang="T123">
                        <a:pos x="T18" y="T19"/>
                      </a:cxn>
                      <a:cxn ang="T124">
                        <a:pos x="T20" y="T21"/>
                      </a:cxn>
                      <a:cxn ang="T125">
                        <a:pos x="T22" y="T23"/>
                      </a:cxn>
                      <a:cxn ang="T126">
                        <a:pos x="T24" y="T25"/>
                      </a:cxn>
                      <a:cxn ang="T127">
                        <a:pos x="T26" y="T27"/>
                      </a:cxn>
                      <a:cxn ang="T128">
                        <a:pos x="T28" y="T29"/>
                      </a:cxn>
                      <a:cxn ang="T129">
                        <a:pos x="T30" y="T31"/>
                      </a:cxn>
                      <a:cxn ang="T130">
                        <a:pos x="T32" y="T33"/>
                      </a:cxn>
                      <a:cxn ang="T131">
                        <a:pos x="T34" y="T35"/>
                      </a:cxn>
                      <a:cxn ang="T132">
                        <a:pos x="T36" y="T37"/>
                      </a:cxn>
                      <a:cxn ang="T133">
                        <a:pos x="T38" y="T39"/>
                      </a:cxn>
                      <a:cxn ang="T134">
                        <a:pos x="T40" y="T41"/>
                      </a:cxn>
                      <a:cxn ang="T135">
                        <a:pos x="T42" y="T43"/>
                      </a:cxn>
                      <a:cxn ang="T136">
                        <a:pos x="T44" y="T45"/>
                      </a:cxn>
                      <a:cxn ang="T137">
                        <a:pos x="T46" y="T47"/>
                      </a:cxn>
                      <a:cxn ang="T138">
                        <a:pos x="T48" y="T49"/>
                      </a:cxn>
                      <a:cxn ang="T139">
                        <a:pos x="T50" y="T51"/>
                      </a:cxn>
                      <a:cxn ang="T140">
                        <a:pos x="T52" y="T53"/>
                      </a:cxn>
                      <a:cxn ang="T141">
                        <a:pos x="T54" y="T55"/>
                      </a:cxn>
                      <a:cxn ang="T142">
                        <a:pos x="T56" y="T57"/>
                      </a:cxn>
                      <a:cxn ang="T143">
                        <a:pos x="T58" y="T59"/>
                      </a:cxn>
                      <a:cxn ang="T144">
                        <a:pos x="T60" y="T61"/>
                      </a:cxn>
                      <a:cxn ang="T145">
                        <a:pos x="T62" y="T63"/>
                      </a:cxn>
                      <a:cxn ang="T146">
                        <a:pos x="T64" y="T65"/>
                      </a:cxn>
                      <a:cxn ang="T147">
                        <a:pos x="T66" y="T67"/>
                      </a:cxn>
                      <a:cxn ang="T148">
                        <a:pos x="T68" y="T69"/>
                      </a:cxn>
                      <a:cxn ang="T149">
                        <a:pos x="T70" y="T71"/>
                      </a:cxn>
                      <a:cxn ang="T150">
                        <a:pos x="T72" y="T73"/>
                      </a:cxn>
                      <a:cxn ang="T151">
                        <a:pos x="T74" y="T75"/>
                      </a:cxn>
                      <a:cxn ang="T152">
                        <a:pos x="T76" y="T77"/>
                      </a:cxn>
                      <a:cxn ang="T153">
                        <a:pos x="T78" y="T79"/>
                      </a:cxn>
                      <a:cxn ang="T154">
                        <a:pos x="T80" y="T81"/>
                      </a:cxn>
                      <a:cxn ang="T155">
                        <a:pos x="T82" y="T83"/>
                      </a:cxn>
                      <a:cxn ang="T156">
                        <a:pos x="T84" y="T85"/>
                      </a:cxn>
                      <a:cxn ang="T157">
                        <a:pos x="T86" y="T87"/>
                      </a:cxn>
                      <a:cxn ang="T158">
                        <a:pos x="T88" y="T89"/>
                      </a:cxn>
                      <a:cxn ang="T159">
                        <a:pos x="T90" y="T91"/>
                      </a:cxn>
                      <a:cxn ang="T160">
                        <a:pos x="T92" y="T93"/>
                      </a:cxn>
                      <a:cxn ang="T161">
                        <a:pos x="T94" y="T95"/>
                      </a:cxn>
                      <a:cxn ang="T162">
                        <a:pos x="T96" y="T97"/>
                      </a:cxn>
                      <a:cxn ang="T163">
                        <a:pos x="T98" y="T99"/>
                      </a:cxn>
                      <a:cxn ang="T164">
                        <a:pos x="T100" y="T101"/>
                      </a:cxn>
                      <a:cxn ang="T165">
                        <a:pos x="T102" y="T103"/>
                      </a:cxn>
                      <a:cxn ang="T166">
                        <a:pos x="T104" y="T105"/>
                      </a:cxn>
                      <a:cxn ang="T167">
                        <a:pos x="T106" y="T107"/>
                      </a:cxn>
                      <a:cxn ang="T168">
                        <a:pos x="T108" y="T109"/>
                      </a:cxn>
                      <a:cxn ang="T169">
                        <a:pos x="T110" y="T111"/>
                      </a:cxn>
                      <a:cxn ang="T170">
                        <a:pos x="T112" y="T113"/>
                      </a:cxn>
                    </a:cxnLst>
                    <a:rect l="T171" t="T172" r="T173" b="T174"/>
                    <a:pathLst>
                      <a:path w="3148" h="2596">
                        <a:moveTo>
                          <a:pt x="3007" y="625"/>
                        </a:moveTo>
                        <a:lnTo>
                          <a:pt x="3007" y="625"/>
                        </a:lnTo>
                        <a:lnTo>
                          <a:pt x="3007" y="639"/>
                        </a:lnTo>
                        <a:lnTo>
                          <a:pt x="3021" y="639"/>
                        </a:lnTo>
                        <a:lnTo>
                          <a:pt x="3021" y="653"/>
                        </a:lnTo>
                        <a:lnTo>
                          <a:pt x="3021" y="667"/>
                        </a:lnTo>
                        <a:lnTo>
                          <a:pt x="3035" y="667"/>
                        </a:lnTo>
                        <a:lnTo>
                          <a:pt x="3035" y="681"/>
                        </a:lnTo>
                        <a:lnTo>
                          <a:pt x="3063" y="710"/>
                        </a:lnTo>
                        <a:lnTo>
                          <a:pt x="3078" y="738"/>
                        </a:lnTo>
                        <a:lnTo>
                          <a:pt x="3092" y="752"/>
                        </a:lnTo>
                        <a:lnTo>
                          <a:pt x="3092" y="766"/>
                        </a:lnTo>
                        <a:lnTo>
                          <a:pt x="3106" y="781"/>
                        </a:lnTo>
                        <a:lnTo>
                          <a:pt x="3106" y="795"/>
                        </a:lnTo>
                        <a:lnTo>
                          <a:pt x="3120" y="795"/>
                        </a:lnTo>
                        <a:lnTo>
                          <a:pt x="3120" y="809"/>
                        </a:lnTo>
                        <a:lnTo>
                          <a:pt x="3120" y="823"/>
                        </a:lnTo>
                        <a:lnTo>
                          <a:pt x="3134" y="823"/>
                        </a:lnTo>
                        <a:lnTo>
                          <a:pt x="3134" y="837"/>
                        </a:lnTo>
                        <a:lnTo>
                          <a:pt x="3148" y="852"/>
                        </a:lnTo>
                        <a:lnTo>
                          <a:pt x="3134" y="852"/>
                        </a:lnTo>
                        <a:lnTo>
                          <a:pt x="3120" y="852"/>
                        </a:lnTo>
                        <a:lnTo>
                          <a:pt x="3106" y="852"/>
                        </a:lnTo>
                        <a:lnTo>
                          <a:pt x="3078" y="866"/>
                        </a:lnTo>
                        <a:lnTo>
                          <a:pt x="3049" y="880"/>
                        </a:lnTo>
                        <a:lnTo>
                          <a:pt x="3035" y="880"/>
                        </a:lnTo>
                        <a:lnTo>
                          <a:pt x="2992" y="894"/>
                        </a:lnTo>
                        <a:lnTo>
                          <a:pt x="2964" y="908"/>
                        </a:lnTo>
                        <a:lnTo>
                          <a:pt x="2950" y="908"/>
                        </a:lnTo>
                        <a:lnTo>
                          <a:pt x="2922" y="922"/>
                        </a:lnTo>
                        <a:lnTo>
                          <a:pt x="2893" y="937"/>
                        </a:lnTo>
                        <a:lnTo>
                          <a:pt x="2879" y="937"/>
                        </a:lnTo>
                        <a:lnTo>
                          <a:pt x="2836" y="965"/>
                        </a:lnTo>
                        <a:lnTo>
                          <a:pt x="2794" y="979"/>
                        </a:lnTo>
                        <a:lnTo>
                          <a:pt x="2780" y="979"/>
                        </a:lnTo>
                        <a:lnTo>
                          <a:pt x="2766" y="979"/>
                        </a:lnTo>
                        <a:lnTo>
                          <a:pt x="2766" y="993"/>
                        </a:lnTo>
                        <a:lnTo>
                          <a:pt x="2695" y="1022"/>
                        </a:lnTo>
                        <a:lnTo>
                          <a:pt x="2638" y="1036"/>
                        </a:lnTo>
                        <a:lnTo>
                          <a:pt x="2624" y="1036"/>
                        </a:lnTo>
                        <a:lnTo>
                          <a:pt x="2610" y="1050"/>
                        </a:lnTo>
                        <a:lnTo>
                          <a:pt x="2595" y="1050"/>
                        </a:lnTo>
                        <a:lnTo>
                          <a:pt x="2567" y="1064"/>
                        </a:lnTo>
                        <a:lnTo>
                          <a:pt x="2553" y="1064"/>
                        </a:lnTo>
                        <a:lnTo>
                          <a:pt x="2496" y="1079"/>
                        </a:lnTo>
                        <a:lnTo>
                          <a:pt x="2468" y="1093"/>
                        </a:lnTo>
                        <a:lnTo>
                          <a:pt x="2439" y="1093"/>
                        </a:lnTo>
                        <a:lnTo>
                          <a:pt x="2411" y="1121"/>
                        </a:lnTo>
                        <a:lnTo>
                          <a:pt x="2397" y="1135"/>
                        </a:lnTo>
                        <a:lnTo>
                          <a:pt x="2368" y="1149"/>
                        </a:lnTo>
                        <a:lnTo>
                          <a:pt x="2354" y="1164"/>
                        </a:lnTo>
                        <a:lnTo>
                          <a:pt x="2340" y="1164"/>
                        </a:lnTo>
                        <a:lnTo>
                          <a:pt x="2326" y="1178"/>
                        </a:lnTo>
                        <a:lnTo>
                          <a:pt x="2241" y="1235"/>
                        </a:lnTo>
                        <a:lnTo>
                          <a:pt x="2227" y="1249"/>
                        </a:lnTo>
                        <a:lnTo>
                          <a:pt x="2212" y="1249"/>
                        </a:lnTo>
                        <a:lnTo>
                          <a:pt x="2212" y="1263"/>
                        </a:lnTo>
                        <a:lnTo>
                          <a:pt x="2198" y="1263"/>
                        </a:lnTo>
                        <a:lnTo>
                          <a:pt x="2198" y="1277"/>
                        </a:lnTo>
                        <a:lnTo>
                          <a:pt x="2184" y="1277"/>
                        </a:lnTo>
                        <a:lnTo>
                          <a:pt x="2184" y="1291"/>
                        </a:lnTo>
                        <a:lnTo>
                          <a:pt x="2170" y="1305"/>
                        </a:lnTo>
                        <a:lnTo>
                          <a:pt x="2156" y="1320"/>
                        </a:lnTo>
                        <a:lnTo>
                          <a:pt x="2142" y="1348"/>
                        </a:lnTo>
                        <a:lnTo>
                          <a:pt x="2127" y="1376"/>
                        </a:lnTo>
                        <a:lnTo>
                          <a:pt x="2042" y="1532"/>
                        </a:lnTo>
                        <a:lnTo>
                          <a:pt x="2028" y="1561"/>
                        </a:lnTo>
                        <a:lnTo>
                          <a:pt x="2014" y="1575"/>
                        </a:lnTo>
                        <a:lnTo>
                          <a:pt x="2000" y="1618"/>
                        </a:lnTo>
                        <a:lnTo>
                          <a:pt x="1986" y="1618"/>
                        </a:lnTo>
                        <a:lnTo>
                          <a:pt x="1986" y="1632"/>
                        </a:lnTo>
                        <a:lnTo>
                          <a:pt x="1971" y="1646"/>
                        </a:lnTo>
                        <a:lnTo>
                          <a:pt x="1957" y="1646"/>
                        </a:lnTo>
                        <a:lnTo>
                          <a:pt x="1957" y="1660"/>
                        </a:lnTo>
                        <a:lnTo>
                          <a:pt x="1943" y="1660"/>
                        </a:lnTo>
                        <a:lnTo>
                          <a:pt x="1929" y="1660"/>
                        </a:lnTo>
                        <a:lnTo>
                          <a:pt x="1915" y="1660"/>
                        </a:lnTo>
                        <a:lnTo>
                          <a:pt x="1900" y="1674"/>
                        </a:lnTo>
                        <a:lnTo>
                          <a:pt x="1886" y="1674"/>
                        </a:lnTo>
                        <a:lnTo>
                          <a:pt x="1872" y="1674"/>
                        </a:lnTo>
                        <a:lnTo>
                          <a:pt x="1872" y="1688"/>
                        </a:lnTo>
                        <a:lnTo>
                          <a:pt x="1858" y="1688"/>
                        </a:lnTo>
                        <a:lnTo>
                          <a:pt x="1829" y="1703"/>
                        </a:lnTo>
                        <a:lnTo>
                          <a:pt x="1829" y="1717"/>
                        </a:lnTo>
                        <a:lnTo>
                          <a:pt x="1815" y="1717"/>
                        </a:lnTo>
                        <a:lnTo>
                          <a:pt x="1801" y="1731"/>
                        </a:lnTo>
                        <a:lnTo>
                          <a:pt x="1787" y="1731"/>
                        </a:lnTo>
                        <a:lnTo>
                          <a:pt x="1759" y="1745"/>
                        </a:lnTo>
                        <a:lnTo>
                          <a:pt x="1744" y="1745"/>
                        </a:lnTo>
                        <a:lnTo>
                          <a:pt x="1744" y="1759"/>
                        </a:lnTo>
                        <a:lnTo>
                          <a:pt x="1730" y="1759"/>
                        </a:lnTo>
                        <a:lnTo>
                          <a:pt x="1716" y="1774"/>
                        </a:lnTo>
                        <a:lnTo>
                          <a:pt x="1702" y="1774"/>
                        </a:lnTo>
                        <a:lnTo>
                          <a:pt x="1688" y="1788"/>
                        </a:lnTo>
                        <a:lnTo>
                          <a:pt x="1673" y="1788"/>
                        </a:lnTo>
                        <a:lnTo>
                          <a:pt x="1673" y="1802"/>
                        </a:lnTo>
                        <a:lnTo>
                          <a:pt x="1659" y="1802"/>
                        </a:lnTo>
                        <a:lnTo>
                          <a:pt x="1645" y="1802"/>
                        </a:lnTo>
                        <a:lnTo>
                          <a:pt x="1631" y="1816"/>
                        </a:lnTo>
                        <a:lnTo>
                          <a:pt x="1617" y="1816"/>
                        </a:lnTo>
                        <a:lnTo>
                          <a:pt x="1617" y="1830"/>
                        </a:lnTo>
                        <a:lnTo>
                          <a:pt x="1603" y="1830"/>
                        </a:lnTo>
                        <a:lnTo>
                          <a:pt x="1588" y="1844"/>
                        </a:lnTo>
                        <a:lnTo>
                          <a:pt x="1475" y="1901"/>
                        </a:lnTo>
                        <a:lnTo>
                          <a:pt x="1447" y="1944"/>
                        </a:lnTo>
                        <a:lnTo>
                          <a:pt x="1404" y="2001"/>
                        </a:lnTo>
                        <a:lnTo>
                          <a:pt x="1262" y="2227"/>
                        </a:lnTo>
                        <a:lnTo>
                          <a:pt x="1248" y="2213"/>
                        </a:lnTo>
                        <a:lnTo>
                          <a:pt x="1120" y="2270"/>
                        </a:lnTo>
                        <a:lnTo>
                          <a:pt x="794" y="2412"/>
                        </a:lnTo>
                        <a:lnTo>
                          <a:pt x="610" y="2497"/>
                        </a:lnTo>
                        <a:lnTo>
                          <a:pt x="496" y="2554"/>
                        </a:lnTo>
                        <a:lnTo>
                          <a:pt x="369" y="2596"/>
                        </a:lnTo>
                        <a:lnTo>
                          <a:pt x="369" y="2554"/>
                        </a:lnTo>
                        <a:lnTo>
                          <a:pt x="355" y="2554"/>
                        </a:lnTo>
                        <a:lnTo>
                          <a:pt x="355" y="2511"/>
                        </a:lnTo>
                        <a:lnTo>
                          <a:pt x="355" y="2497"/>
                        </a:lnTo>
                        <a:lnTo>
                          <a:pt x="355" y="2454"/>
                        </a:lnTo>
                        <a:lnTo>
                          <a:pt x="369" y="2426"/>
                        </a:lnTo>
                        <a:lnTo>
                          <a:pt x="383" y="2398"/>
                        </a:lnTo>
                        <a:lnTo>
                          <a:pt x="397" y="2383"/>
                        </a:lnTo>
                        <a:lnTo>
                          <a:pt x="411" y="2369"/>
                        </a:lnTo>
                        <a:lnTo>
                          <a:pt x="425" y="2355"/>
                        </a:lnTo>
                        <a:lnTo>
                          <a:pt x="454" y="2341"/>
                        </a:lnTo>
                        <a:lnTo>
                          <a:pt x="737" y="2227"/>
                        </a:lnTo>
                        <a:lnTo>
                          <a:pt x="723" y="2213"/>
                        </a:lnTo>
                        <a:lnTo>
                          <a:pt x="709" y="2015"/>
                        </a:lnTo>
                        <a:lnTo>
                          <a:pt x="681" y="1986"/>
                        </a:lnTo>
                        <a:lnTo>
                          <a:pt x="652" y="1788"/>
                        </a:lnTo>
                        <a:lnTo>
                          <a:pt x="553" y="1774"/>
                        </a:lnTo>
                        <a:lnTo>
                          <a:pt x="525" y="1759"/>
                        </a:lnTo>
                        <a:lnTo>
                          <a:pt x="511" y="1759"/>
                        </a:lnTo>
                        <a:lnTo>
                          <a:pt x="496" y="1759"/>
                        </a:lnTo>
                        <a:lnTo>
                          <a:pt x="411" y="1745"/>
                        </a:lnTo>
                        <a:lnTo>
                          <a:pt x="0" y="1660"/>
                        </a:lnTo>
                        <a:lnTo>
                          <a:pt x="0" y="1618"/>
                        </a:lnTo>
                        <a:lnTo>
                          <a:pt x="0" y="1433"/>
                        </a:lnTo>
                        <a:lnTo>
                          <a:pt x="0" y="1362"/>
                        </a:lnTo>
                        <a:lnTo>
                          <a:pt x="553" y="1121"/>
                        </a:lnTo>
                        <a:lnTo>
                          <a:pt x="596" y="1107"/>
                        </a:lnTo>
                        <a:lnTo>
                          <a:pt x="596" y="1022"/>
                        </a:lnTo>
                        <a:lnTo>
                          <a:pt x="596" y="908"/>
                        </a:lnTo>
                        <a:lnTo>
                          <a:pt x="794" y="880"/>
                        </a:lnTo>
                        <a:lnTo>
                          <a:pt x="837" y="866"/>
                        </a:lnTo>
                        <a:lnTo>
                          <a:pt x="979" y="823"/>
                        </a:lnTo>
                        <a:lnTo>
                          <a:pt x="993" y="823"/>
                        </a:lnTo>
                        <a:lnTo>
                          <a:pt x="1035" y="795"/>
                        </a:lnTo>
                        <a:lnTo>
                          <a:pt x="1064" y="795"/>
                        </a:lnTo>
                        <a:lnTo>
                          <a:pt x="1078" y="781"/>
                        </a:lnTo>
                        <a:lnTo>
                          <a:pt x="1205" y="752"/>
                        </a:lnTo>
                        <a:lnTo>
                          <a:pt x="1220" y="738"/>
                        </a:lnTo>
                        <a:lnTo>
                          <a:pt x="1517" y="639"/>
                        </a:lnTo>
                        <a:lnTo>
                          <a:pt x="1588" y="625"/>
                        </a:lnTo>
                        <a:lnTo>
                          <a:pt x="1603" y="610"/>
                        </a:lnTo>
                        <a:lnTo>
                          <a:pt x="1617" y="610"/>
                        </a:lnTo>
                        <a:lnTo>
                          <a:pt x="1631" y="596"/>
                        </a:lnTo>
                        <a:lnTo>
                          <a:pt x="1645" y="596"/>
                        </a:lnTo>
                        <a:lnTo>
                          <a:pt x="1659" y="596"/>
                        </a:lnTo>
                        <a:lnTo>
                          <a:pt x="1673" y="582"/>
                        </a:lnTo>
                        <a:lnTo>
                          <a:pt x="1688" y="582"/>
                        </a:lnTo>
                        <a:lnTo>
                          <a:pt x="1702" y="568"/>
                        </a:lnTo>
                        <a:lnTo>
                          <a:pt x="1716" y="568"/>
                        </a:lnTo>
                        <a:lnTo>
                          <a:pt x="1730" y="554"/>
                        </a:lnTo>
                        <a:lnTo>
                          <a:pt x="1744" y="554"/>
                        </a:lnTo>
                        <a:lnTo>
                          <a:pt x="1759" y="540"/>
                        </a:lnTo>
                        <a:lnTo>
                          <a:pt x="1773" y="540"/>
                        </a:lnTo>
                        <a:lnTo>
                          <a:pt x="1787" y="540"/>
                        </a:lnTo>
                        <a:lnTo>
                          <a:pt x="1815" y="525"/>
                        </a:lnTo>
                        <a:lnTo>
                          <a:pt x="1829" y="511"/>
                        </a:lnTo>
                        <a:lnTo>
                          <a:pt x="1844" y="511"/>
                        </a:lnTo>
                        <a:lnTo>
                          <a:pt x="1872" y="497"/>
                        </a:lnTo>
                        <a:lnTo>
                          <a:pt x="1886" y="483"/>
                        </a:lnTo>
                        <a:lnTo>
                          <a:pt x="1915" y="483"/>
                        </a:lnTo>
                        <a:lnTo>
                          <a:pt x="1943" y="469"/>
                        </a:lnTo>
                        <a:lnTo>
                          <a:pt x="1957" y="454"/>
                        </a:lnTo>
                        <a:lnTo>
                          <a:pt x="1971" y="454"/>
                        </a:lnTo>
                        <a:lnTo>
                          <a:pt x="1986" y="440"/>
                        </a:lnTo>
                        <a:lnTo>
                          <a:pt x="2000" y="440"/>
                        </a:lnTo>
                        <a:lnTo>
                          <a:pt x="2028" y="426"/>
                        </a:lnTo>
                        <a:lnTo>
                          <a:pt x="2042" y="412"/>
                        </a:lnTo>
                        <a:lnTo>
                          <a:pt x="2227" y="313"/>
                        </a:lnTo>
                        <a:lnTo>
                          <a:pt x="2241" y="313"/>
                        </a:lnTo>
                        <a:lnTo>
                          <a:pt x="2269" y="298"/>
                        </a:lnTo>
                        <a:lnTo>
                          <a:pt x="2283" y="284"/>
                        </a:lnTo>
                        <a:lnTo>
                          <a:pt x="2383" y="227"/>
                        </a:lnTo>
                        <a:lnTo>
                          <a:pt x="2397" y="227"/>
                        </a:lnTo>
                        <a:lnTo>
                          <a:pt x="2439" y="199"/>
                        </a:lnTo>
                        <a:lnTo>
                          <a:pt x="2454" y="199"/>
                        </a:lnTo>
                        <a:lnTo>
                          <a:pt x="2482" y="185"/>
                        </a:lnTo>
                        <a:lnTo>
                          <a:pt x="2510" y="171"/>
                        </a:lnTo>
                        <a:lnTo>
                          <a:pt x="2539" y="157"/>
                        </a:lnTo>
                        <a:lnTo>
                          <a:pt x="2553" y="142"/>
                        </a:lnTo>
                        <a:lnTo>
                          <a:pt x="2567" y="142"/>
                        </a:lnTo>
                        <a:lnTo>
                          <a:pt x="2581" y="128"/>
                        </a:lnTo>
                        <a:lnTo>
                          <a:pt x="2595" y="128"/>
                        </a:lnTo>
                        <a:lnTo>
                          <a:pt x="2595" y="114"/>
                        </a:lnTo>
                        <a:lnTo>
                          <a:pt x="2624" y="100"/>
                        </a:lnTo>
                        <a:lnTo>
                          <a:pt x="2652" y="86"/>
                        </a:lnTo>
                        <a:lnTo>
                          <a:pt x="2680" y="71"/>
                        </a:lnTo>
                        <a:lnTo>
                          <a:pt x="2723" y="43"/>
                        </a:lnTo>
                        <a:lnTo>
                          <a:pt x="2751" y="29"/>
                        </a:lnTo>
                        <a:lnTo>
                          <a:pt x="2766" y="15"/>
                        </a:lnTo>
                        <a:lnTo>
                          <a:pt x="2780" y="0"/>
                        </a:lnTo>
                        <a:lnTo>
                          <a:pt x="2780" y="15"/>
                        </a:lnTo>
                        <a:lnTo>
                          <a:pt x="2822" y="57"/>
                        </a:lnTo>
                        <a:lnTo>
                          <a:pt x="2836" y="100"/>
                        </a:lnTo>
                        <a:lnTo>
                          <a:pt x="2851" y="114"/>
                        </a:lnTo>
                        <a:lnTo>
                          <a:pt x="2865" y="128"/>
                        </a:lnTo>
                        <a:lnTo>
                          <a:pt x="2865" y="142"/>
                        </a:lnTo>
                        <a:lnTo>
                          <a:pt x="2851" y="142"/>
                        </a:lnTo>
                        <a:lnTo>
                          <a:pt x="2836" y="157"/>
                        </a:lnTo>
                        <a:lnTo>
                          <a:pt x="2822" y="157"/>
                        </a:lnTo>
                        <a:lnTo>
                          <a:pt x="2822" y="171"/>
                        </a:lnTo>
                        <a:lnTo>
                          <a:pt x="2808" y="185"/>
                        </a:lnTo>
                        <a:lnTo>
                          <a:pt x="2808" y="199"/>
                        </a:lnTo>
                        <a:lnTo>
                          <a:pt x="2822" y="213"/>
                        </a:lnTo>
                        <a:lnTo>
                          <a:pt x="2822" y="242"/>
                        </a:lnTo>
                        <a:lnTo>
                          <a:pt x="2836" y="242"/>
                        </a:lnTo>
                        <a:lnTo>
                          <a:pt x="2836" y="256"/>
                        </a:lnTo>
                        <a:lnTo>
                          <a:pt x="2836" y="270"/>
                        </a:lnTo>
                        <a:lnTo>
                          <a:pt x="2836" y="284"/>
                        </a:lnTo>
                        <a:lnTo>
                          <a:pt x="2851" y="298"/>
                        </a:lnTo>
                        <a:lnTo>
                          <a:pt x="2851" y="313"/>
                        </a:lnTo>
                        <a:lnTo>
                          <a:pt x="2851" y="327"/>
                        </a:lnTo>
                        <a:lnTo>
                          <a:pt x="2851" y="341"/>
                        </a:lnTo>
                        <a:lnTo>
                          <a:pt x="2851" y="355"/>
                        </a:lnTo>
                        <a:lnTo>
                          <a:pt x="2851" y="383"/>
                        </a:lnTo>
                        <a:lnTo>
                          <a:pt x="2851" y="398"/>
                        </a:lnTo>
                        <a:lnTo>
                          <a:pt x="2851" y="412"/>
                        </a:lnTo>
                        <a:lnTo>
                          <a:pt x="2836" y="412"/>
                        </a:lnTo>
                        <a:lnTo>
                          <a:pt x="2808" y="469"/>
                        </a:lnTo>
                        <a:lnTo>
                          <a:pt x="2794" y="483"/>
                        </a:lnTo>
                        <a:lnTo>
                          <a:pt x="2794" y="511"/>
                        </a:lnTo>
                        <a:lnTo>
                          <a:pt x="2794" y="525"/>
                        </a:lnTo>
                        <a:lnTo>
                          <a:pt x="2794" y="540"/>
                        </a:lnTo>
                        <a:lnTo>
                          <a:pt x="2794" y="554"/>
                        </a:lnTo>
                        <a:lnTo>
                          <a:pt x="2822" y="568"/>
                        </a:lnTo>
                        <a:lnTo>
                          <a:pt x="2851" y="568"/>
                        </a:lnTo>
                        <a:lnTo>
                          <a:pt x="2865" y="568"/>
                        </a:lnTo>
                        <a:lnTo>
                          <a:pt x="2879" y="568"/>
                        </a:lnTo>
                        <a:lnTo>
                          <a:pt x="2893" y="582"/>
                        </a:lnTo>
                        <a:lnTo>
                          <a:pt x="2907" y="582"/>
                        </a:lnTo>
                        <a:lnTo>
                          <a:pt x="2922" y="582"/>
                        </a:lnTo>
                        <a:lnTo>
                          <a:pt x="2936" y="582"/>
                        </a:lnTo>
                        <a:lnTo>
                          <a:pt x="2950" y="582"/>
                        </a:lnTo>
                        <a:lnTo>
                          <a:pt x="2978" y="596"/>
                        </a:lnTo>
                        <a:lnTo>
                          <a:pt x="2978" y="610"/>
                        </a:lnTo>
                        <a:lnTo>
                          <a:pt x="2992" y="610"/>
                        </a:lnTo>
                        <a:lnTo>
                          <a:pt x="2992" y="625"/>
                        </a:lnTo>
                        <a:lnTo>
                          <a:pt x="3007" y="625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accent1">
                        <a:lumMod val="60000"/>
                        <a:lumOff val="4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77" name="Freeform 54"/>
                  <p:cNvSpPr>
                    <a:spLocks/>
                  </p:cNvSpPr>
                  <p:nvPr/>
                </p:nvSpPr>
                <p:spPr bwMode="auto">
                  <a:xfrm>
                    <a:off x="3673" y="6355"/>
                    <a:ext cx="1333" cy="1716"/>
                  </a:xfrm>
                  <a:custGeom>
                    <a:avLst/>
                    <a:gdLst>
                      <a:gd name="T0" fmla="*/ 454 w 1333"/>
                      <a:gd name="T1" fmla="*/ 14 h 1716"/>
                      <a:gd name="T2" fmla="*/ 638 w 1333"/>
                      <a:gd name="T3" fmla="*/ 71 h 1716"/>
                      <a:gd name="T4" fmla="*/ 752 w 1333"/>
                      <a:gd name="T5" fmla="*/ 113 h 1716"/>
                      <a:gd name="T6" fmla="*/ 780 w 1333"/>
                      <a:gd name="T7" fmla="*/ 212 h 1716"/>
                      <a:gd name="T8" fmla="*/ 780 w 1333"/>
                      <a:gd name="T9" fmla="*/ 255 h 1716"/>
                      <a:gd name="T10" fmla="*/ 780 w 1333"/>
                      <a:gd name="T11" fmla="*/ 283 h 1716"/>
                      <a:gd name="T12" fmla="*/ 780 w 1333"/>
                      <a:gd name="T13" fmla="*/ 354 h 1716"/>
                      <a:gd name="T14" fmla="*/ 908 w 1333"/>
                      <a:gd name="T15" fmla="*/ 368 h 1716"/>
                      <a:gd name="T16" fmla="*/ 993 w 1333"/>
                      <a:gd name="T17" fmla="*/ 496 h 1716"/>
                      <a:gd name="T18" fmla="*/ 965 w 1333"/>
                      <a:gd name="T19" fmla="*/ 681 h 1716"/>
                      <a:gd name="T20" fmla="*/ 1206 w 1333"/>
                      <a:gd name="T21" fmla="*/ 695 h 1716"/>
                      <a:gd name="T22" fmla="*/ 1319 w 1333"/>
                      <a:gd name="T23" fmla="*/ 723 h 1716"/>
                      <a:gd name="T24" fmla="*/ 1305 w 1333"/>
                      <a:gd name="T25" fmla="*/ 737 h 1716"/>
                      <a:gd name="T26" fmla="*/ 1305 w 1333"/>
                      <a:gd name="T27" fmla="*/ 780 h 1716"/>
                      <a:gd name="T28" fmla="*/ 1305 w 1333"/>
                      <a:gd name="T29" fmla="*/ 837 h 1716"/>
                      <a:gd name="T30" fmla="*/ 1305 w 1333"/>
                      <a:gd name="T31" fmla="*/ 879 h 1716"/>
                      <a:gd name="T32" fmla="*/ 1291 w 1333"/>
                      <a:gd name="T33" fmla="*/ 922 h 1716"/>
                      <a:gd name="T34" fmla="*/ 1291 w 1333"/>
                      <a:gd name="T35" fmla="*/ 1049 h 1716"/>
                      <a:gd name="T36" fmla="*/ 1305 w 1333"/>
                      <a:gd name="T37" fmla="*/ 1092 h 1716"/>
                      <a:gd name="T38" fmla="*/ 1305 w 1333"/>
                      <a:gd name="T39" fmla="*/ 1177 h 1716"/>
                      <a:gd name="T40" fmla="*/ 1291 w 1333"/>
                      <a:gd name="T41" fmla="*/ 1205 h 1716"/>
                      <a:gd name="T42" fmla="*/ 1305 w 1333"/>
                      <a:gd name="T43" fmla="*/ 1234 h 1716"/>
                      <a:gd name="T44" fmla="*/ 1291 w 1333"/>
                      <a:gd name="T45" fmla="*/ 1276 h 1716"/>
                      <a:gd name="T46" fmla="*/ 1291 w 1333"/>
                      <a:gd name="T47" fmla="*/ 1305 h 1716"/>
                      <a:gd name="T48" fmla="*/ 1277 w 1333"/>
                      <a:gd name="T49" fmla="*/ 1361 h 1716"/>
                      <a:gd name="T50" fmla="*/ 1177 w 1333"/>
                      <a:gd name="T51" fmla="*/ 1404 h 1716"/>
                      <a:gd name="T52" fmla="*/ 1078 w 1333"/>
                      <a:gd name="T53" fmla="*/ 1475 h 1716"/>
                      <a:gd name="T54" fmla="*/ 965 w 1333"/>
                      <a:gd name="T55" fmla="*/ 1532 h 1716"/>
                      <a:gd name="T56" fmla="*/ 809 w 1333"/>
                      <a:gd name="T57" fmla="*/ 1617 h 1716"/>
                      <a:gd name="T58" fmla="*/ 667 w 1333"/>
                      <a:gd name="T59" fmla="*/ 1688 h 1716"/>
                      <a:gd name="T60" fmla="*/ 567 w 1333"/>
                      <a:gd name="T61" fmla="*/ 1716 h 1716"/>
                      <a:gd name="T62" fmla="*/ 525 w 1333"/>
                      <a:gd name="T63" fmla="*/ 1702 h 1716"/>
                      <a:gd name="T64" fmla="*/ 454 w 1333"/>
                      <a:gd name="T65" fmla="*/ 1659 h 1716"/>
                      <a:gd name="T66" fmla="*/ 440 w 1333"/>
                      <a:gd name="T67" fmla="*/ 1588 h 1716"/>
                      <a:gd name="T68" fmla="*/ 411 w 1333"/>
                      <a:gd name="T69" fmla="*/ 1532 h 1716"/>
                      <a:gd name="T70" fmla="*/ 383 w 1333"/>
                      <a:gd name="T71" fmla="*/ 1461 h 1716"/>
                      <a:gd name="T72" fmla="*/ 355 w 1333"/>
                      <a:gd name="T73" fmla="*/ 1404 h 1716"/>
                      <a:gd name="T74" fmla="*/ 298 w 1333"/>
                      <a:gd name="T75" fmla="*/ 1347 h 1716"/>
                      <a:gd name="T76" fmla="*/ 241 w 1333"/>
                      <a:gd name="T77" fmla="*/ 1333 h 1716"/>
                      <a:gd name="T78" fmla="*/ 43 w 1333"/>
                      <a:gd name="T79" fmla="*/ 1276 h 1716"/>
                      <a:gd name="T80" fmla="*/ 43 w 1333"/>
                      <a:gd name="T81" fmla="*/ 1163 h 1716"/>
                      <a:gd name="T82" fmla="*/ 85 w 1333"/>
                      <a:gd name="T83" fmla="*/ 936 h 1716"/>
                      <a:gd name="T84" fmla="*/ 128 w 1333"/>
                      <a:gd name="T85" fmla="*/ 766 h 1716"/>
                      <a:gd name="T86" fmla="*/ 142 w 1333"/>
                      <a:gd name="T87" fmla="*/ 666 h 1716"/>
                      <a:gd name="T88" fmla="*/ 128 w 1333"/>
                      <a:gd name="T89" fmla="*/ 652 h 1716"/>
                      <a:gd name="T90" fmla="*/ 99 w 1333"/>
                      <a:gd name="T91" fmla="*/ 624 h 1716"/>
                      <a:gd name="T92" fmla="*/ 99 w 1333"/>
                      <a:gd name="T93" fmla="*/ 581 h 1716"/>
                      <a:gd name="T94" fmla="*/ 114 w 1333"/>
                      <a:gd name="T95" fmla="*/ 510 h 1716"/>
                      <a:gd name="T96" fmla="*/ 128 w 1333"/>
                      <a:gd name="T97" fmla="*/ 468 h 1716"/>
                      <a:gd name="T98" fmla="*/ 142 w 1333"/>
                      <a:gd name="T99" fmla="*/ 439 h 1716"/>
                      <a:gd name="T100" fmla="*/ 142 w 1333"/>
                      <a:gd name="T101" fmla="*/ 411 h 1716"/>
                      <a:gd name="T102" fmla="*/ 156 w 1333"/>
                      <a:gd name="T103" fmla="*/ 340 h 1716"/>
                      <a:gd name="T104" fmla="*/ 170 w 1333"/>
                      <a:gd name="T105" fmla="*/ 312 h 1716"/>
                      <a:gd name="T106" fmla="*/ 170 w 1333"/>
                      <a:gd name="T107" fmla="*/ 255 h 1716"/>
                      <a:gd name="T108" fmla="*/ 199 w 1333"/>
                      <a:gd name="T109" fmla="*/ 127 h 1716"/>
                      <a:gd name="T110" fmla="*/ 213 w 1333"/>
                      <a:gd name="T111" fmla="*/ 99 h 1716"/>
                      <a:gd name="T112" fmla="*/ 298 w 1333"/>
                      <a:gd name="T113" fmla="*/ 71 h 1716"/>
                      <a:gd name="T114" fmla="*/ 341 w 1333"/>
                      <a:gd name="T115" fmla="*/ 71 h 171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w 1333"/>
                      <a:gd name="T175" fmla="*/ 0 h 1716"/>
                      <a:gd name="T176" fmla="*/ 1333 w 1333"/>
                      <a:gd name="T177" fmla="*/ 1716 h 1716"/>
                    </a:gdLst>
                    <a:ahLst/>
                    <a:cxnLst>
                      <a:cxn ang="T116">
                        <a:pos x="T0" y="T1"/>
                      </a:cxn>
                      <a:cxn ang="T117">
                        <a:pos x="T2" y="T3"/>
                      </a:cxn>
                      <a:cxn ang="T118">
                        <a:pos x="T4" y="T5"/>
                      </a:cxn>
                      <a:cxn ang="T119">
                        <a:pos x="T6" y="T7"/>
                      </a:cxn>
                      <a:cxn ang="T120">
                        <a:pos x="T8" y="T9"/>
                      </a:cxn>
                      <a:cxn ang="T121">
                        <a:pos x="T10" y="T11"/>
                      </a:cxn>
                      <a:cxn ang="T122">
                        <a:pos x="T12" y="T13"/>
                      </a:cxn>
                      <a:cxn ang="T123">
                        <a:pos x="T14" y="T15"/>
                      </a:cxn>
                      <a:cxn ang="T124">
                        <a:pos x="T16" y="T17"/>
                      </a:cxn>
                      <a:cxn ang="T125">
                        <a:pos x="T18" y="T19"/>
                      </a:cxn>
                      <a:cxn ang="T126">
                        <a:pos x="T20" y="T21"/>
                      </a:cxn>
                      <a:cxn ang="T127">
                        <a:pos x="T22" y="T23"/>
                      </a:cxn>
                      <a:cxn ang="T128">
                        <a:pos x="T24" y="T25"/>
                      </a:cxn>
                      <a:cxn ang="T129">
                        <a:pos x="T26" y="T27"/>
                      </a:cxn>
                      <a:cxn ang="T130">
                        <a:pos x="T28" y="T29"/>
                      </a:cxn>
                      <a:cxn ang="T131">
                        <a:pos x="T30" y="T31"/>
                      </a:cxn>
                      <a:cxn ang="T132">
                        <a:pos x="T32" y="T33"/>
                      </a:cxn>
                      <a:cxn ang="T133">
                        <a:pos x="T34" y="T35"/>
                      </a:cxn>
                      <a:cxn ang="T134">
                        <a:pos x="T36" y="T37"/>
                      </a:cxn>
                      <a:cxn ang="T135">
                        <a:pos x="T38" y="T39"/>
                      </a:cxn>
                      <a:cxn ang="T136">
                        <a:pos x="T40" y="T41"/>
                      </a:cxn>
                      <a:cxn ang="T137">
                        <a:pos x="T42" y="T43"/>
                      </a:cxn>
                      <a:cxn ang="T138">
                        <a:pos x="T44" y="T45"/>
                      </a:cxn>
                      <a:cxn ang="T139">
                        <a:pos x="T46" y="T47"/>
                      </a:cxn>
                      <a:cxn ang="T140">
                        <a:pos x="T48" y="T49"/>
                      </a:cxn>
                      <a:cxn ang="T141">
                        <a:pos x="T50" y="T51"/>
                      </a:cxn>
                      <a:cxn ang="T142">
                        <a:pos x="T52" y="T53"/>
                      </a:cxn>
                      <a:cxn ang="T143">
                        <a:pos x="T54" y="T55"/>
                      </a:cxn>
                      <a:cxn ang="T144">
                        <a:pos x="T56" y="T57"/>
                      </a:cxn>
                      <a:cxn ang="T145">
                        <a:pos x="T58" y="T59"/>
                      </a:cxn>
                      <a:cxn ang="T146">
                        <a:pos x="T60" y="T61"/>
                      </a:cxn>
                      <a:cxn ang="T147">
                        <a:pos x="T62" y="T63"/>
                      </a:cxn>
                      <a:cxn ang="T148">
                        <a:pos x="T64" y="T65"/>
                      </a:cxn>
                      <a:cxn ang="T149">
                        <a:pos x="T66" y="T67"/>
                      </a:cxn>
                      <a:cxn ang="T150">
                        <a:pos x="T68" y="T69"/>
                      </a:cxn>
                      <a:cxn ang="T151">
                        <a:pos x="T70" y="T71"/>
                      </a:cxn>
                      <a:cxn ang="T152">
                        <a:pos x="T72" y="T73"/>
                      </a:cxn>
                      <a:cxn ang="T153">
                        <a:pos x="T74" y="T75"/>
                      </a:cxn>
                      <a:cxn ang="T154">
                        <a:pos x="T76" y="T77"/>
                      </a:cxn>
                      <a:cxn ang="T155">
                        <a:pos x="T78" y="T79"/>
                      </a:cxn>
                      <a:cxn ang="T156">
                        <a:pos x="T80" y="T81"/>
                      </a:cxn>
                      <a:cxn ang="T157">
                        <a:pos x="T82" y="T83"/>
                      </a:cxn>
                      <a:cxn ang="T158">
                        <a:pos x="T84" y="T85"/>
                      </a:cxn>
                      <a:cxn ang="T159">
                        <a:pos x="T86" y="T87"/>
                      </a:cxn>
                      <a:cxn ang="T160">
                        <a:pos x="T88" y="T89"/>
                      </a:cxn>
                      <a:cxn ang="T161">
                        <a:pos x="T90" y="T91"/>
                      </a:cxn>
                      <a:cxn ang="T162">
                        <a:pos x="T92" y="T93"/>
                      </a:cxn>
                      <a:cxn ang="T163">
                        <a:pos x="T94" y="T95"/>
                      </a:cxn>
                      <a:cxn ang="T164">
                        <a:pos x="T96" y="T97"/>
                      </a:cxn>
                      <a:cxn ang="T165">
                        <a:pos x="T98" y="T99"/>
                      </a:cxn>
                      <a:cxn ang="T166">
                        <a:pos x="T100" y="T101"/>
                      </a:cxn>
                      <a:cxn ang="T167">
                        <a:pos x="T102" y="T103"/>
                      </a:cxn>
                      <a:cxn ang="T168">
                        <a:pos x="T104" y="T105"/>
                      </a:cxn>
                      <a:cxn ang="T169">
                        <a:pos x="T106" y="T107"/>
                      </a:cxn>
                      <a:cxn ang="T170">
                        <a:pos x="T108" y="T109"/>
                      </a:cxn>
                      <a:cxn ang="T171">
                        <a:pos x="T110" y="T111"/>
                      </a:cxn>
                      <a:cxn ang="T172">
                        <a:pos x="T112" y="T113"/>
                      </a:cxn>
                      <a:cxn ang="T173">
                        <a:pos x="T114" y="T115"/>
                      </a:cxn>
                    </a:cxnLst>
                    <a:rect l="T174" t="T175" r="T176" b="T177"/>
                    <a:pathLst>
                      <a:path w="1333" h="1716">
                        <a:moveTo>
                          <a:pt x="411" y="14"/>
                        </a:moveTo>
                        <a:lnTo>
                          <a:pt x="411" y="14"/>
                        </a:lnTo>
                        <a:lnTo>
                          <a:pt x="426" y="14"/>
                        </a:lnTo>
                        <a:lnTo>
                          <a:pt x="440" y="14"/>
                        </a:lnTo>
                        <a:lnTo>
                          <a:pt x="454" y="14"/>
                        </a:lnTo>
                        <a:lnTo>
                          <a:pt x="468" y="14"/>
                        </a:lnTo>
                        <a:lnTo>
                          <a:pt x="482" y="14"/>
                        </a:lnTo>
                        <a:lnTo>
                          <a:pt x="525" y="28"/>
                        </a:lnTo>
                        <a:lnTo>
                          <a:pt x="553" y="42"/>
                        </a:lnTo>
                        <a:lnTo>
                          <a:pt x="582" y="56"/>
                        </a:lnTo>
                        <a:lnTo>
                          <a:pt x="596" y="56"/>
                        </a:lnTo>
                        <a:lnTo>
                          <a:pt x="610" y="71"/>
                        </a:lnTo>
                        <a:lnTo>
                          <a:pt x="638" y="71"/>
                        </a:lnTo>
                        <a:lnTo>
                          <a:pt x="667" y="85"/>
                        </a:lnTo>
                        <a:lnTo>
                          <a:pt x="695" y="99"/>
                        </a:lnTo>
                        <a:lnTo>
                          <a:pt x="723" y="113"/>
                        </a:lnTo>
                        <a:lnTo>
                          <a:pt x="738" y="113"/>
                        </a:lnTo>
                        <a:lnTo>
                          <a:pt x="752" y="113"/>
                        </a:lnTo>
                        <a:lnTo>
                          <a:pt x="766" y="113"/>
                        </a:lnTo>
                        <a:lnTo>
                          <a:pt x="794" y="113"/>
                        </a:lnTo>
                        <a:lnTo>
                          <a:pt x="794" y="142"/>
                        </a:lnTo>
                        <a:lnTo>
                          <a:pt x="794" y="156"/>
                        </a:lnTo>
                        <a:lnTo>
                          <a:pt x="780" y="170"/>
                        </a:lnTo>
                        <a:lnTo>
                          <a:pt x="780" y="198"/>
                        </a:lnTo>
                        <a:lnTo>
                          <a:pt x="780" y="212"/>
                        </a:lnTo>
                        <a:lnTo>
                          <a:pt x="780" y="227"/>
                        </a:lnTo>
                        <a:lnTo>
                          <a:pt x="780" y="241"/>
                        </a:lnTo>
                        <a:lnTo>
                          <a:pt x="780" y="255"/>
                        </a:lnTo>
                        <a:lnTo>
                          <a:pt x="780" y="269"/>
                        </a:lnTo>
                        <a:lnTo>
                          <a:pt x="780" y="283"/>
                        </a:lnTo>
                        <a:lnTo>
                          <a:pt x="766" y="298"/>
                        </a:lnTo>
                        <a:lnTo>
                          <a:pt x="780" y="312"/>
                        </a:lnTo>
                        <a:lnTo>
                          <a:pt x="780" y="326"/>
                        </a:lnTo>
                        <a:lnTo>
                          <a:pt x="780" y="340"/>
                        </a:lnTo>
                        <a:lnTo>
                          <a:pt x="780" y="354"/>
                        </a:lnTo>
                        <a:lnTo>
                          <a:pt x="809" y="354"/>
                        </a:lnTo>
                        <a:lnTo>
                          <a:pt x="823" y="354"/>
                        </a:lnTo>
                        <a:lnTo>
                          <a:pt x="837" y="354"/>
                        </a:lnTo>
                        <a:lnTo>
                          <a:pt x="851" y="368"/>
                        </a:lnTo>
                        <a:lnTo>
                          <a:pt x="879" y="368"/>
                        </a:lnTo>
                        <a:lnTo>
                          <a:pt x="908" y="368"/>
                        </a:lnTo>
                        <a:lnTo>
                          <a:pt x="922" y="368"/>
                        </a:lnTo>
                        <a:lnTo>
                          <a:pt x="950" y="368"/>
                        </a:lnTo>
                        <a:lnTo>
                          <a:pt x="993" y="383"/>
                        </a:lnTo>
                        <a:lnTo>
                          <a:pt x="1007" y="383"/>
                        </a:lnTo>
                        <a:lnTo>
                          <a:pt x="1050" y="383"/>
                        </a:lnTo>
                        <a:lnTo>
                          <a:pt x="1035" y="411"/>
                        </a:lnTo>
                        <a:lnTo>
                          <a:pt x="1021" y="439"/>
                        </a:lnTo>
                        <a:lnTo>
                          <a:pt x="1007" y="468"/>
                        </a:lnTo>
                        <a:lnTo>
                          <a:pt x="993" y="496"/>
                        </a:lnTo>
                        <a:lnTo>
                          <a:pt x="993" y="510"/>
                        </a:lnTo>
                        <a:lnTo>
                          <a:pt x="979" y="510"/>
                        </a:lnTo>
                        <a:lnTo>
                          <a:pt x="993" y="510"/>
                        </a:lnTo>
                        <a:lnTo>
                          <a:pt x="993" y="524"/>
                        </a:lnTo>
                        <a:lnTo>
                          <a:pt x="979" y="539"/>
                        </a:lnTo>
                        <a:lnTo>
                          <a:pt x="979" y="581"/>
                        </a:lnTo>
                        <a:lnTo>
                          <a:pt x="979" y="624"/>
                        </a:lnTo>
                        <a:lnTo>
                          <a:pt x="979" y="652"/>
                        </a:lnTo>
                        <a:lnTo>
                          <a:pt x="965" y="681"/>
                        </a:lnTo>
                        <a:lnTo>
                          <a:pt x="965" y="695"/>
                        </a:lnTo>
                        <a:lnTo>
                          <a:pt x="1007" y="695"/>
                        </a:lnTo>
                        <a:lnTo>
                          <a:pt x="1050" y="695"/>
                        </a:lnTo>
                        <a:lnTo>
                          <a:pt x="1078" y="695"/>
                        </a:lnTo>
                        <a:lnTo>
                          <a:pt x="1106" y="695"/>
                        </a:lnTo>
                        <a:lnTo>
                          <a:pt x="1135" y="695"/>
                        </a:lnTo>
                        <a:lnTo>
                          <a:pt x="1149" y="695"/>
                        </a:lnTo>
                        <a:lnTo>
                          <a:pt x="1163" y="695"/>
                        </a:lnTo>
                        <a:lnTo>
                          <a:pt x="1206" y="695"/>
                        </a:lnTo>
                        <a:lnTo>
                          <a:pt x="1220" y="695"/>
                        </a:lnTo>
                        <a:lnTo>
                          <a:pt x="1248" y="695"/>
                        </a:lnTo>
                        <a:lnTo>
                          <a:pt x="1277" y="695"/>
                        </a:lnTo>
                        <a:lnTo>
                          <a:pt x="1319" y="695"/>
                        </a:lnTo>
                        <a:lnTo>
                          <a:pt x="1333" y="695"/>
                        </a:lnTo>
                        <a:lnTo>
                          <a:pt x="1333" y="723"/>
                        </a:lnTo>
                        <a:lnTo>
                          <a:pt x="1319" y="723"/>
                        </a:lnTo>
                        <a:lnTo>
                          <a:pt x="1305" y="723"/>
                        </a:lnTo>
                        <a:lnTo>
                          <a:pt x="1305" y="737"/>
                        </a:lnTo>
                        <a:lnTo>
                          <a:pt x="1305" y="751"/>
                        </a:lnTo>
                        <a:lnTo>
                          <a:pt x="1305" y="766"/>
                        </a:lnTo>
                        <a:lnTo>
                          <a:pt x="1305" y="780"/>
                        </a:lnTo>
                        <a:lnTo>
                          <a:pt x="1305" y="794"/>
                        </a:lnTo>
                        <a:lnTo>
                          <a:pt x="1305" y="808"/>
                        </a:lnTo>
                        <a:lnTo>
                          <a:pt x="1305" y="822"/>
                        </a:lnTo>
                        <a:lnTo>
                          <a:pt x="1305" y="837"/>
                        </a:lnTo>
                        <a:lnTo>
                          <a:pt x="1305" y="851"/>
                        </a:lnTo>
                        <a:lnTo>
                          <a:pt x="1305" y="865"/>
                        </a:lnTo>
                        <a:lnTo>
                          <a:pt x="1305" y="879"/>
                        </a:lnTo>
                        <a:lnTo>
                          <a:pt x="1305" y="893"/>
                        </a:lnTo>
                        <a:lnTo>
                          <a:pt x="1305" y="907"/>
                        </a:lnTo>
                        <a:lnTo>
                          <a:pt x="1305" y="922"/>
                        </a:lnTo>
                        <a:lnTo>
                          <a:pt x="1291" y="922"/>
                        </a:lnTo>
                        <a:lnTo>
                          <a:pt x="1291" y="950"/>
                        </a:lnTo>
                        <a:lnTo>
                          <a:pt x="1291" y="964"/>
                        </a:lnTo>
                        <a:lnTo>
                          <a:pt x="1291" y="978"/>
                        </a:lnTo>
                        <a:lnTo>
                          <a:pt x="1291" y="993"/>
                        </a:lnTo>
                        <a:lnTo>
                          <a:pt x="1291" y="1007"/>
                        </a:lnTo>
                        <a:lnTo>
                          <a:pt x="1291" y="1021"/>
                        </a:lnTo>
                        <a:lnTo>
                          <a:pt x="1291" y="1035"/>
                        </a:lnTo>
                        <a:lnTo>
                          <a:pt x="1291" y="1049"/>
                        </a:lnTo>
                        <a:lnTo>
                          <a:pt x="1305" y="1049"/>
                        </a:lnTo>
                        <a:lnTo>
                          <a:pt x="1305" y="1064"/>
                        </a:lnTo>
                        <a:lnTo>
                          <a:pt x="1305" y="1078"/>
                        </a:lnTo>
                        <a:lnTo>
                          <a:pt x="1305" y="1092"/>
                        </a:lnTo>
                        <a:lnTo>
                          <a:pt x="1291" y="1092"/>
                        </a:lnTo>
                        <a:lnTo>
                          <a:pt x="1291" y="1106"/>
                        </a:lnTo>
                        <a:lnTo>
                          <a:pt x="1291" y="1120"/>
                        </a:lnTo>
                        <a:lnTo>
                          <a:pt x="1305" y="1120"/>
                        </a:lnTo>
                        <a:lnTo>
                          <a:pt x="1305" y="1149"/>
                        </a:lnTo>
                        <a:lnTo>
                          <a:pt x="1305" y="1163"/>
                        </a:lnTo>
                        <a:lnTo>
                          <a:pt x="1305" y="1177"/>
                        </a:lnTo>
                        <a:lnTo>
                          <a:pt x="1291" y="1177"/>
                        </a:lnTo>
                        <a:lnTo>
                          <a:pt x="1291" y="1191"/>
                        </a:lnTo>
                        <a:lnTo>
                          <a:pt x="1291" y="1205"/>
                        </a:lnTo>
                        <a:lnTo>
                          <a:pt x="1291" y="1220"/>
                        </a:lnTo>
                        <a:lnTo>
                          <a:pt x="1291" y="1234"/>
                        </a:lnTo>
                        <a:lnTo>
                          <a:pt x="1305" y="1234"/>
                        </a:lnTo>
                        <a:lnTo>
                          <a:pt x="1291" y="1234"/>
                        </a:lnTo>
                        <a:lnTo>
                          <a:pt x="1305" y="1234"/>
                        </a:lnTo>
                        <a:lnTo>
                          <a:pt x="1291" y="1248"/>
                        </a:lnTo>
                        <a:lnTo>
                          <a:pt x="1291" y="1262"/>
                        </a:lnTo>
                        <a:lnTo>
                          <a:pt x="1291" y="1276"/>
                        </a:lnTo>
                        <a:lnTo>
                          <a:pt x="1291" y="1290"/>
                        </a:lnTo>
                        <a:lnTo>
                          <a:pt x="1291" y="1305"/>
                        </a:lnTo>
                        <a:lnTo>
                          <a:pt x="1291" y="1319"/>
                        </a:lnTo>
                        <a:lnTo>
                          <a:pt x="1305" y="1333"/>
                        </a:lnTo>
                        <a:lnTo>
                          <a:pt x="1291" y="1347"/>
                        </a:lnTo>
                        <a:lnTo>
                          <a:pt x="1277" y="1347"/>
                        </a:lnTo>
                        <a:lnTo>
                          <a:pt x="1277" y="1361"/>
                        </a:lnTo>
                        <a:lnTo>
                          <a:pt x="1262" y="1361"/>
                        </a:lnTo>
                        <a:lnTo>
                          <a:pt x="1248" y="1361"/>
                        </a:lnTo>
                        <a:lnTo>
                          <a:pt x="1234" y="1376"/>
                        </a:lnTo>
                        <a:lnTo>
                          <a:pt x="1220" y="1376"/>
                        </a:lnTo>
                        <a:lnTo>
                          <a:pt x="1206" y="1390"/>
                        </a:lnTo>
                        <a:lnTo>
                          <a:pt x="1191" y="1390"/>
                        </a:lnTo>
                        <a:lnTo>
                          <a:pt x="1177" y="1404"/>
                        </a:lnTo>
                        <a:lnTo>
                          <a:pt x="1149" y="1404"/>
                        </a:lnTo>
                        <a:lnTo>
                          <a:pt x="1149" y="1418"/>
                        </a:lnTo>
                        <a:lnTo>
                          <a:pt x="1135" y="1418"/>
                        </a:lnTo>
                        <a:lnTo>
                          <a:pt x="1121" y="1418"/>
                        </a:lnTo>
                        <a:lnTo>
                          <a:pt x="1121" y="1432"/>
                        </a:lnTo>
                        <a:lnTo>
                          <a:pt x="1106" y="1432"/>
                        </a:lnTo>
                        <a:lnTo>
                          <a:pt x="1078" y="1461"/>
                        </a:lnTo>
                        <a:lnTo>
                          <a:pt x="1078" y="1475"/>
                        </a:lnTo>
                        <a:lnTo>
                          <a:pt x="1064" y="1475"/>
                        </a:lnTo>
                        <a:lnTo>
                          <a:pt x="1050" y="1489"/>
                        </a:lnTo>
                        <a:lnTo>
                          <a:pt x="1021" y="1503"/>
                        </a:lnTo>
                        <a:lnTo>
                          <a:pt x="1007" y="1503"/>
                        </a:lnTo>
                        <a:lnTo>
                          <a:pt x="993" y="1517"/>
                        </a:lnTo>
                        <a:lnTo>
                          <a:pt x="979" y="1517"/>
                        </a:lnTo>
                        <a:lnTo>
                          <a:pt x="965" y="1532"/>
                        </a:lnTo>
                        <a:lnTo>
                          <a:pt x="950" y="1532"/>
                        </a:lnTo>
                        <a:lnTo>
                          <a:pt x="936" y="1546"/>
                        </a:lnTo>
                        <a:lnTo>
                          <a:pt x="922" y="1560"/>
                        </a:lnTo>
                        <a:lnTo>
                          <a:pt x="908" y="1560"/>
                        </a:lnTo>
                        <a:lnTo>
                          <a:pt x="894" y="1574"/>
                        </a:lnTo>
                        <a:lnTo>
                          <a:pt x="865" y="1574"/>
                        </a:lnTo>
                        <a:lnTo>
                          <a:pt x="851" y="1588"/>
                        </a:lnTo>
                        <a:lnTo>
                          <a:pt x="823" y="1603"/>
                        </a:lnTo>
                        <a:lnTo>
                          <a:pt x="809" y="1617"/>
                        </a:lnTo>
                        <a:lnTo>
                          <a:pt x="780" y="1631"/>
                        </a:lnTo>
                        <a:lnTo>
                          <a:pt x="766" y="1631"/>
                        </a:lnTo>
                        <a:lnTo>
                          <a:pt x="752" y="1645"/>
                        </a:lnTo>
                        <a:lnTo>
                          <a:pt x="738" y="1659"/>
                        </a:lnTo>
                        <a:lnTo>
                          <a:pt x="723" y="1659"/>
                        </a:lnTo>
                        <a:lnTo>
                          <a:pt x="709" y="1673"/>
                        </a:lnTo>
                        <a:lnTo>
                          <a:pt x="681" y="1688"/>
                        </a:lnTo>
                        <a:lnTo>
                          <a:pt x="667" y="1688"/>
                        </a:lnTo>
                        <a:lnTo>
                          <a:pt x="653" y="1688"/>
                        </a:lnTo>
                        <a:lnTo>
                          <a:pt x="638" y="1702"/>
                        </a:lnTo>
                        <a:lnTo>
                          <a:pt x="624" y="1702"/>
                        </a:lnTo>
                        <a:lnTo>
                          <a:pt x="610" y="1702"/>
                        </a:lnTo>
                        <a:lnTo>
                          <a:pt x="596" y="1702"/>
                        </a:lnTo>
                        <a:lnTo>
                          <a:pt x="582" y="1702"/>
                        </a:lnTo>
                        <a:lnTo>
                          <a:pt x="567" y="1716"/>
                        </a:lnTo>
                        <a:lnTo>
                          <a:pt x="553" y="1716"/>
                        </a:lnTo>
                        <a:lnTo>
                          <a:pt x="553" y="1702"/>
                        </a:lnTo>
                        <a:lnTo>
                          <a:pt x="539" y="1702"/>
                        </a:lnTo>
                        <a:lnTo>
                          <a:pt x="525" y="1702"/>
                        </a:lnTo>
                        <a:lnTo>
                          <a:pt x="525" y="1688"/>
                        </a:lnTo>
                        <a:lnTo>
                          <a:pt x="511" y="1688"/>
                        </a:lnTo>
                        <a:lnTo>
                          <a:pt x="497" y="1688"/>
                        </a:lnTo>
                        <a:lnTo>
                          <a:pt x="482" y="1673"/>
                        </a:lnTo>
                        <a:lnTo>
                          <a:pt x="468" y="1659"/>
                        </a:lnTo>
                        <a:lnTo>
                          <a:pt x="454" y="1659"/>
                        </a:lnTo>
                        <a:lnTo>
                          <a:pt x="454" y="1645"/>
                        </a:lnTo>
                        <a:lnTo>
                          <a:pt x="440" y="1631"/>
                        </a:lnTo>
                        <a:lnTo>
                          <a:pt x="440" y="1617"/>
                        </a:lnTo>
                        <a:lnTo>
                          <a:pt x="440" y="1603"/>
                        </a:lnTo>
                        <a:lnTo>
                          <a:pt x="440" y="1588"/>
                        </a:lnTo>
                        <a:lnTo>
                          <a:pt x="426" y="1588"/>
                        </a:lnTo>
                        <a:lnTo>
                          <a:pt x="426" y="1574"/>
                        </a:lnTo>
                        <a:lnTo>
                          <a:pt x="426" y="1560"/>
                        </a:lnTo>
                        <a:lnTo>
                          <a:pt x="426" y="1546"/>
                        </a:lnTo>
                        <a:lnTo>
                          <a:pt x="411" y="1532"/>
                        </a:lnTo>
                        <a:lnTo>
                          <a:pt x="411" y="1517"/>
                        </a:lnTo>
                        <a:lnTo>
                          <a:pt x="411" y="1503"/>
                        </a:lnTo>
                        <a:lnTo>
                          <a:pt x="397" y="1489"/>
                        </a:lnTo>
                        <a:lnTo>
                          <a:pt x="397" y="1475"/>
                        </a:lnTo>
                        <a:lnTo>
                          <a:pt x="383" y="1461"/>
                        </a:lnTo>
                        <a:lnTo>
                          <a:pt x="383" y="1446"/>
                        </a:lnTo>
                        <a:lnTo>
                          <a:pt x="369" y="1446"/>
                        </a:lnTo>
                        <a:lnTo>
                          <a:pt x="369" y="1432"/>
                        </a:lnTo>
                        <a:lnTo>
                          <a:pt x="369" y="1418"/>
                        </a:lnTo>
                        <a:lnTo>
                          <a:pt x="355" y="1418"/>
                        </a:lnTo>
                        <a:lnTo>
                          <a:pt x="355" y="1404"/>
                        </a:lnTo>
                        <a:lnTo>
                          <a:pt x="341" y="1390"/>
                        </a:lnTo>
                        <a:lnTo>
                          <a:pt x="341" y="1376"/>
                        </a:lnTo>
                        <a:lnTo>
                          <a:pt x="326" y="1376"/>
                        </a:lnTo>
                        <a:lnTo>
                          <a:pt x="326" y="1361"/>
                        </a:lnTo>
                        <a:lnTo>
                          <a:pt x="312" y="1361"/>
                        </a:lnTo>
                        <a:lnTo>
                          <a:pt x="298" y="1347"/>
                        </a:lnTo>
                        <a:lnTo>
                          <a:pt x="284" y="1347"/>
                        </a:lnTo>
                        <a:lnTo>
                          <a:pt x="284" y="1333"/>
                        </a:lnTo>
                        <a:lnTo>
                          <a:pt x="270" y="1333"/>
                        </a:lnTo>
                        <a:lnTo>
                          <a:pt x="255" y="1333"/>
                        </a:lnTo>
                        <a:lnTo>
                          <a:pt x="241" y="1333"/>
                        </a:lnTo>
                        <a:lnTo>
                          <a:pt x="241" y="1319"/>
                        </a:lnTo>
                        <a:lnTo>
                          <a:pt x="227" y="1319"/>
                        </a:lnTo>
                        <a:lnTo>
                          <a:pt x="199" y="1319"/>
                        </a:lnTo>
                        <a:lnTo>
                          <a:pt x="128" y="1305"/>
                        </a:lnTo>
                        <a:lnTo>
                          <a:pt x="114" y="1305"/>
                        </a:lnTo>
                        <a:lnTo>
                          <a:pt x="99" y="1290"/>
                        </a:lnTo>
                        <a:lnTo>
                          <a:pt x="71" y="1290"/>
                        </a:lnTo>
                        <a:lnTo>
                          <a:pt x="43" y="1276"/>
                        </a:lnTo>
                        <a:lnTo>
                          <a:pt x="29" y="1276"/>
                        </a:lnTo>
                        <a:lnTo>
                          <a:pt x="14" y="1276"/>
                        </a:lnTo>
                        <a:lnTo>
                          <a:pt x="0" y="1276"/>
                        </a:lnTo>
                        <a:lnTo>
                          <a:pt x="14" y="1248"/>
                        </a:lnTo>
                        <a:lnTo>
                          <a:pt x="14" y="1234"/>
                        </a:lnTo>
                        <a:lnTo>
                          <a:pt x="29" y="1205"/>
                        </a:lnTo>
                        <a:lnTo>
                          <a:pt x="29" y="1191"/>
                        </a:lnTo>
                        <a:lnTo>
                          <a:pt x="43" y="1163"/>
                        </a:lnTo>
                        <a:lnTo>
                          <a:pt x="57" y="1106"/>
                        </a:lnTo>
                        <a:lnTo>
                          <a:pt x="57" y="1092"/>
                        </a:lnTo>
                        <a:lnTo>
                          <a:pt x="57" y="1078"/>
                        </a:lnTo>
                        <a:lnTo>
                          <a:pt x="57" y="1064"/>
                        </a:lnTo>
                        <a:lnTo>
                          <a:pt x="71" y="1035"/>
                        </a:lnTo>
                        <a:lnTo>
                          <a:pt x="85" y="950"/>
                        </a:lnTo>
                        <a:lnTo>
                          <a:pt x="85" y="936"/>
                        </a:lnTo>
                        <a:lnTo>
                          <a:pt x="99" y="893"/>
                        </a:lnTo>
                        <a:lnTo>
                          <a:pt x="99" y="879"/>
                        </a:lnTo>
                        <a:lnTo>
                          <a:pt x="114" y="851"/>
                        </a:lnTo>
                        <a:lnTo>
                          <a:pt x="114" y="822"/>
                        </a:lnTo>
                        <a:lnTo>
                          <a:pt x="114" y="808"/>
                        </a:lnTo>
                        <a:lnTo>
                          <a:pt x="128" y="766"/>
                        </a:lnTo>
                        <a:lnTo>
                          <a:pt x="128" y="751"/>
                        </a:lnTo>
                        <a:lnTo>
                          <a:pt x="142" y="709"/>
                        </a:lnTo>
                        <a:lnTo>
                          <a:pt x="142" y="695"/>
                        </a:lnTo>
                        <a:lnTo>
                          <a:pt x="142" y="681"/>
                        </a:lnTo>
                        <a:lnTo>
                          <a:pt x="142" y="666"/>
                        </a:lnTo>
                        <a:lnTo>
                          <a:pt x="156" y="666"/>
                        </a:lnTo>
                        <a:lnTo>
                          <a:pt x="156" y="652"/>
                        </a:lnTo>
                        <a:lnTo>
                          <a:pt x="142" y="652"/>
                        </a:lnTo>
                        <a:lnTo>
                          <a:pt x="128" y="652"/>
                        </a:lnTo>
                        <a:lnTo>
                          <a:pt x="128" y="638"/>
                        </a:lnTo>
                        <a:lnTo>
                          <a:pt x="114" y="638"/>
                        </a:lnTo>
                        <a:lnTo>
                          <a:pt x="99" y="638"/>
                        </a:lnTo>
                        <a:lnTo>
                          <a:pt x="99" y="624"/>
                        </a:lnTo>
                        <a:lnTo>
                          <a:pt x="85" y="624"/>
                        </a:lnTo>
                        <a:lnTo>
                          <a:pt x="99" y="610"/>
                        </a:lnTo>
                        <a:lnTo>
                          <a:pt x="99" y="595"/>
                        </a:lnTo>
                        <a:lnTo>
                          <a:pt x="99" y="581"/>
                        </a:lnTo>
                        <a:lnTo>
                          <a:pt x="99" y="567"/>
                        </a:lnTo>
                        <a:lnTo>
                          <a:pt x="99" y="553"/>
                        </a:lnTo>
                        <a:lnTo>
                          <a:pt x="114" y="539"/>
                        </a:lnTo>
                        <a:lnTo>
                          <a:pt x="114" y="524"/>
                        </a:lnTo>
                        <a:lnTo>
                          <a:pt x="114" y="510"/>
                        </a:lnTo>
                        <a:lnTo>
                          <a:pt x="114" y="496"/>
                        </a:lnTo>
                        <a:lnTo>
                          <a:pt x="128" y="482"/>
                        </a:lnTo>
                        <a:lnTo>
                          <a:pt x="128" y="468"/>
                        </a:lnTo>
                        <a:lnTo>
                          <a:pt x="128" y="454"/>
                        </a:lnTo>
                        <a:lnTo>
                          <a:pt x="128" y="439"/>
                        </a:lnTo>
                        <a:lnTo>
                          <a:pt x="142" y="439"/>
                        </a:lnTo>
                        <a:lnTo>
                          <a:pt x="142" y="425"/>
                        </a:lnTo>
                        <a:lnTo>
                          <a:pt x="142" y="411"/>
                        </a:lnTo>
                        <a:lnTo>
                          <a:pt x="142" y="397"/>
                        </a:lnTo>
                        <a:lnTo>
                          <a:pt x="142" y="383"/>
                        </a:lnTo>
                        <a:lnTo>
                          <a:pt x="156" y="368"/>
                        </a:lnTo>
                        <a:lnTo>
                          <a:pt x="156" y="354"/>
                        </a:lnTo>
                        <a:lnTo>
                          <a:pt x="156" y="340"/>
                        </a:lnTo>
                        <a:lnTo>
                          <a:pt x="156" y="326"/>
                        </a:lnTo>
                        <a:lnTo>
                          <a:pt x="156" y="312"/>
                        </a:lnTo>
                        <a:lnTo>
                          <a:pt x="170" y="312"/>
                        </a:lnTo>
                        <a:lnTo>
                          <a:pt x="170" y="298"/>
                        </a:lnTo>
                        <a:lnTo>
                          <a:pt x="170" y="283"/>
                        </a:lnTo>
                        <a:lnTo>
                          <a:pt x="170" y="269"/>
                        </a:lnTo>
                        <a:lnTo>
                          <a:pt x="170" y="255"/>
                        </a:lnTo>
                        <a:lnTo>
                          <a:pt x="185" y="241"/>
                        </a:lnTo>
                        <a:lnTo>
                          <a:pt x="185" y="227"/>
                        </a:lnTo>
                        <a:lnTo>
                          <a:pt x="185" y="198"/>
                        </a:lnTo>
                        <a:lnTo>
                          <a:pt x="199" y="170"/>
                        </a:lnTo>
                        <a:lnTo>
                          <a:pt x="199" y="156"/>
                        </a:lnTo>
                        <a:lnTo>
                          <a:pt x="199" y="142"/>
                        </a:lnTo>
                        <a:lnTo>
                          <a:pt x="199" y="127"/>
                        </a:lnTo>
                        <a:lnTo>
                          <a:pt x="199" y="113"/>
                        </a:lnTo>
                        <a:lnTo>
                          <a:pt x="213" y="113"/>
                        </a:lnTo>
                        <a:lnTo>
                          <a:pt x="213" y="99"/>
                        </a:lnTo>
                        <a:lnTo>
                          <a:pt x="213" y="85"/>
                        </a:lnTo>
                        <a:lnTo>
                          <a:pt x="213" y="71"/>
                        </a:lnTo>
                        <a:lnTo>
                          <a:pt x="227" y="71"/>
                        </a:lnTo>
                        <a:lnTo>
                          <a:pt x="270" y="71"/>
                        </a:lnTo>
                        <a:lnTo>
                          <a:pt x="298" y="71"/>
                        </a:lnTo>
                        <a:lnTo>
                          <a:pt x="312" y="71"/>
                        </a:lnTo>
                        <a:lnTo>
                          <a:pt x="312" y="56"/>
                        </a:lnTo>
                        <a:lnTo>
                          <a:pt x="326" y="71"/>
                        </a:lnTo>
                        <a:lnTo>
                          <a:pt x="341" y="71"/>
                        </a:lnTo>
                        <a:lnTo>
                          <a:pt x="341" y="56"/>
                        </a:lnTo>
                        <a:lnTo>
                          <a:pt x="383" y="28"/>
                        </a:lnTo>
                        <a:lnTo>
                          <a:pt x="411" y="0"/>
                        </a:lnTo>
                        <a:lnTo>
                          <a:pt x="411" y="14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78" name="Freeform 53"/>
                  <p:cNvSpPr>
                    <a:spLocks/>
                  </p:cNvSpPr>
                  <p:nvPr/>
                </p:nvSpPr>
                <p:spPr bwMode="auto">
                  <a:xfrm>
                    <a:off x="99" y="5248"/>
                    <a:ext cx="3787" cy="2383"/>
                  </a:xfrm>
                  <a:custGeom>
                    <a:avLst/>
                    <a:gdLst>
                      <a:gd name="T0" fmla="*/ 2170 w 3787"/>
                      <a:gd name="T1" fmla="*/ 1022 h 2383"/>
                      <a:gd name="T2" fmla="*/ 2326 w 3787"/>
                      <a:gd name="T3" fmla="*/ 1092 h 2383"/>
                      <a:gd name="T4" fmla="*/ 2411 w 3787"/>
                      <a:gd name="T5" fmla="*/ 1107 h 2383"/>
                      <a:gd name="T6" fmla="*/ 2525 w 3787"/>
                      <a:gd name="T7" fmla="*/ 1092 h 2383"/>
                      <a:gd name="T8" fmla="*/ 2709 w 3787"/>
                      <a:gd name="T9" fmla="*/ 1064 h 2383"/>
                      <a:gd name="T10" fmla="*/ 2922 w 3787"/>
                      <a:gd name="T11" fmla="*/ 1007 h 2383"/>
                      <a:gd name="T12" fmla="*/ 3021 w 3787"/>
                      <a:gd name="T13" fmla="*/ 951 h 2383"/>
                      <a:gd name="T14" fmla="*/ 3120 w 3787"/>
                      <a:gd name="T15" fmla="*/ 936 h 2383"/>
                      <a:gd name="T16" fmla="*/ 3191 w 3787"/>
                      <a:gd name="T17" fmla="*/ 993 h 2383"/>
                      <a:gd name="T18" fmla="*/ 3390 w 3787"/>
                      <a:gd name="T19" fmla="*/ 1163 h 2383"/>
                      <a:gd name="T20" fmla="*/ 3574 w 3787"/>
                      <a:gd name="T21" fmla="*/ 1206 h 2383"/>
                      <a:gd name="T22" fmla="*/ 3688 w 3787"/>
                      <a:gd name="T23" fmla="*/ 1178 h 2383"/>
                      <a:gd name="T24" fmla="*/ 3759 w 3787"/>
                      <a:gd name="T25" fmla="*/ 1178 h 2383"/>
                      <a:gd name="T26" fmla="*/ 3787 w 3787"/>
                      <a:gd name="T27" fmla="*/ 1206 h 2383"/>
                      <a:gd name="T28" fmla="*/ 3773 w 3787"/>
                      <a:gd name="T29" fmla="*/ 1234 h 2383"/>
                      <a:gd name="T30" fmla="*/ 3773 w 3787"/>
                      <a:gd name="T31" fmla="*/ 1277 h 2383"/>
                      <a:gd name="T32" fmla="*/ 3744 w 3787"/>
                      <a:gd name="T33" fmla="*/ 1390 h 2383"/>
                      <a:gd name="T34" fmla="*/ 3730 w 3787"/>
                      <a:gd name="T35" fmla="*/ 1419 h 2383"/>
                      <a:gd name="T36" fmla="*/ 3730 w 3787"/>
                      <a:gd name="T37" fmla="*/ 1447 h 2383"/>
                      <a:gd name="T38" fmla="*/ 3716 w 3787"/>
                      <a:gd name="T39" fmla="*/ 1504 h 2383"/>
                      <a:gd name="T40" fmla="*/ 3716 w 3787"/>
                      <a:gd name="T41" fmla="*/ 1518 h 2383"/>
                      <a:gd name="T42" fmla="*/ 3716 w 3787"/>
                      <a:gd name="T43" fmla="*/ 1546 h 2383"/>
                      <a:gd name="T44" fmla="*/ 3702 w 3787"/>
                      <a:gd name="T45" fmla="*/ 1561 h 2383"/>
                      <a:gd name="T46" fmla="*/ 3702 w 3787"/>
                      <a:gd name="T47" fmla="*/ 1589 h 2383"/>
                      <a:gd name="T48" fmla="*/ 3688 w 3787"/>
                      <a:gd name="T49" fmla="*/ 1631 h 2383"/>
                      <a:gd name="T50" fmla="*/ 3673 w 3787"/>
                      <a:gd name="T51" fmla="*/ 1688 h 2383"/>
                      <a:gd name="T52" fmla="*/ 3673 w 3787"/>
                      <a:gd name="T53" fmla="*/ 1717 h 2383"/>
                      <a:gd name="T54" fmla="*/ 3688 w 3787"/>
                      <a:gd name="T55" fmla="*/ 1745 h 2383"/>
                      <a:gd name="T56" fmla="*/ 3716 w 3787"/>
                      <a:gd name="T57" fmla="*/ 1759 h 2383"/>
                      <a:gd name="T58" fmla="*/ 3730 w 3787"/>
                      <a:gd name="T59" fmla="*/ 1773 h 2383"/>
                      <a:gd name="T60" fmla="*/ 3716 w 3787"/>
                      <a:gd name="T61" fmla="*/ 1802 h 2383"/>
                      <a:gd name="T62" fmla="*/ 3688 w 3787"/>
                      <a:gd name="T63" fmla="*/ 1915 h 2383"/>
                      <a:gd name="T64" fmla="*/ 3659 w 3787"/>
                      <a:gd name="T65" fmla="*/ 2043 h 2383"/>
                      <a:gd name="T66" fmla="*/ 3631 w 3787"/>
                      <a:gd name="T67" fmla="*/ 2199 h 2383"/>
                      <a:gd name="T68" fmla="*/ 3588 w 3787"/>
                      <a:gd name="T69" fmla="*/ 2355 h 2383"/>
                      <a:gd name="T70" fmla="*/ 3517 w 3787"/>
                      <a:gd name="T71" fmla="*/ 2369 h 2383"/>
                      <a:gd name="T72" fmla="*/ 3447 w 3787"/>
                      <a:gd name="T73" fmla="*/ 2355 h 2383"/>
                      <a:gd name="T74" fmla="*/ 3333 w 3787"/>
                      <a:gd name="T75" fmla="*/ 2312 h 2383"/>
                      <a:gd name="T76" fmla="*/ 3248 w 3787"/>
                      <a:gd name="T77" fmla="*/ 2270 h 2383"/>
                      <a:gd name="T78" fmla="*/ 3120 w 3787"/>
                      <a:gd name="T79" fmla="*/ 2213 h 2383"/>
                      <a:gd name="T80" fmla="*/ 3049 w 3787"/>
                      <a:gd name="T81" fmla="*/ 2171 h 2383"/>
                      <a:gd name="T82" fmla="*/ 2964 w 3787"/>
                      <a:gd name="T83" fmla="*/ 2128 h 2383"/>
                      <a:gd name="T84" fmla="*/ 2865 w 3787"/>
                      <a:gd name="T85" fmla="*/ 2085 h 2383"/>
                      <a:gd name="T86" fmla="*/ 2709 w 3787"/>
                      <a:gd name="T87" fmla="*/ 2043 h 2383"/>
                      <a:gd name="T88" fmla="*/ 2610 w 3787"/>
                      <a:gd name="T89" fmla="*/ 2000 h 2383"/>
                      <a:gd name="T90" fmla="*/ 2511 w 3787"/>
                      <a:gd name="T91" fmla="*/ 1958 h 2383"/>
                      <a:gd name="T92" fmla="*/ 2057 w 3787"/>
                      <a:gd name="T93" fmla="*/ 1816 h 2383"/>
                      <a:gd name="T94" fmla="*/ 1844 w 3787"/>
                      <a:gd name="T95" fmla="*/ 1816 h 2383"/>
                      <a:gd name="T96" fmla="*/ 1532 w 3787"/>
                      <a:gd name="T97" fmla="*/ 1816 h 2383"/>
                      <a:gd name="T98" fmla="*/ 426 w 3787"/>
                      <a:gd name="T99" fmla="*/ 1788 h 2383"/>
                      <a:gd name="T100" fmla="*/ 270 w 3787"/>
                      <a:gd name="T101" fmla="*/ 1192 h 2383"/>
                      <a:gd name="T102" fmla="*/ 724 w 3787"/>
                      <a:gd name="T103" fmla="*/ 681 h 2383"/>
                      <a:gd name="T104" fmla="*/ 270 w 3787"/>
                      <a:gd name="T105" fmla="*/ 397 h 2383"/>
                      <a:gd name="T106" fmla="*/ 1163 w 3787"/>
                      <a:gd name="T107" fmla="*/ 14 h 2383"/>
                      <a:gd name="T108" fmla="*/ 1745 w 3787"/>
                      <a:gd name="T109" fmla="*/ 256 h 2383"/>
                      <a:gd name="T110" fmla="*/ 1957 w 3787"/>
                      <a:gd name="T111" fmla="*/ 511 h 2383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w 3787"/>
                      <a:gd name="T169" fmla="*/ 0 h 2383"/>
                      <a:gd name="T170" fmla="*/ 3787 w 3787"/>
                      <a:gd name="T171" fmla="*/ 2383 h 2383"/>
                    </a:gdLst>
                    <a:ahLst/>
                    <a:cxnLst>
                      <a:cxn ang="T112">
                        <a:pos x="T0" y="T1"/>
                      </a:cxn>
                      <a:cxn ang="T113">
                        <a:pos x="T2" y="T3"/>
                      </a:cxn>
                      <a:cxn ang="T114">
                        <a:pos x="T4" y="T5"/>
                      </a:cxn>
                      <a:cxn ang="T115">
                        <a:pos x="T6" y="T7"/>
                      </a:cxn>
                      <a:cxn ang="T116">
                        <a:pos x="T8" y="T9"/>
                      </a:cxn>
                      <a:cxn ang="T117">
                        <a:pos x="T10" y="T11"/>
                      </a:cxn>
                      <a:cxn ang="T118">
                        <a:pos x="T12" y="T13"/>
                      </a:cxn>
                      <a:cxn ang="T119">
                        <a:pos x="T14" y="T15"/>
                      </a:cxn>
                      <a:cxn ang="T120">
                        <a:pos x="T16" y="T17"/>
                      </a:cxn>
                      <a:cxn ang="T121">
                        <a:pos x="T18" y="T19"/>
                      </a:cxn>
                      <a:cxn ang="T122">
                        <a:pos x="T20" y="T21"/>
                      </a:cxn>
                      <a:cxn ang="T123">
                        <a:pos x="T22" y="T23"/>
                      </a:cxn>
                      <a:cxn ang="T124">
                        <a:pos x="T24" y="T25"/>
                      </a:cxn>
                      <a:cxn ang="T125">
                        <a:pos x="T26" y="T27"/>
                      </a:cxn>
                      <a:cxn ang="T126">
                        <a:pos x="T28" y="T29"/>
                      </a:cxn>
                      <a:cxn ang="T127">
                        <a:pos x="T30" y="T31"/>
                      </a:cxn>
                      <a:cxn ang="T128">
                        <a:pos x="T32" y="T33"/>
                      </a:cxn>
                      <a:cxn ang="T129">
                        <a:pos x="T34" y="T35"/>
                      </a:cxn>
                      <a:cxn ang="T130">
                        <a:pos x="T36" y="T37"/>
                      </a:cxn>
                      <a:cxn ang="T131">
                        <a:pos x="T38" y="T39"/>
                      </a:cxn>
                      <a:cxn ang="T132">
                        <a:pos x="T40" y="T41"/>
                      </a:cxn>
                      <a:cxn ang="T133">
                        <a:pos x="T42" y="T43"/>
                      </a:cxn>
                      <a:cxn ang="T134">
                        <a:pos x="T44" y="T45"/>
                      </a:cxn>
                      <a:cxn ang="T135">
                        <a:pos x="T46" y="T47"/>
                      </a:cxn>
                      <a:cxn ang="T136">
                        <a:pos x="T48" y="T49"/>
                      </a:cxn>
                      <a:cxn ang="T137">
                        <a:pos x="T50" y="T51"/>
                      </a:cxn>
                      <a:cxn ang="T138">
                        <a:pos x="T52" y="T53"/>
                      </a:cxn>
                      <a:cxn ang="T139">
                        <a:pos x="T54" y="T55"/>
                      </a:cxn>
                      <a:cxn ang="T140">
                        <a:pos x="T56" y="T57"/>
                      </a:cxn>
                      <a:cxn ang="T141">
                        <a:pos x="T58" y="T59"/>
                      </a:cxn>
                      <a:cxn ang="T142">
                        <a:pos x="T60" y="T61"/>
                      </a:cxn>
                      <a:cxn ang="T143">
                        <a:pos x="T62" y="T63"/>
                      </a:cxn>
                      <a:cxn ang="T144">
                        <a:pos x="T64" y="T65"/>
                      </a:cxn>
                      <a:cxn ang="T145">
                        <a:pos x="T66" y="T67"/>
                      </a:cxn>
                      <a:cxn ang="T146">
                        <a:pos x="T68" y="T69"/>
                      </a:cxn>
                      <a:cxn ang="T147">
                        <a:pos x="T70" y="T71"/>
                      </a:cxn>
                      <a:cxn ang="T148">
                        <a:pos x="T72" y="T73"/>
                      </a:cxn>
                      <a:cxn ang="T149">
                        <a:pos x="T74" y="T75"/>
                      </a:cxn>
                      <a:cxn ang="T150">
                        <a:pos x="T76" y="T77"/>
                      </a:cxn>
                      <a:cxn ang="T151">
                        <a:pos x="T78" y="T79"/>
                      </a:cxn>
                      <a:cxn ang="T152">
                        <a:pos x="T80" y="T81"/>
                      </a:cxn>
                      <a:cxn ang="T153">
                        <a:pos x="T82" y="T83"/>
                      </a:cxn>
                      <a:cxn ang="T154">
                        <a:pos x="T84" y="T85"/>
                      </a:cxn>
                      <a:cxn ang="T155">
                        <a:pos x="T86" y="T87"/>
                      </a:cxn>
                      <a:cxn ang="T156">
                        <a:pos x="T88" y="T89"/>
                      </a:cxn>
                      <a:cxn ang="T157">
                        <a:pos x="T90" y="T91"/>
                      </a:cxn>
                      <a:cxn ang="T158">
                        <a:pos x="T92" y="T93"/>
                      </a:cxn>
                      <a:cxn ang="T159">
                        <a:pos x="T94" y="T95"/>
                      </a:cxn>
                      <a:cxn ang="T160">
                        <a:pos x="T96" y="T97"/>
                      </a:cxn>
                      <a:cxn ang="T161">
                        <a:pos x="T98" y="T99"/>
                      </a:cxn>
                      <a:cxn ang="T162">
                        <a:pos x="T100" y="T101"/>
                      </a:cxn>
                      <a:cxn ang="T163">
                        <a:pos x="T102" y="T103"/>
                      </a:cxn>
                      <a:cxn ang="T164">
                        <a:pos x="T104" y="T105"/>
                      </a:cxn>
                      <a:cxn ang="T165">
                        <a:pos x="T106" y="T107"/>
                      </a:cxn>
                      <a:cxn ang="T166">
                        <a:pos x="T108" y="T109"/>
                      </a:cxn>
                      <a:cxn ang="T167">
                        <a:pos x="T110" y="T111"/>
                      </a:cxn>
                    </a:cxnLst>
                    <a:rect l="T168" t="T169" r="T170" b="T171"/>
                    <a:pathLst>
                      <a:path w="3787" h="2383">
                        <a:moveTo>
                          <a:pt x="2000" y="639"/>
                        </a:moveTo>
                        <a:lnTo>
                          <a:pt x="2043" y="809"/>
                        </a:lnTo>
                        <a:lnTo>
                          <a:pt x="2071" y="936"/>
                        </a:lnTo>
                        <a:lnTo>
                          <a:pt x="2071" y="979"/>
                        </a:lnTo>
                        <a:lnTo>
                          <a:pt x="2085" y="979"/>
                        </a:lnTo>
                        <a:lnTo>
                          <a:pt x="2142" y="1007"/>
                        </a:lnTo>
                        <a:lnTo>
                          <a:pt x="2156" y="1007"/>
                        </a:lnTo>
                        <a:lnTo>
                          <a:pt x="2170" y="1022"/>
                        </a:lnTo>
                        <a:lnTo>
                          <a:pt x="2255" y="1064"/>
                        </a:lnTo>
                        <a:lnTo>
                          <a:pt x="2269" y="1064"/>
                        </a:lnTo>
                        <a:lnTo>
                          <a:pt x="2284" y="1078"/>
                        </a:lnTo>
                        <a:lnTo>
                          <a:pt x="2298" y="1078"/>
                        </a:lnTo>
                        <a:lnTo>
                          <a:pt x="2312" y="1078"/>
                        </a:lnTo>
                        <a:lnTo>
                          <a:pt x="2326" y="1092"/>
                        </a:lnTo>
                        <a:lnTo>
                          <a:pt x="2340" y="1092"/>
                        </a:lnTo>
                        <a:lnTo>
                          <a:pt x="2355" y="1092"/>
                        </a:lnTo>
                        <a:lnTo>
                          <a:pt x="2369" y="1107"/>
                        </a:lnTo>
                        <a:lnTo>
                          <a:pt x="2383" y="1107"/>
                        </a:lnTo>
                        <a:lnTo>
                          <a:pt x="2397" y="1107"/>
                        </a:lnTo>
                        <a:lnTo>
                          <a:pt x="2411" y="1107"/>
                        </a:lnTo>
                        <a:lnTo>
                          <a:pt x="2425" y="1107"/>
                        </a:lnTo>
                        <a:lnTo>
                          <a:pt x="2440" y="1107"/>
                        </a:lnTo>
                        <a:lnTo>
                          <a:pt x="2468" y="1107"/>
                        </a:lnTo>
                        <a:lnTo>
                          <a:pt x="2482" y="1107"/>
                        </a:lnTo>
                        <a:lnTo>
                          <a:pt x="2496" y="1107"/>
                        </a:lnTo>
                        <a:lnTo>
                          <a:pt x="2511" y="1107"/>
                        </a:lnTo>
                        <a:lnTo>
                          <a:pt x="2525" y="1092"/>
                        </a:lnTo>
                        <a:lnTo>
                          <a:pt x="2553" y="1092"/>
                        </a:lnTo>
                        <a:lnTo>
                          <a:pt x="2567" y="1092"/>
                        </a:lnTo>
                        <a:lnTo>
                          <a:pt x="2667" y="1064"/>
                        </a:lnTo>
                        <a:lnTo>
                          <a:pt x="2695" y="1064"/>
                        </a:lnTo>
                        <a:lnTo>
                          <a:pt x="2709" y="1064"/>
                        </a:lnTo>
                        <a:lnTo>
                          <a:pt x="2752" y="1050"/>
                        </a:lnTo>
                        <a:lnTo>
                          <a:pt x="2794" y="1036"/>
                        </a:lnTo>
                        <a:lnTo>
                          <a:pt x="2823" y="1036"/>
                        </a:lnTo>
                        <a:lnTo>
                          <a:pt x="2851" y="1022"/>
                        </a:lnTo>
                        <a:lnTo>
                          <a:pt x="2865" y="1022"/>
                        </a:lnTo>
                        <a:lnTo>
                          <a:pt x="2879" y="1022"/>
                        </a:lnTo>
                        <a:lnTo>
                          <a:pt x="2908" y="1007"/>
                        </a:lnTo>
                        <a:lnTo>
                          <a:pt x="2922" y="1007"/>
                        </a:lnTo>
                        <a:lnTo>
                          <a:pt x="2936" y="1007"/>
                        </a:lnTo>
                        <a:lnTo>
                          <a:pt x="2950" y="993"/>
                        </a:lnTo>
                        <a:lnTo>
                          <a:pt x="2964" y="993"/>
                        </a:lnTo>
                        <a:lnTo>
                          <a:pt x="2979" y="993"/>
                        </a:lnTo>
                        <a:lnTo>
                          <a:pt x="2993" y="979"/>
                        </a:lnTo>
                        <a:lnTo>
                          <a:pt x="3007" y="965"/>
                        </a:lnTo>
                        <a:lnTo>
                          <a:pt x="3021" y="951"/>
                        </a:lnTo>
                        <a:lnTo>
                          <a:pt x="3049" y="951"/>
                        </a:lnTo>
                        <a:lnTo>
                          <a:pt x="3049" y="936"/>
                        </a:lnTo>
                        <a:lnTo>
                          <a:pt x="3064" y="936"/>
                        </a:lnTo>
                        <a:lnTo>
                          <a:pt x="3078" y="922"/>
                        </a:lnTo>
                        <a:lnTo>
                          <a:pt x="3092" y="908"/>
                        </a:lnTo>
                        <a:lnTo>
                          <a:pt x="3120" y="936"/>
                        </a:lnTo>
                        <a:lnTo>
                          <a:pt x="3120" y="951"/>
                        </a:lnTo>
                        <a:lnTo>
                          <a:pt x="3149" y="965"/>
                        </a:lnTo>
                        <a:lnTo>
                          <a:pt x="3177" y="979"/>
                        </a:lnTo>
                        <a:lnTo>
                          <a:pt x="3191" y="993"/>
                        </a:lnTo>
                        <a:lnTo>
                          <a:pt x="3191" y="1007"/>
                        </a:lnTo>
                        <a:lnTo>
                          <a:pt x="3291" y="1064"/>
                        </a:lnTo>
                        <a:lnTo>
                          <a:pt x="3333" y="1078"/>
                        </a:lnTo>
                        <a:lnTo>
                          <a:pt x="3333" y="1092"/>
                        </a:lnTo>
                        <a:lnTo>
                          <a:pt x="3376" y="1107"/>
                        </a:lnTo>
                        <a:lnTo>
                          <a:pt x="3376" y="1121"/>
                        </a:lnTo>
                        <a:lnTo>
                          <a:pt x="3390" y="1135"/>
                        </a:lnTo>
                        <a:lnTo>
                          <a:pt x="3390" y="1163"/>
                        </a:lnTo>
                        <a:lnTo>
                          <a:pt x="3404" y="1192"/>
                        </a:lnTo>
                        <a:lnTo>
                          <a:pt x="3404" y="1206"/>
                        </a:lnTo>
                        <a:lnTo>
                          <a:pt x="3404" y="1234"/>
                        </a:lnTo>
                        <a:lnTo>
                          <a:pt x="3461" y="1220"/>
                        </a:lnTo>
                        <a:lnTo>
                          <a:pt x="3517" y="1206"/>
                        </a:lnTo>
                        <a:lnTo>
                          <a:pt x="3560" y="1206"/>
                        </a:lnTo>
                        <a:lnTo>
                          <a:pt x="3574" y="1206"/>
                        </a:lnTo>
                        <a:lnTo>
                          <a:pt x="3603" y="1192"/>
                        </a:lnTo>
                        <a:lnTo>
                          <a:pt x="3617" y="1192"/>
                        </a:lnTo>
                        <a:lnTo>
                          <a:pt x="3673" y="1178"/>
                        </a:lnTo>
                        <a:lnTo>
                          <a:pt x="3688" y="1178"/>
                        </a:lnTo>
                        <a:lnTo>
                          <a:pt x="3702" y="1178"/>
                        </a:lnTo>
                        <a:lnTo>
                          <a:pt x="3716" y="1178"/>
                        </a:lnTo>
                        <a:lnTo>
                          <a:pt x="3730" y="1178"/>
                        </a:lnTo>
                        <a:lnTo>
                          <a:pt x="3759" y="1178"/>
                        </a:lnTo>
                        <a:lnTo>
                          <a:pt x="3787" y="1178"/>
                        </a:lnTo>
                        <a:lnTo>
                          <a:pt x="3787" y="1192"/>
                        </a:lnTo>
                        <a:lnTo>
                          <a:pt x="3787" y="1206"/>
                        </a:lnTo>
                        <a:lnTo>
                          <a:pt x="3787" y="1220"/>
                        </a:lnTo>
                        <a:lnTo>
                          <a:pt x="3773" y="1220"/>
                        </a:lnTo>
                        <a:lnTo>
                          <a:pt x="3773" y="1234"/>
                        </a:lnTo>
                        <a:lnTo>
                          <a:pt x="3773" y="1249"/>
                        </a:lnTo>
                        <a:lnTo>
                          <a:pt x="3773" y="1263"/>
                        </a:lnTo>
                        <a:lnTo>
                          <a:pt x="3773" y="1277"/>
                        </a:lnTo>
                        <a:lnTo>
                          <a:pt x="3759" y="1305"/>
                        </a:lnTo>
                        <a:lnTo>
                          <a:pt x="3759" y="1334"/>
                        </a:lnTo>
                        <a:lnTo>
                          <a:pt x="3759" y="1348"/>
                        </a:lnTo>
                        <a:lnTo>
                          <a:pt x="3744" y="1362"/>
                        </a:lnTo>
                        <a:lnTo>
                          <a:pt x="3744" y="1376"/>
                        </a:lnTo>
                        <a:lnTo>
                          <a:pt x="3744" y="1390"/>
                        </a:lnTo>
                        <a:lnTo>
                          <a:pt x="3744" y="1405"/>
                        </a:lnTo>
                        <a:lnTo>
                          <a:pt x="3744" y="1419"/>
                        </a:lnTo>
                        <a:lnTo>
                          <a:pt x="3730" y="1419"/>
                        </a:lnTo>
                        <a:lnTo>
                          <a:pt x="3730" y="1433"/>
                        </a:lnTo>
                        <a:lnTo>
                          <a:pt x="3730" y="1447"/>
                        </a:lnTo>
                        <a:lnTo>
                          <a:pt x="3730" y="1461"/>
                        </a:lnTo>
                        <a:lnTo>
                          <a:pt x="3730" y="1475"/>
                        </a:lnTo>
                        <a:lnTo>
                          <a:pt x="3716" y="1490"/>
                        </a:lnTo>
                        <a:lnTo>
                          <a:pt x="3716" y="1504"/>
                        </a:lnTo>
                        <a:lnTo>
                          <a:pt x="3716" y="1518"/>
                        </a:lnTo>
                        <a:lnTo>
                          <a:pt x="3716" y="1532"/>
                        </a:lnTo>
                        <a:lnTo>
                          <a:pt x="3716" y="1546"/>
                        </a:lnTo>
                        <a:lnTo>
                          <a:pt x="3702" y="1546"/>
                        </a:lnTo>
                        <a:lnTo>
                          <a:pt x="3702" y="1561"/>
                        </a:lnTo>
                        <a:lnTo>
                          <a:pt x="3702" y="1575"/>
                        </a:lnTo>
                        <a:lnTo>
                          <a:pt x="3702" y="1589"/>
                        </a:lnTo>
                        <a:lnTo>
                          <a:pt x="3688" y="1603"/>
                        </a:lnTo>
                        <a:lnTo>
                          <a:pt x="3688" y="1617"/>
                        </a:lnTo>
                        <a:lnTo>
                          <a:pt x="3688" y="1631"/>
                        </a:lnTo>
                        <a:lnTo>
                          <a:pt x="3688" y="1646"/>
                        </a:lnTo>
                        <a:lnTo>
                          <a:pt x="3673" y="1660"/>
                        </a:lnTo>
                        <a:lnTo>
                          <a:pt x="3673" y="1674"/>
                        </a:lnTo>
                        <a:lnTo>
                          <a:pt x="3673" y="1688"/>
                        </a:lnTo>
                        <a:lnTo>
                          <a:pt x="3673" y="1702"/>
                        </a:lnTo>
                        <a:lnTo>
                          <a:pt x="3673" y="1717"/>
                        </a:lnTo>
                        <a:lnTo>
                          <a:pt x="3659" y="1731"/>
                        </a:lnTo>
                        <a:lnTo>
                          <a:pt x="3673" y="1731"/>
                        </a:lnTo>
                        <a:lnTo>
                          <a:pt x="3673" y="1745"/>
                        </a:lnTo>
                        <a:lnTo>
                          <a:pt x="3688" y="1745"/>
                        </a:lnTo>
                        <a:lnTo>
                          <a:pt x="3702" y="1745"/>
                        </a:lnTo>
                        <a:lnTo>
                          <a:pt x="3702" y="1759"/>
                        </a:lnTo>
                        <a:lnTo>
                          <a:pt x="3716" y="1759"/>
                        </a:lnTo>
                        <a:lnTo>
                          <a:pt x="3730" y="1759"/>
                        </a:lnTo>
                        <a:lnTo>
                          <a:pt x="3730" y="1773"/>
                        </a:lnTo>
                        <a:lnTo>
                          <a:pt x="3716" y="1773"/>
                        </a:lnTo>
                        <a:lnTo>
                          <a:pt x="3716" y="1788"/>
                        </a:lnTo>
                        <a:lnTo>
                          <a:pt x="3716" y="1802"/>
                        </a:lnTo>
                        <a:lnTo>
                          <a:pt x="3716" y="1816"/>
                        </a:lnTo>
                        <a:lnTo>
                          <a:pt x="3702" y="1858"/>
                        </a:lnTo>
                        <a:lnTo>
                          <a:pt x="3702" y="1873"/>
                        </a:lnTo>
                        <a:lnTo>
                          <a:pt x="3688" y="1915"/>
                        </a:lnTo>
                        <a:lnTo>
                          <a:pt x="3688" y="1929"/>
                        </a:lnTo>
                        <a:lnTo>
                          <a:pt x="3688" y="1958"/>
                        </a:lnTo>
                        <a:lnTo>
                          <a:pt x="3673" y="1986"/>
                        </a:lnTo>
                        <a:lnTo>
                          <a:pt x="3673" y="2000"/>
                        </a:lnTo>
                        <a:lnTo>
                          <a:pt x="3659" y="2043"/>
                        </a:lnTo>
                        <a:lnTo>
                          <a:pt x="3659" y="2057"/>
                        </a:lnTo>
                        <a:lnTo>
                          <a:pt x="3645" y="2142"/>
                        </a:lnTo>
                        <a:lnTo>
                          <a:pt x="3631" y="2171"/>
                        </a:lnTo>
                        <a:lnTo>
                          <a:pt x="3631" y="2185"/>
                        </a:lnTo>
                        <a:lnTo>
                          <a:pt x="3631" y="2199"/>
                        </a:lnTo>
                        <a:lnTo>
                          <a:pt x="3631" y="2213"/>
                        </a:lnTo>
                        <a:lnTo>
                          <a:pt x="3617" y="2270"/>
                        </a:lnTo>
                        <a:lnTo>
                          <a:pt x="3603" y="2298"/>
                        </a:lnTo>
                        <a:lnTo>
                          <a:pt x="3603" y="2312"/>
                        </a:lnTo>
                        <a:lnTo>
                          <a:pt x="3588" y="2341"/>
                        </a:lnTo>
                        <a:lnTo>
                          <a:pt x="3588" y="2355"/>
                        </a:lnTo>
                        <a:lnTo>
                          <a:pt x="3574" y="2383"/>
                        </a:lnTo>
                        <a:lnTo>
                          <a:pt x="3560" y="2369"/>
                        </a:lnTo>
                        <a:lnTo>
                          <a:pt x="3546" y="2369"/>
                        </a:lnTo>
                        <a:lnTo>
                          <a:pt x="3532" y="2369"/>
                        </a:lnTo>
                        <a:lnTo>
                          <a:pt x="3517" y="2369"/>
                        </a:lnTo>
                        <a:lnTo>
                          <a:pt x="3503" y="2369"/>
                        </a:lnTo>
                        <a:lnTo>
                          <a:pt x="3475" y="2355"/>
                        </a:lnTo>
                        <a:lnTo>
                          <a:pt x="3461" y="2355"/>
                        </a:lnTo>
                        <a:lnTo>
                          <a:pt x="3447" y="2355"/>
                        </a:lnTo>
                        <a:lnTo>
                          <a:pt x="3432" y="2355"/>
                        </a:lnTo>
                        <a:lnTo>
                          <a:pt x="3432" y="2341"/>
                        </a:lnTo>
                        <a:lnTo>
                          <a:pt x="3418" y="2341"/>
                        </a:lnTo>
                        <a:lnTo>
                          <a:pt x="3404" y="2341"/>
                        </a:lnTo>
                        <a:lnTo>
                          <a:pt x="3376" y="2327"/>
                        </a:lnTo>
                        <a:lnTo>
                          <a:pt x="3361" y="2312"/>
                        </a:lnTo>
                        <a:lnTo>
                          <a:pt x="3333" y="2312"/>
                        </a:lnTo>
                        <a:lnTo>
                          <a:pt x="3333" y="2298"/>
                        </a:lnTo>
                        <a:lnTo>
                          <a:pt x="3319" y="2298"/>
                        </a:lnTo>
                        <a:lnTo>
                          <a:pt x="3305" y="2298"/>
                        </a:lnTo>
                        <a:lnTo>
                          <a:pt x="3291" y="2284"/>
                        </a:lnTo>
                        <a:lnTo>
                          <a:pt x="3262" y="2270"/>
                        </a:lnTo>
                        <a:lnTo>
                          <a:pt x="3248" y="2270"/>
                        </a:lnTo>
                        <a:lnTo>
                          <a:pt x="3234" y="2256"/>
                        </a:lnTo>
                        <a:lnTo>
                          <a:pt x="3220" y="2256"/>
                        </a:lnTo>
                        <a:lnTo>
                          <a:pt x="3205" y="2241"/>
                        </a:lnTo>
                        <a:lnTo>
                          <a:pt x="3191" y="2241"/>
                        </a:lnTo>
                        <a:lnTo>
                          <a:pt x="3177" y="2227"/>
                        </a:lnTo>
                        <a:lnTo>
                          <a:pt x="3163" y="2227"/>
                        </a:lnTo>
                        <a:lnTo>
                          <a:pt x="3149" y="2213"/>
                        </a:lnTo>
                        <a:lnTo>
                          <a:pt x="3120" y="2213"/>
                        </a:lnTo>
                        <a:lnTo>
                          <a:pt x="3120" y="2199"/>
                        </a:lnTo>
                        <a:lnTo>
                          <a:pt x="3106" y="2199"/>
                        </a:lnTo>
                        <a:lnTo>
                          <a:pt x="3092" y="2185"/>
                        </a:lnTo>
                        <a:lnTo>
                          <a:pt x="3078" y="2185"/>
                        </a:lnTo>
                        <a:lnTo>
                          <a:pt x="3064" y="2171"/>
                        </a:lnTo>
                        <a:lnTo>
                          <a:pt x="3049" y="2171"/>
                        </a:lnTo>
                        <a:lnTo>
                          <a:pt x="3035" y="2156"/>
                        </a:lnTo>
                        <a:lnTo>
                          <a:pt x="3021" y="2156"/>
                        </a:lnTo>
                        <a:lnTo>
                          <a:pt x="3007" y="2156"/>
                        </a:lnTo>
                        <a:lnTo>
                          <a:pt x="2993" y="2142"/>
                        </a:lnTo>
                        <a:lnTo>
                          <a:pt x="2964" y="2128"/>
                        </a:lnTo>
                        <a:lnTo>
                          <a:pt x="2950" y="2128"/>
                        </a:lnTo>
                        <a:lnTo>
                          <a:pt x="2936" y="2114"/>
                        </a:lnTo>
                        <a:lnTo>
                          <a:pt x="2908" y="2100"/>
                        </a:lnTo>
                        <a:lnTo>
                          <a:pt x="2893" y="2100"/>
                        </a:lnTo>
                        <a:lnTo>
                          <a:pt x="2879" y="2100"/>
                        </a:lnTo>
                        <a:lnTo>
                          <a:pt x="2865" y="2100"/>
                        </a:lnTo>
                        <a:lnTo>
                          <a:pt x="2865" y="2085"/>
                        </a:lnTo>
                        <a:lnTo>
                          <a:pt x="2851" y="2085"/>
                        </a:lnTo>
                        <a:lnTo>
                          <a:pt x="2837" y="2085"/>
                        </a:lnTo>
                        <a:lnTo>
                          <a:pt x="2823" y="2071"/>
                        </a:lnTo>
                        <a:lnTo>
                          <a:pt x="2808" y="2071"/>
                        </a:lnTo>
                        <a:lnTo>
                          <a:pt x="2780" y="2071"/>
                        </a:lnTo>
                        <a:lnTo>
                          <a:pt x="2709" y="2043"/>
                        </a:lnTo>
                        <a:lnTo>
                          <a:pt x="2695" y="2029"/>
                        </a:lnTo>
                        <a:lnTo>
                          <a:pt x="2681" y="2029"/>
                        </a:lnTo>
                        <a:lnTo>
                          <a:pt x="2667" y="2029"/>
                        </a:lnTo>
                        <a:lnTo>
                          <a:pt x="2652" y="2014"/>
                        </a:lnTo>
                        <a:lnTo>
                          <a:pt x="2624" y="2000"/>
                        </a:lnTo>
                        <a:lnTo>
                          <a:pt x="2610" y="2000"/>
                        </a:lnTo>
                        <a:lnTo>
                          <a:pt x="2581" y="2000"/>
                        </a:lnTo>
                        <a:lnTo>
                          <a:pt x="2581" y="1986"/>
                        </a:lnTo>
                        <a:lnTo>
                          <a:pt x="2567" y="1986"/>
                        </a:lnTo>
                        <a:lnTo>
                          <a:pt x="2553" y="1986"/>
                        </a:lnTo>
                        <a:lnTo>
                          <a:pt x="2539" y="1972"/>
                        </a:lnTo>
                        <a:lnTo>
                          <a:pt x="2525" y="1972"/>
                        </a:lnTo>
                        <a:lnTo>
                          <a:pt x="2511" y="1958"/>
                        </a:lnTo>
                        <a:lnTo>
                          <a:pt x="2496" y="1958"/>
                        </a:lnTo>
                        <a:lnTo>
                          <a:pt x="2482" y="1958"/>
                        </a:lnTo>
                        <a:lnTo>
                          <a:pt x="2425" y="1929"/>
                        </a:lnTo>
                        <a:lnTo>
                          <a:pt x="2298" y="1887"/>
                        </a:lnTo>
                        <a:lnTo>
                          <a:pt x="2085" y="1816"/>
                        </a:lnTo>
                        <a:lnTo>
                          <a:pt x="2071" y="1816"/>
                        </a:lnTo>
                        <a:lnTo>
                          <a:pt x="2057" y="1816"/>
                        </a:lnTo>
                        <a:lnTo>
                          <a:pt x="2043" y="1816"/>
                        </a:lnTo>
                        <a:lnTo>
                          <a:pt x="2014" y="1816"/>
                        </a:lnTo>
                        <a:lnTo>
                          <a:pt x="1986" y="1816"/>
                        </a:lnTo>
                        <a:lnTo>
                          <a:pt x="1957" y="1816"/>
                        </a:lnTo>
                        <a:lnTo>
                          <a:pt x="1943" y="1816"/>
                        </a:lnTo>
                        <a:lnTo>
                          <a:pt x="1915" y="1816"/>
                        </a:lnTo>
                        <a:lnTo>
                          <a:pt x="1887" y="1816"/>
                        </a:lnTo>
                        <a:lnTo>
                          <a:pt x="1844" y="1816"/>
                        </a:lnTo>
                        <a:lnTo>
                          <a:pt x="1801" y="1816"/>
                        </a:lnTo>
                        <a:lnTo>
                          <a:pt x="1773" y="1816"/>
                        </a:lnTo>
                        <a:lnTo>
                          <a:pt x="1759" y="1816"/>
                        </a:lnTo>
                        <a:lnTo>
                          <a:pt x="1716" y="1816"/>
                        </a:lnTo>
                        <a:lnTo>
                          <a:pt x="1688" y="1816"/>
                        </a:lnTo>
                        <a:lnTo>
                          <a:pt x="1645" y="1816"/>
                        </a:lnTo>
                        <a:lnTo>
                          <a:pt x="1589" y="1816"/>
                        </a:lnTo>
                        <a:lnTo>
                          <a:pt x="1532" y="1816"/>
                        </a:lnTo>
                        <a:lnTo>
                          <a:pt x="1489" y="1816"/>
                        </a:lnTo>
                        <a:lnTo>
                          <a:pt x="1177" y="1816"/>
                        </a:lnTo>
                        <a:lnTo>
                          <a:pt x="809" y="1816"/>
                        </a:lnTo>
                        <a:lnTo>
                          <a:pt x="695" y="1816"/>
                        </a:lnTo>
                        <a:lnTo>
                          <a:pt x="695" y="1788"/>
                        </a:lnTo>
                        <a:lnTo>
                          <a:pt x="454" y="1788"/>
                        </a:lnTo>
                        <a:lnTo>
                          <a:pt x="426" y="1788"/>
                        </a:lnTo>
                        <a:lnTo>
                          <a:pt x="426" y="1702"/>
                        </a:lnTo>
                        <a:lnTo>
                          <a:pt x="482" y="1646"/>
                        </a:lnTo>
                        <a:lnTo>
                          <a:pt x="454" y="1532"/>
                        </a:lnTo>
                        <a:lnTo>
                          <a:pt x="440" y="1532"/>
                        </a:lnTo>
                        <a:lnTo>
                          <a:pt x="397" y="1362"/>
                        </a:lnTo>
                        <a:lnTo>
                          <a:pt x="369" y="1277"/>
                        </a:lnTo>
                        <a:lnTo>
                          <a:pt x="270" y="1192"/>
                        </a:lnTo>
                        <a:lnTo>
                          <a:pt x="0" y="922"/>
                        </a:lnTo>
                        <a:lnTo>
                          <a:pt x="14" y="908"/>
                        </a:lnTo>
                        <a:lnTo>
                          <a:pt x="298" y="1163"/>
                        </a:lnTo>
                        <a:lnTo>
                          <a:pt x="653" y="880"/>
                        </a:lnTo>
                        <a:lnTo>
                          <a:pt x="653" y="866"/>
                        </a:lnTo>
                        <a:lnTo>
                          <a:pt x="695" y="837"/>
                        </a:lnTo>
                        <a:lnTo>
                          <a:pt x="780" y="766"/>
                        </a:lnTo>
                        <a:lnTo>
                          <a:pt x="724" y="681"/>
                        </a:lnTo>
                        <a:lnTo>
                          <a:pt x="695" y="710"/>
                        </a:lnTo>
                        <a:lnTo>
                          <a:pt x="582" y="823"/>
                        </a:lnTo>
                        <a:lnTo>
                          <a:pt x="355" y="823"/>
                        </a:lnTo>
                        <a:lnTo>
                          <a:pt x="284" y="936"/>
                        </a:lnTo>
                        <a:lnTo>
                          <a:pt x="256" y="922"/>
                        </a:lnTo>
                        <a:lnTo>
                          <a:pt x="270" y="880"/>
                        </a:lnTo>
                        <a:lnTo>
                          <a:pt x="270" y="596"/>
                        </a:lnTo>
                        <a:lnTo>
                          <a:pt x="270" y="397"/>
                        </a:lnTo>
                        <a:lnTo>
                          <a:pt x="270" y="383"/>
                        </a:lnTo>
                        <a:lnTo>
                          <a:pt x="397" y="341"/>
                        </a:lnTo>
                        <a:lnTo>
                          <a:pt x="511" y="284"/>
                        </a:lnTo>
                        <a:lnTo>
                          <a:pt x="695" y="199"/>
                        </a:lnTo>
                        <a:lnTo>
                          <a:pt x="1021" y="57"/>
                        </a:lnTo>
                        <a:lnTo>
                          <a:pt x="1149" y="0"/>
                        </a:lnTo>
                        <a:lnTo>
                          <a:pt x="1163" y="14"/>
                        </a:lnTo>
                        <a:lnTo>
                          <a:pt x="1220" y="29"/>
                        </a:lnTo>
                        <a:lnTo>
                          <a:pt x="1262" y="43"/>
                        </a:lnTo>
                        <a:lnTo>
                          <a:pt x="1291" y="57"/>
                        </a:lnTo>
                        <a:lnTo>
                          <a:pt x="1348" y="85"/>
                        </a:lnTo>
                        <a:lnTo>
                          <a:pt x="1390" y="100"/>
                        </a:lnTo>
                        <a:lnTo>
                          <a:pt x="1461" y="142"/>
                        </a:lnTo>
                        <a:lnTo>
                          <a:pt x="1589" y="185"/>
                        </a:lnTo>
                        <a:lnTo>
                          <a:pt x="1745" y="256"/>
                        </a:lnTo>
                        <a:lnTo>
                          <a:pt x="1759" y="256"/>
                        </a:lnTo>
                        <a:lnTo>
                          <a:pt x="1773" y="256"/>
                        </a:lnTo>
                        <a:lnTo>
                          <a:pt x="1887" y="312"/>
                        </a:lnTo>
                        <a:lnTo>
                          <a:pt x="1901" y="312"/>
                        </a:lnTo>
                        <a:lnTo>
                          <a:pt x="1915" y="341"/>
                        </a:lnTo>
                        <a:lnTo>
                          <a:pt x="1929" y="383"/>
                        </a:lnTo>
                        <a:lnTo>
                          <a:pt x="1957" y="511"/>
                        </a:lnTo>
                        <a:lnTo>
                          <a:pt x="2000" y="639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79" name="Freeform 52"/>
                  <p:cNvSpPr>
                    <a:spLocks/>
                  </p:cNvSpPr>
                  <p:nvPr/>
                </p:nvSpPr>
                <p:spPr bwMode="auto">
                  <a:xfrm>
                    <a:off x="5403" y="2511"/>
                    <a:ext cx="1206" cy="1539"/>
                  </a:xfrm>
                  <a:custGeom>
                    <a:avLst/>
                    <a:gdLst>
                      <a:gd name="T0" fmla="*/ 653 w 1206"/>
                      <a:gd name="T1" fmla="*/ 0 h 1631"/>
                      <a:gd name="T2" fmla="*/ 766 w 1206"/>
                      <a:gd name="T3" fmla="*/ 0 h 1631"/>
                      <a:gd name="T4" fmla="*/ 965 w 1206"/>
                      <a:gd name="T5" fmla="*/ 11 h 1631"/>
                      <a:gd name="T6" fmla="*/ 965 w 1206"/>
                      <a:gd name="T7" fmla="*/ 214 h 1631"/>
                      <a:gd name="T8" fmla="*/ 951 w 1206"/>
                      <a:gd name="T9" fmla="*/ 370 h 1631"/>
                      <a:gd name="T10" fmla="*/ 951 w 1206"/>
                      <a:gd name="T11" fmla="*/ 500 h 1631"/>
                      <a:gd name="T12" fmla="*/ 936 w 1206"/>
                      <a:gd name="T13" fmla="*/ 715 h 1631"/>
                      <a:gd name="T14" fmla="*/ 908 w 1206"/>
                      <a:gd name="T15" fmla="*/ 989 h 1631"/>
                      <a:gd name="T16" fmla="*/ 993 w 1206"/>
                      <a:gd name="T17" fmla="*/ 1036 h 1631"/>
                      <a:gd name="T18" fmla="*/ 1107 w 1206"/>
                      <a:gd name="T19" fmla="*/ 1036 h 1631"/>
                      <a:gd name="T20" fmla="*/ 1135 w 1206"/>
                      <a:gd name="T21" fmla="*/ 1025 h 1631"/>
                      <a:gd name="T22" fmla="*/ 1178 w 1206"/>
                      <a:gd name="T23" fmla="*/ 1025 h 1631"/>
                      <a:gd name="T24" fmla="*/ 1149 w 1206"/>
                      <a:gd name="T25" fmla="*/ 1036 h 1631"/>
                      <a:gd name="T26" fmla="*/ 1149 w 1206"/>
                      <a:gd name="T27" fmla="*/ 1036 h 1631"/>
                      <a:gd name="T28" fmla="*/ 1206 w 1206"/>
                      <a:gd name="T29" fmla="*/ 1049 h 1631"/>
                      <a:gd name="T30" fmla="*/ 1178 w 1206"/>
                      <a:gd name="T31" fmla="*/ 1049 h 1631"/>
                      <a:gd name="T32" fmla="*/ 1149 w 1206"/>
                      <a:gd name="T33" fmla="*/ 1049 h 1631"/>
                      <a:gd name="T34" fmla="*/ 1121 w 1206"/>
                      <a:gd name="T35" fmla="*/ 1072 h 1631"/>
                      <a:gd name="T36" fmla="*/ 1121 w 1206"/>
                      <a:gd name="T37" fmla="*/ 1096 h 1631"/>
                      <a:gd name="T38" fmla="*/ 1107 w 1206"/>
                      <a:gd name="T39" fmla="*/ 1109 h 1631"/>
                      <a:gd name="T40" fmla="*/ 1092 w 1206"/>
                      <a:gd name="T41" fmla="*/ 1156 h 1631"/>
                      <a:gd name="T42" fmla="*/ 1107 w 1206"/>
                      <a:gd name="T43" fmla="*/ 1179 h 1631"/>
                      <a:gd name="T44" fmla="*/ 1107 w 1206"/>
                      <a:gd name="T45" fmla="*/ 1203 h 1631"/>
                      <a:gd name="T46" fmla="*/ 1078 w 1206"/>
                      <a:gd name="T47" fmla="*/ 1228 h 1631"/>
                      <a:gd name="T48" fmla="*/ 1078 w 1206"/>
                      <a:gd name="T49" fmla="*/ 1299 h 1631"/>
                      <a:gd name="T50" fmla="*/ 1036 w 1206"/>
                      <a:gd name="T51" fmla="*/ 1370 h 1631"/>
                      <a:gd name="T52" fmla="*/ 837 w 1206"/>
                      <a:gd name="T53" fmla="*/ 1322 h 1631"/>
                      <a:gd name="T54" fmla="*/ 738 w 1206"/>
                      <a:gd name="T55" fmla="*/ 1287 h 1631"/>
                      <a:gd name="T56" fmla="*/ 681 w 1206"/>
                      <a:gd name="T57" fmla="*/ 1275 h 1631"/>
                      <a:gd name="T58" fmla="*/ 624 w 1206"/>
                      <a:gd name="T59" fmla="*/ 1275 h 1631"/>
                      <a:gd name="T60" fmla="*/ 582 w 1206"/>
                      <a:gd name="T61" fmla="*/ 1263 h 1631"/>
                      <a:gd name="T62" fmla="*/ 454 w 1206"/>
                      <a:gd name="T63" fmla="*/ 1251 h 1631"/>
                      <a:gd name="T64" fmla="*/ 241 w 1206"/>
                      <a:gd name="T65" fmla="*/ 1192 h 1631"/>
                      <a:gd name="T66" fmla="*/ 227 w 1206"/>
                      <a:gd name="T67" fmla="*/ 1228 h 1631"/>
                      <a:gd name="T68" fmla="*/ 213 w 1206"/>
                      <a:gd name="T69" fmla="*/ 1251 h 1631"/>
                      <a:gd name="T70" fmla="*/ 114 w 1206"/>
                      <a:gd name="T71" fmla="*/ 1251 h 1631"/>
                      <a:gd name="T72" fmla="*/ 0 w 1206"/>
                      <a:gd name="T73" fmla="*/ 1228 h 1631"/>
                      <a:gd name="T74" fmla="*/ 15 w 1206"/>
                      <a:gd name="T75" fmla="*/ 977 h 1631"/>
                      <a:gd name="T76" fmla="*/ 29 w 1206"/>
                      <a:gd name="T77" fmla="*/ 917 h 1631"/>
                      <a:gd name="T78" fmla="*/ 43 w 1206"/>
                      <a:gd name="T79" fmla="*/ 870 h 1631"/>
                      <a:gd name="T80" fmla="*/ 57 w 1206"/>
                      <a:gd name="T81" fmla="*/ 845 h 1631"/>
                      <a:gd name="T82" fmla="*/ 57 w 1206"/>
                      <a:gd name="T83" fmla="*/ 811 h 1631"/>
                      <a:gd name="T84" fmla="*/ 29 w 1206"/>
                      <a:gd name="T85" fmla="*/ 738 h 1631"/>
                      <a:gd name="T86" fmla="*/ 15 w 1206"/>
                      <a:gd name="T87" fmla="*/ 692 h 1631"/>
                      <a:gd name="T88" fmla="*/ 57 w 1206"/>
                      <a:gd name="T89" fmla="*/ 678 h 1631"/>
                      <a:gd name="T90" fmla="*/ 85 w 1206"/>
                      <a:gd name="T91" fmla="*/ 595 h 1631"/>
                      <a:gd name="T92" fmla="*/ 100 w 1206"/>
                      <a:gd name="T93" fmla="*/ 536 h 1631"/>
                      <a:gd name="T94" fmla="*/ 114 w 1206"/>
                      <a:gd name="T95" fmla="*/ 465 h 1631"/>
                      <a:gd name="T96" fmla="*/ 100 w 1206"/>
                      <a:gd name="T97" fmla="*/ 441 h 1631"/>
                      <a:gd name="T98" fmla="*/ 85 w 1206"/>
                      <a:gd name="T99" fmla="*/ 405 h 1631"/>
                      <a:gd name="T100" fmla="*/ 100 w 1206"/>
                      <a:gd name="T101" fmla="*/ 381 h 1631"/>
                      <a:gd name="T102" fmla="*/ 85 w 1206"/>
                      <a:gd name="T103" fmla="*/ 345 h 1631"/>
                      <a:gd name="T104" fmla="*/ 85 w 1206"/>
                      <a:gd name="T105" fmla="*/ 309 h 1631"/>
                      <a:gd name="T106" fmla="*/ 85 w 1206"/>
                      <a:gd name="T107" fmla="*/ 261 h 1631"/>
                      <a:gd name="T108" fmla="*/ 100 w 1206"/>
                      <a:gd name="T109" fmla="*/ 250 h 1631"/>
                      <a:gd name="T110" fmla="*/ 213 w 1206"/>
                      <a:gd name="T111" fmla="*/ 179 h 1631"/>
                      <a:gd name="T112" fmla="*/ 284 w 1206"/>
                      <a:gd name="T113" fmla="*/ 95 h 1631"/>
                      <a:gd name="T114" fmla="*/ 397 w 1206"/>
                      <a:gd name="T115" fmla="*/ 24 h 1631"/>
                      <a:gd name="T116" fmla="*/ 468 w 1206"/>
                      <a:gd name="T117" fmla="*/ 0 h 1631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w 1206"/>
                      <a:gd name="T178" fmla="*/ 0 h 1631"/>
                      <a:gd name="T179" fmla="*/ 1206 w 1206"/>
                      <a:gd name="T180" fmla="*/ 1631 h 1631"/>
                    </a:gdLst>
                    <a:ahLst/>
                    <a:cxnLst>
                      <a:cxn ang="T118">
                        <a:pos x="T0" y="T1"/>
                      </a:cxn>
                      <a:cxn ang="T119">
                        <a:pos x="T2" y="T3"/>
                      </a:cxn>
                      <a:cxn ang="T120">
                        <a:pos x="T4" y="T5"/>
                      </a:cxn>
                      <a:cxn ang="T121">
                        <a:pos x="T6" y="T7"/>
                      </a:cxn>
                      <a:cxn ang="T122">
                        <a:pos x="T8" y="T9"/>
                      </a:cxn>
                      <a:cxn ang="T123">
                        <a:pos x="T10" y="T11"/>
                      </a:cxn>
                      <a:cxn ang="T124">
                        <a:pos x="T12" y="T13"/>
                      </a:cxn>
                      <a:cxn ang="T125">
                        <a:pos x="T14" y="T15"/>
                      </a:cxn>
                      <a:cxn ang="T126">
                        <a:pos x="T16" y="T17"/>
                      </a:cxn>
                      <a:cxn ang="T127">
                        <a:pos x="T18" y="T19"/>
                      </a:cxn>
                      <a:cxn ang="T128">
                        <a:pos x="T20" y="T21"/>
                      </a:cxn>
                      <a:cxn ang="T129">
                        <a:pos x="T22" y="T23"/>
                      </a:cxn>
                      <a:cxn ang="T130">
                        <a:pos x="T24" y="T25"/>
                      </a:cxn>
                      <a:cxn ang="T131">
                        <a:pos x="T26" y="T27"/>
                      </a:cxn>
                      <a:cxn ang="T132">
                        <a:pos x="T28" y="T29"/>
                      </a:cxn>
                      <a:cxn ang="T133">
                        <a:pos x="T30" y="T31"/>
                      </a:cxn>
                      <a:cxn ang="T134">
                        <a:pos x="T32" y="T33"/>
                      </a:cxn>
                      <a:cxn ang="T135">
                        <a:pos x="T34" y="T35"/>
                      </a:cxn>
                      <a:cxn ang="T136">
                        <a:pos x="T36" y="T37"/>
                      </a:cxn>
                      <a:cxn ang="T137">
                        <a:pos x="T38" y="T39"/>
                      </a:cxn>
                      <a:cxn ang="T138">
                        <a:pos x="T40" y="T41"/>
                      </a:cxn>
                      <a:cxn ang="T139">
                        <a:pos x="T42" y="T43"/>
                      </a:cxn>
                      <a:cxn ang="T140">
                        <a:pos x="T44" y="T45"/>
                      </a:cxn>
                      <a:cxn ang="T141">
                        <a:pos x="T46" y="T47"/>
                      </a:cxn>
                      <a:cxn ang="T142">
                        <a:pos x="T48" y="T49"/>
                      </a:cxn>
                      <a:cxn ang="T143">
                        <a:pos x="T50" y="T51"/>
                      </a:cxn>
                      <a:cxn ang="T144">
                        <a:pos x="T52" y="T53"/>
                      </a:cxn>
                      <a:cxn ang="T145">
                        <a:pos x="T54" y="T55"/>
                      </a:cxn>
                      <a:cxn ang="T146">
                        <a:pos x="T56" y="T57"/>
                      </a:cxn>
                      <a:cxn ang="T147">
                        <a:pos x="T58" y="T59"/>
                      </a:cxn>
                      <a:cxn ang="T148">
                        <a:pos x="T60" y="T61"/>
                      </a:cxn>
                      <a:cxn ang="T149">
                        <a:pos x="T62" y="T63"/>
                      </a:cxn>
                      <a:cxn ang="T150">
                        <a:pos x="T64" y="T65"/>
                      </a:cxn>
                      <a:cxn ang="T151">
                        <a:pos x="T66" y="T67"/>
                      </a:cxn>
                      <a:cxn ang="T152">
                        <a:pos x="T68" y="T69"/>
                      </a:cxn>
                      <a:cxn ang="T153">
                        <a:pos x="T70" y="T71"/>
                      </a:cxn>
                      <a:cxn ang="T154">
                        <a:pos x="T72" y="T73"/>
                      </a:cxn>
                      <a:cxn ang="T155">
                        <a:pos x="T74" y="T75"/>
                      </a:cxn>
                      <a:cxn ang="T156">
                        <a:pos x="T76" y="T77"/>
                      </a:cxn>
                      <a:cxn ang="T157">
                        <a:pos x="T78" y="T79"/>
                      </a:cxn>
                      <a:cxn ang="T158">
                        <a:pos x="T80" y="T81"/>
                      </a:cxn>
                      <a:cxn ang="T159">
                        <a:pos x="T82" y="T83"/>
                      </a:cxn>
                      <a:cxn ang="T160">
                        <a:pos x="T84" y="T85"/>
                      </a:cxn>
                      <a:cxn ang="T161">
                        <a:pos x="T86" y="T87"/>
                      </a:cxn>
                      <a:cxn ang="T162">
                        <a:pos x="T88" y="T89"/>
                      </a:cxn>
                      <a:cxn ang="T163">
                        <a:pos x="T90" y="T91"/>
                      </a:cxn>
                      <a:cxn ang="T164">
                        <a:pos x="T92" y="T93"/>
                      </a:cxn>
                      <a:cxn ang="T165">
                        <a:pos x="T94" y="T95"/>
                      </a:cxn>
                      <a:cxn ang="T166">
                        <a:pos x="T96" y="T97"/>
                      </a:cxn>
                      <a:cxn ang="T167">
                        <a:pos x="T98" y="T99"/>
                      </a:cxn>
                      <a:cxn ang="T168">
                        <a:pos x="T100" y="T101"/>
                      </a:cxn>
                      <a:cxn ang="T169">
                        <a:pos x="T102" y="T103"/>
                      </a:cxn>
                      <a:cxn ang="T170">
                        <a:pos x="T104" y="T105"/>
                      </a:cxn>
                      <a:cxn ang="T171">
                        <a:pos x="T106" y="T107"/>
                      </a:cxn>
                      <a:cxn ang="T172">
                        <a:pos x="T108" y="T109"/>
                      </a:cxn>
                      <a:cxn ang="T173">
                        <a:pos x="T110" y="T111"/>
                      </a:cxn>
                      <a:cxn ang="T174">
                        <a:pos x="T112" y="T113"/>
                      </a:cxn>
                      <a:cxn ang="T175">
                        <a:pos x="T114" y="T115"/>
                      </a:cxn>
                      <a:cxn ang="T176">
                        <a:pos x="T116" y="T117"/>
                      </a:cxn>
                    </a:cxnLst>
                    <a:rect l="T177" t="T178" r="T179" b="T180"/>
                    <a:pathLst>
                      <a:path w="1206" h="1631">
                        <a:moveTo>
                          <a:pt x="539" y="0"/>
                        </a:moveTo>
                        <a:lnTo>
                          <a:pt x="539" y="0"/>
                        </a:lnTo>
                        <a:lnTo>
                          <a:pt x="554" y="0"/>
                        </a:lnTo>
                        <a:lnTo>
                          <a:pt x="568" y="0"/>
                        </a:lnTo>
                        <a:lnTo>
                          <a:pt x="596" y="0"/>
                        </a:lnTo>
                        <a:lnTo>
                          <a:pt x="624" y="0"/>
                        </a:lnTo>
                        <a:lnTo>
                          <a:pt x="653" y="0"/>
                        </a:lnTo>
                        <a:lnTo>
                          <a:pt x="681" y="0"/>
                        </a:lnTo>
                        <a:lnTo>
                          <a:pt x="710" y="0"/>
                        </a:lnTo>
                        <a:lnTo>
                          <a:pt x="738" y="0"/>
                        </a:lnTo>
                        <a:lnTo>
                          <a:pt x="752" y="0"/>
                        </a:lnTo>
                        <a:lnTo>
                          <a:pt x="766" y="0"/>
                        </a:lnTo>
                        <a:lnTo>
                          <a:pt x="780" y="0"/>
                        </a:lnTo>
                        <a:lnTo>
                          <a:pt x="795" y="0"/>
                        </a:lnTo>
                        <a:lnTo>
                          <a:pt x="809" y="0"/>
                        </a:lnTo>
                        <a:lnTo>
                          <a:pt x="837" y="0"/>
                        </a:lnTo>
                        <a:lnTo>
                          <a:pt x="866" y="0"/>
                        </a:lnTo>
                        <a:lnTo>
                          <a:pt x="894" y="0"/>
                        </a:lnTo>
                        <a:lnTo>
                          <a:pt x="922" y="14"/>
                        </a:lnTo>
                        <a:lnTo>
                          <a:pt x="951" y="14"/>
                        </a:lnTo>
                        <a:lnTo>
                          <a:pt x="965" y="14"/>
                        </a:lnTo>
                        <a:lnTo>
                          <a:pt x="965" y="28"/>
                        </a:lnTo>
                        <a:lnTo>
                          <a:pt x="965" y="85"/>
                        </a:lnTo>
                        <a:lnTo>
                          <a:pt x="965" y="113"/>
                        </a:lnTo>
                        <a:lnTo>
                          <a:pt x="965" y="156"/>
                        </a:lnTo>
                        <a:lnTo>
                          <a:pt x="965" y="184"/>
                        </a:lnTo>
                        <a:lnTo>
                          <a:pt x="965" y="198"/>
                        </a:lnTo>
                        <a:lnTo>
                          <a:pt x="965" y="227"/>
                        </a:lnTo>
                        <a:lnTo>
                          <a:pt x="965" y="255"/>
                        </a:lnTo>
                        <a:lnTo>
                          <a:pt x="965" y="284"/>
                        </a:lnTo>
                        <a:lnTo>
                          <a:pt x="965" y="312"/>
                        </a:lnTo>
                        <a:lnTo>
                          <a:pt x="965" y="326"/>
                        </a:lnTo>
                        <a:lnTo>
                          <a:pt x="965" y="354"/>
                        </a:lnTo>
                        <a:lnTo>
                          <a:pt x="965" y="369"/>
                        </a:lnTo>
                        <a:lnTo>
                          <a:pt x="965" y="383"/>
                        </a:lnTo>
                        <a:lnTo>
                          <a:pt x="951" y="397"/>
                        </a:lnTo>
                        <a:lnTo>
                          <a:pt x="951" y="411"/>
                        </a:lnTo>
                        <a:lnTo>
                          <a:pt x="951" y="440"/>
                        </a:lnTo>
                        <a:lnTo>
                          <a:pt x="951" y="454"/>
                        </a:lnTo>
                        <a:lnTo>
                          <a:pt x="951" y="468"/>
                        </a:lnTo>
                        <a:lnTo>
                          <a:pt x="951" y="482"/>
                        </a:lnTo>
                        <a:lnTo>
                          <a:pt x="951" y="496"/>
                        </a:lnTo>
                        <a:lnTo>
                          <a:pt x="951" y="510"/>
                        </a:lnTo>
                        <a:lnTo>
                          <a:pt x="951" y="525"/>
                        </a:lnTo>
                        <a:lnTo>
                          <a:pt x="951" y="567"/>
                        </a:lnTo>
                        <a:lnTo>
                          <a:pt x="951" y="596"/>
                        </a:lnTo>
                        <a:lnTo>
                          <a:pt x="951" y="638"/>
                        </a:lnTo>
                        <a:lnTo>
                          <a:pt x="951" y="666"/>
                        </a:lnTo>
                        <a:lnTo>
                          <a:pt x="951" y="681"/>
                        </a:lnTo>
                        <a:lnTo>
                          <a:pt x="951" y="695"/>
                        </a:lnTo>
                        <a:lnTo>
                          <a:pt x="951" y="723"/>
                        </a:lnTo>
                        <a:lnTo>
                          <a:pt x="951" y="737"/>
                        </a:lnTo>
                        <a:lnTo>
                          <a:pt x="936" y="794"/>
                        </a:lnTo>
                        <a:lnTo>
                          <a:pt x="936" y="851"/>
                        </a:lnTo>
                        <a:lnTo>
                          <a:pt x="936" y="979"/>
                        </a:lnTo>
                        <a:lnTo>
                          <a:pt x="922" y="1035"/>
                        </a:lnTo>
                        <a:lnTo>
                          <a:pt x="922" y="1064"/>
                        </a:lnTo>
                        <a:lnTo>
                          <a:pt x="922" y="1078"/>
                        </a:lnTo>
                        <a:lnTo>
                          <a:pt x="922" y="1092"/>
                        </a:lnTo>
                        <a:lnTo>
                          <a:pt x="908" y="1177"/>
                        </a:lnTo>
                        <a:lnTo>
                          <a:pt x="922" y="1177"/>
                        </a:lnTo>
                        <a:lnTo>
                          <a:pt x="908" y="1191"/>
                        </a:lnTo>
                        <a:lnTo>
                          <a:pt x="908" y="1220"/>
                        </a:lnTo>
                        <a:lnTo>
                          <a:pt x="922" y="1220"/>
                        </a:lnTo>
                        <a:lnTo>
                          <a:pt x="936" y="1234"/>
                        </a:lnTo>
                        <a:lnTo>
                          <a:pt x="965" y="1234"/>
                        </a:lnTo>
                        <a:lnTo>
                          <a:pt x="993" y="1234"/>
                        </a:lnTo>
                        <a:lnTo>
                          <a:pt x="1036" y="1248"/>
                        </a:lnTo>
                        <a:lnTo>
                          <a:pt x="1078" y="1248"/>
                        </a:lnTo>
                        <a:lnTo>
                          <a:pt x="1092" y="1248"/>
                        </a:lnTo>
                        <a:lnTo>
                          <a:pt x="1107" y="1248"/>
                        </a:lnTo>
                        <a:lnTo>
                          <a:pt x="1107" y="1234"/>
                        </a:lnTo>
                        <a:lnTo>
                          <a:pt x="1121" y="1234"/>
                        </a:lnTo>
                        <a:lnTo>
                          <a:pt x="1121" y="1220"/>
                        </a:lnTo>
                        <a:lnTo>
                          <a:pt x="1135" y="1220"/>
                        </a:lnTo>
                        <a:lnTo>
                          <a:pt x="1149" y="1220"/>
                        </a:lnTo>
                        <a:lnTo>
                          <a:pt x="1163" y="1220"/>
                        </a:lnTo>
                        <a:lnTo>
                          <a:pt x="1192" y="1220"/>
                        </a:lnTo>
                        <a:lnTo>
                          <a:pt x="1178" y="1220"/>
                        </a:lnTo>
                        <a:lnTo>
                          <a:pt x="1163" y="1220"/>
                        </a:lnTo>
                        <a:lnTo>
                          <a:pt x="1163" y="1234"/>
                        </a:lnTo>
                        <a:lnTo>
                          <a:pt x="1149" y="1234"/>
                        </a:lnTo>
                        <a:lnTo>
                          <a:pt x="1135" y="1234"/>
                        </a:lnTo>
                        <a:lnTo>
                          <a:pt x="1149" y="1234"/>
                        </a:lnTo>
                        <a:lnTo>
                          <a:pt x="1149" y="1248"/>
                        </a:lnTo>
                        <a:lnTo>
                          <a:pt x="1163" y="1248"/>
                        </a:lnTo>
                        <a:lnTo>
                          <a:pt x="1178" y="1234"/>
                        </a:lnTo>
                        <a:lnTo>
                          <a:pt x="1192" y="1234"/>
                        </a:lnTo>
                        <a:lnTo>
                          <a:pt x="1206" y="1234"/>
                        </a:lnTo>
                        <a:lnTo>
                          <a:pt x="1206" y="1248"/>
                        </a:lnTo>
                        <a:lnTo>
                          <a:pt x="1192" y="1248"/>
                        </a:lnTo>
                        <a:lnTo>
                          <a:pt x="1178" y="1248"/>
                        </a:lnTo>
                        <a:lnTo>
                          <a:pt x="1163" y="1248"/>
                        </a:lnTo>
                        <a:lnTo>
                          <a:pt x="1149" y="1248"/>
                        </a:lnTo>
                        <a:lnTo>
                          <a:pt x="1135" y="1248"/>
                        </a:lnTo>
                        <a:lnTo>
                          <a:pt x="1135" y="1234"/>
                        </a:lnTo>
                        <a:lnTo>
                          <a:pt x="1121" y="1248"/>
                        </a:lnTo>
                        <a:lnTo>
                          <a:pt x="1121" y="1262"/>
                        </a:lnTo>
                        <a:lnTo>
                          <a:pt x="1107" y="1276"/>
                        </a:lnTo>
                        <a:lnTo>
                          <a:pt x="1121" y="1276"/>
                        </a:lnTo>
                        <a:lnTo>
                          <a:pt x="1121" y="1291"/>
                        </a:lnTo>
                        <a:lnTo>
                          <a:pt x="1121" y="1305"/>
                        </a:lnTo>
                        <a:lnTo>
                          <a:pt x="1107" y="1305"/>
                        </a:lnTo>
                        <a:lnTo>
                          <a:pt x="1107" y="1319"/>
                        </a:lnTo>
                        <a:lnTo>
                          <a:pt x="1107" y="1333"/>
                        </a:lnTo>
                        <a:lnTo>
                          <a:pt x="1107" y="1347"/>
                        </a:lnTo>
                        <a:lnTo>
                          <a:pt x="1092" y="1362"/>
                        </a:lnTo>
                        <a:lnTo>
                          <a:pt x="1092" y="1376"/>
                        </a:lnTo>
                        <a:lnTo>
                          <a:pt x="1107" y="1376"/>
                        </a:lnTo>
                        <a:lnTo>
                          <a:pt x="1107" y="1390"/>
                        </a:lnTo>
                        <a:lnTo>
                          <a:pt x="1107" y="1404"/>
                        </a:lnTo>
                        <a:lnTo>
                          <a:pt x="1107" y="1418"/>
                        </a:lnTo>
                        <a:lnTo>
                          <a:pt x="1107" y="1432"/>
                        </a:lnTo>
                        <a:lnTo>
                          <a:pt x="1092" y="1432"/>
                        </a:lnTo>
                        <a:lnTo>
                          <a:pt x="1092" y="1447"/>
                        </a:lnTo>
                        <a:lnTo>
                          <a:pt x="1078" y="1461"/>
                        </a:lnTo>
                        <a:lnTo>
                          <a:pt x="1078" y="1475"/>
                        </a:lnTo>
                        <a:lnTo>
                          <a:pt x="1078" y="1489"/>
                        </a:lnTo>
                        <a:lnTo>
                          <a:pt x="1078" y="1518"/>
                        </a:lnTo>
                        <a:lnTo>
                          <a:pt x="1078" y="1546"/>
                        </a:lnTo>
                        <a:lnTo>
                          <a:pt x="1078" y="1560"/>
                        </a:lnTo>
                        <a:lnTo>
                          <a:pt x="1064" y="1560"/>
                        </a:lnTo>
                        <a:lnTo>
                          <a:pt x="1064" y="1574"/>
                        </a:lnTo>
                        <a:lnTo>
                          <a:pt x="1064" y="1588"/>
                        </a:lnTo>
                        <a:lnTo>
                          <a:pt x="1064" y="1631"/>
                        </a:lnTo>
                        <a:lnTo>
                          <a:pt x="1036" y="1631"/>
                        </a:lnTo>
                        <a:lnTo>
                          <a:pt x="993" y="1617"/>
                        </a:lnTo>
                        <a:lnTo>
                          <a:pt x="965" y="1617"/>
                        </a:lnTo>
                        <a:lnTo>
                          <a:pt x="951" y="1617"/>
                        </a:lnTo>
                        <a:lnTo>
                          <a:pt x="951" y="1603"/>
                        </a:lnTo>
                        <a:lnTo>
                          <a:pt x="880" y="1588"/>
                        </a:lnTo>
                        <a:lnTo>
                          <a:pt x="866" y="1588"/>
                        </a:lnTo>
                        <a:lnTo>
                          <a:pt x="851" y="1588"/>
                        </a:lnTo>
                        <a:lnTo>
                          <a:pt x="837" y="1574"/>
                        </a:lnTo>
                        <a:lnTo>
                          <a:pt x="823" y="1574"/>
                        </a:lnTo>
                        <a:lnTo>
                          <a:pt x="809" y="1560"/>
                        </a:lnTo>
                        <a:lnTo>
                          <a:pt x="795" y="1560"/>
                        </a:lnTo>
                        <a:lnTo>
                          <a:pt x="766" y="1546"/>
                        </a:lnTo>
                        <a:lnTo>
                          <a:pt x="738" y="1532"/>
                        </a:lnTo>
                        <a:lnTo>
                          <a:pt x="724" y="1532"/>
                        </a:lnTo>
                        <a:lnTo>
                          <a:pt x="710" y="1532"/>
                        </a:lnTo>
                        <a:lnTo>
                          <a:pt x="710" y="1518"/>
                        </a:lnTo>
                        <a:lnTo>
                          <a:pt x="695" y="1518"/>
                        </a:lnTo>
                        <a:lnTo>
                          <a:pt x="681" y="1518"/>
                        </a:lnTo>
                        <a:lnTo>
                          <a:pt x="667" y="1518"/>
                        </a:lnTo>
                        <a:lnTo>
                          <a:pt x="653" y="1518"/>
                        </a:lnTo>
                        <a:lnTo>
                          <a:pt x="624" y="1518"/>
                        </a:lnTo>
                        <a:lnTo>
                          <a:pt x="610" y="1518"/>
                        </a:lnTo>
                        <a:lnTo>
                          <a:pt x="596" y="1503"/>
                        </a:lnTo>
                        <a:lnTo>
                          <a:pt x="582" y="1503"/>
                        </a:lnTo>
                        <a:lnTo>
                          <a:pt x="568" y="1503"/>
                        </a:lnTo>
                        <a:lnTo>
                          <a:pt x="554" y="1503"/>
                        </a:lnTo>
                        <a:lnTo>
                          <a:pt x="539" y="1503"/>
                        </a:lnTo>
                        <a:lnTo>
                          <a:pt x="525" y="1503"/>
                        </a:lnTo>
                        <a:lnTo>
                          <a:pt x="511" y="1489"/>
                        </a:lnTo>
                        <a:lnTo>
                          <a:pt x="483" y="1489"/>
                        </a:lnTo>
                        <a:lnTo>
                          <a:pt x="454" y="1489"/>
                        </a:lnTo>
                        <a:lnTo>
                          <a:pt x="440" y="1489"/>
                        </a:lnTo>
                        <a:lnTo>
                          <a:pt x="426" y="1489"/>
                        </a:lnTo>
                        <a:lnTo>
                          <a:pt x="383" y="1475"/>
                        </a:lnTo>
                        <a:lnTo>
                          <a:pt x="270" y="1461"/>
                        </a:lnTo>
                        <a:lnTo>
                          <a:pt x="270" y="1447"/>
                        </a:lnTo>
                        <a:lnTo>
                          <a:pt x="241" y="1418"/>
                        </a:lnTo>
                        <a:lnTo>
                          <a:pt x="227" y="1404"/>
                        </a:lnTo>
                        <a:lnTo>
                          <a:pt x="227" y="1390"/>
                        </a:lnTo>
                        <a:lnTo>
                          <a:pt x="227" y="1447"/>
                        </a:lnTo>
                        <a:lnTo>
                          <a:pt x="213" y="1461"/>
                        </a:lnTo>
                        <a:lnTo>
                          <a:pt x="227" y="1461"/>
                        </a:lnTo>
                        <a:lnTo>
                          <a:pt x="227" y="1475"/>
                        </a:lnTo>
                        <a:lnTo>
                          <a:pt x="227" y="1489"/>
                        </a:lnTo>
                        <a:lnTo>
                          <a:pt x="227" y="1503"/>
                        </a:lnTo>
                        <a:lnTo>
                          <a:pt x="213" y="1489"/>
                        </a:lnTo>
                        <a:lnTo>
                          <a:pt x="199" y="1489"/>
                        </a:lnTo>
                        <a:lnTo>
                          <a:pt x="185" y="1489"/>
                        </a:lnTo>
                        <a:lnTo>
                          <a:pt x="171" y="1489"/>
                        </a:lnTo>
                        <a:lnTo>
                          <a:pt x="128" y="1489"/>
                        </a:lnTo>
                        <a:lnTo>
                          <a:pt x="114" y="1489"/>
                        </a:lnTo>
                        <a:lnTo>
                          <a:pt x="100" y="1489"/>
                        </a:lnTo>
                        <a:lnTo>
                          <a:pt x="0" y="1489"/>
                        </a:lnTo>
                        <a:lnTo>
                          <a:pt x="0" y="1475"/>
                        </a:lnTo>
                        <a:lnTo>
                          <a:pt x="0" y="1461"/>
                        </a:lnTo>
                        <a:lnTo>
                          <a:pt x="15" y="1276"/>
                        </a:lnTo>
                        <a:lnTo>
                          <a:pt x="15" y="1248"/>
                        </a:lnTo>
                        <a:lnTo>
                          <a:pt x="15" y="1191"/>
                        </a:lnTo>
                        <a:lnTo>
                          <a:pt x="15" y="1177"/>
                        </a:lnTo>
                        <a:lnTo>
                          <a:pt x="15" y="1163"/>
                        </a:lnTo>
                        <a:lnTo>
                          <a:pt x="29" y="1149"/>
                        </a:lnTo>
                        <a:lnTo>
                          <a:pt x="29" y="1135"/>
                        </a:lnTo>
                        <a:lnTo>
                          <a:pt x="29" y="1120"/>
                        </a:lnTo>
                        <a:lnTo>
                          <a:pt x="29" y="1106"/>
                        </a:lnTo>
                        <a:lnTo>
                          <a:pt x="29" y="1092"/>
                        </a:lnTo>
                        <a:lnTo>
                          <a:pt x="43" y="1078"/>
                        </a:lnTo>
                        <a:lnTo>
                          <a:pt x="43" y="1064"/>
                        </a:lnTo>
                        <a:lnTo>
                          <a:pt x="43" y="1049"/>
                        </a:lnTo>
                        <a:lnTo>
                          <a:pt x="43" y="1035"/>
                        </a:lnTo>
                        <a:lnTo>
                          <a:pt x="57" y="1021"/>
                        </a:lnTo>
                        <a:lnTo>
                          <a:pt x="57" y="1007"/>
                        </a:lnTo>
                        <a:lnTo>
                          <a:pt x="57" y="993"/>
                        </a:lnTo>
                        <a:lnTo>
                          <a:pt x="57" y="979"/>
                        </a:lnTo>
                        <a:lnTo>
                          <a:pt x="57" y="964"/>
                        </a:lnTo>
                        <a:lnTo>
                          <a:pt x="43" y="950"/>
                        </a:lnTo>
                        <a:lnTo>
                          <a:pt x="43" y="936"/>
                        </a:lnTo>
                        <a:lnTo>
                          <a:pt x="43" y="922"/>
                        </a:lnTo>
                        <a:lnTo>
                          <a:pt x="29" y="908"/>
                        </a:lnTo>
                        <a:lnTo>
                          <a:pt x="29" y="893"/>
                        </a:lnTo>
                        <a:lnTo>
                          <a:pt x="29" y="879"/>
                        </a:lnTo>
                        <a:lnTo>
                          <a:pt x="29" y="865"/>
                        </a:lnTo>
                        <a:lnTo>
                          <a:pt x="15" y="851"/>
                        </a:lnTo>
                        <a:lnTo>
                          <a:pt x="15" y="837"/>
                        </a:lnTo>
                        <a:lnTo>
                          <a:pt x="15" y="823"/>
                        </a:lnTo>
                        <a:lnTo>
                          <a:pt x="0" y="808"/>
                        </a:lnTo>
                        <a:lnTo>
                          <a:pt x="15" y="808"/>
                        </a:lnTo>
                        <a:lnTo>
                          <a:pt x="29" y="808"/>
                        </a:lnTo>
                        <a:lnTo>
                          <a:pt x="43" y="808"/>
                        </a:lnTo>
                        <a:lnTo>
                          <a:pt x="57" y="808"/>
                        </a:lnTo>
                        <a:lnTo>
                          <a:pt x="71" y="766"/>
                        </a:lnTo>
                        <a:lnTo>
                          <a:pt x="71" y="752"/>
                        </a:lnTo>
                        <a:lnTo>
                          <a:pt x="85" y="752"/>
                        </a:lnTo>
                        <a:lnTo>
                          <a:pt x="85" y="737"/>
                        </a:lnTo>
                        <a:lnTo>
                          <a:pt x="85" y="723"/>
                        </a:lnTo>
                        <a:lnTo>
                          <a:pt x="85" y="709"/>
                        </a:lnTo>
                        <a:lnTo>
                          <a:pt x="85" y="695"/>
                        </a:lnTo>
                        <a:lnTo>
                          <a:pt x="100" y="681"/>
                        </a:lnTo>
                        <a:lnTo>
                          <a:pt x="100" y="666"/>
                        </a:lnTo>
                        <a:lnTo>
                          <a:pt x="100" y="652"/>
                        </a:lnTo>
                        <a:lnTo>
                          <a:pt x="100" y="638"/>
                        </a:lnTo>
                        <a:lnTo>
                          <a:pt x="100" y="624"/>
                        </a:lnTo>
                        <a:lnTo>
                          <a:pt x="100" y="596"/>
                        </a:lnTo>
                        <a:lnTo>
                          <a:pt x="114" y="581"/>
                        </a:lnTo>
                        <a:lnTo>
                          <a:pt x="114" y="567"/>
                        </a:lnTo>
                        <a:lnTo>
                          <a:pt x="114" y="553"/>
                        </a:lnTo>
                        <a:lnTo>
                          <a:pt x="114" y="539"/>
                        </a:lnTo>
                        <a:lnTo>
                          <a:pt x="100" y="539"/>
                        </a:lnTo>
                        <a:lnTo>
                          <a:pt x="100" y="525"/>
                        </a:lnTo>
                        <a:lnTo>
                          <a:pt x="100" y="510"/>
                        </a:lnTo>
                        <a:lnTo>
                          <a:pt x="85" y="496"/>
                        </a:lnTo>
                        <a:lnTo>
                          <a:pt x="85" y="482"/>
                        </a:lnTo>
                        <a:lnTo>
                          <a:pt x="100" y="468"/>
                        </a:lnTo>
                        <a:lnTo>
                          <a:pt x="100" y="454"/>
                        </a:lnTo>
                        <a:lnTo>
                          <a:pt x="100" y="440"/>
                        </a:lnTo>
                        <a:lnTo>
                          <a:pt x="100" y="425"/>
                        </a:lnTo>
                        <a:lnTo>
                          <a:pt x="100" y="411"/>
                        </a:lnTo>
                        <a:lnTo>
                          <a:pt x="85" y="411"/>
                        </a:lnTo>
                        <a:lnTo>
                          <a:pt x="85" y="397"/>
                        </a:lnTo>
                        <a:lnTo>
                          <a:pt x="85" y="383"/>
                        </a:lnTo>
                        <a:lnTo>
                          <a:pt x="85" y="369"/>
                        </a:lnTo>
                        <a:lnTo>
                          <a:pt x="85" y="354"/>
                        </a:lnTo>
                        <a:lnTo>
                          <a:pt x="85" y="340"/>
                        </a:lnTo>
                        <a:lnTo>
                          <a:pt x="85" y="326"/>
                        </a:lnTo>
                        <a:lnTo>
                          <a:pt x="85" y="312"/>
                        </a:lnTo>
                        <a:lnTo>
                          <a:pt x="71" y="312"/>
                        </a:lnTo>
                        <a:lnTo>
                          <a:pt x="71" y="298"/>
                        </a:lnTo>
                        <a:lnTo>
                          <a:pt x="85" y="298"/>
                        </a:lnTo>
                        <a:lnTo>
                          <a:pt x="100" y="298"/>
                        </a:lnTo>
                        <a:lnTo>
                          <a:pt x="128" y="298"/>
                        </a:lnTo>
                        <a:lnTo>
                          <a:pt x="142" y="298"/>
                        </a:lnTo>
                        <a:lnTo>
                          <a:pt x="142" y="284"/>
                        </a:lnTo>
                        <a:lnTo>
                          <a:pt x="156" y="269"/>
                        </a:lnTo>
                        <a:lnTo>
                          <a:pt x="171" y="255"/>
                        </a:lnTo>
                        <a:lnTo>
                          <a:pt x="199" y="227"/>
                        </a:lnTo>
                        <a:lnTo>
                          <a:pt x="213" y="213"/>
                        </a:lnTo>
                        <a:lnTo>
                          <a:pt x="227" y="198"/>
                        </a:lnTo>
                        <a:lnTo>
                          <a:pt x="241" y="184"/>
                        </a:lnTo>
                        <a:lnTo>
                          <a:pt x="241" y="170"/>
                        </a:lnTo>
                        <a:lnTo>
                          <a:pt x="256" y="156"/>
                        </a:lnTo>
                        <a:lnTo>
                          <a:pt x="270" y="156"/>
                        </a:lnTo>
                        <a:lnTo>
                          <a:pt x="284" y="113"/>
                        </a:lnTo>
                        <a:lnTo>
                          <a:pt x="298" y="99"/>
                        </a:lnTo>
                        <a:lnTo>
                          <a:pt x="312" y="85"/>
                        </a:lnTo>
                        <a:lnTo>
                          <a:pt x="327" y="71"/>
                        </a:lnTo>
                        <a:lnTo>
                          <a:pt x="355" y="57"/>
                        </a:lnTo>
                        <a:lnTo>
                          <a:pt x="355" y="42"/>
                        </a:lnTo>
                        <a:lnTo>
                          <a:pt x="369" y="42"/>
                        </a:lnTo>
                        <a:lnTo>
                          <a:pt x="383" y="28"/>
                        </a:lnTo>
                        <a:lnTo>
                          <a:pt x="397" y="28"/>
                        </a:lnTo>
                        <a:lnTo>
                          <a:pt x="412" y="14"/>
                        </a:lnTo>
                        <a:lnTo>
                          <a:pt x="426" y="14"/>
                        </a:lnTo>
                        <a:lnTo>
                          <a:pt x="440" y="0"/>
                        </a:lnTo>
                        <a:lnTo>
                          <a:pt x="454" y="0"/>
                        </a:lnTo>
                        <a:lnTo>
                          <a:pt x="468" y="0"/>
                        </a:lnTo>
                        <a:lnTo>
                          <a:pt x="497" y="0"/>
                        </a:lnTo>
                        <a:lnTo>
                          <a:pt x="525" y="0"/>
                        </a:lnTo>
                        <a:lnTo>
                          <a:pt x="539" y="0"/>
                        </a:lnTo>
                        <a:close/>
                      </a:path>
                    </a:pathLst>
                  </a:custGeom>
                  <a:pattFill prst="dotGrid">
                    <a:fgClr>
                      <a:srgbClr val="009900"/>
                    </a:fgClr>
                    <a:bgClr>
                      <a:srgbClr val="F2FFE5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 anchor="ctr" anchorCtr="1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0" name="Freeform 51"/>
                  <p:cNvSpPr>
                    <a:spLocks/>
                  </p:cNvSpPr>
                  <p:nvPr/>
                </p:nvSpPr>
                <p:spPr bwMode="auto">
                  <a:xfrm>
                    <a:off x="5036" y="4543"/>
                    <a:ext cx="1459" cy="1445"/>
                  </a:xfrm>
                  <a:custGeom>
                    <a:avLst/>
                    <a:gdLst>
                      <a:gd name="T0" fmla="*/ 666 w 1460"/>
                      <a:gd name="T1" fmla="*/ 14 h 1447"/>
                      <a:gd name="T2" fmla="*/ 723 w 1460"/>
                      <a:gd name="T3" fmla="*/ 14 h 1447"/>
                      <a:gd name="T4" fmla="*/ 808 w 1460"/>
                      <a:gd name="T5" fmla="*/ 29 h 1447"/>
                      <a:gd name="T6" fmla="*/ 893 w 1460"/>
                      <a:gd name="T7" fmla="*/ 43 h 1447"/>
                      <a:gd name="T8" fmla="*/ 950 w 1460"/>
                      <a:gd name="T9" fmla="*/ 43 h 1447"/>
                      <a:gd name="T10" fmla="*/ 978 w 1460"/>
                      <a:gd name="T11" fmla="*/ 43 h 1447"/>
                      <a:gd name="T12" fmla="*/ 1049 w 1460"/>
                      <a:gd name="T13" fmla="*/ 57 h 1447"/>
                      <a:gd name="T14" fmla="*/ 1106 w 1460"/>
                      <a:gd name="T15" fmla="*/ 57 h 1447"/>
                      <a:gd name="T16" fmla="*/ 1148 w 1460"/>
                      <a:gd name="T17" fmla="*/ 57 h 1447"/>
                      <a:gd name="T18" fmla="*/ 1205 w 1460"/>
                      <a:gd name="T19" fmla="*/ 100 h 1447"/>
                      <a:gd name="T20" fmla="*/ 1276 w 1460"/>
                      <a:gd name="T21" fmla="*/ 128 h 1447"/>
                      <a:gd name="T22" fmla="*/ 1333 w 1460"/>
                      <a:gd name="T23" fmla="*/ 128 h 1447"/>
                      <a:gd name="T24" fmla="*/ 1361 w 1460"/>
                      <a:gd name="T25" fmla="*/ 170 h 1447"/>
                      <a:gd name="T26" fmla="*/ 1347 w 1460"/>
                      <a:gd name="T27" fmla="*/ 199 h 1447"/>
                      <a:gd name="T28" fmla="*/ 1361 w 1460"/>
                      <a:gd name="T29" fmla="*/ 256 h 1447"/>
                      <a:gd name="T30" fmla="*/ 1375 w 1460"/>
                      <a:gd name="T31" fmla="*/ 284 h 1447"/>
                      <a:gd name="T32" fmla="*/ 1375 w 1460"/>
                      <a:gd name="T33" fmla="*/ 312 h 1447"/>
                      <a:gd name="T34" fmla="*/ 1390 w 1460"/>
                      <a:gd name="T35" fmla="*/ 326 h 1447"/>
                      <a:gd name="T36" fmla="*/ 1432 w 1460"/>
                      <a:gd name="T37" fmla="*/ 326 h 1447"/>
                      <a:gd name="T38" fmla="*/ 1460 w 1460"/>
                      <a:gd name="T39" fmla="*/ 355 h 1447"/>
                      <a:gd name="T40" fmla="*/ 1460 w 1460"/>
                      <a:gd name="T41" fmla="*/ 412 h 1447"/>
                      <a:gd name="T42" fmla="*/ 1418 w 1460"/>
                      <a:gd name="T43" fmla="*/ 454 h 1447"/>
                      <a:gd name="T44" fmla="*/ 1248 w 1460"/>
                      <a:gd name="T45" fmla="*/ 440 h 1447"/>
                      <a:gd name="T46" fmla="*/ 1276 w 1460"/>
                      <a:gd name="T47" fmla="*/ 497 h 1447"/>
                      <a:gd name="T48" fmla="*/ 1276 w 1460"/>
                      <a:gd name="T49" fmla="*/ 553 h 1447"/>
                      <a:gd name="T50" fmla="*/ 1375 w 1460"/>
                      <a:gd name="T51" fmla="*/ 695 h 1447"/>
                      <a:gd name="T52" fmla="*/ 1333 w 1460"/>
                      <a:gd name="T53" fmla="*/ 851 h 1447"/>
                      <a:gd name="T54" fmla="*/ 1290 w 1460"/>
                      <a:gd name="T55" fmla="*/ 993 h 1447"/>
                      <a:gd name="T56" fmla="*/ 1092 w 1460"/>
                      <a:gd name="T57" fmla="*/ 1007 h 1447"/>
                      <a:gd name="T58" fmla="*/ 1092 w 1460"/>
                      <a:gd name="T59" fmla="*/ 1064 h 1447"/>
                      <a:gd name="T60" fmla="*/ 1049 w 1460"/>
                      <a:gd name="T61" fmla="*/ 1220 h 1447"/>
                      <a:gd name="T62" fmla="*/ 1049 w 1460"/>
                      <a:gd name="T63" fmla="*/ 1277 h 1447"/>
                      <a:gd name="T64" fmla="*/ 1049 w 1460"/>
                      <a:gd name="T65" fmla="*/ 1319 h 1447"/>
                      <a:gd name="T66" fmla="*/ 1092 w 1460"/>
                      <a:gd name="T67" fmla="*/ 1405 h 1447"/>
                      <a:gd name="T68" fmla="*/ 1092 w 1460"/>
                      <a:gd name="T69" fmla="*/ 1447 h 1447"/>
                      <a:gd name="T70" fmla="*/ 1049 w 1460"/>
                      <a:gd name="T71" fmla="*/ 1447 h 1447"/>
                      <a:gd name="T72" fmla="*/ 950 w 1460"/>
                      <a:gd name="T73" fmla="*/ 1390 h 1447"/>
                      <a:gd name="T74" fmla="*/ 893 w 1460"/>
                      <a:gd name="T75" fmla="*/ 1319 h 1447"/>
                      <a:gd name="T76" fmla="*/ 765 w 1460"/>
                      <a:gd name="T77" fmla="*/ 1220 h 1447"/>
                      <a:gd name="T78" fmla="*/ 751 w 1460"/>
                      <a:gd name="T79" fmla="*/ 1163 h 1447"/>
                      <a:gd name="T80" fmla="*/ 765 w 1460"/>
                      <a:gd name="T81" fmla="*/ 1121 h 1447"/>
                      <a:gd name="T82" fmla="*/ 638 w 1460"/>
                      <a:gd name="T83" fmla="*/ 1092 h 1447"/>
                      <a:gd name="T84" fmla="*/ 468 w 1460"/>
                      <a:gd name="T85" fmla="*/ 1064 h 1447"/>
                      <a:gd name="T86" fmla="*/ 411 w 1460"/>
                      <a:gd name="T87" fmla="*/ 1121 h 1447"/>
                      <a:gd name="T88" fmla="*/ 326 w 1460"/>
                      <a:gd name="T89" fmla="*/ 1078 h 1447"/>
                      <a:gd name="T90" fmla="*/ 212 w 1460"/>
                      <a:gd name="T91" fmla="*/ 965 h 1447"/>
                      <a:gd name="T92" fmla="*/ 42 w 1460"/>
                      <a:gd name="T93" fmla="*/ 823 h 1447"/>
                      <a:gd name="T94" fmla="*/ 28 w 1460"/>
                      <a:gd name="T95" fmla="*/ 724 h 1447"/>
                      <a:gd name="T96" fmla="*/ 42 w 1460"/>
                      <a:gd name="T97" fmla="*/ 681 h 1447"/>
                      <a:gd name="T98" fmla="*/ 71 w 1460"/>
                      <a:gd name="T99" fmla="*/ 596 h 1447"/>
                      <a:gd name="T100" fmla="*/ 85 w 1460"/>
                      <a:gd name="T101" fmla="*/ 553 h 1447"/>
                      <a:gd name="T102" fmla="*/ 85 w 1460"/>
                      <a:gd name="T103" fmla="*/ 525 h 1447"/>
                      <a:gd name="T104" fmla="*/ 99 w 1460"/>
                      <a:gd name="T105" fmla="*/ 468 h 1447"/>
                      <a:gd name="T106" fmla="*/ 113 w 1460"/>
                      <a:gd name="T107" fmla="*/ 440 h 1447"/>
                      <a:gd name="T108" fmla="*/ 127 w 1460"/>
                      <a:gd name="T109" fmla="*/ 369 h 1447"/>
                      <a:gd name="T110" fmla="*/ 170 w 1460"/>
                      <a:gd name="T111" fmla="*/ 213 h 1447"/>
                      <a:gd name="T112" fmla="*/ 184 w 1460"/>
                      <a:gd name="T113" fmla="*/ 156 h 1447"/>
                      <a:gd name="T114" fmla="*/ 212 w 1460"/>
                      <a:gd name="T115" fmla="*/ 71 h 1447"/>
                      <a:gd name="T116" fmla="*/ 255 w 1460"/>
                      <a:gd name="T117" fmla="*/ 14 h 1447"/>
                      <a:gd name="T118" fmla="*/ 297 w 1460"/>
                      <a:gd name="T119" fmla="*/ 14 h 1447"/>
                      <a:gd name="T120" fmla="*/ 326 w 1460"/>
                      <a:gd name="T121" fmla="*/ 14 h 1447"/>
                      <a:gd name="T122" fmla="*/ 411 w 1460"/>
                      <a:gd name="T123" fmla="*/ 14 h 1447"/>
                      <a:gd name="T124" fmla="*/ 524 w 1460"/>
                      <a:gd name="T125" fmla="*/ 0 h 1447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460"/>
                      <a:gd name="T190" fmla="*/ 0 h 1447"/>
                      <a:gd name="T191" fmla="*/ 1460 w 1460"/>
                      <a:gd name="T192" fmla="*/ 1447 h 1447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460" h="1447">
                        <a:moveTo>
                          <a:pt x="609" y="14"/>
                        </a:moveTo>
                        <a:lnTo>
                          <a:pt x="624" y="14"/>
                        </a:lnTo>
                        <a:lnTo>
                          <a:pt x="638" y="14"/>
                        </a:lnTo>
                        <a:lnTo>
                          <a:pt x="652" y="14"/>
                        </a:lnTo>
                        <a:lnTo>
                          <a:pt x="666" y="14"/>
                        </a:lnTo>
                        <a:lnTo>
                          <a:pt x="680" y="14"/>
                        </a:lnTo>
                        <a:lnTo>
                          <a:pt x="695" y="14"/>
                        </a:lnTo>
                        <a:lnTo>
                          <a:pt x="709" y="14"/>
                        </a:lnTo>
                        <a:lnTo>
                          <a:pt x="723" y="14"/>
                        </a:lnTo>
                        <a:lnTo>
                          <a:pt x="723" y="29"/>
                        </a:lnTo>
                        <a:lnTo>
                          <a:pt x="723" y="14"/>
                        </a:lnTo>
                        <a:lnTo>
                          <a:pt x="737" y="14"/>
                        </a:lnTo>
                        <a:lnTo>
                          <a:pt x="737" y="29"/>
                        </a:lnTo>
                        <a:lnTo>
                          <a:pt x="780" y="29"/>
                        </a:lnTo>
                        <a:lnTo>
                          <a:pt x="794" y="29"/>
                        </a:lnTo>
                        <a:lnTo>
                          <a:pt x="808" y="29"/>
                        </a:lnTo>
                        <a:lnTo>
                          <a:pt x="822" y="29"/>
                        </a:lnTo>
                        <a:lnTo>
                          <a:pt x="851" y="29"/>
                        </a:lnTo>
                        <a:lnTo>
                          <a:pt x="865" y="29"/>
                        </a:lnTo>
                        <a:lnTo>
                          <a:pt x="879" y="29"/>
                        </a:lnTo>
                        <a:lnTo>
                          <a:pt x="893" y="43"/>
                        </a:lnTo>
                        <a:lnTo>
                          <a:pt x="907" y="43"/>
                        </a:lnTo>
                        <a:lnTo>
                          <a:pt x="922" y="43"/>
                        </a:lnTo>
                        <a:lnTo>
                          <a:pt x="950" y="43"/>
                        </a:lnTo>
                        <a:lnTo>
                          <a:pt x="964" y="43"/>
                        </a:lnTo>
                        <a:lnTo>
                          <a:pt x="978" y="43"/>
                        </a:lnTo>
                        <a:lnTo>
                          <a:pt x="992" y="43"/>
                        </a:lnTo>
                        <a:lnTo>
                          <a:pt x="1021" y="57"/>
                        </a:lnTo>
                        <a:lnTo>
                          <a:pt x="1035" y="57"/>
                        </a:lnTo>
                        <a:lnTo>
                          <a:pt x="1049" y="57"/>
                        </a:lnTo>
                        <a:lnTo>
                          <a:pt x="1063" y="57"/>
                        </a:lnTo>
                        <a:lnTo>
                          <a:pt x="1078" y="57"/>
                        </a:lnTo>
                        <a:lnTo>
                          <a:pt x="1092" y="57"/>
                        </a:lnTo>
                        <a:lnTo>
                          <a:pt x="1106" y="57"/>
                        </a:lnTo>
                        <a:lnTo>
                          <a:pt x="1120" y="57"/>
                        </a:lnTo>
                        <a:lnTo>
                          <a:pt x="1134" y="57"/>
                        </a:lnTo>
                        <a:lnTo>
                          <a:pt x="1148" y="57"/>
                        </a:lnTo>
                        <a:lnTo>
                          <a:pt x="1163" y="71"/>
                        </a:lnTo>
                        <a:lnTo>
                          <a:pt x="1177" y="71"/>
                        </a:lnTo>
                        <a:lnTo>
                          <a:pt x="1191" y="71"/>
                        </a:lnTo>
                        <a:lnTo>
                          <a:pt x="1205" y="71"/>
                        </a:lnTo>
                        <a:lnTo>
                          <a:pt x="1205" y="100"/>
                        </a:lnTo>
                        <a:lnTo>
                          <a:pt x="1219" y="100"/>
                        </a:lnTo>
                        <a:lnTo>
                          <a:pt x="1234" y="100"/>
                        </a:lnTo>
                        <a:lnTo>
                          <a:pt x="1248" y="114"/>
                        </a:lnTo>
                        <a:lnTo>
                          <a:pt x="1262" y="114"/>
                        </a:lnTo>
                        <a:lnTo>
                          <a:pt x="1276" y="114"/>
                        </a:lnTo>
                        <a:lnTo>
                          <a:pt x="1276" y="128"/>
                        </a:lnTo>
                        <a:lnTo>
                          <a:pt x="1290" y="128"/>
                        </a:lnTo>
                        <a:lnTo>
                          <a:pt x="1304" y="128"/>
                        </a:lnTo>
                        <a:lnTo>
                          <a:pt x="1319" y="128"/>
                        </a:lnTo>
                        <a:lnTo>
                          <a:pt x="1333" y="128"/>
                        </a:lnTo>
                        <a:lnTo>
                          <a:pt x="1347" y="128"/>
                        </a:lnTo>
                        <a:lnTo>
                          <a:pt x="1347" y="142"/>
                        </a:lnTo>
                        <a:lnTo>
                          <a:pt x="1361" y="142"/>
                        </a:lnTo>
                        <a:lnTo>
                          <a:pt x="1361" y="156"/>
                        </a:lnTo>
                        <a:lnTo>
                          <a:pt x="1361" y="170"/>
                        </a:lnTo>
                        <a:lnTo>
                          <a:pt x="1361" y="156"/>
                        </a:lnTo>
                        <a:lnTo>
                          <a:pt x="1361" y="170"/>
                        </a:lnTo>
                        <a:lnTo>
                          <a:pt x="1361" y="185"/>
                        </a:lnTo>
                        <a:lnTo>
                          <a:pt x="1361" y="199"/>
                        </a:lnTo>
                        <a:lnTo>
                          <a:pt x="1347" y="199"/>
                        </a:lnTo>
                        <a:lnTo>
                          <a:pt x="1347" y="213"/>
                        </a:lnTo>
                        <a:lnTo>
                          <a:pt x="1347" y="227"/>
                        </a:lnTo>
                        <a:lnTo>
                          <a:pt x="1361" y="227"/>
                        </a:lnTo>
                        <a:lnTo>
                          <a:pt x="1361" y="241"/>
                        </a:lnTo>
                        <a:lnTo>
                          <a:pt x="1361" y="256"/>
                        </a:lnTo>
                        <a:lnTo>
                          <a:pt x="1361" y="270"/>
                        </a:lnTo>
                        <a:lnTo>
                          <a:pt x="1361" y="284"/>
                        </a:lnTo>
                        <a:lnTo>
                          <a:pt x="1375" y="284"/>
                        </a:lnTo>
                        <a:lnTo>
                          <a:pt x="1375" y="298"/>
                        </a:lnTo>
                        <a:lnTo>
                          <a:pt x="1375" y="312"/>
                        </a:lnTo>
                        <a:lnTo>
                          <a:pt x="1375" y="326"/>
                        </a:lnTo>
                        <a:lnTo>
                          <a:pt x="1390" y="326"/>
                        </a:lnTo>
                        <a:lnTo>
                          <a:pt x="1404" y="326"/>
                        </a:lnTo>
                        <a:lnTo>
                          <a:pt x="1418" y="326"/>
                        </a:lnTo>
                        <a:lnTo>
                          <a:pt x="1432" y="326"/>
                        </a:lnTo>
                        <a:lnTo>
                          <a:pt x="1446" y="326"/>
                        </a:lnTo>
                        <a:lnTo>
                          <a:pt x="1460" y="326"/>
                        </a:lnTo>
                        <a:lnTo>
                          <a:pt x="1460" y="341"/>
                        </a:lnTo>
                        <a:lnTo>
                          <a:pt x="1460" y="355"/>
                        </a:lnTo>
                        <a:lnTo>
                          <a:pt x="1460" y="369"/>
                        </a:lnTo>
                        <a:lnTo>
                          <a:pt x="1460" y="383"/>
                        </a:lnTo>
                        <a:lnTo>
                          <a:pt x="1460" y="397"/>
                        </a:lnTo>
                        <a:lnTo>
                          <a:pt x="1460" y="412"/>
                        </a:lnTo>
                        <a:lnTo>
                          <a:pt x="1432" y="412"/>
                        </a:lnTo>
                        <a:lnTo>
                          <a:pt x="1418" y="412"/>
                        </a:lnTo>
                        <a:lnTo>
                          <a:pt x="1418" y="426"/>
                        </a:lnTo>
                        <a:lnTo>
                          <a:pt x="1418" y="440"/>
                        </a:lnTo>
                        <a:lnTo>
                          <a:pt x="1418" y="454"/>
                        </a:lnTo>
                        <a:lnTo>
                          <a:pt x="1375" y="454"/>
                        </a:lnTo>
                        <a:lnTo>
                          <a:pt x="1347" y="440"/>
                        </a:lnTo>
                        <a:lnTo>
                          <a:pt x="1347" y="454"/>
                        </a:lnTo>
                        <a:lnTo>
                          <a:pt x="1333" y="454"/>
                        </a:lnTo>
                        <a:lnTo>
                          <a:pt x="1304" y="454"/>
                        </a:lnTo>
                        <a:lnTo>
                          <a:pt x="1304" y="440"/>
                        </a:lnTo>
                        <a:lnTo>
                          <a:pt x="1262" y="440"/>
                        </a:lnTo>
                        <a:lnTo>
                          <a:pt x="1248" y="440"/>
                        </a:lnTo>
                        <a:lnTo>
                          <a:pt x="1248" y="454"/>
                        </a:lnTo>
                        <a:lnTo>
                          <a:pt x="1248" y="468"/>
                        </a:lnTo>
                        <a:lnTo>
                          <a:pt x="1248" y="483"/>
                        </a:lnTo>
                        <a:lnTo>
                          <a:pt x="1276" y="483"/>
                        </a:lnTo>
                        <a:lnTo>
                          <a:pt x="1276" y="497"/>
                        </a:lnTo>
                        <a:lnTo>
                          <a:pt x="1276" y="511"/>
                        </a:lnTo>
                        <a:lnTo>
                          <a:pt x="1276" y="525"/>
                        </a:lnTo>
                        <a:lnTo>
                          <a:pt x="1276" y="539"/>
                        </a:lnTo>
                        <a:lnTo>
                          <a:pt x="1276" y="553"/>
                        </a:lnTo>
                        <a:lnTo>
                          <a:pt x="1276" y="568"/>
                        </a:lnTo>
                        <a:lnTo>
                          <a:pt x="1333" y="568"/>
                        </a:lnTo>
                        <a:lnTo>
                          <a:pt x="1375" y="568"/>
                        </a:lnTo>
                        <a:lnTo>
                          <a:pt x="1375" y="624"/>
                        </a:lnTo>
                        <a:lnTo>
                          <a:pt x="1375" y="639"/>
                        </a:lnTo>
                        <a:lnTo>
                          <a:pt x="1375" y="653"/>
                        </a:lnTo>
                        <a:lnTo>
                          <a:pt x="1375" y="695"/>
                        </a:lnTo>
                        <a:lnTo>
                          <a:pt x="1333" y="695"/>
                        </a:lnTo>
                        <a:lnTo>
                          <a:pt x="1333" y="738"/>
                        </a:lnTo>
                        <a:lnTo>
                          <a:pt x="1333" y="780"/>
                        </a:lnTo>
                        <a:lnTo>
                          <a:pt x="1333" y="809"/>
                        </a:lnTo>
                        <a:lnTo>
                          <a:pt x="1333" y="823"/>
                        </a:lnTo>
                        <a:lnTo>
                          <a:pt x="1333" y="837"/>
                        </a:lnTo>
                        <a:lnTo>
                          <a:pt x="1333" y="851"/>
                        </a:lnTo>
                        <a:lnTo>
                          <a:pt x="1333" y="865"/>
                        </a:lnTo>
                        <a:lnTo>
                          <a:pt x="1333" y="880"/>
                        </a:lnTo>
                        <a:lnTo>
                          <a:pt x="1333" y="894"/>
                        </a:lnTo>
                        <a:lnTo>
                          <a:pt x="1333" y="936"/>
                        </a:lnTo>
                        <a:lnTo>
                          <a:pt x="1333" y="951"/>
                        </a:lnTo>
                        <a:lnTo>
                          <a:pt x="1347" y="993"/>
                        </a:lnTo>
                        <a:lnTo>
                          <a:pt x="1333" y="993"/>
                        </a:lnTo>
                        <a:lnTo>
                          <a:pt x="1290" y="993"/>
                        </a:lnTo>
                        <a:lnTo>
                          <a:pt x="1248" y="993"/>
                        </a:lnTo>
                        <a:lnTo>
                          <a:pt x="1205" y="993"/>
                        </a:lnTo>
                        <a:lnTo>
                          <a:pt x="1205" y="951"/>
                        </a:lnTo>
                        <a:lnTo>
                          <a:pt x="1120" y="951"/>
                        </a:lnTo>
                        <a:lnTo>
                          <a:pt x="1092" y="951"/>
                        </a:lnTo>
                        <a:lnTo>
                          <a:pt x="1092" y="965"/>
                        </a:lnTo>
                        <a:lnTo>
                          <a:pt x="1092" y="979"/>
                        </a:lnTo>
                        <a:lnTo>
                          <a:pt x="1092" y="993"/>
                        </a:lnTo>
                        <a:lnTo>
                          <a:pt x="1092" y="1007"/>
                        </a:lnTo>
                        <a:lnTo>
                          <a:pt x="1092" y="1022"/>
                        </a:lnTo>
                        <a:lnTo>
                          <a:pt x="1092" y="1036"/>
                        </a:lnTo>
                        <a:lnTo>
                          <a:pt x="1092" y="1050"/>
                        </a:lnTo>
                        <a:lnTo>
                          <a:pt x="1092" y="1064"/>
                        </a:lnTo>
                        <a:lnTo>
                          <a:pt x="1092" y="1078"/>
                        </a:lnTo>
                        <a:lnTo>
                          <a:pt x="1078" y="1078"/>
                        </a:lnTo>
                        <a:lnTo>
                          <a:pt x="1078" y="1121"/>
                        </a:lnTo>
                        <a:lnTo>
                          <a:pt x="1078" y="1135"/>
                        </a:lnTo>
                        <a:lnTo>
                          <a:pt x="1078" y="1206"/>
                        </a:lnTo>
                        <a:lnTo>
                          <a:pt x="1049" y="1206"/>
                        </a:lnTo>
                        <a:lnTo>
                          <a:pt x="1049" y="1220"/>
                        </a:lnTo>
                        <a:lnTo>
                          <a:pt x="1049" y="1234"/>
                        </a:lnTo>
                        <a:lnTo>
                          <a:pt x="1049" y="1248"/>
                        </a:lnTo>
                        <a:lnTo>
                          <a:pt x="1049" y="1263"/>
                        </a:lnTo>
                        <a:lnTo>
                          <a:pt x="1049" y="1277"/>
                        </a:lnTo>
                        <a:lnTo>
                          <a:pt x="1021" y="1277"/>
                        </a:lnTo>
                        <a:lnTo>
                          <a:pt x="1021" y="1291"/>
                        </a:lnTo>
                        <a:lnTo>
                          <a:pt x="1021" y="1305"/>
                        </a:lnTo>
                        <a:lnTo>
                          <a:pt x="1021" y="1319"/>
                        </a:lnTo>
                        <a:lnTo>
                          <a:pt x="1021" y="1334"/>
                        </a:lnTo>
                        <a:lnTo>
                          <a:pt x="1035" y="1319"/>
                        </a:lnTo>
                        <a:lnTo>
                          <a:pt x="1049" y="1319"/>
                        </a:lnTo>
                        <a:lnTo>
                          <a:pt x="1049" y="1334"/>
                        </a:lnTo>
                        <a:lnTo>
                          <a:pt x="1049" y="1348"/>
                        </a:lnTo>
                        <a:lnTo>
                          <a:pt x="1049" y="1362"/>
                        </a:lnTo>
                        <a:lnTo>
                          <a:pt x="1049" y="1376"/>
                        </a:lnTo>
                        <a:lnTo>
                          <a:pt x="1092" y="1376"/>
                        </a:lnTo>
                        <a:lnTo>
                          <a:pt x="1092" y="1390"/>
                        </a:lnTo>
                        <a:lnTo>
                          <a:pt x="1092" y="1405"/>
                        </a:lnTo>
                        <a:lnTo>
                          <a:pt x="1092" y="1419"/>
                        </a:lnTo>
                        <a:lnTo>
                          <a:pt x="1092" y="1433"/>
                        </a:lnTo>
                        <a:lnTo>
                          <a:pt x="1092" y="1447"/>
                        </a:lnTo>
                        <a:lnTo>
                          <a:pt x="1078" y="1447"/>
                        </a:lnTo>
                        <a:lnTo>
                          <a:pt x="1078" y="1433"/>
                        </a:lnTo>
                        <a:lnTo>
                          <a:pt x="1063" y="1433"/>
                        </a:lnTo>
                        <a:lnTo>
                          <a:pt x="1049" y="1447"/>
                        </a:lnTo>
                        <a:lnTo>
                          <a:pt x="1035" y="1447"/>
                        </a:lnTo>
                        <a:lnTo>
                          <a:pt x="1035" y="1433"/>
                        </a:lnTo>
                        <a:lnTo>
                          <a:pt x="1021" y="1433"/>
                        </a:lnTo>
                        <a:lnTo>
                          <a:pt x="1007" y="1433"/>
                        </a:lnTo>
                        <a:lnTo>
                          <a:pt x="992" y="1419"/>
                        </a:lnTo>
                        <a:lnTo>
                          <a:pt x="978" y="1419"/>
                        </a:lnTo>
                        <a:lnTo>
                          <a:pt x="978" y="1405"/>
                        </a:lnTo>
                        <a:lnTo>
                          <a:pt x="950" y="1390"/>
                        </a:lnTo>
                        <a:lnTo>
                          <a:pt x="922" y="1362"/>
                        </a:lnTo>
                        <a:lnTo>
                          <a:pt x="922" y="1348"/>
                        </a:lnTo>
                        <a:lnTo>
                          <a:pt x="907" y="1334"/>
                        </a:lnTo>
                        <a:lnTo>
                          <a:pt x="907" y="1319"/>
                        </a:lnTo>
                        <a:lnTo>
                          <a:pt x="893" y="1319"/>
                        </a:lnTo>
                        <a:lnTo>
                          <a:pt x="851" y="1291"/>
                        </a:lnTo>
                        <a:lnTo>
                          <a:pt x="836" y="1291"/>
                        </a:lnTo>
                        <a:lnTo>
                          <a:pt x="836" y="1277"/>
                        </a:lnTo>
                        <a:lnTo>
                          <a:pt x="822" y="1263"/>
                        </a:lnTo>
                        <a:lnTo>
                          <a:pt x="794" y="1248"/>
                        </a:lnTo>
                        <a:lnTo>
                          <a:pt x="780" y="1234"/>
                        </a:lnTo>
                        <a:lnTo>
                          <a:pt x="780" y="1220"/>
                        </a:lnTo>
                        <a:lnTo>
                          <a:pt x="765" y="1220"/>
                        </a:lnTo>
                        <a:lnTo>
                          <a:pt x="765" y="1206"/>
                        </a:lnTo>
                        <a:lnTo>
                          <a:pt x="751" y="1192"/>
                        </a:lnTo>
                        <a:lnTo>
                          <a:pt x="751" y="1178"/>
                        </a:lnTo>
                        <a:lnTo>
                          <a:pt x="751" y="1163"/>
                        </a:lnTo>
                        <a:lnTo>
                          <a:pt x="751" y="1149"/>
                        </a:lnTo>
                        <a:lnTo>
                          <a:pt x="751" y="1135"/>
                        </a:lnTo>
                        <a:lnTo>
                          <a:pt x="751" y="1121"/>
                        </a:lnTo>
                        <a:lnTo>
                          <a:pt x="765" y="1121"/>
                        </a:lnTo>
                        <a:lnTo>
                          <a:pt x="751" y="1121"/>
                        </a:lnTo>
                        <a:lnTo>
                          <a:pt x="751" y="1107"/>
                        </a:lnTo>
                        <a:lnTo>
                          <a:pt x="723" y="1107"/>
                        </a:lnTo>
                        <a:lnTo>
                          <a:pt x="695" y="1092"/>
                        </a:lnTo>
                        <a:lnTo>
                          <a:pt x="638" y="1092"/>
                        </a:lnTo>
                        <a:lnTo>
                          <a:pt x="624" y="1092"/>
                        </a:lnTo>
                        <a:lnTo>
                          <a:pt x="581" y="1078"/>
                        </a:lnTo>
                        <a:lnTo>
                          <a:pt x="553" y="1078"/>
                        </a:lnTo>
                        <a:lnTo>
                          <a:pt x="539" y="1078"/>
                        </a:lnTo>
                        <a:lnTo>
                          <a:pt x="524" y="1078"/>
                        </a:lnTo>
                        <a:lnTo>
                          <a:pt x="510" y="1078"/>
                        </a:lnTo>
                        <a:lnTo>
                          <a:pt x="482" y="1064"/>
                        </a:lnTo>
                        <a:lnTo>
                          <a:pt x="468" y="1064"/>
                        </a:lnTo>
                        <a:lnTo>
                          <a:pt x="453" y="1078"/>
                        </a:lnTo>
                        <a:lnTo>
                          <a:pt x="439" y="1092"/>
                        </a:lnTo>
                        <a:lnTo>
                          <a:pt x="425" y="1107"/>
                        </a:lnTo>
                        <a:lnTo>
                          <a:pt x="411" y="1107"/>
                        </a:lnTo>
                        <a:lnTo>
                          <a:pt x="411" y="1121"/>
                        </a:lnTo>
                        <a:lnTo>
                          <a:pt x="411" y="1135"/>
                        </a:lnTo>
                        <a:lnTo>
                          <a:pt x="397" y="1163"/>
                        </a:lnTo>
                        <a:lnTo>
                          <a:pt x="368" y="1149"/>
                        </a:lnTo>
                        <a:lnTo>
                          <a:pt x="368" y="1135"/>
                        </a:lnTo>
                        <a:lnTo>
                          <a:pt x="354" y="1135"/>
                        </a:lnTo>
                        <a:lnTo>
                          <a:pt x="354" y="1121"/>
                        </a:lnTo>
                        <a:lnTo>
                          <a:pt x="340" y="1107"/>
                        </a:lnTo>
                        <a:lnTo>
                          <a:pt x="326" y="1092"/>
                        </a:lnTo>
                        <a:lnTo>
                          <a:pt x="326" y="1078"/>
                        </a:lnTo>
                        <a:lnTo>
                          <a:pt x="326" y="1064"/>
                        </a:lnTo>
                        <a:lnTo>
                          <a:pt x="312" y="1064"/>
                        </a:lnTo>
                        <a:lnTo>
                          <a:pt x="297" y="1050"/>
                        </a:lnTo>
                        <a:lnTo>
                          <a:pt x="283" y="1036"/>
                        </a:lnTo>
                        <a:lnTo>
                          <a:pt x="269" y="1022"/>
                        </a:lnTo>
                        <a:lnTo>
                          <a:pt x="241" y="1007"/>
                        </a:lnTo>
                        <a:lnTo>
                          <a:pt x="227" y="993"/>
                        </a:lnTo>
                        <a:lnTo>
                          <a:pt x="212" y="965"/>
                        </a:lnTo>
                        <a:lnTo>
                          <a:pt x="198" y="965"/>
                        </a:lnTo>
                        <a:lnTo>
                          <a:pt x="184" y="951"/>
                        </a:lnTo>
                        <a:lnTo>
                          <a:pt x="184" y="936"/>
                        </a:lnTo>
                        <a:lnTo>
                          <a:pt x="156" y="922"/>
                        </a:lnTo>
                        <a:lnTo>
                          <a:pt x="141" y="908"/>
                        </a:lnTo>
                        <a:lnTo>
                          <a:pt x="113" y="894"/>
                        </a:lnTo>
                        <a:lnTo>
                          <a:pt x="113" y="880"/>
                        </a:lnTo>
                        <a:lnTo>
                          <a:pt x="99" y="865"/>
                        </a:lnTo>
                        <a:lnTo>
                          <a:pt x="85" y="851"/>
                        </a:lnTo>
                        <a:lnTo>
                          <a:pt x="71" y="837"/>
                        </a:lnTo>
                        <a:lnTo>
                          <a:pt x="42" y="823"/>
                        </a:lnTo>
                        <a:lnTo>
                          <a:pt x="42" y="809"/>
                        </a:lnTo>
                        <a:lnTo>
                          <a:pt x="28" y="809"/>
                        </a:lnTo>
                        <a:lnTo>
                          <a:pt x="14" y="780"/>
                        </a:lnTo>
                        <a:lnTo>
                          <a:pt x="0" y="766"/>
                        </a:lnTo>
                        <a:lnTo>
                          <a:pt x="0" y="752"/>
                        </a:lnTo>
                        <a:lnTo>
                          <a:pt x="14" y="752"/>
                        </a:lnTo>
                        <a:lnTo>
                          <a:pt x="14" y="738"/>
                        </a:lnTo>
                        <a:lnTo>
                          <a:pt x="28" y="724"/>
                        </a:lnTo>
                        <a:lnTo>
                          <a:pt x="28" y="709"/>
                        </a:lnTo>
                        <a:lnTo>
                          <a:pt x="42" y="709"/>
                        </a:lnTo>
                        <a:lnTo>
                          <a:pt x="42" y="695"/>
                        </a:lnTo>
                        <a:lnTo>
                          <a:pt x="42" y="681"/>
                        </a:lnTo>
                        <a:lnTo>
                          <a:pt x="42" y="667"/>
                        </a:lnTo>
                        <a:lnTo>
                          <a:pt x="56" y="653"/>
                        </a:lnTo>
                        <a:lnTo>
                          <a:pt x="56" y="639"/>
                        </a:lnTo>
                        <a:lnTo>
                          <a:pt x="56" y="624"/>
                        </a:lnTo>
                        <a:lnTo>
                          <a:pt x="71" y="624"/>
                        </a:lnTo>
                        <a:lnTo>
                          <a:pt x="71" y="610"/>
                        </a:lnTo>
                        <a:lnTo>
                          <a:pt x="71" y="596"/>
                        </a:lnTo>
                        <a:lnTo>
                          <a:pt x="71" y="582"/>
                        </a:lnTo>
                        <a:lnTo>
                          <a:pt x="71" y="568"/>
                        </a:lnTo>
                        <a:lnTo>
                          <a:pt x="85" y="568"/>
                        </a:lnTo>
                        <a:lnTo>
                          <a:pt x="85" y="553"/>
                        </a:lnTo>
                        <a:lnTo>
                          <a:pt x="85" y="539"/>
                        </a:lnTo>
                        <a:lnTo>
                          <a:pt x="85" y="525"/>
                        </a:lnTo>
                        <a:lnTo>
                          <a:pt x="85" y="511"/>
                        </a:lnTo>
                        <a:lnTo>
                          <a:pt x="99" y="511"/>
                        </a:lnTo>
                        <a:lnTo>
                          <a:pt x="99" y="497"/>
                        </a:lnTo>
                        <a:lnTo>
                          <a:pt x="99" y="483"/>
                        </a:lnTo>
                        <a:lnTo>
                          <a:pt x="99" y="468"/>
                        </a:lnTo>
                        <a:lnTo>
                          <a:pt x="113" y="454"/>
                        </a:lnTo>
                        <a:lnTo>
                          <a:pt x="113" y="440"/>
                        </a:lnTo>
                        <a:lnTo>
                          <a:pt x="113" y="426"/>
                        </a:lnTo>
                        <a:lnTo>
                          <a:pt x="113" y="412"/>
                        </a:lnTo>
                        <a:lnTo>
                          <a:pt x="127" y="397"/>
                        </a:lnTo>
                        <a:lnTo>
                          <a:pt x="127" y="383"/>
                        </a:lnTo>
                        <a:lnTo>
                          <a:pt x="127" y="369"/>
                        </a:lnTo>
                        <a:lnTo>
                          <a:pt x="127" y="355"/>
                        </a:lnTo>
                        <a:lnTo>
                          <a:pt x="141" y="355"/>
                        </a:lnTo>
                        <a:lnTo>
                          <a:pt x="141" y="312"/>
                        </a:lnTo>
                        <a:lnTo>
                          <a:pt x="156" y="284"/>
                        </a:lnTo>
                        <a:lnTo>
                          <a:pt x="156" y="270"/>
                        </a:lnTo>
                        <a:lnTo>
                          <a:pt x="170" y="256"/>
                        </a:lnTo>
                        <a:lnTo>
                          <a:pt x="170" y="213"/>
                        </a:lnTo>
                        <a:lnTo>
                          <a:pt x="170" y="199"/>
                        </a:lnTo>
                        <a:lnTo>
                          <a:pt x="184" y="199"/>
                        </a:lnTo>
                        <a:lnTo>
                          <a:pt x="184" y="185"/>
                        </a:lnTo>
                        <a:lnTo>
                          <a:pt x="184" y="170"/>
                        </a:lnTo>
                        <a:lnTo>
                          <a:pt x="184" y="156"/>
                        </a:lnTo>
                        <a:lnTo>
                          <a:pt x="198" y="142"/>
                        </a:lnTo>
                        <a:lnTo>
                          <a:pt x="198" y="128"/>
                        </a:lnTo>
                        <a:lnTo>
                          <a:pt x="198" y="114"/>
                        </a:lnTo>
                        <a:lnTo>
                          <a:pt x="198" y="100"/>
                        </a:lnTo>
                        <a:lnTo>
                          <a:pt x="212" y="85"/>
                        </a:lnTo>
                        <a:lnTo>
                          <a:pt x="212" y="71"/>
                        </a:lnTo>
                        <a:lnTo>
                          <a:pt x="212" y="57"/>
                        </a:lnTo>
                        <a:lnTo>
                          <a:pt x="227" y="29"/>
                        </a:lnTo>
                        <a:lnTo>
                          <a:pt x="227" y="14"/>
                        </a:lnTo>
                        <a:lnTo>
                          <a:pt x="241" y="14"/>
                        </a:lnTo>
                        <a:lnTo>
                          <a:pt x="255" y="14"/>
                        </a:lnTo>
                        <a:lnTo>
                          <a:pt x="269" y="14"/>
                        </a:lnTo>
                        <a:lnTo>
                          <a:pt x="283" y="14"/>
                        </a:lnTo>
                        <a:lnTo>
                          <a:pt x="297" y="14"/>
                        </a:lnTo>
                        <a:lnTo>
                          <a:pt x="312" y="14"/>
                        </a:lnTo>
                        <a:lnTo>
                          <a:pt x="326" y="14"/>
                        </a:lnTo>
                        <a:lnTo>
                          <a:pt x="340" y="14"/>
                        </a:lnTo>
                        <a:lnTo>
                          <a:pt x="354" y="14"/>
                        </a:lnTo>
                        <a:lnTo>
                          <a:pt x="368" y="14"/>
                        </a:lnTo>
                        <a:lnTo>
                          <a:pt x="411" y="14"/>
                        </a:lnTo>
                        <a:lnTo>
                          <a:pt x="425" y="14"/>
                        </a:lnTo>
                        <a:lnTo>
                          <a:pt x="453" y="14"/>
                        </a:lnTo>
                        <a:lnTo>
                          <a:pt x="468" y="14"/>
                        </a:lnTo>
                        <a:lnTo>
                          <a:pt x="496" y="0"/>
                        </a:lnTo>
                        <a:lnTo>
                          <a:pt x="510" y="0"/>
                        </a:lnTo>
                        <a:lnTo>
                          <a:pt x="524" y="0"/>
                        </a:lnTo>
                        <a:lnTo>
                          <a:pt x="539" y="0"/>
                        </a:lnTo>
                        <a:lnTo>
                          <a:pt x="553" y="0"/>
                        </a:lnTo>
                        <a:lnTo>
                          <a:pt x="553" y="14"/>
                        </a:lnTo>
                        <a:lnTo>
                          <a:pt x="567" y="14"/>
                        </a:lnTo>
                        <a:lnTo>
                          <a:pt x="609" y="14"/>
                        </a:lnTo>
                        <a:close/>
                      </a:path>
                    </a:pathLst>
                  </a:custGeom>
                  <a:pattFill prst="wdUpDiag">
                    <a:fgClr>
                      <a:schemeClr val="accent5">
                        <a:lumMod val="40000"/>
                        <a:lumOff val="6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81" name="Freeform 49"/>
                  <p:cNvSpPr>
                    <a:spLocks/>
                  </p:cNvSpPr>
                  <p:nvPr/>
                </p:nvSpPr>
                <p:spPr bwMode="auto">
                  <a:xfrm>
                    <a:off x="3191" y="4908"/>
                    <a:ext cx="1276" cy="1574"/>
                  </a:xfrm>
                  <a:custGeom>
                    <a:avLst/>
                    <a:gdLst>
                      <a:gd name="T0" fmla="*/ 425 w 1276"/>
                      <a:gd name="T1" fmla="*/ 85 h 1574"/>
                      <a:gd name="T2" fmla="*/ 440 w 1276"/>
                      <a:gd name="T3" fmla="*/ 255 h 1574"/>
                      <a:gd name="T4" fmla="*/ 539 w 1276"/>
                      <a:gd name="T5" fmla="*/ 156 h 1574"/>
                      <a:gd name="T6" fmla="*/ 610 w 1276"/>
                      <a:gd name="T7" fmla="*/ 170 h 1574"/>
                      <a:gd name="T8" fmla="*/ 667 w 1276"/>
                      <a:gd name="T9" fmla="*/ 170 h 1574"/>
                      <a:gd name="T10" fmla="*/ 709 w 1276"/>
                      <a:gd name="T11" fmla="*/ 213 h 1574"/>
                      <a:gd name="T12" fmla="*/ 766 w 1276"/>
                      <a:gd name="T13" fmla="*/ 241 h 1574"/>
                      <a:gd name="T14" fmla="*/ 808 w 1276"/>
                      <a:gd name="T15" fmla="*/ 284 h 1574"/>
                      <a:gd name="T16" fmla="*/ 851 w 1276"/>
                      <a:gd name="T17" fmla="*/ 298 h 1574"/>
                      <a:gd name="T18" fmla="*/ 922 w 1276"/>
                      <a:gd name="T19" fmla="*/ 312 h 1574"/>
                      <a:gd name="T20" fmla="*/ 964 w 1276"/>
                      <a:gd name="T21" fmla="*/ 326 h 1574"/>
                      <a:gd name="T22" fmla="*/ 1021 w 1276"/>
                      <a:gd name="T23" fmla="*/ 340 h 1574"/>
                      <a:gd name="T24" fmla="*/ 1078 w 1276"/>
                      <a:gd name="T25" fmla="*/ 354 h 1574"/>
                      <a:gd name="T26" fmla="*/ 1135 w 1276"/>
                      <a:gd name="T27" fmla="*/ 369 h 1574"/>
                      <a:gd name="T28" fmla="*/ 1191 w 1276"/>
                      <a:gd name="T29" fmla="*/ 397 h 1574"/>
                      <a:gd name="T30" fmla="*/ 1220 w 1276"/>
                      <a:gd name="T31" fmla="*/ 397 h 1574"/>
                      <a:gd name="T32" fmla="*/ 1262 w 1276"/>
                      <a:gd name="T33" fmla="*/ 440 h 1574"/>
                      <a:gd name="T34" fmla="*/ 1262 w 1276"/>
                      <a:gd name="T35" fmla="*/ 496 h 1574"/>
                      <a:gd name="T36" fmla="*/ 1234 w 1276"/>
                      <a:gd name="T37" fmla="*/ 539 h 1574"/>
                      <a:gd name="T38" fmla="*/ 1234 w 1276"/>
                      <a:gd name="T39" fmla="*/ 567 h 1574"/>
                      <a:gd name="T40" fmla="*/ 1220 w 1276"/>
                      <a:gd name="T41" fmla="*/ 610 h 1574"/>
                      <a:gd name="T42" fmla="*/ 1191 w 1276"/>
                      <a:gd name="T43" fmla="*/ 667 h 1574"/>
                      <a:gd name="T44" fmla="*/ 1149 w 1276"/>
                      <a:gd name="T45" fmla="*/ 780 h 1574"/>
                      <a:gd name="T46" fmla="*/ 1106 w 1276"/>
                      <a:gd name="T47" fmla="*/ 865 h 1574"/>
                      <a:gd name="T48" fmla="*/ 1092 w 1276"/>
                      <a:gd name="T49" fmla="*/ 893 h 1574"/>
                      <a:gd name="T50" fmla="*/ 1064 w 1276"/>
                      <a:gd name="T51" fmla="*/ 936 h 1574"/>
                      <a:gd name="T52" fmla="*/ 1049 w 1276"/>
                      <a:gd name="T53" fmla="*/ 979 h 1574"/>
                      <a:gd name="T54" fmla="*/ 1021 w 1276"/>
                      <a:gd name="T55" fmla="*/ 1035 h 1574"/>
                      <a:gd name="T56" fmla="*/ 1007 w 1276"/>
                      <a:gd name="T57" fmla="*/ 1078 h 1574"/>
                      <a:gd name="T58" fmla="*/ 1007 w 1276"/>
                      <a:gd name="T59" fmla="*/ 1106 h 1574"/>
                      <a:gd name="T60" fmla="*/ 993 w 1276"/>
                      <a:gd name="T61" fmla="*/ 1120 h 1574"/>
                      <a:gd name="T62" fmla="*/ 979 w 1276"/>
                      <a:gd name="T63" fmla="*/ 1149 h 1574"/>
                      <a:gd name="T64" fmla="*/ 964 w 1276"/>
                      <a:gd name="T65" fmla="*/ 1177 h 1574"/>
                      <a:gd name="T66" fmla="*/ 936 w 1276"/>
                      <a:gd name="T67" fmla="*/ 1220 h 1574"/>
                      <a:gd name="T68" fmla="*/ 922 w 1276"/>
                      <a:gd name="T69" fmla="*/ 1248 h 1574"/>
                      <a:gd name="T70" fmla="*/ 893 w 1276"/>
                      <a:gd name="T71" fmla="*/ 1276 h 1574"/>
                      <a:gd name="T72" fmla="*/ 865 w 1276"/>
                      <a:gd name="T73" fmla="*/ 1347 h 1574"/>
                      <a:gd name="T74" fmla="*/ 851 w 1276"/>
                      <a:gd name="T75" fmla="*/ 1362 h 1574"/>
                      <a:gd name="T76" fmla="*/ 823 w 1276"/>
                      <a:gd name="T77" fmla="*/ 1404 h 1574"/>
                      <a:gd name="T78" fmla="*/ 808 w 1276"/>
                      <a:gd name="T79" fmla="*/ 1447 h 1574"/>
                      <a:gd name="T80" fmla="*/ 808 w 1276"/>
                      <a:gd name="T81" fmla="*/ 1475 h 1574"/>
                      <a:gd name="T82" fmla="*/ 794 w 1276"/>
                      <a:gd name="T83" fmla="*/ 1503 h 1574"/>
                      <a:gd name="T84" fmla="*/ 752 w 1276"/>
                      <a:gd name="T85" fmla="*/ 1518 h 1574"/>
                      <a:gd name="T86" fmla="*/ 610 w 1276"/>
                      <a:gd name="T87" fmla="*/ 1518 h 1574"/>
                      <a:gd name="T88" fmla="*/ 511 w 1276"/>
                      <a:gd name="T89" fmla="*/ 1532 h 1574"/>
                      <a:gd name="T90" fmla="*/ 298 w 1276"/>
                      <a:gd name="T91" fmla="*/ 1503 h 1574"/>
                      <a:gd name="T92" fmla="*/ 85 w 1276"/>
                      <a:gd name="T93" fmla="*/ 1319 h 1574"/>
                      <a:gd name="T94" fmla="*/ 0 w 1276"/>
                      <a:gd name="T95" fmla="*/ 1248 h 1574"/>
                      <a:gd name="T96" fmla="*/ 142 w 1276"/>
                      <a:gd name="T97" fmla="*/ 964 h 1574"/>
                      <a:gd name="T98" fmla="*/ 184 w 1276"/>
                      <a:gd name="T99" fmla="*/ 794 h 1574"/>
                      <a:gd name="T100" fmla="*/ 199 w 1276"/>
                      <a:gd name="T101" fmla="*/ 567 h 1574"/>
                      <a:gd name="T102" fmla="*/ 184 w 1276"/>
                      <a:gd name="T103" fmla="*/ 340 h 1574"/>
                      <a:gd name="T104" fmla="*/ 199 w 1276"/>
                      <a:gd name="T105" fmla="*/ 284 h 1574"/>
                      <a:gd name="T106" fmla="*/ 241 w 1276"/>
                      <a:gd name="T107" fmla="*/ 184 h 1574"/>
                      <a:gd name="T108" fmla="*/ 269 w 1276"/>
                      <a:gd name="T109" fmla="*/ 128 h 1574"/>
                      <a:gd name="T110" fmla="*/ 312 w 1276"/>
                      <a:gd name="T111" fmla="*/ 85 h 1574"/>
                      <a:gd name="T112" fmla="*/ 355 w 1276"/>
                      <a:gd name="T113" fmla="*/ 57 h 1574"/>
                      <a:gd name="T114" fmla="*/ 411 w 1276"/>
                      <a:gd name="T115" fmla="*/ 28 h 1574"/>
                      <a:gd name="T116" fmla="*/ 440 w 1276"/>
                      <a:gd name="T117" fmla="*/ 14 h 1574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w 1276"/>
                      <a:gd name="T178" fmla="*/ 0 h 1574"/>
                      <a:gd name="T179" fmla="*/ 1276 w 1276"/>
                      <a:gd name="T180" fmla="*/ 1574 h 1574"/>
                    </a:gdLst>
                    <a:ahLst/>
                    <a:cxnLst>
                      <a:cxn ang="T118">
                        <a:pos x="T0" y="T1"/>
                      </a:cxn>
                      <a:cxn ang="T119">
                        <a:pos x="T2" y="T3"/>
                      </a:cxn>
                      <a:cxn ang="T120">
                        <a:pos x="T4" y="T5"/>
                      </a:cxn>
                      <a:cxn ang="T121">
                        <a:pos x="T6" y="T7"/>
                      </a:cxn>
                      <a:cxn ang="T122">
                        <a:pos x="T8" y="T9"/>
                      </a:cxn>
                      <a:cxn ang="T123">
                        <a:pos x="T10" y="T11"/>
                      </a:cxn>
                      <a:cxn ang="T124">
                        <a:pos x="T12" y="T13"/>
                      </a:cxn>
                      <a:cxn ang="T125">
                        <a:pos x="T14" y="T15"/>
                      </a:cxn>
                      <a:cxn ang="T126">
                        <a:pos x="T16" y="T17"/>
                      </a:cxn>
                      <a:cxn ang="T127">
                        <a:pos x="T18" y="T19"/>
                      </a:cxn>
                      <a:cxn ang="T128">
                        <a:pos x="T20" y="T21"/>
                      </a:cxn>
                      <a:cxn ang="T129">
                        <a:pos x="T22" y="T23"/>
                      </a:cxn>
                      <a:cxn ang="T130">
                        <a:pos x="T24" y="T25"/>
                      </a:cxn>
                      <a:cxn ang="T131">
                        <a:pos x="T26" y="T27"/>
                      </a:cxn>
                      <a:cxn ang="T132">
                        <a:pos x="T28" y="T29"/>
                      </a:cxn>
                      <a:cxn ang="T133">
                        <a:pos x="T30" y="T31"/>
                      </a:cxn>
                      <a:cxn ang="T134">
                        <a:pos x="T32" y="T33"/>
                      </a:cxn>
                      <a:cxn ang="T135">
                        <a:pos x="T34" y="T35"/>
                      </a:cxn>
                      <a:cxn ang="T136">
                        <a:pos x="T36" y="T37"/>
                      </a:cxn>
                      <a:cxn ang="T137">
                        <a:pos x="T38" y="T39"/>
                      </a:cxn>
                      <a:cxn ang="T138">
                        <a:pos x="T40" y="T41"/>
                      </a:cxn>
                      <a:cxn ang="T139">
                        <a:pos x="T42" y="T43"/>
                      </a:cxn>
                      <a:cxn ang="T140">
                        <a:pos x="T44" y="T45"/>
                      </a:cxn>
                      <a:cxn ang="T141">
                        <a:pos x="T46" y="T47"/>
                      </a:cxn>
                      <a:cxn ang="T142">
                        <a:pos x="T48" y="T49"/>
                      </a:cxn>
                      <a:cxn ang="T143">
                        <a:pos x="T50" y="T51"/>
                      </a:cxn>
                      <a:cxn ang="T144">
                        <a:pos x="T52" y="T53"/>
                      </a:cxn>
                      <a:cxn ang="T145">
                        <a:pos x="T54" y="T55"/>
                      </a:cxn>
                      <a:cxn ang="T146">
                        <a:pos x="T56" y="T57"/>
                      </a:cxn>
                      <a:cxn ang="T147">
                        <a:pos x="T58" y="T59"/>
                      </a:cxn>
                      <a:cxn ang="T148">
                        <a:pos x="T60" y="T61"/>
                      </a:cxn>
                      <a:cxn ang="T149">
                        <a:pos x="T62" y="T63"/>
                      </a:cxn>
                      <a:cxn ang="T150">
                        <a:pos x="T64" y="T65"/>
                      </a:cxn>
                      <a:cxn ang="T151">
                        <a:pos x="T66" y="T67"/>
                      </a:cxn>
                      <a:cxn ang="T152">
                        <a:pos x="T68" y="T69"/>
                      </a:cxn>
                      <a:cxn ang="T153">
                        <a:pos x="T70" y="T71"/>
                      </a:cxn>
                      <a:cxn ang="T154">
                        <a:pos x="T72" y="T73"/>
                      </a:cxn>
                      <a:cxn ang="T155">
                        <a:pos x="T74" y="T75"/>
                      </a:cxn>
                      <a:cxn ang="T156">
                        <a:pos x="T76" y="T77"/>
                      </a:cxn>
                      <a:cxn ang="T157">
                        <a:pos x="T78" y="T79"/>
                      </a:cxn>
                      <a:cxn ang="T158">
                        <a:pos x="T80" y="T81"/>
                      </a:cxn>
                      <a:cxn ang="T159">
                        <a:pos x="T82" y="T83"/>
                      </a:cxn>
                      <a:cxn ang="T160">
                        <a:pos x="T84" y="T85"/>
                      </a:cxn>
                      <a:cxn ang="T161">
                        <a:pos x="T86" y="T87"/>
                      </a:cxn>
                      <a:cxn ang="T162">
                        <a:pos x="T88" y="T89"/>
                      </a:cxn>
                      <a:cxn ang="T163">
                        <a:pos x="T90" y="T91"/>
                      </a:cxn>
                      <a:cxn ang="T164">
                        <a:pos x="T92" y="T93"/>
                      </a:cxn>
                      <a:cxn ang="T165">
                        <a:pos x="T94" y="T95"/>
                      </a:cxn>
                      <a:cxn ang="T166">
                        <a:pos x="T96" y="T97"/>
                      </a:cxn>
                      <a:cxn ang="T167">
                        <a:pos x="T98" y="T99"/>
                      </a:cxn>
                      <a:cxn ang="T168">
                        <a:pos x="T100" y="T101"/>
                      </a:cxn>
                      <a:cxn ang="T169">
                        <a:pos x="T102" y="T103"/>
                      </a:cxn>
                      <a:cxn ang="T170">
                        <a:pos x="T104" y="T105"/>
                      </a:cxn>
                      <a:cxn ang="T171">
                        <a:pos x="T106" y="T107"/>
                      </a:cxn>
                      <a:cxn ang="T172">
                        <a:pos x="T108" y="T109"/>
                      </a:cxn>
                      <a:cxn ang="T173">
                        <a:pos x="T110" y="T111"/>
                      </a:cxn>
                      <a:cxn ang="T174">
                        <a:pos x="T112" y="T113"/>
                      </a:cxn>
                      <a:cxn ang="T175">
                        <a:pos x="T114" y="T115"/>
                      </a:cxn>
                      <a:cxn ang="T176">
                        <a:pos x="T116" y="T117"/>
                      </a:cxn>
                    </a:cxnLst>
                    <a:rect l="T177" t="T178" r="T179" b="T180"/>
                    <a:pathLst>
                      <a:path w="1276" h="1574">
                        <a:moveTo>
                          <a:pt x="440" y="14"/>
                        </a:moveTo>
                        <a:lnTo>
                          <a:pt x="425" y="28"/>
                        </a:lnTo>
                        <a:lnTo>
                          <a:pt x="425" y="42"/>
                        </a:lnTo>
                        <a:lnTo>
                          <a:pt x="425" y="57"/>
                        </a:lnTo>
                        <a:lnTo>
                          <a:pt x="425" y="71"/>
                        </a:lnTo>
                        <a:lnTo>
                          <a:pt x="425" y="85"/>
                        </a:lnTo>
                        <a:lnTo>
                          <a:pt x="425" y="99"/>
                        </a:lnTo>
                        <a:lnTo>
                          <a:pt x="425" y="128"/>
                        </a:lnTo>
                        <a:lnTo>
                          <a:pt x="425" y="156"/>
                        </a:lnTo>
                        <a:lnTo>
                          <a:pt x="425" y="170"/>
                        </a:lnTo>
                        <a:lnTo>
                          <a:pt x="440" y="184"/>
                        </a:lnTo>
                        <a:lnTo>
                          <a:pt x="440" y="198"/>
                        </a:lnTo>
                        <a:lnTo>
                          <a:pt x="440" y="213"/>
                        </a:lnTo>
                        <a:lnTo>
                          <a:pt x="440" y="255"/>
                        </a:lnTo>
                        <a:lnTo>
                          <a:pt x="454" y="241"/>
                        </a:lnTo>
                        <a:lnTo>
                          <a:pt x="482" y="241"/>
                        </a:lnTo>
                        <a:lnTo>
                          <a:pt x="482" y="227"/>
                        </a:lnTo>
                        <a:lnTo>
                          <a:pt x="511" y="213"/>
                        </a:lnTo>
                        <a:lnTo>
                          <a:pt x="525" y="184"/>
                        </a:lnTo>
                        <a:lnTo>
                          <a:pt x="525" y="170"/>
                        </a:lnTo>
                        <a:lnTo>
                          <a:pt x="539" y="156"/>
                        </a:lnTo>
                        <a:lnTo>
                          <a:pt x="553" y="156"/>
                        </a:lnTo>
                        <a:lnTo>
                          <a:pt x="567" y="156"/>
                        </a:lnTo>
                        <a:lnTo>
                          <a:pt x="581" y="156"/>
                        </a:lnTo>
                        <a:lnTo>
                          <a:pt x="596" y="156"/>
                        </a:lnTo>
                        <a:lnTo>
                          <a:pt x="610" y="156"/>
                        </a:lnTo>
                        <a:lnTo>
                          <a:pt x="610" y="170"/>
                        </a:lnTo>
                        <a:lnTo>
                          <a:pt x="624" y="170"/>
                        </a:lnTo>
                        <a:lnTo>
                          <a:pt x="638" y="170"/>
                        </a:lnTo>
                        <a:lnTo>
                          <a:pt x="652" y="170"/>
                        </a:lnTo>
                        <a:lnTo>
                          <a:pt x="667" y="170"/>
                        </a:lnTo>
                        <a:lnTo>
                          <a:pt x="667" y="184"/>
                        </a:lnTo>
                        <a:lnTo>
                          <a:pt x="681" y="184"/>
                        </a:lnTo>
                        <a:lnTo>
                          <a:pt x="695" y="198"/>
                        </a:lnTo>
                        <a:lnTo>
                          <a:pt x="709" y="198"/>
                        </a:lnTo>
                        <a:lnTo>
                          <a:pt x="709" y="213"/>
                        </a:lnTo>
                        <a:lnTo>
                          <a:pt x="723" y="213"/>
                        </a:lnTo>
                        <a:lnTo>
                          <a:pt x="723" y="227"/>
                        </a:lnTo>
                        <a:lnTo>
                          <a:pt x="737" y="227"/>
                        </a:lnTo>
                        <a:lnTo>
                          <a:pt x="737" y="241"/>
                        </a:lnTo>
                        <a:lnTo>
                          <a:pt x="752" y="241"/>
                        </a:lnTo>
                        <a:lnTo>
                          <a:pt x="766" y="241"/>
                        </a:lnTo>
                        <a:lnTo>
                          <a:pt x="766" y="255"/>
                        </a:lnTo>
                        <a:lnTo>
                          <a:pt x="780" y="255"/>
                        </a:lnTo>
                        <a:lnTo>
                          <a:pt x="780" y="269"/>
                        </a:lnTo>
                        <a:lnTo>
                          <a:pt x="794" y="269"/>
                        </a:lnTo>
                        <a:lnTo>
                          <a:pt x="808" y="269"/>
                        </a:lnTo>
                        <a:lnTo>
                          <a:pt x="808" y="284"/>
                        </a:lnTo>
                        <a:lnTo>
                          <a:pt x="823" y="284"/>
                        </a:lnTo>
                        <a:lnTo>
                          <a:pt x="837" y="284"/>
                        </a:lnTo>
                        <a:lnTo>
                          <a:pt x="851" y="284"/>
                        </a:lnTo>
                        <a:lnTo>
                          <a:pt x="851" y="298"/>
                        </a:lnTo>
                        <a:lnTo>
                          <a:pt x="865" y="298"/>
                        </a:lnTo>
                        <a:lnTo>
                          <a:pt x="879" y="298"/>
                        </a:lnTo>
                        <a:lnTo>
                          <a:pt x="893" y="312"/>
                        </a:lnTo>
                        <a:lnTo>
                          <a:pt x="908" y="312"/>
                        </a:lnTo>
                        <a:lnTo>
                          <a:pt x="922" y="312"/>
                        </a:lnTo>
                        <a:lnTo>
                          <a:pt x="936" y="312"/>
                        </a:lnTo>
                        <a:lnTo>
                          <a:pt x="950" y="326"/>
                        </a:lnTo>
                        <a:lnTo>
                          <a:pt x="964" y="326"/>
                        </a:lnTo>
                        <a:lnTo>
                          <a:pt x="979" y="326"/>
                        </a:lnTo>
                        <a:lnTo>
                          <a:pt x="993" y="326"/>
                        </a:lnTo>
                        <a:lnTo>
                          <a:pt x="993" y="340"/>
                        </a:lnTo>
                        <a:lnTo>
                          <a:pt x="1007" y="340"/>
                        </a:lnTo>
                        <a:lnTo>
                          <a:pt x="1021" y="340"/>
                        </a:lnTo>
                        <a:lnTo>
                          <a:pt x="1035" y="340"/>
                        </a:lnTo>
                        <a:lnTo>
                          <a:pt x="1049" y="354"/>
                        </a:lnTo>
                        <a:lnTo>
                          <a:pt x="1064" y="354"/>
                        </a:lnTo>
                        <a:lnTo>
                          <a:pt x="1078" y="354"/>
                        </a:lnTo>
                        <a:lnTo>
                          <a:pt x="1092" y="369"/>
                        </a:lnTo>
                        <a:lnTo>
                          <a:pt x="1106" y="369"/>
                        </a:lnTo>
                        <a:lnTo>
                          <a:pt x="1120" y="369"/>
                        </a:lnTo>
                        <a:lnTo>
                          <a:pt x="1135" y="369"/>
                        </a:lnTo>
                        <a:lnTo>
                          <a:pt x="1135" y="383"/>
                        </a:lnTo>
                        <a:lnTo>
                          <a:pt x="1149" y="383"/>
                        </a:lnTo>
                        <a:lnTo>
                          <a:pt x="1177" y="383"/>
                        </a:lnTo>
                        <a:lnTo>
                          <a:pt x="1191" y="383"/>
                        </a:lnTo>
                        <a:lnTo>
                          <a:pt x="1191" y="397"/>
                        </a:lnTo>
                        <a:lnTo>
                          <a:pt x="1205" y="397"/>
                        </a:lnTo>
                        <a:lnTo>
                          <a:pt x="1220" y="397"/>
                        </a:lnTo>
                        <a:lnTo>
                          <a:pt x="1234" y="411"/>
                        </a:lnTo>
                        <a:lnTo>
                          <a:pt x="1248" y="411"/>
                        </a:lnTo>
                        <a:lnTo>
                          <a:pt x="1262" y="411"/>
                        </a:lnTo>
                        <a:lnTo>
                          <a:pt x="1276" y="411"/>
                        </a:lnTo>
                        <a:lnTo>
                          <a:pt x="1276" y="425"/>
                        </a:lnTo>
                        <a:lnTo>
                          <a:pt x="1262" y="440"/>
                        </a:lnTo>
                        <a:lnTo>
                          <a:pt x="1276" y="440"/>
                        </a:lnTo>
                        <a:lnTo>
                          <a:pt x="1276" y="454"/>
                        </a:lnTo>
                        <a:lnTo>
                          <a:pt x="1276" y="468"/>
                        </a:lnTo>
                        <a:lnTo>
                          <a:pt x="1262" y="468"/>
                        </a:lnTo>
                        <a:lnTo>
                          <a:pt x="1262" y="482"/>
                        </a:lnTo>
                        <a:lnTo>
                          <a:pt x="1262" y="496"/>
                        </a:lnTo>
                        <a:lnTo>
                          <a:pt x="1262" y="510"/>
                        </a:lnTo>
                        <a:lnTo>
                          <a:pt x="1248" y="510"/>
                        </a:lnTo>
                        <a:lnTo>
                          <a:pt x="1248" y="525"/>
                        </a:lnTo>
                        <a:lnTo>
                          <a:pt x="1234" y="539"/>
                        </a:lnTo>
                        <a:lnTo>
                          <a:pt x="1234" y="553"/>
                        </a:lnTo>
                        <a:lnTo>
                          <a:pt x="1234" y="567"/>
                        </a:lnTo>
                        <a:lnTo>
                          <a:pt x="1234" y="581"/>
                        </a:lnTo>
                        <a:lnTo>
                          <a:pt x="1220" y="581"/>
                        </a:lnTo>
                        <a:lnTo>
                          <a:pt x="1234" y="581"/>
                        </a:lnTo>
                        <a:lnTo>
                          <a:pt x="1220" y="596"/>
                        </a:lnTo>
                        <a:lnTo>
                          <a:pt x="1220" y="610"/>
                        </a:lnTo>
                        <a:lnTo>
                          <a:pt x="1220" y="624"/>
                        </a:lnTo>
                        <a:lnTo>
                          <a:pt x="1205" y="638"/>
                        </a:lnTo>
                        <a:lnTo>
                          <a:pt x="1205" y="652"/>
                        </a:lnTo>
                        <a:lnTo>
                          <a:pt x="1191" y="652"/>
                        </a:lnTo>
                        <a:lnTo>
                          <a:pt x="1191" y="667"/>
                        </a:lnTo>
                        <a:lnTo>
                          <a:pt x="1191" y="681"/>
                        </a:lnTo>
                        <a:lnTo>
                          <a:pt x="1191" y="695"/>
                        </a:lnTo>
                        <a:lnTo>
                          <a:pt x="1177" y="723"/>
                        </a:lnTo>
                        <a:lnTo>
                          <a:pt x="1163" y="752"/>
                        </a:lnTo>
                        <a:lnTo>
                          <a:pt x="1149" y="780"/>
                        </a:lnTo>
                        <a:lnTo>
                          <a:pt x="1149" y="794"/>
                        </a:lnTo>
                        <a:lnTo>
                          <a:pt x="1120" y="837"/>
                        </a:lnTo>
                        <a:lnTo>
                          <a:pt x="1120" y="851"/>
                        </a:lnTo>
                        <a:lnTo>
                          <a:pt x="1106" y="865"/>
                        </a:lnTo>
                        <a:lnTo>
                          <a:pt x="1092" y="865"/>
                        </a:lnTo>
                        <a:lnTo>
                          <a:pt x="1092" y="879"/>
                        </a:lnTo>
                        <a:lnTo>
                          <a:pt x="1092" y="893"/>
                        </a:lnTo>
                        <a:lnTo>
                          <a:pt x="1078" y="908"/>
                        </a:lnTo>
                        <a:lnTo>
                          <a:pt x="1078" y="922"/>
                        </a:lnTo>
                        <a:lnTo>
                          <a:pt x="1078" y="936"/>
                        </a:lnTo>
                        <a:lnTo>
                          <a:pt x="1064" y="936"/>
                        </a:lnTo>
                        <a:lnTo>
                          <a:pt x="1078" y="936"/>
                        </a:lnTo>
                        <a:lnTo>
                          <a:pt x="1064" y="936"/>
                        </a:lnTo>
                        <a:lnTo>
                          <a:pt x="1064" y="950"/>
                        </a:lnTo>
                        <a:lnTo>
                          <a:pt x="1049" y="964"/>
                        </a:lnTo>
                        <a:lnTo>
                          <a:pt x="1049" y="979"/>
                        </a:lnTo>
                        <a:lnTo>
                          <a:pt x="1049" y="993"/>
                        </a:lnTo>
                        <a:lnTo>
                          <a:pt x="1049" y="1007"/>
                        </a:lnTo>
                        <a:lnTo>
                          <a:pt x="1035" y="1007"/>
                        </a:lnTo>
                        <a:lnTo>
                          <a:pt x="1035" y="1021"/>
                        </a:lnTo>
                        <a:lnTo>
                          <a:pt x="1021" y="1021"/>
                        </a:lnTo>
                        <a:lnTo>
                          <a:pt x="1021" y="1035"/>
                        </a:lnTo>
                        <a:lnTo>
                          <a:pt x="1021" y="1050"/>
                        </a:lnTo>
                        <a:lnTo>
                          <a:pt x="1021" y="1064"/>
                        </a:lnTo>
                        <a:lnTo>
                          <a:pt x="1007" y="1064"/>
                        </a:lnTo>
                        <a:lnTo>
                          <a:pt x="1007" y="1078"/>
                        </a:lnTo>
                        <a:lnTo>
                          <a:pt x="1007" y="1092"/>
                        </a:lnTo>
                        <a:lnTo>
                          <a:pt x="1007" y="1106"/>
                        </a:lnTo>
                        <a:lnTo>
                          <a:pt x="993" y="1106"/>
                        </a:lnTo>
                        <a:lnTo>
                          <a:pt x="993" y="1120"/>
                        </a:lnTo>
                        <a:lnTo>
                          <a:pt x="979" y="1135"/>
                        </a:lnTo>
                        <a:lnTo>
                          <a:pt x="979" y="1149"/>
                        </a:lnTo>
                        <a:lnTo>
                          <a:pt x="979" y="1163"/>
                        </a:lnTo>
                        <a:lnTo>
                          <a:pt x="964" y="1163"/>
                        </a:lnTo>
                        <a:lnTo>
                          <a:pt x="979" y="1163"/>
                        </a:lnTo>
                        <a:lnTo>
                          <a:pt x="979" y="1177"/>
                        </a:lnTo>
                        <a:lnTo>
                          <a:pt x="964" y="1177"/>
                        </a:lnTo>
                        <a:lnTo>
                          <a:pt x="964" y="1191"/>
                        </a:lnTo>
                        <a:lnTo>
                          <a:pt x="964" y="1206"/>
                        </a:lnTo>
                        <a:lnTo>
                          <a:pt x="950" y="1206"/>
                        </a:lnTo>
                        <a:lnTo>
                          <a:pt x="936" y="1206"/>
                        </a:lnTo>
                        <a:lnTo>
                          <a:pt x="936" y="1220"/>
                        </a:lnTo>
                        <a:lnTo>
                          <a:pt x="936" y="1234"/>
                        </a:lnTo>
                        <a:lnTo>
                          <a:pt x="922" y="1234"/>
                        </a:lnTo>
                        <a:lnTo>
                          <a:pt x="922" y="1248"/>
                        </a:lnTo>
                        <a:lnTo>
                          <a:pt x="908" y="1262"/>
                        </a:lnTo>
                        <a:lnTo>
                          <a:pt x="908" y="1276"/>
                        </a:lnTo>
                        <a:lnTo>
                          <a:pt x="893" y="1276"/>
                        </a:lnTo>
                        <a:lnTo>
                          <a:pt x="893" y="1291"/>
                        </a:lnTo>
                        <a:lnTo>
                          <a:pt x="879" y="1319"/>
                        </a:lnTo>
                        <a:lnTo>
                          <a:pt x="865" y="1333"/>
                        </a:lnTo>
                        <a:lnTo>
                          <a:pt x="865" y="1347"/>
                        </a:lnTo>
                        <a:lnTo>
                          <a:pt x="851" y="1347"/>
                        </a:lnTo>
                        <a:lnTo>
                          <a:pt x="851" y="1362"/>
                        </a:lnTo>
                        <a:lnTo>
                          <a:pt x="851" y="1376"/>
                        </a:lnTo>
                        <a:lnTo>
                          <a:pt x="837" y="1376"/>
                        </a:lnTo>
                        <a:lnTo>
                          <a:pt x="823" y="1390"/>
                        </a:lnTo>
                        <a:lnTo>
                          <a:pt x="823" y="1404"/>
                        </a:lnTo>
                        <a:lnTo>
                          <a:pt x="823" y="1418"/>
                        </a:lnTo>
                        <a:lnTo>
                          <a:pt x="823" y="1432"/>
                        </a:lnTo>
                        <a:lnTo>
                          <a:pt x="823" y="1447"/>
                        </a:lnTo>
                        <a:lnTo>
                          <a:pt x="808" y="1447"/>
                        </a:lnTo>
                        <a:lnTo>
                          <a:pt x="808" y="1461"/>
                        </a:lnTo>
                        <a:lnTo>
                          <a:pt x="808" y="1475"/>
                        </a:lnTo>
                        <a:lnTo>
                          <a:pt x="808" y="1489"/>
                        </a:lnTo>
                        <a:lnTo>
                          <a:pt x="808" y="1503"/>
                        </a:lnTo>
                        <a:lnTo>
                          <a:pt x="794" y="1503"/>
                        </a:lnTo>
                        <a:lnTo>
                          <a:pt x="794" y="1518"/>
                        </a:lnTo>
                        <a:lnTo>
                          <a:pt x="780" y="1518"/>
                        </a:lnTo>
                        <a:lnTo>
                          <a:pt x="752" y="1518"/>
                        </a:lnTo>
                        <a:lnTo>
                          <a:pt x="709" y="1518"/>
                        </a:lnTo>
                        <a:lnTo>
                          <a:pt x="695" y="1518"/>
                        </a:lnTo>
                        <a:lnTo>
                          <a:pt x="667" y="1518"/>
                        </a:lnTo>
                        <a:lnTo>
                          <a:pt x="638" y="1518"/>
                        </a:lnTo>
                        <a:lnTo>
                          <a:pt x="624" y="1518"/>
                        </a:lnTo>
                        <a:lnTo>
                          <a:pt x="610" y="1518"/>
                        </a:lnTo>
                        <a:lnTo>
                          <a:pt x="596" y="1518"/>
                        </a:lnTo>
                        <a:lnTo>
                          <a:pt x="581" y="1518"/>
                        </a:lnTo>
                        <a:lnTo>
                          <a:pt x="525" y="1532"/>
                        </a:lnTo>
                        <a:lnTo>
                          <a:pt x="511" y="1532"/>
                        </a:lnTo>
                        <a:lnTo>
                          <a:pt x="482" y="1546"/>
                        </a:lnTo>
                        <a:lnTo>
                          <a:pt x="468" y="1546"/>
                        </a:lnTo>
                        <a:lnTo>
                          <a:pt x="425" y="1546"/>
                        </a:lnTo>
                        <a:lnTo>
                          <a:pt x="369" y="1560"/>
                        </a:lnTo>
                        <a:lnTo>
                          <a:pt x="312" y="1574"/>
                        </a:lnTo>
                        <a:lnTo>
                          <a:pt x="312" y="1546"/>
                        </a:lnTo>
                        <a:lnTo>
                          <a:pt x="312" y="1532"/>
                        </a:lnTo>
                        <a:lnTo>
                          <a:pt x="298" y="1503"/>
                        </a:lnTo>
                        <a:lnTo>
                          <a:pt x="298" y="1475"/>
                        </a:lnTo>
                        <a:lnTo>
                          <a:pt x="284" y="1461"/>
                        </a:lnTo>
                        <a:lnTo>
                          <a:pt x="284" y="1447"/>
                        </a:lnTo>
                        <a:lnTo>
                          <a:pt x="241" y="1432"/>
                        </a:lnTo>
                        <a:lnTo>
                          <a:pt x="241" y="1418"/>
                        </a:lnTo>
                        <a:lnTo>
                          <a:pt x="199" y="1404"/>
                        </a:lnTo>
                        <a:lnTo>
                          <a:pt x="99" y="1347"/>
                        </a:lnTo>
                        <a:lnTo>
                          <a:pt x="99" y="1333"/>
                        </a:lnTo>
                        <a:lnTo>
                          <a:pt x="85" y="1319"/>
                        </a:lnTo>
                        <a:lnTo>
                          <a:pt x="57" y="1305"/>
                        </a:lnTo>
                        <a:lnTo>
                          <a:pt x="28" y="1291"/>
                        </a:lnTo>
                        <a:lnTo>
                          <a:pt x="28" y="1276"/>
                        </a:lnTo>
                        <a:lnTo>
                          <a:pt x="0" y="1248"/>
                        </a:lnTo>
                        <a:lnTo>
                          <a:pt x="28" y="1206"/>
                        </a:lnTo>
                        <a:lnTo>
                          <a:pt x="71" y="1149"/>
                        </a:lnTo>
                        <a:lnTo>
                          <a:pt x="85" y="1106"/>
                        </a:lnTo>
                        <a:lnTo>
                          <a:pt x="99" y="1106"/>
                        </a:lnTo>
                        <a:lnTo>
                          <a:pt x="128" y="1035"/>
                        </a:lnTo>
                        <a:lnTo>
                          <a:pt x="142" y="979"/>
                        </a:lnTo>
                        <a:lnTo>
                          <a:pt x="142" y="964"/>
                        </a:lnTo>
                        <a:lnTo>
                          <a:pt x="156" y="936"/>
                        </a:lnTo>
                        <a:lnTo>
                          <a:pt x="156" y="922"/>
                        </a:lnTo>
                        <a:lnTo>
                          <a:pt x="156" y="908"/>
                        </a:lnTo>
                        <a:lnTo>
                          <a:pt x="156" y="893"/>
                        </a:lnTo>
                        <a:lnTo>
                          <a:pt x="170" y="879"/>
                        </a:lnTo>
                        <a:lnTo>
                          <a:pt x="170" y="865"/>
                        </a:lnTo>
                        <a:lnTo>
                          <a:pt x="170" y="851"/>
                        </a:lnTo>
                        <a:lnTo>
                          <a:pt x="184" y="823"/>
                        </a:lnTo>
                        <a:lnTo>
                          <a:pt x="184" y="794"/>
                        </a:lnTo>
                        <a:lnTo>
                          <a:pt x="184" y="766"/>
                        </a:lnTo>
                        <a:lnTo>
                          <a:pt x="199" y="737"/>
                        </a:lnTo>
                        <a:lnTo>
                          <a:pt x="199" y="723"/>
                        </a:lnTo>
                        <a:lnTo>
                          <a:pt x="199" y="709"/>
                        </a:lnTo>
                        <a:lnTo>
                          <a:pt x="199" y="667"/>
                        </a:lnTo>
                        <a:lnTo>
                          <a:pt x="199" y="652"/>
                        </a:lnTo>
                        <a:lnTo>
                          <a:pt x="199" y="610"/>
                        </a:lnTo>
                        <a:lnTo>
                          <a:pt x="199" y="596"/>
                        </a:lnTo>
                        <a:lnTo>
                          <a:pt x="199" y="581"/>
                        </a:lnTo>
                        <a:lnTo>
                          <a:pt x="199" y="567"/>
                        </a:lnTo>
                        <a:lnTo>
                          <a:pt x="199" y="539"/>
                        </a:lnTo>
                        <a:lnTo>
                          <a:pt x="199" y="510"/>
                        </a:lnTo>
                        <a:lnTo>
                          <a:pt x="199" y="482"/>
                        </a:lnTo>
                        <a:lnTo>
                          <a:pt x="199" y="468"/>
                        </a:lnTo>
                        <a:lnTo>
                          <a:pt x="184" y="425"/>
                        </a:lnTo>
                        <a:lnTo>
                          <a:pt x="184" y="411"/>
                        </a:lnTo>
                        <a:lnTo>
                          <a:pt x="184" y="383"/>
                        </a:lnTo>
                        <a:lnTo>
                          <a:pt x="184" y="340"/>
                        </a:lnTo>
                        <a:lnTo>
                          <a:pt x="184" y="326"/>
                        </a:lnTo>
                        <a:lnTo>
                          <a:pt x="199" y="326"/>
                        </a:lnTo>
                        <a:lnTo>
                          <a:pt x="199" y="312"/>
                        </a:lnTo>
                        <a:lnTo>
                          <a:pt x="199" y="298"/>
                        </a:lnTo>
                        <a:lnTo>
                          <a:pt x="199" y="284"/>
                        </a:lnTo>
                        <a:lnTo>
                          <a:pt x="213" y="269"/>
                        </a:lnTo>
                        <a:lnTo>
                          <a:pt x="213" y="255"/>
                        </a:lnTo>
                        <a:lnTo>
                          <a:pt x="213" y="241"/>
                        </a:lnTo>
                        <a:lnTo>
                          <a:pt x="227" y="227"/>
                        </a:lnTo>
                        <a:lnTo>
                          <a:pt x="227" y="213"/>
                        </a:lnTo>
                        <a:lnTo>
                          <a:pt x="241" y="198"/>
                        </a:lnTo>
                        <a:lnTo>
                          <a:pt x="241" y="184"/>
                        </a:lnTo>
                        <a:lnTo>
                          <a:pt x="241" y="170"/>
                        </a:lnTo>
                        <a:lnTo>
                          <a:pt x="255" y="170"/>
                        </a:lnTo>
                        <a:lnTo>
                          <a:pt x="255" y="156"/>
                        </a:lnTo>
                        <a:lnTo>
                          <a:pt x="255" y="142"/>
                        </a:lnTo>
                        <a:lnTo>
                          <a:pt x="269" y="142"/>
                        </a:lnTo>
                        <a:lnTo>
                          <a:pt x="269" y="128"/>
                        </a:lnTo>
                        <a:lnTo>
                          <a:pt x="269" y="113"/>
                        </a:lnTo>
                        <a:lnTo>
                          <a:pt x="284" y="99"/>
                        </a:lnTo>
                        <a:lnTo>
                          <a:pt x="298" y="99"/>
                        </a:lnTo>
                        <a:lnTo>
                          <a:pt x="298" y="85"/>
                        </a:lnTo>
                        <a:lnTo>
                          <a:pt x="312" y="85"/>
                        </a:lnTo>
                        <a:lnTo>
                          <a:pt x="326" y="85"/>
                        </a:lnTo>
                        <a:lnTo>
                          <a:pt x="326" y="71"/>
                        </a:lnTo>
                        <a:lnTo>
                          <a:pt x="340" y="71"/>
                        </a:lnTo>
                        <a:lnTo>
                          <a:pt x="340" y="57"/>
                        </a:lnTo>
                        <a:lnTo>
                          <a:pt x="355" y="57"/>
                        </a:lnTo>
                        <a:lnTo>
                          <a:pt x="355" y="42"/>
                        </a:lnTo>
                        <a:lnTo>
                          <a:pt x="369" y="42"/>
                        </a:lnTo>
                        <a:lnTo>
                          <a:pt x="383" y="42"/>
                        </a:lnTo>
                        <a:lnTo>
                          <a:pt x="397" y="28"/>
                        </a:lnTo>
                        <a:lnTo>
                          <a:pt x="411" y="28"/>
                        </a:lnTo>
                        <a:lnTo>
                          <a:pt x="411" y="14"/>
                        </a:lnTo>
                        <a:lnTo>
                          <a:pt x="425" y="0"/>
                        </a:lnTo>
                        <a:lnTo>
                          <a:pt x="440" y="0"/>
                        </a:lnTo>
                        <a:lnTo>
                          <a:pt x="440" y="14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2" name="Freeform 50"/>
                  <p:cNvSpPr>
                    <a:spLocks/>
                  </p:cNvSpPr>
                  <p:nvPr/>
                </p:nvSpPr>
                <p:spPr bwMode="auto">
                  <a:xfrm>
                    <a:off x="2796" y="3404"/>
                    <a:ext cx="1304" cy="1148"/>
                  </a:xfrm>
                  <a:custGeom>
                    <a:avLst/>
                    <a:gdLst>
                      <a:gd name="T0" fmla="*/ 1290 w 1304"/>
                      <a:gd name="T1" fmla="*/ 28 h 1148"/>
                      <a:gd name="T2" fmla="*/ 1290 w 1304"/>
                      <a:gd name="T3" fmla="*/ 42 h 1148"/>
                      <a:gd name="T4" fmla="*/ 1290 w 1304"/>
                      <a:gd name="T5" fmla="*/ 99 h 1148"/>
                      <a:gd name="T6" fmla="*/ 1290 w 1304"/>
                      <a:gd name="T7" fmla="*/ 113 h 1148"/>
                      <a:gd name="T8" fmla="*/ 1290 w 1304"/>
                      <a:gd name="T9" fmla="*/ 141 h 1148"/>
                      <a:gd name="T10" fmla="*/ 1304 w 1304"/>
                      <a:gd name="T11" fmla="*/ 170 h 1148"/>
                      <a:gd name="T12" fmla="*/ 1304 w 1304"/>
                      <a:gd name="T13" fmla="*/ 227 h 1148"/>
                      <a:gd name="T14" fmla="*/ 1304 w 1304"/>
                      <a:gd name="T15" fmla="*/ 269 h 1148"/>
                      <a:gd name="T16" fmla="*/ 1304 w 1304"/>
                      <a:gd name="T17" fmla="*/ 340 h 1148"/>
                      <a:gd name="T18" fmla="*/ 1304 w 1304"/>
                      <a:gd name="T19" fmla="*/ 397 h 1148"/>
                      <a:gd name="T20" fmla="*/ 1304 w 1304"/>
                      <a:gd name="T21" fmla="*/ 439 h 1148"/>
                      <a:gd name="T22" fmla="*/ 1304 w 1304"/>
                      <a:gd name="T23" fmla="*/ 482 h 1148"/>
                      <a:gd name="T24" fmla="*/ 1304 w 1304"/>
                      <a:gd name="T25" fmla="*/ 482 h 1148"/>
                      <a:gd name="T26" fmla="*/ 1304 w 1304"/>
                      <a:gd name="T27" fmla="*/ 482 h 1148"/>
                      <a:gd name="T28" fmla="*/ 1304 w 1304"/>
                      <a:gd name="T29" fmla="*/ 496 h 1148"/>
                      <a:gd name="T30" fmla="*/ 1304 w 1304"/>
                      <a:gd name="T31" fmla="*/ 539 h 1148"/>
                      <a:gd name="T32" fmla="*/ 1304 w 1304"/>
                      <a:gd name="T33" fmla="*/ 581 h 1148"/>
                      <a:gd name="T34" fmla="*/ 1304 w 1304"/>
                      <a:gd name="T35" fmla="*/ 638 h 1148"/>
                      <a:gd name="T36" fmla="*/ 1290 w 1304"/>
                      <a:gd name="T37" fmla="*/ 709 h 1148"/>
                      <a:gd name="T38" fmla="*/ 1290 w 1304"/>
                      <a:gd name="T39" fmla="*/ 794 h 1148"/>
                      <a:gd name="T40" fmla="*/ 1290 w 1304"/>
                      <a:gd name="T41" fmla="*/ 851 h 1148"/>
                      <a:gd name="T42" fmla="*/ 1276 w 1304"/>
                      <a:gd name="T43" fmla="*/ 907 h 1148"/>
                      <a:gd name="T44" fmla="*/ 1276 w 1304"/>
                      <a:gd name="T45" fmla="*/ 964 h 1148"/>
                      <a:gd name="T46" fmla="*/ 1276 w 1304"/>
                      <a:gd name="T47" fmla="*/ 1035 h 1148"/>
                      <a:gd name="T48" fmla="*/ 1262 w 1304"/>
                      <a:gd name="T49" fmla="*/ 1049 h 1148"/>
                      <a:gd name="T50" fmla="*/ 1191 w 1304"/>
                      <a:gd name="T51" fmla="*/ 1049 h 1148"/>
                      <a:gd name="T52" fmla="*/ 1120 w 1304"/>
                      <a:gd name="T53" fmla="*/ 1035 h 1148"/>
                      <a:gd name="T54" fmla="*/ 1078 w 1304"/>
                      <a:gd name="T55" fmla="*/ 1021 h 1148"/>
                      <a:gd name="T56" fmla="*/ 964 w 1304"/>
                      <a:gd name="T57" fmla="*/ 1021 h 1148"/>
                      <a:gd name="T58" fmla="*/ 879 w 1304"/>
                      <a:gd name="T59" fmla="*/ 1007 h 1148"/>
                      <a:gd name="T60" fmla="*/ 780 w 1304"/>
                      <a:gd name="T61" fmla="*/ 1035 h 1148"/>
                      <a:gd name="T62" fmla="*/ 723 w 1304"/>
                      <a:gd name="T63" fmla="*/ 1035 h 1148"/>
                      <a:gd name="T64" fmla="*/ 695 w 1304"/>
                      <a:gd name="T65" fmla="*/ 1049 h 1148"/>
                      <a:gd name="T66" fmla="*/ 666 w 1304"/>
                      <a:gd name="T67" fmla="*/ 1092 h 1148"/>
                      <a:gd name="T68" fmla="*/ 624 w 1304"/>
                      <a:gd name="T69" fmla="*/ 1106 h 1148"/>
                      <a:gd name="T70" fmla="*/ 510 w 1304"/>
                      <a:gd name="T71" fmla="*/ 1134 h 1148"/>
                      <a:gd name="T72" fmla="*/ 454 w 1304"/>
                      <a:gd name="T73" fmla="*/ 1148 h 1148"/>
                      <a:gd name="T74" fmla="*/ 411 w 1304"/>
                      <a:gd name="T75" fmla="*/ 1106 h 1148"/>
                      <a:gd name="T76" fmla="*/ 397 w 1304"/>
                      <a:gd name="T77" fmla="*/ 1092 h 1148"/>
                      <a:gd name="T78" fmla="*/ 354 w 1304"/>
                      <a:gd name="T79" fmla="*/ 1049 h 1148"/>
                      <a:gd name="T80" fmla="*/ 227 w 1304"/>
                      <a:gd name="T81" fmla="*/ 936 h 1148"/>
                      <a:gd name="T82" fmla="*/ 127 w 1304"/>
                      <a:gd name="T83" fmla="*/ 836 h 1148"/>
                      <a:gd name="T84" fmla="*/ 14 w 1304"/>
                      <a:gd name="T85" fmla="*/ 709 h 1148"/>
                      <a:gd name="T86" fmla="*/ 14 w 1304"/>
                      <a:gd name="T87" fmla="*/ 666 h 1148"/>
                      <a:gd name="T88" fmla="*/ 184 w 1304"/>
                      <a:gd name="T89" fmla="*/ 595 h 1148"/>
                      <a:gd name="T90" fmla="*/ 326 w 1304"/>
                      <a:gd name="T91" fmla="*/ 539 h 1148"/>
                      <a:gd name="T92" fmla="*/ 383 w 1304"/>
                      <a:gd name="T93" fmla="*/ 539 h 1148"/>
                      <a:gd name="T94" fmla="*/ 510 w 1304"/>
                      <a:gd name="T95" fmla="*/ 482 h 1148"/>
                      <a:gd name="T96" fmla="*/ 680 w 1304"/>
                      <a:gd name="T97" fmla="*/ 368 h 1148"/>
                      <a:gd name="T98" fmla="*/ 737 w 1304"/>
                      <a:gd name="T99" fmla="*/ 354 h 1148"/>
                      <a:gd name="T100" fmla="*/ 780 w 1304"/>
                      <a:gd name="T101" fmla="*/ 312 h 1148"/>
                      <a:gd name="T102" fmla="*/ 794 w 1304"/>
                      <a:gd name="T103" fmla="*/ 312 h 1148"/>
                      <a:gd name="T104" fmla="*/ 836 w 1304"/>
                      <a:gd name="T105" fmla="*/ 283 h 1148"/>
                      <a:gd name="T106" fmla="*/ 950 w 1304"/>
                      <a:gd name="T107" fmla="*/ 198 h 1148"/>
                      <a:gd name="T108" fmla="*/ 1049 w 1304"/>
                      <a:gd name="T109" fmla="*/ 141 h 1148"/>
                      <a:gd name="T110" fmla="*/ 1063 w 1304"/>
                      <a:gd name="T111" fmla="*/ 127 h 1148"/>
                      <a:gd name="T112" fmla="*/ 1120 w 1304"/>
                      <a:gd name="T113" fmla="*/ 85 h 1148"/>
                      <a:gd name="T114" fmla="*/ 1163 w 1304"/>
                      <a:gd name="T115" fmla="*/ 42 h 1148"/>
                      <a:gd name="T116" fmla="*/ 1177 w 1304"/>
                      <a:gd name="T117" fmla="*/ 14 h 1148"/>
                      <a:gd name="T118" fmla="*/ 1219 w 1304"/>
                      <a:gd name="T119" fmla="*/ 14 h 1148"/>
                      <a:gd name="T120" fmla="*/ 1234 w 1304"/>
                      <a:gd name="T121" fmla="*/ 14 h 1148"/>
                      <a:gd name="T122" fmla="*/ 1248 w 1304"/>
                      <a:gd name="T123" fmla="*/ 14 h 1148"/>
                      <a:gd name="T124" fmla="*/ 1276 w 1304"/>
                      <a:gd name="T125" fmla="*/ 0 h 1148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304"/>
                      <a:gd name="T190" fmla="*/ 0 h 1148"/>
                      <a:gd name="T191" fmla="*/ 1304 w 1304"/>
                      <a:gd name="T192" fmla="*/ 1148 h 1148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304" h="1148">
                        <a:moveTo>
                          <a:pt x="1290" y="0"/>
                        </a:moveTo>
                        <a:lnTo>
                          <a:pt x="1290" y="14"/>
                        </a:lnTo>
                        <a:lnTo>
                          <a:pt x="1290" y="28"/>
                        </a:lnTo>
                        <a:lnTo>
                          <a:pt x="1290" y="42"/>
                        </a:lnTo>
                        <a:lnTo>
                          <a:pt x="1290" y="56"/>
                        </a:lnTo>
                        <a:lnTo>
                          <a:pt x="1290" y="99"/>
                        </a:lnTo>
                        <a:lnTo>
                          <a:pt x="1290" y="113"/>
                        </a:lnTo>
                        <a:lnTo>
                          <a:pt x="1290" y="141"/>
                        </a:lnTo>
                        <a:lnTo>
                          <a:pt x="1304" y="156"/>
                        </a:lnTo>
                        <a:lnTo>
                          <a:pt x="1304" y="170"/>
                        </a:lnTo>
                        <a:lnTo>
                          <a:pt x="1304" y="198"/>
                        </a:lnTo>
                        <a:lnTo>
                          <a:pt x="1304" y="212"/>
                        </a:lnTo>
                        <a:lnTo>
                          <a:pt x="1304" y="227"/>
                        </a:lnTo>
                        <a:lnTo>
                          <a:pt x="1304" y="255"/>
                        </a:lnTo>
                        <a:lnTo>
                          <a:pt x="1304" y="269"/>
                        </a:lnTo>
                        <a:lnTo>
                          <a:pt x="1304" y="283"/>
                        </a:lnTo>
                        <a:lnTo>
                          <a:pt x="1304" y="297"/>
                        </a:lnTo>
                        <a:lnTo>
                          <a:pt x="1304" y="326"/>
                        </a:lnTo>
                        <a:lnTo>
                          <a:pt x="1304" y="340"/>
                        </a:lnTo>
                        <a:lnTo>
                          <a:pt x="1304" y="383"/>
                        </a:lnTo>
                        <a:lnTo>
                          <a:pt x="1304" y="397"/>
                        </a:lnTo>
                        <a:lnTo>
                          <a:pt x="1304" y="411"/>
                        </a:lnTo>
                        <a:lnTo>
                          <a:pt x="1304" y="439"/>
                        </a:lnTo>
                        <a:lnTo>
                          <a:pt x="1304" y="453"/>
                        </a:lnTo>
                        <a:lnTo>
                          <a:pt x="1304" y="468"/>
                        </a:lnTo>
                        <a:lnTo>
                          <a:pt x="1304" y="482"/>
                        </a:lnTo>
                        <a:lnTo>
                          <a:pt x="1304" y="496"/>
                        </a:lnTo>
                        <a:lnTo>
                          <a:pt x="1304" y="510"/>
                        </a:lnTo>
                        <a:lnTo>
                          <a:pt x="1304" y="524"/>
                        </a:lnTo>
                        <a:lnTo>
                          <a:pt x="1304" y="539"/>
                        </a:lnTo>
                        <a:lnTo>
                          <a:pt x="1304" y="581"/>
                        </a:lnTo>
                        <a:lnTo>
                          <a:pt x="1304" y="595"/>
                        </a:lnTo>
                        <a:lnTo>
                          <a:pt x="1304" y="609"/>
                        </a:lnTo>
                        <a:lnTo>
                          <a:pt x="1304" y="624"/>
                        </a:lnTo>
                        <a:lnTo>
                          <a:pt x="1304" y="638"/>
                        </a:lnTo>
                        <a:lnTo>
                          <a:pt x="1304" y="652"/>
                        </a:lnTo>
                        <a:lnTo>
                          <a:pt x="1304" y="666"/>
                        </a:lnTo>
                        <a:lnTo>
                          <a:pt x="1304" y="680"/>
                        </a:lnTo>
                        <a:lnTo>
                          <a:pt x="1304" y="695"/>
                        </a:lnTo>
                        <a:lnTo>
                          <a:pt x="1290" y="709"/>
                        </a:lnTo>
                        <a:lnTo>
                          <a:pt x="1290" y="751"/>
                        </a:lnTo>
                        <a:lnTo>
                          <a:pt x="1290" y="766"/>
                        </a:lnTo>
                        <a:lnTo>
                          <a:pt x="1290" y="794"/>
                        </a:lnTo>
                        <a:lnTo>
                          <a:pt x="1290" y="808"/>
                        </a:lnTo>
                        <a:lnTo>
                          <a:pt x="1290" y="851"/>
                        </a:lnTo>
                        <a:lnTo>
                          <a:pt x="1276" y="907"/>
                        </a:lnTo>
                        <a:lnTo>
                          <a:pt x="1276" y="936"/>
                        </a:lnTo>
                        <a:lnTo>
                          <a:pt x="1276" y="950"/>
                        </a:lnTo>
                        <a:lnTo>
                          <a:pt x="1276" y="964"/>
                        </a:lnTo>
                        <a:lnTo>
                          <a:pt x="1276" y="992"/>
                        </a:lnTo>
                        <a:lnTo>
                          <a:pt x="1276" y="1035"/>
                        </a:lnTo>
                        <a:lnTo>
                          <a:pt x="1262" y="1035"/>
                        </a:lnTo>
                        <a:lnTo>
                          <a:pt x="1262" y="1049"/>
                        </a:lnTo>
                        <a:lnTo>
                          <a:pt x="1248" y="1049"/>
                        </a:lnTo>
                        <a:lnTo>
                          <a:pt x="1205" y="1049"/>
                        </a:lnTo>
                        <a:lnTo>
                          <a:pt x="1191" y="1049"/>
                        </a:lnTo>
                        <a:lnTo>
                          <a:pt x="1177" y="1049"/>
                        </a:lnTo>
                        <a:lnTo>
                          <a:pt x="1163" y="1035"/>
                        </a:lnTo>
                        <a:lnTo>
                          <a:pt x="1148" y="1035"/>
                        </a:lnTo>
                        <a:lnTo>
                          <a:pt x="1134" y="1035"/>
                        </a:lnTo>
                        <a:lnTo>
                          <a:pt x="1120" y="1035"/>
                        </a:lnTo>
                        <a:lnTo>
                          <a:pt x="1092" y="1035"/>
                        </a:lnTo>
                        <a:lnTo>
                          <a:pt x="1078" y="1021"/>
                        </a:lnTo>
                        <a:lnTo>
                          <a:pt x="1035" y="1021"/>
                        </a:lnTo>
                        <a:lnTo>
                          <a:pt x="1021" y="1021"/>
                        </a:lnTo>
                        <a:lnTo>
                          <a:pt x="1007" y="1021"/>
                        </a:lnTo>
                        <a:lnTo>
                          <a:pt x="964" y="1021"/>
                        </a:lnTo>
                        <a:lnTo>
                          <a:pt x="950" y="1021"/>
                        </a:lnTo>
                        <a:lnTo>
                          <a:pt x="907" y="1007"/>
                        </a:lnTo>
                        <a:lnTo>
                          <a:pt x="893" y="1007"/>
                        </a:lnTo>
                        <a:lnTo>
                          <a:pt x="879" y="1007"/>
                        </a:lnTo>
                        <a:lnTo>
                          <a:pt x="865" y="1007"/>
                        </a:lnTo>
                        <a:lnTo>
                          <a:pt x="851" y="1021"/>
                        </a:lnTo>
                        <a:lnTo>
                          <a:pt x="808" y="1021"/>
                        </a:lnTo>
                        <a:lnTo>
                          <a:pt x="780" y="1035"/>
                        </a:lnTo>
                        <a:lnTo>
                          <a:pt x="751" y="1035"/>
                        </a:lnTo>
                        <a:lnTo>
                          <a:pt x="737" y="1035"/>
                        </a:lnTo>
                        <a:lnTo>
                          <a:pt x="723" y="1035"/>
                        </a:lnTo>
                        <a:lnTo>
                          <a:pt x="709" y="1049"/>
                        </a:lnTo>
                        <a:lnTo>
                          <a:pt x="695" y="1049"/>
                        </a:lnTo>
                        <a:lnTo>
                          <a:pt x="695" y="1063"/>
                        </a:lnTo>
                        <a:lnTo>
                          <a:pt x="680" y="1078"/>
                        </a:lnTo>
                        <a:lnTo>
                          <a:pt x="666" y="1092"/>
                        </a:lnTo>
                        <a:lnTo>
                          <a:pt x="652" y="1092"/>
                        </a:lnTo>
                        <a:lnTo>
                          <a:pt x="638" y="1106"/>
                        </a:lnTo>
                        <a:lnTo>
                          <a:pt x="624" y="1106"/>
                        </a:lnTo>
                        <a:lnTo>
                          <a:pt x="610" y="1106"/>
                        </a:lnTo>
                        <a:lnTo>
                          <a:pt x="567" y="1120"/>
                        </a:lnTo>
                        <a:lnTo>
                          <a:pt x="524" y="1134"/>
                        </a:lnTo>
                        <a:lnTo>
                          <a:pt x="510" y="1134"/>
                        </a:lnTo>
                        <a:lnTo>
                          <a:pt x="496" y="1134"/>
                        </a:lnTo>
                        <a:lnTo>
                          <a:pt x="482" y="1134"/>
                        </a:lnTo>
                        <a:lnTo>
                          <a:pt x="454" y="1148"/>
                        </a:lnTo>
                        <a:lnTo>
                          <a:pt x="425" y="1120"/>
                        </a:lnTo>
                        <a:lnTo>
                          <a:pt x="411" y="1106"/>
                        </a:lnTo>
                        <a:lnTo>
                          <a:pt x="411" y="1092"/>
                        </a:lnTo>
                        <a:lnTo>
                          <a:pt x="397" y="1092"/>
                        </a:lnTo>
                        <a:lnTo>
                          <a:pt x="383" y="1078"/>
                        </a:lnTo>
                        <a:lnTo>
                          <a:pt x="368" y="1063"/>
                        </a:lnTo>
                        <a:lnTo>
                          <a:pt x="354" y="1049"/>
                        </a:lnTo>
                        <a:lnTo>
                          <a:pt x="326" y="1021"/>
                        </a:lnTo>
                        <a:lnTo>
                          <a:pt x="283" y="992"/>
                        </a:lnTo>
                        <a:lnTo>
                          <a:pt x="227" y="936"/>
                        </a:lnTo>
                        <a:lnTo>
                          <a:pt x="227" y="922"/>
                        </a:lnTo>
                        <a:lnTo>
                          <a:pt x="170" y="865"/>
                        </a:lnTo>
                        <a:lnTo>
                          <a:pt x="127" y="836"/>
                        </a:lnTo>
                        <a:lnTo>
                          <a:pt x="85" y="794"/>
                        </a:lnTo>
                        <a:lnTo>
                          <a:pt x="56" y="766"/>
                        </a:lnTo>
                        <a:lnTo>
                          <a:pt x="42" y="751"/>
                        </a:lnTo>
                        <a:lnTo>
                          <a:pt x="14" y="723"/>
                        </a:lnTo>
                        <a:lnTo>
                          <a:pt x="14" y="709"/>
                        </a:lnTo>
                        <a:lnTo>
                          <a:pt x="0" y="709"/>
                        </a:lnTo>
                        <a:lnTo>
                          <a:pt x="0" y="695"/>
                        </a:lnTo>
                        <a:lnTo>
                          <a:pt x="0" y="680"/>
                        </a:lnTo>
                        <a:lnTo>
                          <a:pt x="0" y="666"/>
                        </a:lnTo>
                        <a:lnTo>
                          <a:pt x="14" y="666"/>
                        </a:lnTo>
                        <a:lnTo>
                          <a:pt x="56" y="652"/>
                        </a:lnTo>
                        <a:lnTo>
                          <a:pt x="99" y="624"/>
                        </a:lnTo>
                        <a:lnTo>
                          <a:pt x="113" y="624"/>
                        </a:lnTo>
                        <a:lnTo>
                          <a:pt x="142" y="609"/>
                        </a:lnTo>
                        <a:lnTo>
                          <a:pt x="170" y="595"/>
                        </a:lnTo>
                        <a:lnTo>
                          <a:pt x="184" y="595"/>
                        </a:lnTo>
                        <a:lnTo>
                          <a:pt x="212" y="581"/>
                        </a:lnTo>
                        <a:lnTo>
                          <a:pt x="255" y="567"/>
                        </a:lnTo>
                        <a:lnTo>
                          <a:pt x="269" y="567"/>
                        </a:lnTo>
                        <a:lnTo>
                          <a:pt x="298" y="553"/>
                        </a:lnTo>
                        <a:lnTo>
                          <a:pt x="326" y="539"/>
                        </a:lnTo>
                        <a:lnTo>
                          <a:pt x="340" y="539"/>
                        </a:lnTo>
                        <a:lnTo>
                          <a:pt x="354" y="539"/>
                        </a:lnTo>
                        <a:lnTo>
                          <a:pt x="368" y="539"/>
                        </a:lnTo>
                        <a:lnTo>
                          <a:pt x="383" y="539"/>
                        </a:lnTo>
                        <a:lnTo>
                          <a:pt x="383" y="524"/>
                        </a:lnTo>
                        <a:lnTo>
                          <a:pt x="397" y="524"/>
                        </a:lnTo>
                        <a:lnTo>
                          <a:pt x="411" y="524"/>
                        </a:lnTo>
                        <a:lnTo>
                          <a:pt x="496" y="482"/>
                        </a:lnTo>
                        <a:lnTo>
                          <a:pt x="510" y="482"/>
                        </a:lnTo>
                        <a:lnTo>
                          <a:pt x="524" y="468"/>
                        </a:lnTo>
                        <a:lnTo>
                          <a:pt x="581" y="453"/>
                        </a:lnTo>
                        <a:lnTo>
                          <a:pt x="624" y="425"/>
                        </a:lnTo>
                        <a:lnTo>
                          <a:pt x="652" y="411"/>
                        </a:lnTo>
                        <a:lnTo>
                          <a:pt x="680" y="368"/>
                        </a:lnTo>
                        <a:lnTo>
                          <a:pt x="709" y="354"/>
                        </a:lnTo>
                        <a:lnTo>
                          <a:pt x="737" y="354"/>
                        </a:lnTo>
                        <a:lnTo>
                          <a:pt x="751" y="340"/>
                        </a:lnTo>
                        <a:lnTo>
                          <a:pt x="766" y="340"/>
                        </a:lnTo>
                        <a:lnTo>
                          <a:pt x="780" y="312"/>
                        </a:lnTo>
                        <a:lnTo>
                          <a:pt x="794" y="312"/>
                        </a:lnTo>
                        <a:lnTo>
                          <a:pt x="794" y="297"/>
                        </a:lnTo>
                        <a:lnTo>
                          <a:pt x="808" y="297"/>
                        </a:lnTo>
                        <a:lnTo>
                          <a:pt x="822" y="283"/>
                        </a:lnTo>
                        <a:lnTo>
                          <a:pt x="836" y="283"/>
                        </a:lnTo>
                        <a:lnTo>
                          <a:pt x="851" y="269"/>
                        </a:lnTo>
                        <a:lnTo>
                          <a:pt x="922" y="227"/>
                        </a:lnTo>
                        <a:lnTo>
                          <a:pt x="950" y="198"/>
                        </a:lnTo>
                        <a:lnTo>
                          <a:pt x="964" y="198"/>
                        </a:lnTo>
                        <a:lnTo>
                          <a:pt x="964" y="184"/>
                        </a:lnTo>
                        <a:lnTo>
                          <a:pt x="1035" y="141"/>
                        </a:lnTo>
                        <a:lnTo>
                          <a:pt x="1049" y="141"/>
                        </a:lnTo>
                        <a:lnTo>
                          <a:pt x="1063" y="141"/>
                        </a:lnTo>
                        <a:lnTo>
                          <a:pt x="1063" y="127"/>
                        </a:lnTo>
                        <a:lnTo>
                          <a:pt x="1078" y="127"/>
                        </a:lnTo>
                        <a:lnTo>
                          <a:pt x="1092" y="113"/>
                        </a:lnTo>
                        <a:lnTo>
                          <a:pt x="1092" y="99"/>
                        </a:lnTo>
                        <a:lnTo>
                          <a:pt x="1106" y="85"/>
                        </a:lnTo>
                        <a:lnTo>
                          <a:pt x="1120" y="85"/>
                        </a:lnTo>
                        <a:lnTo>
                          <a:pt x="1120" y="70"/>
                        </a:lnTo>
                        <a:lnTo>
                          <a:pt x="1134" y="70"/>
                        </a:lnTo>
                        <a:lnTo>
                          <a:pt x="1148" y="56"/>
                        </a:lnTo>
                        <a:lnTo>
                          <a:pt x="1163" y="42"/>
                        </a:lnTo>
                        <a:lnTo>
                          <a:pt x="1163" y="28"/>
                        </a:lnTo>
                        <a:lnTo>
                          <a:pt x="1177" y="28"/>
                        </a:lnTo>
                        <a:lnTo>
                          <a:pt x="1177" y="14"/>
                        </a:lnTo>
                        <a:lnTo>
                          <a:pt x="1191" y="14"/>
                        </a:lnTo>
                        <a:lnTo>
                          <a:pt x="1205" y="14"/>
                        </a:lnTo>
                        <a:lnTo>
                          <a:pt x="1219" y="14"/>
                        </a:lnTo>
                        <a:lnTo>
                          <a:pt x="1234" y="14"/>
                        </a:lnTo>
                        <a:lnTo>
                          <a:pt x="1248" y="14"/>
                        </a:lnTo>
                        <a:lnTo>
                          <a:pt x="1262" y="0"/>
                        </a:lnTo>
                        <a:lnTo>
                          <a:pt x="1276" y="0"/>
                        </a:lnTo>
                        <a:lnTo>
                          <a:pt x="1290" y="0"/>
                        </a:lnTo>
                        <a:close/>
                      </a:path>
                    </a:pathLst>
                  </a:custGeom>
                  <a:pattFill prst="pct25">
                    <a:fgClr>
                      <a:srgbClr val="FF99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3" name="Freeform 48"/>
                  <p:cNvSpPr>
                    <a:spLocks/>
                  </p:cNvSpPr>
                  <p:nvPr/>
                </p:nvSpPr>
                <p:spPr bwMode="auto">
                  <a:xfrm>
                    <a:off x="556" y="1829"/>
                    <a:ext cx="2664" cy="2171"/>
                  </a:xfrm>
                  <a:custGeom>
                    <a:avLst/>
                    <a:gdLst>
                      <a:gd name="T0" fmla="*/ 0 w 2666"/>
                      <a:gd name="T1" fmla="*/ 1829 h 2170"/>
                      <a:gd name="T2" fmla="*/ 57 w 2666"/>
                      <a:gd name="T3" fmla="*/ 1716 h 2170"/>
                      <a:gd name="T4" fmla="*/ 184 w 2666"/>
                      <a:gd name="T5" fmla="*/ 1517 h 2170"/>
                      <a:gd name="T6" fmla="*/ 284 w 2666"/>
                      <a:gd name="T7" fmla="*/ 1361 h 2170"/>
                      <a:gd name="T8" fmla="*/ 383 w 2666"/>
                      <a:gd name="T9" fmla="*/ 1234 h 2170"/>
                      <a:gd name="T10" fmla="*/ 468 w 2666"/>
                      <a:gd name="T11" fmla="*/ 1177 h 2170"/>
                      <a:gd name="T12" fmla="*/ 567 w 2666"/>
                      <a:gd name="T13" fmla="*/ 1134 h 2170"/>
                      <a:gd name="T14" fmla="*/ 837 w 2666"/>
                      <a:gd name="T15" fmla="*/ 1049 h 2170"/>
                      <a:gd name="T16" fmla="*/ 908 w 2666"/>
                      <a:gd name="T17" fmla="*/ 1021 h 2170"/>
                      <a:gd name="T18" fmla="*/ 936 w 2666"/>
                      <a:gd name="T19" fmla="*/ 964 h 2170"/>
                      <a:gd name="T20" fmla="*/ 1007 w 2666"/>
                      <a:gd name="T21" fmla="*/ 851 h 2170"/>
                      <a:gd name="T22" fmla="*/ 1049 w 2666"/>
                      <a:gd name="T23" fmla="*/ 794 h 2170"/>
                      <a:gd name="T24" fmla="*/ 1078 w 2666"/>
                      <a:gd name="T25" fmla="*/ 780 h 2170"/>
                      <a:gd name="T26" fmla="*/ 1134 w 2666"/>
                      <a:gd name="T27" fmla="*/ 737 h 2170"/>
                      <a:gd name="T28" fmla="*/ 1205 w 2666"/>
                      <a:gd name="T29" fmla="*/ 695 h 2170"/>
                      <a:gd name="T30" fmla="*/ 1305 w 2666"/>
                      <a:gd name="T31" fmla="*/ 638 h 2170"/>
                      <a:gd name="T32" fmla="*/ 1418 w 2666"/>
                      <a:gd name="T33" fmla="*/ 595 h 2170"/>
                      <a:gd name="T34" fmla="*/ 1532 w 2666"/>
                      <a:gd name="T35" fmla="*/ 553 h 2170"/>
                      <a:gd name="T36" fmla="*/ 1617 w 2666"/>
                      <a:gd name="T37" fmla="*/ 510 h 2170"/>
                      <a:gd name="T38" fmla="*/ 1702 w 2666"/>
                      <a:gd name="T39" fmla="*/ 439 h 2170"/>
                      <a:gd name="T40" fmla="*/ 1744 w 2666"/>
                      <a:gd name="T41" fmla="*/ 340 h 2170"/>
                      <a:gd name="T42" fmla="*/ 1730 w 2666"/>
                      <a:gd name="T43" fmla="*/ 269 h 2170"/>
                      <a:gd name="T44" fmla="*/ 1688 w 2666"/>
                      <a:gd name="T45" fmla="*/ 156 h 2170"/>
                      <a:gd name="T46" fmla="*/ 1659 w 2666"/>
                      <a:gd name="T47" fmla="*/ 56 h 2170"/>
                      <a:gd name="T48" fmla="*/ 1688 w 2666"/>
                      <a:gd name="T49" fmla="*/ 14 h 2170"/>
                      <a:gd name="T50" fmla="*/ 1872 w 2666"/>
                      <a:gd name="T51" fmla="*/ 56 h 2170"/>
                      <a:gd name="T52" fmla="*/ 1915 w 2666"/>
                      <a:gd name="T53" fmla="*/ 70 h 2170"/>
                      <a:gd name="T54" fmla="*/ 1943 w 2666"/>
                      <a:gd name="T55" fmla="*/ 85 h 2170"/>
                      <a:gd name="T56" fmla="*/ 1971 w 2666"/>
                      <a:gd name="T57" fmla="*/ 99 h 2170"/>
                      <a:gd name="T58" fmla="*/ 2014 w 2666"/>
                      <a:gd name="T59" fmla="*/ 127 h 2170"/>
                      <a:gd name="T60" fmla="*/ 2042 w 2666"/>
                      <a:gd name="T61" fmla="*/ 156 h 2170"/>
                      <a:gd name="T62" fmla="*/ 2056 w 2666"/>
                      <a:gd name="T63" fmla="*/ 170 h 2170"/>
                      <a:gd name="T64" fmla="*/ 2099 w 2666"/>
                      <a:gd name="T65" fmla="*/ 226 h 2170"/>
                      <a:gd name="T66" fmla="*/ 2127 w 2666"/>
                      <a:gd name="T67" fmla="*/ 269 h 2170"/>
                      <a:gd name="T68" fmla="*/ 2170 w 2666"/>
                      <a:gd name="T69" fmla="*/ 297 h 2170"/>
                      <a:gd name="T70" fmla="*/ 2212 w 2666"/>
                      <a:gd name="T71" fmla="*/ 340 h 2170"/>
                      <a:gd name="T72" fmla="*/ 2255 w 2666"/>
                      <a:gd name="T73" fmla="*/ 411 h 2170"/>
                      <a:gd name="T74" fmla="*/ 2283 w 2666"/>
                      <a:gd name="T75" fmla="*/ 453 h 2170"/>
                      <a:gd name="T76" fmla="*/ 2326 w 2666"/>
                      <a:gd name="T77" fmla="*/ 510 h 2170"/>
                      <a:gd name="T78" fmla="*/ 2354 w 2666"/>
                      <a:gd name="T79" fmla="*/ 553 h 2170"/>
                      <a:gd name="T80" fmla="*/ 2411 w 2666"/>
                      <a:gd name="T81" fmla="*/ 624 h 2170"/>
                      <a:gd name="T82" fmla="*/ 2439 w 2666"/>
                      <a:gd name="T83" fmla="*/ 680 h 2170"/>
                      <a:gd name="T84" fmla="*/ 2468 w 2666"/>
                      <a:gd name="T85" fmla="*/ 709 h 2170"/>
                      <a:gd name="T86" fmla="*/ 2496 w 2666"/>
                      <a:gd name="T87" fmla="*/ 765 h 2170"/>
                      <a:gd name="T88" fmla="*/ 2553 w 2666"/>
                      <a:gd name="T89" fmla="*/ 836 h 2170"/>
                      <a:gd name="T90" fmla="*/ 2581 w 2666"/>
                      <a:gd name="T91" fmla="*/ 879 h 2170"/>
                      <a:gd name="T92" fmla="*/ 2666 w 2666"/>
                      <a:gd name="T93" fmla="*/ 1007 h 2170"/>
                      <a:gd name="T94" fmla="*/ 2510 w 2666"/>
                      <a:gd name="T95" fmla="*/ 1120 h 2170"/>
                      <a:gd name="T96" fmla="*/ 2397 w 2666"/>
                      <a:gd name="T97" fmla="*/ 1205 h 2170"/>
                      <a:gd name="T98" fmla="*/ 2241 w 2666"/>
                      <a:gd name="T99" fmla="*/ 1304 h 2170"/>
                      <a:gd name="T100" fmla="*/ 2141 w 2666"/>
                      <a:gd name="T101" fmla="*/ 1375 h 2170"/>
                      <a:gd name="T102" fmla="*/ 2014 w 2666"/>
                      <a:gd name="T103" fmla="*/ 1446 h 2170"/>
                      <a:gd name="T104" fmla="*/ 1744 w 2666"/>
                      <a:gd name="T105" fmla="*/ 1588 h 2170"/>
                      <a:gd name="T106" fmla="*/ 1489 w 2666"/>
                      <a:gd name="T107" fmla="*/ 1730 h 2170"/>
                      <a:gd name="T108" fmla="*/ 1347 w 2666"/>
                      <a:gd name="T109" fmla="*/ 1787 h 2170"/>
                      <a:gd name="T110" fmla="*/ 1220 w 2666"/>
                      <a:gd name="T111" fmla="*/ 1844 h 2170"/>
                      <a:gd name="T112" fmla="*/ 1106 w 2666"/>
                      <a:gd name="T113" fmla="*/ 1900 h 2170"/>
                      <a:gd name="T114" fmla="*/ 539 w 2666"/>
                      <a:gd name="T115" fmla="*/ 2085 h 2170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w 2666"/>
                      <a:gd name="T175" fmla="*/ 0 h 2170"/>
                      <a:gd name="T176" fmla="*/ 2666 w 2666"/>
                      <a:gd name="T177" fmla="*/ 2170 h 2170"/>
                    </a:gdLst>
                    <a:ahLst/>
                    <a:cxnLst>
                      <a:cxn ang="T116">
                        <a:pos x="T0" y="T1"/>
                      </a:cxn>
                      <a:cxn ang="T117">
                        <a:pos x="T2" y="T3"/>
                      </a:cxn>
                      <a:cxn ang="T118">
                        <a:pos x="T4" y="T5"/>
                      </a:cxn>
                      <a:cxn ang="T119">
                        <a:pos x="T6" y="T7"/>
                      </a:cxn>
                      <a:cxn ang="T120">
                        <a:pos x="T8" y="T9"/>
                      </a:cxn>
                      <a:cxn ang="T121">
                        <a:pos x="T10" y="T11"/>
                      </a:cxn>
                      <a:cxn ang="T122">
                        <a:pos x="T12" y="T13"/>
                      </a:cxn>
                      <a:cxn ang="T123">
                        <a:pos x="T14" y="T15"/>
                      </a:cxn>
                      <a:cxn ang="T124">
                        <a:pos x="T16" y="T17"/>
                      </a:cxn>
                      <a:cxn ang="T125">
                        <a:pos x="T18" y="T19"/>
                      </a:cxn>
                      <a:cxn ang="T126">
                        <a:pos x="T20" y="T21"/>
                      </a:cxn>
                      <a:cxn ang="T127">
                        <a:pos x="T22" y="T23"/>
                      </a:cxn>
                      <a:cxn ang="T128">
                        <a:pos x="T24" y="T25"/>
                      </a:cxn>
                      <a:cxn ang="T129">
                        <a:pos x="T26" y="T27"/>
                      </a:cxn>
                      <a:cxn ang="T130">
                        <a:pos x="T28" y="T29"/>
                      </a:cxn>
                      <a:cxn ang="T131">
                        <a:pos x="T30" y="T31"/>
                      </a:cxn>
                      <a:cxn ang="T132">
                        <a:pos x="T32" y="T33"/>
                      </a:cxn>
                      <a:cxn ang="T133">
                        <a:pos x="T34" y="T35"/>
                      </a:cxn>
                      <a:cxn ang="T134">
                        <a:pos x="T36" y="T37"/>
                      </a:cxn>
                      <a:cxn ang="T135">
                        <a:pos x="T38" y="T39"/>
                      </a:cxn>
                      <a:cxn ang="T136">
                        <a:pos x="T40" y="T41"/>
                      </a:cxn>
                      <a:cxn ang="T137">
                        <a:pos x="T42" y="T43"/>
                      </a:cxn>
                      <a:cxn ang="T138">
                        <a:pos x="T44" y="T45"/>
                      </a:cxn>
                      <a:cxn ang="T139">
                        <a:pos x="T46" y="T47"/>
                      </a:cxn>
                      <a:cxn ang="T140">
                        <a:pos x="T48" y="T49"/>
                      </a:cxn>
                      <a:cxn ang="T141">
                        <a:pos x="T50" y="T51"/>
                      </a:cxn>
                      <a:cxn ang="T142">
                        <a:pos x="T52" y="T53"/>
                      </a:cxn>
                      <a:cxn ang="T143">
                        <a:pos x="T54" y="T55"/>
                      </a:cxn>
                      <a:cxn ang="T144">
                        <a:pos x="T56" y="T57"/>
                      </a:cxn>
                      <a:cxn ang="T145">
                        <a:pos x="T58" y="T59"/>
                      </a:cxn>
                      <a:cxn ang="T146">
                        <a:pos x="T60" y="T61"/>
                      </a:cxn>
                      <a:cxn ang="T147">
                        <a:pos x="T62" y="T63"/>
                      </a:cxn>
                      <a:cxn ang="T148">
                        <a:pos x="T64" y="T65"/>
                      </a:cxn>
                      <a:cxn ang="T149">
                        <a:pos x="T66" y="T67"/>
                      </a:cxn>
                      <a:cxn ang="T150">
                        <a:pos x="T68" y="T69"/>
                      </a:cxn>
                      <a:cxn ang="T151">
                        <a:pos x="T70" y="T71"/>
                      </a:cxn>
                      <a:cxn ang="T152">
                        <a:pos x="T72" y="T73"/>
                      </a:cxn>
                      <a:cxn ang="T153">
                        <a:pos x="T74" y="T75"/>
                      </a:cxn>
                      <a:cxn ang="T154">
                        <a:pos x="T76" y="T77"/>
                      </a:cxn>
                      <a:cxn ang="T155">
                        <a:pos x="T78" y="T79"/>
                      </a:cxn>
                      <a:cxn ang="T156">
                        <a:pos x="T80" y="T81"/>
                      </a:cxn>
                      <a:cxn ang="T157">
                        <a:pos x="T82" y="T83"/>
                      </a:cxn>
                      <a:cxn ang="T158">
                        <a:pos x="T84" y="T85"/>
                      </a:cxn>
                      <a:cxn ang="T159">
                        <a:pos x="T86" y="T87"/>
                      </a:cxn>
                      <a:cxn ang="T160">
                        <a:pos x="T88" y="T89"/>
                      </a:cxn>
                      <a:cxn ang="T161">
                        <a:pos x="T90" y="T91"/>
                      </a:cxn>
                      <a:cxn ang="T162">
                        <a:pos x="T92" y="T93"/>
                      </a:cxn>
                      <a:cxn ang="T163">
                        <a:pos x="T94" y="T95"/>
                      </a:cxn>
                      <a:cxn ang="T164">
                        <a:pos x="T96" y="T97"/>
                      </a:cxn>
                      <a:cxn ang="T165">
                        <a:pos x="T98" y="T99"/>
                      </a:cxn>
                      <a:cxn ang="T166">
                        <a:pos x="T100" y="T101"/>
                      </a:cxn>
                      <a:cxn ang="T167">
                        <a:pos x="T102" y="T103"/>
                      </a:cxn>
                      <a:cxn ang="T168">
                        <a:pos x="T104" y="T105"/>
                      </a:cxn>
                      <a:cxn ang="T169">
                        <a:pos x="T106" y="T107"/>
                      </a:cxn>
                      <a:cxn ang="T170">
                        <a:pos x="T108" y="T109"/>
                      </a:cxn>
                      <a:cxn ang="T171">
                        <a:pos x="T110" y="T111"/>
                      </a:cxn>
                      <a:cxn ang="T172">
                        <a:pos x="T112" y="T113"/>
                      </a:cxn>
                      <a:cxn ang="T173">
                        <a:pos x="T114" y="T115"/>
                      </a:cxn>
                    </a:cxnLst>
                    <a:rect l="T174" t="T175" r="T176" b="T177"/>
                    <a:pathLst>
                      <a:path w="2666" h="2170">
                        <a:moveTo>
                          <a:pt x="440" y="2127"/>
                        </a:moveTo>
                        <a:lnTo>
                          <a:pt x="298" y="2170"/>
                        </a:lnTo>
                        <a:lnTo>
                          <a:pt x="284" y="2156"/>
                        </a:lnTo>
                        <a:lnTo>
                          <a:pt x="255" y="2127"/>
                        </a:lnTo>
                        <a:lnTo>
                          <a:pt x="170" y="2028"/>
                        </a:lnTo>
                        <a:lnTo>
                          <a:pt x="156" y="2014"/>
                        </a:lnTo>
                        <a:lnTo>
                          <a:pt x="0" y="1829"/>
                        </a:lnTo>
                        <a:lnTo>
                          <a:pt x="14" y="1815"/>
                        </a:lnTo>
                        <a:lnTo>
                          <a:pt x="14" y="1801"/>
                        </a:lnTo>
                        <a:lnTo>
                          <a:pt x="28" y="1787"/>
                        </a:lnTo>
                        <a:lnTo>
                          <a:pt x="42" y="1773"/>
                        </a:lnTo>
                        <a:lnTo>
                          <a:pt x="42" y="1744"/>
                        </a:lnTo>
                        <a:lnTo>
                          <a:pt x="57" y="1730"/>
                        </a:lnTo>
                        <a:lnTo>
                          <a:pt x="57" y="1716"/>
                        </a:lnTo>
                        <a:lnTo>
                          <a:pt x="71" y="1716"/>
                        </a:lnTo>
                        <a:lnTo>
                          <a:pt x="85" y="1687"/>
                        </a:lnTo>
                        <a:lnTo>
                          <a:pt x="85" y="1673"/>
                        </a:lnTo>
                        <a:lnTo>
                          <a:pt x="113" y="1631"/>
                        </a:lnTo>
                        <a:lnTo>
                          <a:pt x="142" y="1602"/>
                        </a:lnTo>
                        <a:lnTo>
                          <a:pt x="142" y="1588"/>
                        </a:lnTo>
                        <a:lnTo>
                          <a:pt x="170" y="1546"/>
                        </a:lnTo>
                        <a:lnTo>
                          <a:pt x="184" y="1517"/>
                        </a:lnTo>
                        <a:lnTo>
                          <a:pt x="184" y="1503"/>
                        </a:lnTo>
                        <a:lnTo>
                          <a:pt x="198" y="1489"/>
                        </a:lnTo>
                        <a:lnTo>
                          <a:pt x="227" y="1446"/>
                        </a:lnTo>
                        <a:lnTo>
                          <a:pt x="241" y="1418"/>
                        </a:lnTo>
                        <a:lnTo>
                          <a:pt x="255" y="1404"/>
                        </a:lnTo>
                        <a:lnTo>
                          <a:pt x="269" y="1375"/>
                        </a:lnTo>
                        <a:lnTo>
                          <a:pt x="284" y="1361"/>
                        </a:lnTo>
                        <a:lnTo>
                          <a:pt x="298" y="1347"/>
                        </a:lnTo>
                        <a:lnTo>
                          <a:pt x="312" y="1333"/>
                        </a:lnTo>
                        <a:lnTo>
                          <a:pt x="326" y="1304"/>
                        </a:lnTo>
                        <a:lnTo>
                          <a:pt x="340" y="1290"/>
                        </a:lnTo>
                        <a:lnTo>
                          <a:pt x="354" y="1276"/>
                        </a:lnTo>
                        <a:lnTo>
                          <a:pt x="369" y="1262"/>
                        </a:lnTo>
                        <a:lnTo>
                          <a:pt x="383" y="1234"/>
                        </a:lnTo>
                        <a:lnTo>
                          <a:pt x="411" y="1219"/>
                        </a:lnTo>
                        <a:lnTo>
                          <a:pt x="425" y="1205"/>
                        </a:lnTo>
                        <a:lnTo>
                          <a:pt x="440" y="1191"/>
                        </a:lnTo>
                        <a:lnTo>
                          <a:pt x="454" y="1177"/>
                        </a:lnTo>
                        <a:lnTo>
                          <a:pt x="468" y="1177"/>
                        </a:lnTo>
                        <a:lnTo>
                          <a:pt x="482" y="1163"/>
                        </a:lnTo>
                        <a:lnTo>
                          <a:pt x="510" y="1163"/>
                        </a:lnTo>
                        <a:lnTo>
                          <a:pt x="525" y="1148"/>
                        </a:lnTo>
                        <a:lnTo>
                          <a:pt x="539" y="1148"/>
                        </a:lnTo>
                        <a:lnTo>
                          <a:pt x="553" y="1134"/>
                        </a:lnTo>
                        <a:lnTo>
                          <a:pt x="567" y="1134"/>
                        </a:lnTo>
                        <a:lnTo>
                          <a:pt x="581" y="1134"/>
                        </a:lnTo>
                        <a:lnTo>
                          <a:pt x="596" y="1120"/>
                        </a:lnTo>
                        <a:lnTo>
                          <a:pt x="638" y="1106"/>
                        </a:lnTo>
                        <a:lnTo>
                          <a:pt x="652" y="1106"/>
                        </a:lnTo>
                        <a:lnTo>
                          <a:pt x="709" y="1092"/>
                        </a:lnTo>
                        <a:lnTo>
                          <a:pt x="752" y="1078"/>
                        </a:lnTo>
                        <a:lnTo>
                          <a:pt x="794" y="1063"/>
                        </a:lnTo>
                        <a:lnTo>
                          <a:pt x="837" y="1049"/>
                        </a:lnTo>
                        <a:lnTo>
                          <a:pt x="879" y="1035"/>
                        </a:lnTo>
                        <a:lnTo>
                          <a:pt x="893" y="1021"/>
                        </a:lnTo>
                        <a:lnTo>
                          <a:pt x="908" y="1021"/>
                        </a:lnTo>
                        <a:lnTo>
                          <a:pt x="908" y="1007"/>
                        </a:lnTo>
                        <a:lnTo>
                          <a:pt x="922" y="1007"/>
                        </a:lnTo>
                        <a:lnTo>
                          <a:pt x="922" y="992"/>
                        </a:lnTo>
                        <a:lnTo>
                          <a:pt x="936" y="978"/>
                        </a:lnTo>
                        <a:lnTo>
                          <a:pt x="936" y="964"/>
                        </a:lnTo>
                        <a:lnTo>
                          <a:pt x="950" y="950"/>
                        </a:lnTo>
                        <a:lnTo>
                          <a:pt x="964" y="936"/>
                        </a:lnTo>
                        <a:lnTo>
                          <a:pt x="964" y="922"/>
                        </a:lnTo>
                        <a:lnTo>
                          <a:pt x="978" y="893"/>
                        </a:lnTo>
                        <a:lnTo>
                          <a:pt x="978" y="879"/>
                        </a:lnTo>
                        <a:lnTo>
                          <a:pt x="993" y="865"/>
                        </a:lnTo>
                        <a:lnTo>
                          <a:pt x="993" y="851"/>
                        </a:lnTo>
                        <a:lnTo>
                          <a:pt x="1007" y="851"/>
                        </a:lnTo>
                        <a:lnTo>
                          <a:pt x="1007" y="836"/>
                        </a:lnTo>
                        <a:lnTo>
                          <a:pt x="1021" y="836"/>
                        </a:lnTo>
                        <a:lnTo>
                          <a:pt x="1021" y="822"/>
                        </a:lnTo>
                        <a:lnTo>
                          <a:pt x="1035" y="822"/>
                        </a:lnTo>
                        <a:lnTo>
                          <a:pt x="1035" y="808"/>
                        </a:lnTo>
                        <a:lnTo>
                          <a:pt x="1049" y="794"/>
                        </a:lnTo>
                        <a:lnTo>
                          <a:pt x="1064" y="794"/>
                        </a:lnTo>
                        <a:lnTo>
                          <a:pt x="1064" y="780"/>
                        </a:lnTo>
                        <a:lnTo>
                          <a:pt x="1078" y="780"/>
                        </a:lnTo>
                        <a:lnTo>
                          <a:pt x="1078" y="765"/>
                        </a:lnTo>
                        <a:lnTo>
                          <a:pt x="1092" y="765"/>
                        </a:lnTo>
                        <a:lnTo>
                          <a:pt x="1106" y="751"/>
                        </a:lnTo>
                        <a:lnTo>
                          <a:pt x="1120" y="737"/>
                        </a:lnTo>
                        <a:lnTo>
                          <a:pt x="1134" y="737"/>
                        </a:lnTo>
                        <a:lnTo>
                          <a:pt x="1149" y="723"/>
                        </a:lnTo>
                        <a:lnTo>
                          <a:pt x="1163" y="723"/>
                        </a:lnTo>
                        <a:lnTo>
                          <a:pt x="1163" y="709"/>
                        </a:lnTo>
                        <a:lnTo>
                          <a:pt x="1177" y="709"/>
                        </a:lnTo>
                        <a:lnTo>
                          <a:pt x="1191" y="695"/>
                        </a:lnTo>
                        <a:lnTo>
                          <a:pt x="1205" y="695"/>
                        </a:lnTo>
                        <a:lnTo>
                          <a:pt x="1220" y="695"/>
                        </a:lnTo>
                        <a:lnTo>
                          <a:pt x="1234" y="680"/>
                        </a:lnTo>
                        <a:lnTo>
                          <a:pt x="1248" y="666"/>
                        </a:lnTo>
                        <a:lnTo>
                          <a:pt x="1262" y="666"/>
                        </a:lnTo>
                        <a:lnTo>
                          <a:pt x="1276" y="652"/>
                        </a:lnTo>
                        <a:lnTo>
                          <a:pt x="1290" y="652"/>
                        </a:lnTo>
                        <a:lnTo>
                          <a:pt x="1305" y="652"/>
                        </a:lnTo>
                        <a:lnTo>
                          <a:pt x="1305" y="638"/>
                        </a:lnTo>
                        <a:lnTo>
                          <a:pt x="1319" y="638"/>
                        </a:lnTo>
                        <a:lnTo>
                          <a:pt x="1333" y="624"/>
                        </a:lnTo>
                        <a:lnTo>
                          <a:pt x="1347" y="624"/>
                        </a:lnTo>
                        <a:lnTo>
                          <a:pt x="1361" y="624"/>
                        </a:lnTo>
                        <a:lnTo>
                          <a:pt x="1376" y="609"/>
                        </a:lnTo>
                        <a:lnTo>
                          <a:pt x="1390" y="609"/>
                        </a:lnTo>
                        <a:lnTo>
                          <a:pt x="1404" y="595"/>
                        </a:lnTo>
                        <a:lnTo>
                          <a:pt x="1418" y="595"/>
                        </a:lnTo>
                        <a:lnTo>
                          <a:pt x="1432" y="595"/>
                        </a:lnTo>
                        <a:lnTo>
                          <a:pt x="1447" y="581"/>
                        </a:lnTo>
                        <a:lnTo>
                          <a:pt x="1461" y="581"/>
                        </a:lnTo>
                        <a:lnTo>
                          <a:pt x="1489" y="567"/>
                        </a:lnTo>
                        <a:lnTo>
                          <a:pt x="1503" y="567"/>
                        </a:lnTo>
                        <a:lnTo>
                          <a:pt x="1532" y="553"/>
                        </a:lnTo>
                        <a:lnTo>
                          <a:pt x="1546" y="553"/>
                        </a:lnTo>
                        <a:lnTo>
                          <a:pt x="1560" y="539"/>
                        </a:lnTo>
                        <a:lnTo>
                          <a:pt x="1574" y="539"/>
                        </a:lnTo>
                        <a:lnTo>
                          <a:pt x="1588" y="524"/>
                        </a:lnTo>
                        <a:lnTo>
                          <a:pt x="1603" y="524"/>
                        </a:lnTo>
                        <a:lnTo>
                          <a:pt x="1617" y="510"/>
                        </a:lnTo>
                        <a:lnTo>
                          <a:pt x="1631" y="510"/>
                        </a:lnTo>
                        <a:lnTo>
                          <a:pt x="1631" y="496"/>
                        </a:lnTo>
                        <a:lnTo>
                          <a:pt x="1645" y="496"/>
                        </a:lnTo>
                        <a:lnTo>
                          <a:pt x="1659" y="482"/>
                        </a:lnTo>
                        <a:lnTo>
                          <a:pt x="1673" y="468"/>
                        </a:lnTo>
                        <a:lnTo>
                          <a:pt x="1688" y="453"/>
                        </a:lnTo>
                        <a:lnTo>
                          <a:pt x="1702" y="439"/>
                        </a:lnTo>
                        <a:lnTo>
                          <a:pt x="1716" y="425"/>
                        </a:lnTo>
                        <a:lnTo>
                          <a:pt x="1716" y="411"/>
                        </a:lnTo>
                        <a:lnTo>
                          <a:pt x="1716" y="397"/>
                        </a:lnTo>
                        <a:lnTo>
                          <a:pt x="1730" y="382"/>
                        </a:lnTo>
                        <a:lnTo>
                          <a:pt x="1730" y="368"/>
                        </a:lnTo>
                        <a:lnTo>
                          <a:pt x="1744" y="354"/>
                        </a:lnTo>
                        <a:lnTo>
                          <a:pt x="1744" y="340"/>
                        </a:lnTo>
                        <a:lnTo>
                          <a:pt x="1744" y="326"/>
                        </a:lnTo>
                        <a:lnTo>
                          <a:pt x="1744" y="312"/>
                        </a:lnTo>
                        <a:lnTo>
                          <a:pt x="1744" y="297"/>
                        </a:lnTo>
                        <a:lnTo>
                          <a:pt x="1744" y="283"/>
                        </a:lnTo>
                        <a:lnTo>
                          <a:pt x="1730" y="269"/>
                        </a:lnTo>
                        <a:lnTo>
                          <a:pt x="1730" y="255"/>
                        </a:lnTo>
                        <a:lnTo>
                          <a:pt x="1730" y="241"/>
                        </a:lnTo>
                        <a:lnTo>
                          <a:pt x="1716" y="226"/>
                        </a:lnTo>
                        <a:lnTo>
                          <a:pt x="1716" y="212"/>
                        </a:lnTo>
                        <a:lnTo>
                          <a:pt x="1702" y="198"/>
                        </a:lnTo>
                        <a:lnTo>
                          <a:pt x="1702" y="170"/>
                        </a:lnTo>
                        <a:lnTo>
                          <a:pt x="1688" y="156"/>
                        </a:lnTo>
                        <a:lnTo>
                          <a:pt x="1673" y="127"/>
                        </a:lnTo>
                        <a:lnTo>
                          <a:pt x="1673" y="113"/>
                        </a:lnTo>
                        <a:lnTo>
                          <a:pt x="1659" y="99"/>
                        </a:lnTo>
                        <a:lnTo>
                          <a:pt x="1659" y="85"/>
                        </a:lnTo>
                        <a:lnTo>
                          <a:pt x="1659" y="70"/>
                        </a:lnTo>
                        <a:lnTo>
                          <a:pt x="1659" y="56"/>
                        </a:lnTo>
                        <a:lnTo>
                          <a:pt x="1645" y="42"/>
                        </a:lnTo>
                        <a:lnTo>
                          <a:pt x="1645" y="28"/>
                        </a:lnTo>
                        <a:lnTo>
                          <a:pt x="1645" y="14"/>
                        </a:lnTo>
                        <a:lnTo>
                          <a:pt x="1645" y="0"/>
                        </a:lnTo>
                        <a:lnTo>
                          <a:pt x="1688" y="14"/>
                        </a:lnTo>
                        <a:lnTo>
                          <a:pt x="1716" y="14"/>
                        </a:lnTo>
                        <a:lnTo>
                          <a:pt x="1744" y="28"/>
                        </a:lnTo>
                        <a:lnTo>
                          <a:pt x="1844" y="56"/>
                        </a:lnTo>
                        <a:lnTo>
                          <a:pt x="1858" y="56"/>
                        </a:lnTo>
                        <a:lnTo>
                          <a:pt x="1872" y="56"/>
                        </a:lnTo>
                        <a:lnTo>
                          <a:pt x="1886" y="56"/>
                        </a:lnTo>
                        <a:lnTo>
                          <a:pt x="1886" y="70"/>
                        </a:lnTo>
                        <a:lnTo>
                          <a:pt x="1900" y="70"/>
                        </a:lnTo>
                        <a:lnTo>
                          <a:pt x="1915" y="70"/>
                        </a:lnTo>
                        <a:lnTo>
                          <a:pt x="1929" y="85"/>
                        </a:lnTo>
                        <a:lnTo>
                          <a:pt x="1943" y="85"/>
                        </a:lnTo>
                        <a:lnTo>
                          <a:pt x="1957" y="99"/>
                        </a:lnTo>
                        <a:lnTo>
                          <a:pt x="1971" y="99"/>
                        </a:lnTo>
                        <a:lnTo>
                          <a:pt x="1985" y="99"/>
                        </a:lnTo>
                        <a:lnTo>
                          <a:pt x="1985" y="113"/>
                        </a:lnTo>
                        <a:lnTo>
                          <a:pt x="2000" y="113"/>
                        </a:lnTo>
                        <a:lnTo>
                          <a:pt x="2014" y="127"/>
                        </a:lnTo>
                        <a:lnTo>
                          <a:pt x="2028" y="141"/>
                        </a:lnTo>
                        <a:lnTo>
                          <a:pt x="2042" y="156"/>
                        </a:lnTo>
                        <a:lnTo>
                          <a:pt x="2056" y="156"/>
                        </a:lnTo>
                        <a:lnTo>
                          <a:pt x="2056" y="170"/>
                        </a:lnTo>
                        <a:lnTo>
                          <a:pt x="2071" y="184"/>
                        </a:lnTo>
                        <a:lnTo>
                          <a:pt x="2071" y="198"/>
                        </a:lnTo>
                        <a:lnTo>
                          <a:pt x="2085" y="198"/>
                        </a:lnTo>
                        <a:lnTo>
                          <a:pt x="2085" y="212"/>
                        </a:lnTo>
                        <a:lnTo>
                          <a:pt x="2099" y="212"/>
                        </a:lnTo>
                        <a:lnTo>
                          <a:pt x="2099" y="226"/>
                        </a:lnTo>
                        <a:lnTo>
                          <a:pt x="2113" y="241"/>
                        </a:lnTo>
                        <a:lnTo>
                          <a:pt x="2113" y="255"/>
                        </a:lnTo>
                        <a:lnTo>
                          <a:pt x="2127" y="255"/>
                        </a:lnTo>
                        <a:lnTo>
                          <a:pt x="2127" y="269"/>
                        </a:lnTo>
                        <a:lnTo>
                          <a:pt x="2141" y="269"/>
                        </a:lnTo>
                        <a:lnTo>
                          <a:pt x="2141" y="283"/>
                        </a:lnTo>
                        <a:lnTo>
                          <a:pt x="2156" y="283"/>
                        </a:lnTo>
                        <a:lnTo>
                          <a:pt x="2170" y="297"/>
                        </a:lnTo>
                        <a:lnTo>
                          <a:pt x="2170" y="312"/>
                        </a:lnTo>
                        <a:lnTo>
                          <a:pt x="2184" y="312"/>
                        </a:lnTo>
                        <a:lnTo>
                          <a:pt x="2184" y="326"/>
                        </a:lnTo>
                        <a:lnTo>
                          <a:pt x="2198" y="326"/>
                        </a:lnTo>
                        <a:lnTo>
                          <a:pt x="2212" y="340"/>
                        </a:lnTo>
                        <a:lnTo>
                          <a:pt x="2227" y="368"/>
                        </a:lnTo>
                        <a:lnTo>
                          <a:pt x="2241" y="382"/>
                        </a:lnTo>
                        <a:lnTo>
                          <a:pt x="2241" y="397"/>
                        </a:lnTo>
                        <a:lnTo>
                          <a:pt x="2255" y="411"/>
                        </a:lnTo>
                        <a:lnTo>
                          <a:pt x="2269" y="425"/>
                        </a:lnTo>
                        <a:lnTo>
                          <a:pt x="2269" y="439"/>
                        </a:lnTo>
                        <a:lnTo>
                          <a:pt x="2283" y="453"/>
                        </a:lnTo>
                        <a:lnTo>
                          <a:pt x="2283" y="468"/>
                        </a:lnTo>
                        <a:lnTo>
                          <a:pt x="2297" y="468"/>
                        </a:lnTo>
                        <a:lnTo>
                          <a:pt x="2297" y="482"/>
                        </a:lnTo>
                        <a:lnTo>
                          <a:pt x="2312" y="496"/>
                        </a:lnTo>
                        <a:lnTo>
                          <a:pt x="2326" y="510"/>
                        </a:lnTo>
                        <a:lnTo>
                          <a:pt x="2326" y="524"/>
                        </a:lnTo>
                        <a:lnTo>
                          <a:pt x="2340" y="524"/>
                        </a:lnTo>
                        <a:lnTo>
                          <a:pt x="2340" y="539"/>
                        </a:lnTo>
                        <a:lnTo>
                          <a:pt x="2354" y="553"/>
                        </a:lnTo>
                        <a:lnTo>
                          <a:pt x="2368" y="567"/>
                        </a:lnTo>
                        <a:lnTo>
                          <a:pt x="2383" y="581"/>
                        </a:lnTo>
                        <a:lnTo>
                          <a:pt x="2397" y="609"/>
                        </a:lnTo>
                        <a:lnTo>
                          <a:pt x="2397" y="624"/>
                        </a:lnTo>
                        <a:lnTo>
                          <a:pt x="2411" y="624"/>
                        </a:lnTo>
                        <a:lnTo>
                          <a:pt x="2411" y="638"/>
                        </a:lnTo>
                        <a:lnTo>
                          <a:pt x="2425" y="652"/>
                        </a:lnTo>
                        <a:lnTo>
                          <a:pt x="2439" y="666"/>
                        </a:lnTo>
                        <a:lnTo>
                          <a:pt x="2439" y="680"/>
                        </a:lnTo>
                        <a:lnTo>
                          <a:pt x="2453" y="680"/>
                        </a:lnTo>
                        <a:lnTo>
                          <a:pt x="2453" y="695"/>
                        </a:lnTo>
                        <a:lnTo>
                          <a:pt x="2468" y="709"/>
                        </a:lnTo>
                        <a:lnTo>
                          <a:pt x="2468" y="723"/>
                        </a:lnTo>
                        <a:lnTo>
                          <a:pt x="2482" y="737"/>
                        </a:lnTo>
                        <a:lnTo>
                          <a:pt x="2496" y="751"/>
                        </a:lnTo>
                        <a:lnTo>
                          <a:pt x="2496" y="765"/>
                        </a:lnTo>
                        <a:lnTo>
                          <a:pt x="2510" y="780"/>
                        </a:lnTo>
                        <a:lnTo>
                          <a:pt x="2524" y="794"/>
                        </a:lnTo>
                        <a:lnTo>
                          <a:pt x="2539" y="808"/>
                        </a:lnTo>
                        <a:lnTo>
                          <a:pt x="2539" y="822"/>
                        </a:lnTo>
                        <a:lnTo>
                          <a:pt x="2553" y="836"/>
                        </a:lnTo>
                        <a:lnTo>
                          <a:pt x="2567" y="851"/>
                        </a:lnTo>
                        <a:lnTo>
                          <a:pt x="2567" y="865"/>
                        </a:lnTo>
                        <a:lnTo>
                          <a:pt x="2581" y="879"/>
                        </a:lnTo>
                        <a:lnTo>
                          <a:pt x="2581" y="893"/>
                        </a:lnTo>
                        <a:lnTo>
                          <a:pt x="2595" y="893"/>
                        </a:lnTo>
                        <a:lnTo>
                          <a:pt x="2609" y="907"/>
                        </a:lnTo>
                        <a:lnTo>
                          <a:pt x="2609" y="922"/>
                        </a:lnTo>
                        <a:lnTo>
                          <a:pt x="2638" y="950"/>
                        </a:lnTo>
                        <a:lnTo>
                          <a:pt x="2652" y="964"/>
                        </a:lnTo>
                        <a:lnTo>
                          <a:pt x="2666" y="1007"/>
                        </a:lnTo>
                        <a:lnTo>
                          <a:pt x="2652" y="1021"/>
                        </a:lnTo>
                        <a:lnTo>
                          <a:pt x="2609" y="1049"/>
                        </a:lnTo>
                        <a:lnTo>
                          <a:pt x="2581" y="1078"/>
                        </a:lnTo>
                        <a:lnTo>
                          <a:pt x="2553" y="1092"/>
                        </a:lnTo>
                        <a:lnTo>
                          <a:pt x="2524" y="1106"/>
                        </a:lnTo>
                        <a:lnTo>
                          <a:pt x="2510" y="1120"/>
                        </a:lnTo>
                        <a:lnTo>
                          <a:pt x="2482" y="1134"/>
                        </a:lnTo>
                        <a:lnTo>
                          <a:pt x="2468" y="1148"/>
                        </a:lnTo>
                        <a:lnTo>
                          <a:pt x="2439" y="1177"/>
                        </a:lnTo>
                        <a:lnTo>
                          <a:pt x="2411" y="1191"/>
                        </a:lnTo>
                        <a:lnTo>
                          <a:pt x="2411" y="1205"/>
                        </a:lnTo>
                        <a:lnTo>
                          <a:pt x="2397" y="1205"/>
                        </a:lnTo>
                        <a:lnTo>
                          <a:pt x="2383" y="1219"/>
                        </a:lnTo>
                        <a:lnTo>
                          <a:pt x="2354" y="1234"/>
                        </a:lnTo>
                        <a:lnTo>
                          <a:pt x="2340" y="1248"/>
                        </a:lnTo>
                        <a:lnTo>
                          <a:pt x="2326" y="1248"/>
                        </a:lnTo>
                        <a:lnTo>
                          <a:pt x="2312" y="1262"/>
                        </a:lnTo>
                        <a:lnTo>
                          <a:pt x="2269" y="1290"/>
                        </a:lnTo>
                        <a:lnTo>
                          <a:pt x="2241" y="1304"/>
                        </a:lnTo>
                        <a:lnTo>
                          <a:pt x="2227" y="1319"/>
                        </a:lnTo>
                        <a:lnTo>
                          <a:pt x="2212" y="1333"/>
                        </a:lnTo>
                        <a:lnTo>
                          <a:pt x="2184" y="1347"/>
                        </a:lnTo>
                        <a:lnTo>
                          <a:pt x="2141" y="1375"/>
                        </a:lnTo>
                        <a:lnTo>
                          <a:pt x="2113" y="1390"/>
                        </a:lnTo>
                        <a:lnTo>
                          <a:pt x="2085" y="1404"/>
                        </a:lnTo>
                        <a:lnTo>
                          <a:pt x="2056" y="1418"/>
                        </a:lnTo>
                        <a:lnTo>
                          <a:pt x="2056" y="1432"/>
                        </a:lnTo>
                        <a:lnTo>
                          <a:pt x="2042" y="1432"/>
                        </a:lnTo>
                        <a:lnTo>
                          <a:pt x="2028" y="1446"/>
                        </a:lnTo>
                        <a:lnTo>
                          <a:pt x="2014" y="1446"/>
                        </a:lnTo>
                        <a:lnTo>
                          <a:pt x="2000" y="1461"/>
                        </a:lnTo>
                        <a:lnTo>
                          <a:pt x="1971" y="1475"/>
                        </a:lnTo>
                        <a:lnTo>
                          <a:pt x="1943" y="1489"/>
                        </a:lnTo>
                        <a:lnTo>
                          <a:pt x="1915" y="1503"/>
                        </a:lnTo>
                        <a:lnTo>
                          <a:pt x="1900" y="1503"/>
                        </a:lnTo>
                        <a:lnTo>
                          <a:pt x="1858" y="1531"/>
                        </a:lnTo>
                        <a:lnTo>
                          <a:pt x="1844" y="1531"/>
                        </a:lnTo>
                        <a:lnTo>
                          <a:pt x="1744" y="1588"/>
                        </a:lnTo>
                        <a:lnTo>
                          <a:pt x="1730" y="1602"/>
                        </a:lnTo>
                        <a:lnTo>
                          <a:pt x="1702" y="1617"/>
                        </a:lnTo>
                        <a:lnTo>
                          <a:pt x="1688" y="1617"/>
                        </a:lnTo>
                        <a:lnTo>
                          <a:pt x="1503" y="1716"/>
                        </a:lnTo>
                        <a:lnTo>
                          <a:pt x="1489" y="1730"/>
                        </a:lnTo>
                        <a:lnTo>
                          <a:pt x="1461" y="1744"/>
                        </a:lnTo>
                        <a:lnTo>
                          <a:pt x="1447" y="1744"/>
                        </a:lnTo>
                        <a:lnTo>
                          <a:pt x="1432" y="1758"/>
                        </a:lnTo>
                        <a:lnTo>
                          <a:pt x="1418" y="1758"/>
                        </a:lnTo>
                        <a:lnTo>
                          <a:pt x="1404" y="1773"/>
                        </a:lnTo>
                        <a:lnTo>
                          <a:pt x="1376" y="1787"/>
                        </a:lnTo>
                        <a:lnTo>
                          <a:pt x="1347" y="1787"/>
                        </a:lnTo>
                        <a:lnTo>
                          <a:pt x="1333" y="1801"/>
                        </a:lnTo>
                        <a:lnTo>
                          <a:pt x="1305" y="1815"/>
                        </a:lnTo>
                        <a:lnTo>
                          <a:pt x="1290" y="1815"/>
                        </a:lnTo>
                        <a:lnTo>
                          <a:pt x="1276" y="1829"/>
                        </a:lnTo>
                        <a:lnTo>
                          <a:pt x="1248" y="1844"/>
                        </a:lnTo>
                        <a:lnTo>
                          <a:pt x="1234" y="1844"/>
                        </a:lnTo>
                        <a:lnTo>
                          <a:pt x="1220" y="1844"/>
                        </a:lnTo>
                        <a:lnTo>
                          <a:pt x="1205" y="1858"/>
                        </a:lnTo>
                        <a:lnTo>
                          <a:pt x="1191" y="1858"/>
                        </a:lnTo>
                        <a:lnTo>
                          <a:pt x="1177" y="1872"/>
                        </a:lnTo>
                        <a:lnTo>
                          <a:pt x="1163" y="1872"/>
                        </a:lnTo>
                        <a:lnTo>
                          <a:pt x="1149" y="1886"/>
                        </a:lnTo>
                        <a:lnTo>
                          <a:pt x="1134" y="1886"/>
                        </a:lnTo>
                        <a:lnTo>
                          <a:pt x="1120" y="1900"/>
                        </a:lnTo>
                        <a:lnTo>
                          <a:pt x="1106" y="1900"/>
                        </a:lnTo>
                        <a:lnTo>
                          <a:pt x="1092" y="1900"/>
                        </a:lnTo>
                        <a:lnTo>
                          <a:pt x="1078" y="1914"/>
                        </a:lnTo>
                        <a:lnTo>
                          <a:pt x="1064" y="1914"/>
                        </a:lnTo>
                        <a:lnTo>
                          <a:pt x="1049" y="1929"/>
                        </a:lnTo>
                        <a:lnTo>
                          <a:pt x="978" y="1943"/>
                        </a:lnTo>
                        <a:lnTo>
                          <a:pt x="681" y="2042"/>
                        </a:lnTo>
                        <a:lnTo>
                          <a:pt x="666" y="2056"/>
                        </a:lnTo>
                        <a:lnTo>
                          <a:pt x="539" y="2085"/>
                        </a:lnTo>
                        <a:lnTo>
                          <a:pt x="525" y="2099"/>
                        </a:lnTo>
                        <a:lnTo>
                          <a:pt x="496" y="2099"/>
                        </a:lnTo>
                        <a:lnTo>
                          <a:pt x="454" y="2127"/>
                        </a:lnTo>
                        <a:lnTo>
                          <a:pt x="440" y="2127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accent1">
                        <a:lumMod val="60000"/>
                        <a:lumOff val="4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84" name="Freeform 47"/>
                  <p:cNvSpPr>
                    <a:spLocks/>
                  </p:cNvSpPr>
                  <p:nvPr/>
                </p:nvSpPr>
                <p:spPr bwMode="auto">
                  <a:xfrm>
                    <a:off x="1986" y="4440"/>
                    <a:ext cx="1517" cy="1915"/>
                  </a:xfrm>
                  <a:custGeom>
                    <a:avLst/>
                    <a:gdLst>
                      <a:gd name="T0" fmla="*/ 1503 w 1517"/>
                      <a:gd name="T1" fmla="*/ 142 h 1915"/>
                      <a:gd name="T2" fmla="*/ 1503 w 1517"/>
                      <a:gd name="T3" fmla="*/ 142 h 1915"/>
                      <a:gd name="T4" fmla="*/ 1517 w 1517"/>
                      <a:gd name="T5" fmla="*/ 198 h 1915"/>
                      <a:gd name="T6" fmla="*/ 1503 w 1517"/>
                      <a:gd name="T7" fmla="*/ 213 h 1915"/>
                      <a:gd name="T8" fmla="*/ 1517 w 1517"/>
                      <a:gd name="T9" fmla="*/ 312 h 1915"/>
                      <a:gd name="T10" fmla="*/ 1517 w 1517"/>
                      <a:gd name="T11" fmla="*/ 340 h 1915"/>
                      <a:gd name="T12" fmla="*/ 1517 w 1517"/>
                      <a:gd name="T13" fmla="*/ 397 h 1915"/>
                      <a:gd name="T14" fmla="*/ 1503 w 1517"/>
                      <a:gd name="T15" fmla="*/ 439 h 1915"/>
                      <a:gd name="T16" fmla="*/ 1503 w 1517"/>
                      <a:gd name="T17" fmla="*/ 482 h 1915"/>
                      <a:gd name="T18" fmla="*/ 1489 w 1517"/>
                      <a:gd name="T19" fmla="*/ 567 h 1915"/>
                      <a:gd name="T20" fmla="*/ 1474 w 1517"/>
                      <a:gd name="T21" fmla="*/ 581 h 1915"/>
                      <a:gd name="T22" fmla="*/ 1474 w 1517"/>
                      <a:gd name="T23" fmla="*/ 596 h 1915"/>
                      <a:gd name="T24" fmla="*/ 1460 w 1517"/>
                      <a:gd name="T25" fmla="*/ 624 h 1915"/>
                      <a:gd name="T26" fmla="*/ 1446 w 1517"/>
                      <a:gd name="T27" fmla="*/ 666 h 1915"/>
                      <a:gd name="T28" fmla="*/ 1418 w 1517"/>
                      <a:gd name="T29" fmla="*/ 723 h 1915"/>
                      <a:gd name="T30" fmla="*/ 1404 w 1517"/>
                      <a:gd name="T31" fmla="*/ 752 h 1915"/>
                      <a:gd name="T32" fmla="*/ 1404 w 1517"/>
                      <a:gd name="T33" fmla="*/ 794 h 1915"/>
                      <a:gd name="T34" fmla="*/ 1389 w 1517"/>
                      <a:gd name="T35" fmla="*/ 808 h 1915"/>
                      <a:gd name="T36" fmla="*/ 1389 w 1517"/>
                      <a:gd name="T37" fmla="*/ 893 h 1915"/>
                      <a:gd name="T38" fmla="*/ 1404 w 1517"/>
                      <a:gd name="T39" fmla="*/ 1007 h 1915"/>
                      <a:gd name="T40" fmla="*/ 1404 w 1517"/>
                      <a:gd name="T41" fmla="*/ 1120 h 1915"/>
                      <a:gd name="T42" fmla="*/ 1389 w 1517"/>
                      <a:gd name="T43" fmla="*/ 1234 h 1915"/>
                      <a:gd name="T44" fmla="*/ 1375 w 1517"/>
                      <a:gd name="T45" fmla="*/ 1347 h 1915"/>
                      <a:gd name="T46" fmla="*/ 1361 w 1517"/>
                      <a:gd name="T47" fmla="*/ 1404 h 1915"/>
                      <a:gd name="T48" fmla="*/ 1333 w 1517"/>
                      <a:gd name="T49" fmla="*/ 1503 h 1915"/>
                      <a:gd name="T50" fmla="*/ 1304 w 1517"/>
                      <a:gd name="T51" fmla="*/ 1574 h 1915"/>
                      <a:gd name="T52" fmla="*/ 1304 w 1517"/>
                      <a:gd name="T53" fmla="*/ 1574 h 1915"/>
                      <a:gd name="T54" fmla="*/ 1276 w 1517"/>
                      <a:gd name="T55" fmla="*/ 1617 h 1915"/>
                      <a:gd name="T56" fmla="*/ 1191 w 1517"/>
                      <a:gd name="T57" fmla="*/ 1730 h 1915"/>
                      <a:gd name="T58" fmla="*/ 1134 w 1517"/>
                      <a:gd name="T59" fmla="*/ 1759 h 1915"/>
                      <a:gd name="T60" fmla="*/ 1077 w 1517"/>
                      <a:gd name="T61" fmla="*/ 1801 h 1915"/>
                      <a:gd name="T62" fmla="*/ 992 w 1517"/>
                      <a:gd name="T63" fmla="*/ 1830 h 1915"/>
                      <a:gd name="T64" fmla="*/ 865 w 1517"/>
                      <a:gd name="T65" fmla="*/ 1858 h 1915"/>
                      <a:gd name="T66" fmla="*/ 808 w 1517"/>
                      <a:gd name="T67" fmla="*/ 1872 h 1915"/>
                      <a:gd name="T68" fmla="*/ 638 w 1517"/>
                      <a:gd name="T69" fmla="*/ 1900 h 1915"/>
                      <a:gd name="T70" fmla="*/ 553 w 1517"/>
                      <a:gd name="T71" fmla="*/ 1915 h 1915"/>
                      <a:gd name="T72" fmla="*/ 496 w 1517"/>
                      <a:gd name="T73" fmla="*/ 1915 h 1915"/>
                      <a:gd name="T74" fmla="*/ 439 w 1517"/>
                      <a:gd name="T75" fmla="*/ 1900 h 1915"/>
                      <a:gd name="T76" fmla="*/ 397 w 1517"/>
                      <a:gd name="T77" fmla="*/ 1886 h 1915"/>
                      <a:gd name="T78" fmla="*/ 283 w 1517"/>
                      <a:gd name="T79" fmla="*/ 1830 h 1915"/>
                      <a:gd name="T80" fmla="*/ 184 w 1517"/>
                      <a:gd name="T81" fmla="*/ 1744 h 1915"/>
                      <a:gd name="T82" fmla="*/ 113 w 1517"/>
                      <a:gd name="T83" fmla="*/ 1447 h 1915"/>
                      <a:gd name="T84" fmla="*/ 14 w 1517"/>
                      <a:gd name="T85" fmla="*/ 1120 h 1915"/>
                      <a:gd name="T86" fmla="*/ 411 w 1517"/>
                      <a:gd name="T87" fmla="*/ 950 h 1915"/>
                      <a:gd name="T88" fmla="*/ 638 w 1517"/>
                      <a:gd name="T89" fmla="*/ 766 h 1915"/>
                      <a:gd name="T90" fmla="*/ 694 w 1517"/>
                      <a:gd name="T91" fmla="*/ 666 h 1915"/>
                      <a:gd name="T92" fmla="*/ 751 w 1517"/>
                      <a:gd name="T93" fmla="*/ 581 h 1915"/>
                      <a:gd name="T94" fmla="*/ 822 w 1517"/>
                      <a:gd name="T95" fmla="*/ 482 h 1915"/>
                      <a:gd name="T96" fmla="*/ 865 w 1517"/>
                      <a:gd name="T97" fmla="*/ 397 h 1915"/>
                      <a:gd name="T98" fmla="*/ 936 w 1517"/>
                      <a:gd name="T99" fmla="*/ 298 h 1915"/>
                      <a:gd name="T100" fmla="*/ 950 w 1517"/>
                      <a:gd name="T101" fmla="*/ 283 h 1915"/>
                      <a:gd name="T102" fmla="*/ 1021 w 1517"/>
                      <a:gd name="T103" fmla="*/ 213 h 1915"/>
                      <a:gd name="T104" fmla="*/ 1063 w 1517"/>
                      <a:gd name="T105" fmla="*/ 170 h 1915"/>
                      <a:gd name="T106" fmla="*/ 1120 w 1517"/>
                      <a:gd name="T107" fmla="*/ 113 h 1915"/>
                      <a:gd name="T108" fmla="*/ 1205 w 1517"/>
                      <a:gd name="T109" fmla="*/ 56 h 1915"/>
                      <a:gd name="T110" fmla="*/ 1205 w 1517"/>
                      <a:gd name="T111" fmla="*/ 56 h 1915"/>
                      <a:gd name="T112" fmla="*/ 1290 w 1517"/>
                      <a:gd name="T113" fmla="*/ 42 h 1915"/>
                      <a:gd name="T114" fmla="*/ 1318 w 1517"/>
                      <a:gd name="T115" fmla="*/ 42 h 1915"/>
                      <a:gd name="T116" fmla="*/ 1418 w 1517"/>
                      <a:gd name="T117" fmla="*/ 14 h 1915"/>
                      <a:gd name="T118" fmla="*/ 1460 w 1517"/>
                      <a:gd name="T119" fmla="*/ 0 h 1915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1517"/>
                      <a:gd name="T181" fmla="*/ 0 h 1915"/>
                      <a:gd name="T182" fmla="*/ 1517 w 1517"/>
                      <a:gd name="T183" fmla="*/ 1915 h 1915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1517" h="1915">
                        <a:moveTo>
                          <a:pt x="1474" y="28"/>
                        </a:moveTo>
                        <a:lnTo>
                          <a:pt x="1489" y="71"/>
                        </a:lnTo>
                        <a:lnTo>
                          <a:pt x="1489" y="85"/>
                        </a:lnTo>
                        <a:lnTo>
                          <a:pt x="1503" y="127"/>
                        </a:lnTo>
                        <a:lnTo>
                          <a:pt x="1503" y="142"/>
                        </a:lnTo>
                        <a:lnTo>
                          <a:pt x="1503" y="156"/>
                        </a:lnTo>
                        <a:lnTo>
                          <a:pt x="1503" y="170"/>
                        </a:lnTo>
                        <a:lnTo>
                          <a:pt x="1503" y="184"/>
                        </a:lnTo>
                        <a:lnTo>
                          <a:pt x="1517" y="198"/>
                        </a:lnTo>
                        <a:lnTo>
                          <a:pt x="1517" y="213"/>
                        </a:lnTo>
                        <a:lnTo>
                          <a:pt x="1503" y="213"/>
                        </a:lnTo>
                        <a:lnTo>
                          <a:pt x="1517" y="227"/>
                        </a:lnTo>
                        <a:lnTo>
                          <a:pt x="1517" y="241"/>
                        </a:lnTo>
                        <a:lnTo>
                          <a:pt x="1517" y="269"/>
                        </a:lnTo>
                        <a:lnTo>
                          <a:pt x="1517" y="283"/>
                        </a:lnTo>
                        <a:lnTo>
                          <a:pt x="1517" y="312"/>
                        </a:lnTo>
                        <a:lnTo>
                          <a:pt x="1517" y="326"/>
                        </a:lnTo>
                        <a:lnTo>
                          <a:pt x="1517" y="340"/>
                        </a:lnTo>
                        <a:lnTo>
                          <a:pt x="1517" y="369"/>
                        </a:lnTo>
                        <a:lnTo>
                          <a:pt x="1517" y="383"/>
                        </a:lnTo>
                        <a:lnTo>
                          <a:pt x="1517" y="397"/>
                        </a:lnTo>
                        <a:lnTo>
                          <a:pt x="1517" y="411"/>
                        </a:lnTo>
                        <a:lnTo>
                          <a:pt x="1503" y="439"/>
                        </a:lnTo>
                        <a:lnTo>
                          <a:pt x="1503" y="454"/>
                        </a:lnTo>
                        <a:lnTo>
                          <a:pt x="1503" y="468"/>
                        </a:lnTo>
                        <a:lnTo>
                          <a:pt x="1503" y="482"/>
                        </a:lnTo>
                        <a:lnTo>
                          <a:pt x="1503" y="510"/>
                        </a:lnTo>
                        <a:lnTo>
                          <a:pt x="1489" y="539"/>
                        </a:lnTo>
                        <a:lnTo>
                          <a:pt x="1489" y="553"/>
                        </a:lnTo>
                        <a:lnTo>
                          <a:pt x="1489" y="567"/>
                        </a:lnTo>
                        <a:lnTo>
                          <a:pt x="1474" y="581"/>
                        </a:lnTo>
                        <a:lnTo>
                          <a:pt x="1474" y="596"/>
                        </a:lnTo>
                        <a:lnTo>
                          <a:pt x="1474" y="610"/>
                        </a:lnTo>
                        <a:lnTo>
                          <a:pt x="1460" y="610"/>
                        </a:lnTo>
                        <a:lnTo>
                          <a:pt x="1460" y="624"/>
                        </a:lnTo>
                        <a:lnTo>
                          <a:pt x="1460" y="638"/>
                        </a:lnTo>
                        <a:lnTo>
                          <a:pt x="1446" y="638"/>
                        </a:lnTo>
                        <a:lnTo>
                          <a:pt x="1446" y="652"/>
                        </a:lnTo>
                        <a:lnTo>
                          <a:pt x="1446" y="666"/>
                        </a:lnTo>
                        <a:lnTo>
                          <a:pt x="1432" y="681"/>
                        </a:lnTo>
                        <a:lnTo>
                          <a:pt x="1432" y="695"/>
                        </a:lnTo>
                        <a:lnTo>
                          <a:pt x="1418" y="709"/>
                        </a:lnTo>
                        <a:lnTo>
                          <a:pt x="1418" y="723"/>
                        </a:lnTo>
                        <a:lnTo>
                          <a:pt x="1418" y="737"/>
                        </a:lnTo>
                        <a:lnTo>
                          <a:pt x="1404" y="752"/>
                        </a:lnTo>
                        <a:lnTo>
                          <a:pt x="1404" y="766"/>
                        </a:lnTo>
                        <a:lnTo>
                          <a:pt x="1404" y="780"/>
                        </a:lnTo>
                        <a:lnTo>
                          <a:pt x="1404" y="794"/>
                        </a:lnTo>
                        <a:lnTo>
                          <a:pt x="1389" y="794"/>
                        </a:lnTo>
                        <a:lnTo>
                          <a:pt x="1389" y="808"/>
                        </a:lnTo>
                        <a:lnTo>
                          <a:pt x="1389" y="851"/>
                        </a:lnTo>
                        <a:lnTo>
                          <a:pt x="1389" y="879"/>
                        </a:lnTo>
                        <a:lnTo>
                          <a:pt x="1389" y="893"/>
                        </a:lnTo>
                        <a:lnTo>
                          <a:pt x="1404" y="936"/>
                        </a:lnTo>
                        <a:lnTo>
                          <a:pt x="1404" y="950"/>
                        </a:lnTo>
                        <a:lnTo>
                          <a:pt x="1404" y="978"/>
                        </a:lnTo>
                        <a:lnTo>
                          <a:pt x="1404" y="1007"/>
                        </a:lnTo>
                        <a:lnTo>
                          <a:pt x="1404" y="1035"/>
                        </a:lnTo>
                        <a:lnTo>
                          <a:pt x="1404" y="1049"/>
                        </a:lnTo>
                        <a:lnTo>
                          <a:pt x="1404" y="1064"/>
                        </a:lnTo>
                        <a:lnTo>
                          <a:pt x="1404" y="1078"/>
                        </a:lnTo>
                        <a:lnTo>
                          <a:pt x="1404" y="1120"/>
                        </a:lnTo>
                        <a:lnTo>
                          <a:pt x="1404" y="1135"/>
                        </a:lnTo>
                        <a:lnTo>
                          <a:pt x="1404" y="1177"/>
                        </a:lnTo>
                        <a:lnTo>
                          <a:pt x="1404" y="1191"/>
                        </a:lnTo>
                        <a:lnTo>
                          <a:pt x="1404" y="1205"/>
                        </a:lnTo>
                        <a:lnTo>
                          <a:pt x="1389" y="1234"/>
                        </a:lnTo>
                        <a:lnTo>
                          <a:pt x="1389" y="1262"/>
                        </a:lnTo>
                        <a:lnTo>
                          <a:pt x="1389" y="1291"/>
                        </a:lnTo>
                        <a:lnTo>
                          <a:pt x="1375" y="1319"/>
                        </a:lnTo>
                        <a:lnTo>
                          <a:pt x="1375" y="1333"/>
                        </a:lnTo>
                        <a:lnTo>
                          <a:pt x="1375" y="1347"/>
                        </a:lnTo>
                        <a:lnTo>
                          <a:pt x="1361" y="1361"/>
                        </a:lnTo>
                        <a:lnTo>
                          <a:pt x="1361" y="1376"/>
                        </a:lnTo>
                        <a:lnTo>
                          <a:pt x="1361" y="1390"/>
                        </a:lnTo>
                        <a:lnTo>
                          <a:pt x="1361" y="1404"/>
                        </a:lnTo>
                        <a:lnTo>
                          <a:pt x="1347" y="1432"/>
                        </a:lnTo>
                        <a:lnTo>
                          <a:pt x="1347" y="1447"/>
                        </a:lnTo>
                        <a:lnTo>
                          <a:pt x="1333" y="1503"/>
                        </a:lnTo>
                        <a:lnTo>
                          <a:pt x="1304" y="1574"/>
                        </a:lnTo>
                        <a:lnTo>
                          <a:pt x="1290" y="1574"/>
                        </a:lnTo>
                        <a:lnTo>
                          <a:pt x="1276" y="1617"/>
                        </a:lnTo>
                        <a:lnTo>
                          <a:pt x="1233" y="1674"/>
                        </a:lnTo>
                        <a:lnTo>
                          <a:pt x="1205" y="1716"/>
                        </a:lnTo>
                        <a:lnTo>
                          <a:pt x="1191" y="1730"/>
                        </a:lnTo>
                        <a:lnTo>
                          <a:pt x="1177" y="1744"/>
                        </a:lnTo>
                        <a:lnTo>
                          <a:pt x="1162" y="1744"/>
                        </a:lnTo>
                        <a:lnTo>
                          <a:pt x="1162" y="1759"/>
                        </a:lnTo>
                        <a:lnTo>
                          <a:pt x="1134" y="1759"/>
                        </a:lnTo>
                        <a:lnTo>
                          <a:pt x="1120" y="1773"/>
                        </a:lnTo>
                        <a:lnTo>
                          <a:pt x="1106" y="1787"/>
                        </a:lnTo>
                        <a:lnTo>
                          <a:pt x="1092" y="1801"/>
                        </a:lnTo>
                        <a:lnTo>
                          <a:pt x="1077" y="1801"/>
                        </a:lnTo>
                        <a:lnTo>
                          <a:pt x="1063" y="1801"/>
                        </a:lnTo>
                        <a:lnTo>
                          <a:pt x="1049" y="1815"/>
                        </a:lnTo>
                        <a:lnTo>
                          <a:pt x="1035" y="1815"/>
                        </a:lnTo>
                        <a:lnTo>
                          <a:pt x="1021" y="1815"/>
                        </a:lnTo>
                        <a:lnTo>
                          <a:pt x="992" y="1830"/>
                        </a:lnTo>
                        <a:lnTo>
                          <a:pt x="978" y="1830"/>
                        </a:lnTo>
                        <a:lnTo>
                          <a:pt x="964" y="1830"/>
                        </a:lnTo>
                        <a:lnTo>
                          <a:pt x="936" y="1844"/>
                        </a:lnTo>
                        <a:lnTo>
                          <a:pt x="907" y="1844"/>
                        </a:lnTo>
                        <a:lnTo>
                          <a:pt x="865" y="1858"/>
                        </a:lnTo>
                        <a:lnTo>
                          <a:pt x="822" y="1872"/>
                        </a:lnTo>
                        <a:lnTo>
                          <a:pt x="808" y="1872"/>
                        </a:lnTo>
                        <a:lnTo>
                          <a:pt x="780" y="1872"/>
                        </a:lnTo>
                        <a:lnTo>
                          <a:pt x="680" y="1900"/>
                        </a:lnTo>
                        <a:lnTo>
                          <a:pt x="666" y="1900"/>
                        </a:lnTo>
                        <a:lnTo>
                          <a:pt x="638" y="1900"/>
                        </a:lnTo>
                        <a:lnTo>
                          <a:pt x="624" y="1915"/>
                        </a:lnTo>
                        <a:lnTo>
                          <a:pt x="609" y="1915"/>
                        </a:lnTo>
                        <a:lnTo>
                          <a:pt x="595" y="1915"/>
                        </a:lnTo>
                        <a:lnTo>
                          <a:pt x="581" y="1915"/>
                        </a:lnTo>
                        <a:lnTo>
                          <a:pt x="553" y="1915"/>
                        </a:lnTo>
                        <a:lnTo>
                          <a:pt x="538" y="1915"/>
                        </a:lnTo>
                        <a:lnTo>
                          <a:pt x="524" y="1915"/>
                        </a:lnTo>
                        <a:lnTo>
                          <a:pt x="510" y="1915"/>
                        </a:lnTo>
                        <a:lnTo>
                          <a:pt x="496" y="1915"/>
                        </a:lnTo>
                        <a:lnTo>
                          <a:pt x="482" y="1915"/>
                        </a:lnTo>
                        <a:lnTo>
                          <a:pt x="468" y="1900"/>
                        </a:lnTo>
                        <a:lnTo>
                          <a:pt x="453" y="1900"/>
                        </a:lnTo>
                        <a:lnTo>
                          <a:pt x="439" y="1900"/>
                        </a:lnTo>
                        <a:lnTo>
                          <a:pt x="425" y="1886"/>
                        </a:lnTo>
                        <a:lnTo>
                          <a:pt x="411" y="1886"/>
                        </a:lnTo>
                        <a:lnTo>
                          <a:pt x="397" y="1886"/>
                        </a:lnTo>
                        <a:lnTo>
                          <a:pt x="382" y="1872"/>
                        </a:lnTo>
                        <a:lnTo>
                          <a:pt x="368" y="1872"/>
                        </a:lnTo>
                        <a:lnTo>
                          <a:pt x="283" y="1830"/>
                        </a:lnTo>
                        <a:lnTo>
                          <a:pt x="269" y="1815"/>
                        </a:lnTo>
                        <a:lnTo>
                          <a:pt x="255" y="1815"/>
                        </a:lnTo>
                        <a:lnTo>
                          <a:pt x="198" y="1787"/>
                        </a:lnTo>
                        <a:lnTo>
                          <a:pt x="184" y="1787"/>
                        </a:lnTo>
                        <a:lnTo>
                          <a:pt x="184" y="1744"/>
                        </a:lnTo>
                        <a:lnTo>
                          <a:pt x="156" y="1617"/>
                        </a:lnTo>
                        <a:lnTo>
                          <a:pt x="113" y="1447"/>
                        </a:lnTo>
                        <a:lnTo>
                          <a:pt x="70" y="1319"/>
                        </a:lnTo>
                        <a:lnTo>
                          <a:pt x="42" y="1191"/>
                        </a:lnTo>
                        <a:lnTo>
                          <a:pt x="28" y="1149"/>
                        </a:lnTo>
                        <a:lnTo>
                          <a:pt x="14" y="1120"/>
                        </a:lnTo>
                        <a:lnTo>
                          <a:pt x="0" y="1120"/>
                        </a:lnTo>
                        <a:lnTo>
                          <a:pt x="340" y="978"/>
                        </a:lnTo>
                        <a:lnTo>
                          <a:pt x="368" y="964"/>
                        </a:lnTo>
                        <a:lnTo>
                          <a:pt x="411" y="950"/>
                        </a:lnTo>
                        <a:lnTo>
                          <a:pt x="453" y="922"/>
                        </a:lnTo>
                        <a:lnTo>
                          <a:pt x="567" y="879"/>
                        </a:lnTo>
                        <a:lnTo>
                          <a:pt x="609" y="808"/>
                        </a:lnTo>
                        <a:lnTo>
                          <a:pt x="624" y="794"/>
                        </a:lnTo>
                        <a:lnTo>
                          <a:pt x="638" y="766"/>
                        </a:lnTo>
                        <a:lnTo>
                          <a:pt x="652" y="752"/>
                        </a:lnTo>
                        <a:lnTo>
                          <a:pt x="666" y="723"/>
                        </a:lnTo>
                        <a:lnTo>
                          <a:pt x="680" y="695"/>
                        </a:lnTo>
                        <a:lnTo>
                          <a:pt x="694" y="681"/>
                        </a:lnTo>
                        <a:lnTo>
                          <a:pt x="694" y="666"/>
                        </a:lnTo>
                        <a:lnTo>
                          <a:pt x="694" y="652"/>
                        </a:lnTo>
                        <a:lnTo>
                          <a:pt x="709" y="638"/>
                        </a:lnTo>
                        <a:lnTo>
                          <a:pt x="723" y="624"/>
                        </a:lnTo>
                        <a:lnTo>
                          <a:pt x="737" y="596"/>
                        </a:lnTo>
                        <a:lnTo>
                          <a:pt x="751" y="581"/>
                        </a:lnTo>
                        <a:lnTo>
                          <a:pt x="751" y="567"/>
                        </a:lnTo>
                        <a:lnTo>
                          <a:pt x="780" y="553"/>
                        </a:lnTo>
                        <a:lnTo>
                          <a:pt x="794" y="525"/>
                        </a:lnTo>
                        <a:lnTo>
                          <a:pt x="808" y="496"/>
                        </a:lnTo>
                        <a:lnTo>
                          <a:pt x="822" y="482"/>
                        </a:lnTo>
                        <a:lnTo>
                          <a:pt x="822" y="468"/>
                        </a:lnTo>
                        <a:lnTo>
                          <a:pt x="836" y="439"/>
                        </a:lnTo>
                        <a:lnTo>
                          <a:pt x="850" y="425"/>
                        </a:lnTo>
                        <a:lnTo>
                          <a:pt x="865" y="397"/>
                        </a:lnTo>
                        <a:lnTo>
                          <a:pt x="879" y="383"/>
                        </a:lnTo>
                        <a:lnTo>
                          <a:pt x="893" y="369"/>
                        </a:lnTo>
                        <a:lnTo>
                          <a:pt x="907" y="340"/>
                        </a:lnTo>
                        <a:lnTo>
                          <a:pt x="921" y="312"/>
                        </a:lnTo>
                        <a:lnTo>
                          <a:pt x="936" y="298"/>
                        </a:lnTo>
                        <a:lnTo>
                          <a:pt x="950" y="283"/>
                        </a:lnTo>
                        <a:lnTo>
                          <a:pt x="964" y="269"/>
                        </a:lnTo>
                        <a:lnTo>
                          <a:pt x="978" y="241"/>
                        </a:lnTo>
                        <a:lnTo>
                          <a:pt x="1021" y="213"/>
                        </a:lnTo>
                        <a:lnTo>
                          <a:pt x="1021" y="198"/>
                        </a:lnTo>
                        <a:lnTo>
                          <a:pt x="1035" y="184"/>
                        </a:lnTo>
                        <a:lnTo>
                          <a:pt x="1049" y="184"/>
                        </a:lnTo>
                        <a:lnTo>
                          <a:pt x="1063" y="170"/>
                        </a:lnTo>
                        <a:lnTo>
                          <a:pt x="1077" y="142"/>
                        </a:lnTo>
                        <a:lnTo>
                          <a:pt x="1092" y="127"/>
                        </a:lnTo>
                        <a:lnTo>
                          <a:pt x="1106" y="113"/>
                        </a:lnTo>
                        <a:lnTo>
                          <a:pt x="1120" y="113"/>
                        </a:lnTo>
                        <a:lnTo>
                          <a:pt x="1134" y="99"/>
                        </a:lnTo>
                        <a:lnTo>
                          <a:pt x="1148" y="85"/>
                        </a:lnTo>
                        <a:lnTo>
                          <a:pt x="1177" y="71"/>
                        </a:lnTo>
                        <a:lnTo>
                          <a:pt x="1191" y="56"/>
                        </a:lnTo>
                        <a:lnTo>
                          <a:pt x="1205" y="56"/>
                        </a:lnTo>
                        <a:lnTo>
                          <a:pt x="1219" y="56"/>
                        </a:lnTo>
                        <a:lnTo>
                          <a:pt x="1248" y="56"/>
                        </a:lnTo>
                        <a:lnTo>
                          <a:pt x="1276" y="42"/>
                        </a:lnTo>
                        <a:lnTo>
                          <a:pt x="1290" y="42"/>
                        </a:lnTo>
                        <a:lnTo>
                          <a:pt x="1304" y="42"/>
                        </a:lnTo>
                        <a:lnTo>
                          <a:pt x="1318" y="42"/>
                        </a:lnTo>
                        <a:lnTo>
                          <a:pt x="1361" y="28"/>
                        </a:lnTo>
                        <a:lnTo>
                          <a:pt x="1404" y="14"/>
                        </a:lnTo>
                        <a:lnTo>
                          <a:pt x="1418" y="14"/>
                        </a:lnTo>
                        <a:lnTo>
                          <a:pt x="1432" y="14"/>
                        </a:lnTo>
                        <a:lnTo>
                          <a:pt x="1446" y="0"/>
                        </a:lnTo>
                        <a:lnTo>
                          <a:pt x="1460" y="0"/>
                        </a:lnTo>
                        <a:lnTo>
                          <a:pt x="1460" y="14"/>
                        </a:lnTo>
                        <a:lnTo>
                          <a:pt x="1474" y="28"/>
                        </a:lnTo>
                        <a:close/>
                      </a:path>
                    </a:pathLst>
                  </a:custGeom>
                  <a:pattFill prst="pct25">
                    <a:fgClr>
                      <a:srgbClr val="FF99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5" name="Freeform 46"/>
                  <p:cNvSpPr>
                    <a:spLocks/>
                  </p:cNvSpPr>
                  <p:nvPr/>
                </p:nvSpPr>
                <p:spPr bwMode="auto">
                  <a:xfrm>
                    <a:off x="4042" y="3248"/>
                    <a:ext cx="1418" cy="1447"/>
                  </a:xfrm>
                  <a:custGeom>
                    <a:avLst/>
                    <a:gdLst>
                      <a:gd name="T0" fmla="*/ 1418 w 1418"/>
                      <a:gd name="T1" fmla="*/ 114 h 1447"/>
                      <a:gd name="T2" fmla="*/ 1418 w 1418"/>
                      <a:gd name="T3" fmla="*/ 142 h 1447"/>
                      <a:gd name="T4" fmla="*/ 1404 w 1418"/>
                      <a:gd name="T5" fmla="*/ 199 h 1447"/>
                      <a:gd name="T6" fmla="*/ 1390 w 1418"/>
                      <a:gd name="T7" fmla="*/ 256 h 1447"/>
                      <a:gd name="T8" fmla="*/ 1376 w 1418"/>
                      <a:gd name="T9" fmla="*/ 298 h 1447"/>
                      <a:gd name="T10" fmla="*/ 1361 w 1418"/>
                      <a:gd name="T11" fmla="*/ 596 h 1447"/>
                      <a:gd name="T12" fmla="*/ 1361 w 1418"/>
                      <a:gd name="T13" fmla="*/ 639 h 1447"/>
                      <a:gd name="T14" fmla="*/ 1361 w 1418"/>
                      <a:gd name="T15" fmla="*/ 695 h 1447"/>
                      <a:gd name="T16" fmla="*/ 1361 w 1418"/>
                      <a:gd name="T17" fmla="*/ 724 h 1447"/>
                      <a:gd name="T18" fmla="*/ 1361 w 1418"/>
                      <a:gd name="T19" fmla="*/ 766 h 1447"/>
                      <a:gd name="T20" fmla="*/ 1361 w 1418"/>
                      <a:gd name="T21" fmla="*/ 795 h 1447"/>
                      <a:gd name="T22" fmla="*/ 1205 w 1418"/>
                      <a:gd name="T23" fmla="*/ 922 h 1447"/>
                      <a:gd name="T24" fmla="*/ 1120 w 1418"/>
                      <a:gd name="T25" fmla="*/ 908 h 1447"/>
                      <a:gd name="T26" fmla="*/ 879 w 1418"/>
                      <a:gd name="T27" fmla="*/ 866 h 1447"/>
                      <a:gd name="T28" fmla="*/ 822 w 1418"/>
                      <a:gd name="T29" fmla="*/ 1248 h 1447"/>
                      <a:gd name="T30" fmla="*/ 737 w 1418"/>
                      <a:gd name="T31" fmla="*/ 1277 h 1447"/>
                      <a:gd name="T32" fmla="*/ 624 w 1418"/>
                      <a:gd name="T33" fmla="*/ 1263 h 1447"/>
                      <a:gd name="T34" fmla="*/ 510 w 1418"/>
                      <a:gd name="T35" fmla="*/ 1405 h 1447"/>
                      <a:gd name="T36" fmla="*/ 411 w 1418"/>
                      <a:gd name="T37" fmla="*/ 1433 h 1447"/>
                      <a:gd name="T38" fmla="*/ 269 w 1418"/>
                      <a:gd name="T39" fmla="*/ 1419 h 1447"/>
                      <a:gd name="T40" fmla="*/ 213 w 1418"/>
                      <a:gd name="T41" fmla="*/ 1390 h 1447"/>
                      <a:gd name="T42" fmla="*/ 142 w 1418"/>
                      <a:gd name="T43" fmla="*/ 1405 h 1447"/>
                      <a:gd name="T44" fmla="*/ 99 w 1418"/>
                      <a:gd name="T45" fmla="*/ 1334 h 1447"/>
                      <a:gd name="T46" fmla="*/ 85 w 1418"/>
                      <a:gd name="T47" fmla="*/ 1305 h 1447"/>
                      <a:gd name="T48" fmla="*/ 57 w 1418"/>
                      <a:gd name="T49" fmla="*/ 1248 h 1447"/>
                      <a:gd name="T50" fmla="*/ 42 w 1418"/>
                      <a:gd name="T51" fmla="*/ 1220 h 1447"/>
                      <a:gd name="T52" fmla="*/ 14 w 1418"/>
                      <a:gd name="T53" fmla="*/ 1149 h 1447"/>
                      <a:gd name="T54" fmla="*/ 14 w 1418"/>
                      <a:gd name="T55" fmla="*/ 1064 h 1447"/>
                      <a:gd name="T56" fmla="*/ 28 w 1418"/>
                      <a:gd name="T57" fmla="*/ 951 h 1447"/>
                      <a:gd name="T58" fmla="*/ 42 w 1418"/>
                      <a:gd name="T59" fmla="*/ 795 h 1447"/>
                      <a:gd name="T60" fmla="*/ 42 w 1418"/>
                      <a:gd name="T61" fmla="*/ 709 h 1447"/>
                      <a:gd name="T62" fmla="*/ 42 w 1418"/>
                      <a:gd name="T63" fmla="*/ 596 h 1447"/>
                      <a:gd name="T64" fmla="*/ 42 w 1418"/>
                      <a:gd name="T65" fmla="*/ 539 h 1447"/>
                      <a:gd name="T66" fmla="*/ 42 w 1418"/>
                      <a:gd name="T67" fmla="*/ 426 h 1447"/>
                      <a:gd name="T68" fmla="*/ 42 w 1418"/>
                      <a:gd name="T69" fmla="*/ 327 h 1447"/>
                      <a:gd name="T70" fmla="*/ 28 w 1418"/>
                      <a:gd name="T71" fmla="*/ 241 h 1447"/>
                      <a:gd name="T72" fmla="*/ 28 w 1418"/>
                      <a:gd name="T73" fmla="*/ 156 h 1447"/>
                      <a:gd name="T74" fmla="*/ 42 w 1418"/>
                      <a:gd name="T75" fmla="*/ 100 h 1447"/>
                      <a:gd name="T76" fmla="*/ 128 w 1418"/>
                      <a:gd name="T77" fmla="*/ 100 h 1447"/>
                      <a:gd name="T78" fmla="*/ 184 w 1418"/>
                      <a:gd name="T79" fmla="*/ 100 h 1447"/>
                      <a:gd name="T80" fmla="*/ 269 w 1418"/>
                      <a:gd name="T81" fmla="*/ 114 h 1447"/>
                      <a:gd name="T82" fmla="*/ 354 w 1418"/>
                      <a:gd name="T83" fmla="*/ 128 h 1447"/>
                      <a:gd name="T84" fmla="*/ 425 w 1418"/>
                      <a:gd name="T85" fmla="*/ 156 h 1447"/>
                      <a:gd name="T86" fmla="*/ 468 w 1418"/>
                      <a:gd name="T87" fmla="*/ 185 h 1447"/>
                      <a:gd name="T88" fmla="*/ 510 w 1418"/>
                      <a:gd name="T89" fmla="*/ 199 h 1447"/>
                      <a:gd name="T90" fmla="*/ 610 w 1418"/>
                      <a:gd name="T91" fmla="*/ 185 h 1447"/>
                      <a:gd name="T92" fmla="*/ 752 w 1418"/>
                      <a:gd name="T93" fmla="*/ 185 h 1447"/>
                      <a:gd name="T94" fmla="*/ 851 w 1418"/>
                      <a:gd name="T95" fmla="*/ 156 h 1447"/>
                      <a:gd name="T96" fmla="*/ 879 w 1418"/>
                      <a:gd name="T97" fmla="*/ 170 h 1447"/>
                      <a:gd name="T98" fmla="*/ 908 w 1418"/>
                      <a:gd name="T99" fmla="*/ 170 h 1447"/>
                      <a:gd name="T100" fmla="*/ 936 w 1418"/>
                      <a:gd name="T101" fmla="*/ 185 h 1447"/>
                      <a:gd name="T102" fmla="*/ 964 w 1418"/>
                      <a:gd name="T103" fmla="*/ 185 h 1447"/>
                      <a:gd name="T104" fmla="*/ 1007 w 1418"/>
                      <a:gd name="T105" fmla="*/ 170 h 1447"/>
                      <a:gd name="T106" fmla="*/ 1049 w 1418"/>
                      <a:gd name="T107" fmla="*/ 156 h 1447"/>
                      <a:gd name="T108" fmla="*/ 1134 w 1418"/>
                      <a:gd name="T109" fmla="*/ 114 h 1447"/>
                      <a:gd name="T110" fmla="*/ 1177 w 1418"/>
                      <a:gd name="T111" fmla="*/ 85 h 1447"/>
                      <a:gd name="T112" fmla="*/ 1220 w 1418"/>
                      <a:gd name="T113" fmla="*/ 57 h 1447"/>
                      <a:gd name="T114" fmla="*/ 1262 w 1418"/>
                      <a:gd name="T115" fmla="*/ 43 h 1447"/>
                      <a:gd name="T116" fmla="*/ 1290 w 1418"/>
                      <a:gd name="T117" fmla="*/ 29 h 1447"/>
                      <a:gd name="T118" fmla="*/ 1347 w 1418"/>
                      <a:gd name="T119" fmla="*/ 14 h 1447"/>
                      <a:gd name="T120" fmla="*/ 1376 w 1418"/>
                      <a:gd name="T121" fmla="*/ 0 h 1447"/>
                      <a:gd name="T122" fmla="*/ 1404 w 1418"/>
                      <a:gd name="T123" fmla="*/ 57 h 1447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1418"/>
                      <a:gd name="T187" fmla="*/ 0 h 1447"/>
                      <a:gd name="T188" fmla="*/ 1418 w 1418"/>
                      <a:gd name="T189" fmla="*/ 1447 h 1447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1418" h="1447">
                        <a:moveTo>
                          <a:pt x="1418" y="85"/>
                        </a:moveTo>
                        <a:lnTo>
                          <a:pt x="1418" y="85"/>
                        </a:lnTo>
                        <a:lnTo>
                          <a:pt x="1418" y="100"/>
                        </a:lnTo>
                        <a:lnTo>
                          <a:pt x="1418" y="114"/>
                        </a:lnTo>
                        <a:lnTo>
                          <a:pt x="1418" y="128"/>
                        </a:lnTo>
                        <a:lnTo>
                          <a:pt x="1418" y="142"/>
                        </a:lnTo>
                        <a:lnTo>
                          <a:pt x="1404" y="156"/>
                        </a:lnTo>
                        <a:lnTo>
                          <a:pt x="1404" y="170"/>
                        </a:lnTo>
                        <a:lnTo>
                          <a:pt x="1404" y="185"/>
                        </a:lnTo>
                        <a:lnTo>
                          <a:pt x="1404" y="199"/>
                        </a:lnTo>
                        <a:lnTo>
                          <a:pt x="1390" y="213"/>
                        </a:lnTo>
                        <a:lnTo>
                          <a:pt x="1390" y="227"/>
                        </a:lnTo>
                        <a:lnTo>
                          <a:pt x="1390" y="241"/>
                        </a:lnTo>
                        <a:lnTo>
                          <a:pt x="1390" y="256"/>
                        </a:lnTo>
                        <a:lnTo>
                          <a:pt x="1390" y="270"/>
                        </a:lnTo>
                        <a:lnTo>
                          <a:pt x="1376" y="284"/>
                        </a:lnTo>
                        <a:lnTo>
                          <a:pt x="1376" y="298"/>
                        </a:lnTo>
                        <a:lnTo>
                          <a:pt x="1376" y="312"/>
                        </a:lnTo>
                        <a:lnTo>
                          <a:pt x="1376" y="369"/>
                        </a:lnTo>
                        <a:lnTo>
                          <a:pt x="1376" y="397"/>
                        </a:lnTo>
                        <a:lnTo>
                          <a:pt x="1361" y="582"/>
                        </a:lnTo>
                        <a:lnTo>
                          <a:pt x="1361" y="596"/>
                        </a:lnTo>
                        <a:lnTo>
                          <a:pt x="1361" y="610"/>
                        </a:lnTo>
                        <a:lnTo>
                          <a:pt x="1361" y="624"/>
                        </a:lnTo>
                        <a:lnTo>
                          <a:pt x="1361" y="639"/>
                        </a:lnTo>
                        <a:lnTo>
                          <a:pt x="1361" y="653"/>
                        </a:lnTo>
                        <a:lnTo>
                          <a:pt x="1361" y="667"/>
                        </a:lnTo>
                        <a:lnTo>
                          <a:pt x="1361" y="681"/>
                        </a:lnTo>
                        <a:lnTo>
                          <a:pt x="1361" y="695"/>
                        </a:lnTo>
                        <a:lnTo>
                          <a:pt x="1361" y="709"/>
                        </a:lnTo>
                        <a:lnTo>
                          <a:pt x="1361" y="724"/>
                        </a:lnTo>
                        <a:lnTo>
                          <a:pt x="1361" y="738"/>
                        </a:lnTo>
                        <a:lnTo>
                          <a:pt x="1361" y="752"/>
                        </a:lnTo>
                        <a:lnTo>
                          <a:pt x="1361" y="766"/>
                        </a:lnTo>
                        <a:lnTo>
                          <a:pt x="1361" y="780"/>
                        </a:lnTo>
                        <a:lnTo>
                          <a:pt x="1361" y="795"/>
                        </a:lnTo>
                        <a:lnTo>
                          <a:pt x="1361" y="809"/>
                        </a:lnTo>
                        <a:lnTo>
                          <a:pt x="1333" y="922"/>
                        </a:lnTo>
                        <a:lnTo>
                          <a:pt x="1319" y="922"/>
                        </a:lnTo>
                        <a:lnTo>
                          <a:pt x="1262" y="922"/>
                        </a:lnTo>
                        <a:lnTo>
                          <a:pt x="1220" y="922"/>
                        </a:lnTo>
                        <a:lnTo>
                          <a:pt x="1205" y="922"/>
                        </a:lnTo>
                        <a:lnTo>
                          <a:pt x="1205" y="908"/>
                        </a:lnTo>
                        <a:lnTo>
                          <a:pt x="1191" y="908"/>
                        </a:lnTo>
                        <a:lnTo>
                          <a:pt x="1149" y="908"/>
                        </a:lnTo>
                        <a:lnTo>
                          <a:pt x="1134" y="908"/>
                        </a:lnTo>
                        <a:lnTo>
                          <a:pt x="1120" y="908"/>
                        </a:lnTo>
                        <a:lnTo>
                          <a:pt x="1078" y="894"/>
                        </a:lnTo>
                        <a:lnTo>
                          <a:pt x="1021" y="880"/>
                        </a:lnTo>
                        <a:lnTo>
                          <a:pt x="936" y="866"/>
                        </a:lnTo>
                        <a:lnTo>
                          <a:pt x="908" y="866"/>
                        </a:lnTo>
                        <a:lnTo>
                          <a:pt x="879" y="866"/>
                        </a:lnTo>
                        <a:lnTo>
                          <a:pt x="865" y="922"/>
                        </a:lnTo>
                        <a:lnTo>
                          <a:pt x="865" y="979"/>
                        </a:lnTo>
                        <a:lnTo>
                          <a:pt x="851" y="1050"/>
                        </a:lnTo>
                        <a:lnTo>
                          <a:pt x="851" y="1064"/>
                        </a:lnTo>
                        <a:lnTo>
                          <a:pt x="837" y="1149"/>
                        </a:lnTo>
                        <a:lnTo>
                          <a:pt x="822" y="1248"/>
                        </a:lnTo>
                        <a:lnTo>
                          <a:pt x="808" y="1291"/>
                        </a:lnTo>
                        <a:lnTo>
                          <a:pt x="794" y="1291"/>
                        </a:lnTo>
                        <a:lnTo>
                          <a:pt x="780" y="1291"/>
                        </a:lnTo>
                        <a:lnTo>
                          <a:pt x="780" y="1277"/>
                        </a:lnTo>
                        <a:lnTo>
                          <a:pt x="766" y="1277"/>
                        </a:lnTo>
                        <a:lnTo>
                          <a:pt x="752" y="1277"/>
                        </a:lnTo>
                        <a:lnTo>
                          <a:pt x="737" y="1277"/>
                        </a:lnTo>
                        <a:lnTo>
                          <a:pt x="723" y="1277"/>
                        </a:lnTo>
                        <a:lnTo>
                          <a:pt x="681" y="1263"/>
                        </a:lnTo>
                        <a:lnTo>
                          <a:pt x="666" y="1263"/>
                        </a:lnTo>
                        <a:lnTo>
                          <a:pt x="638" y="1263"/>
                        </a:lnTo>
                        <a:lnTo>
                          <a:pt x="624" y="1263"/>
                        </a:lnTo>
                        <a:lnTo>
                          <a:pt x="581" y="1263"/>
                        </a:lnTo>
                        <a:lnTo>
                          <a:pt x="525" y="1263"/>
                        </a:lnTo>
                        <a:lnTo>
                          <a:pt x="525" y="1277"/>
                        </a:lnTo>
                        <a:lnTo>
                          <a:pt x="525" y="1291"/>
                        </a:lnTo>
                        <a:lnTo>
                          <a:pt x="525" y="1334"/>
                        </a:lnTo>
                        <a:lnTo>
                          <a:pt x="525" y="1362"/>
                        </a:lnTo>
                        <a:lnTo>
                          <a:pt x="510" y="1405"/>
                        </a:lnTo>
                        <a:lnTo>
                          <a:pt x="510" y="1447"/>
                        </a:lnTo>
                        <a:lnTo>
                          <a:pt x="496" y="1447"/>
                        </a:lnTo>
                        <a:lnTo>
                          <a:pt x="482" y="1447"/>
                        </a:lnTo>
                        <a:lnTo>
                          <a:pt x="468" y="1447"/>
                        </a:lnTo>
                        <a:lnTo>
                          <a:pt x="440" y="1433"/>
                        </a:lnTo>
                        <a:lnTo>
                          <a:pt x="411" y="1433"/>
                        </a:lnTo>
                        <a:lnTo>
                          <a:pt x="369" y="1433"/>
                        </a:lnTo>
                        <a:lnTo>
                          <a:pt x="354" y="1419"/>
                        </a:lnTo>
                        <a:lnTo>
                          <a:pt x="340" y="1419"/>
                        </a:lnTo>
                        <a:lnTo>
                          <a:pt x="326" y="1419"/>
                        </a:lnTo>
                        <a:lnTo>
                          <a:pt x="298" y="1419"/>
                        </a:lnTo>
                        <a:lnTo>
                          <a:pt x="284" y="1419"/>
                        </a:lnTo>
                        <a:lnTo>
                          <a:pt x="269" y="1419"/>
                        </a:lnTo>
                        <a:lnTo>
                          <a:pt x="241" y="1419"/>
                        </a:lnTo>
                        <a:lnTo>
                          <a:pt x="227" y="1419"/>
                        </a:lnTo>
                        <a:lnTo>
                          <a:pt x="227" y="1405"/>
                        </a:lnTo>
                        <a:lnTo>
                          <a:pt x="213" y="1405"/>
                        </a:lnTo>
                        <a:lnTo>
                          <a:pt x="213" y="1390"/>
                        </a:lnTo>
                        <a:lnTo>
                          <a:pt x="198" y="1390"/>
                        </a:lnTo>
                        <a:lnTo>
                          <a:pt x="198" y="1405"/>
                        </a:lnTo>
                        <a:lnTo>
                          <a:pt x="170" y="1405"/>
                        </a:lnTo>
                        <a:lnTo>
                          <a:pt x="156" y="1390"/>
                        </a:lnTo>
                        <a:lnTo>
                          <a:pt x="142" y="1405"/>
                        </a:lnTo>
                        <a:lnTo>
                          <a:pt x="128" y="1390"/>
                        </a:lnTo>
                        <a:lnTo>
                          <a:pt x="128" y="1376"/>
                        </a:lnTo>
                        <a:lnTo>
                          <a:pt x="113" y="1362"/>
                        </a:lnTo>
                        <a:lnTo>
                          <a:pt x="113" y="1348"/>
                        </a:lnTo>
                        <a:lnTo>
                          <a:pt x="99" y="1334"/>
                        </a:lnTo>
                        <a:lnTo>
                          <a:pt x="99" y="1319"/>
                        </a:lnTo>
                        <a:lnTo>
                          <a:pt x="85" y="1305"/>
                        </a:lnTo>
                        <a:lnTo>
                          <a:pt x="71" y="1277"/>
                        </a:lnTo>
                        <a:lnTo>
                          <a:pt x="71" y="1263"/>
                        </a:lnTo>
                        <a:lnTo>
                          <a:pt x="57" y="1263"/>
                        </a:lnTo>
                        <a:lnTo>
                          <a:pt x="57" y="1248"/>
                        </a:lnTo>
                        <a:lnTo>
                          <a:pt x="57" y="1234"/>
                        </a:lnTo>
                        <a:lnTo>
                          <a:pt x="42" y="1234"/>
                        </a:lnTo>
                        <a:lnTo>
                          <a:pt x="42" y="1220"/>
                        </a:lnTo>
                        <a:lnTo>
                          <a:pt x="28" y="1192"/>
                        </a:lnTo>
                        <a:lnTo>
                          <a:pt x="14" y="1178"/>
                        </a:lnTo>
                        <a:lnTo>
                          <a:pt x="14" y="1163"/>
                        </a:lnTo>
                        <a:lnTo>
                          <a:pt x="14" y="1149"/>
                        </a:lnTo>
                        <a:lnTo>
                          <a:pt x="0" y="1149"/>
                        </a:lnTo>
                        <a:lnTo>
                          <a:pt x="0" y="1135"/>
                        </a:lnTo>
                        <a:lnTo>
                          <a:pt x="14" y="1135"/>
                        </a:lnTo>
                        <a:lnTo>
                          <a:pt x="14" y="1092"/>
                        </a:lnTo>
                        <a:lnTo>
                          <a:pt x="14" y="1064"/>
                        </a:lnTo>
                        <a:lnTo>
                          <a:pt x="14" y="1050"/>
                        </a:lnTo>
                        <a:lnTo>
                          <a:pt x="14" y="1036"/>
                        </a:lnTo>
                        <a:lnTo>
                          <a:pt x="14" y="1007"/>
                        </a:lnTo>
                        <a:lnTo>
                          <a:pt x="28" y="951"/>
                        </a:lnTo>
                        <a:lnTo>
                          <a:pt x="28" y="908"/>
                        </a:lnTo>
                        <a:lnTo>
                          <a:pt x="28" y="894"/>
                        </a:lnTo>
                        <a:lnTo>
                          <a:pt x="28" y="866"/>
                        </a:lnTo>
                        <a:lnTo>
                          <a:pt x="28" y="851"/>
                        </a:lnTo>
                        <a:lnTo>
                          <a:pt x="28" y="809"/>
                        </a:lnTo>
                        <a:lnTo>
                          <a:pt x="42" y="795"/>
                        </a:lnTo>
                        <a:lnTo>
                          <a:pt x="42" y="780"/>
                        </a:lnTo>
                        <a:lnTo>
                          <a:pt x="42" y="766"/>
                        </a:lnTo>
                        <a:lnTo>
                          <a:pt x="42" y="752"/>
                        </a:lnTo>
                        <a:lnTo>
                          <a:pt x="42" y="738"/>
                        </a:lnTo>
                        <a:lnTo>
                          <a:pt x="42" y="724"/>
                        </a:lnTo>
                        <a:lnTo>
                          <a:pt x="42" y="709"/>
                        </a:lnTo>
                        <a:lnTo>
                          <a:pt x="42" y="695"/>
                        </a:lnTo>
                        <a:lnTo>
                          <a:pt x="42" y="681"/>
                        </a:lnTo>
                        <a:lnTo>
                          <a:pt x="42" y="639"/>
                        </a:lnTo>
                        <a:lnTo>
                          <a:pt x="42" y="624"/>
                        </a:lnTo>
                        <a:lnTo>
                          <a:pt x="42" y="610"/>
                        </a:lnTo>
                        <a:lnTo>
                          <a:pt x="42" y="596"/>
                        </a:lnTo>
                        <a:lnTo>
                          <a:pt x="42" y="582"/>
                        </a:lnTo>
                        <a:lnTo>
                          <a:pt x="42" y="568"/>
                        </a:lnTo>
                        <a:lnTo>
                          <a:pt x="42" y="553"/>
                        </a:lnTo>
                        <a:lnTo>
                          <a:pt x="42" y="539"/>
                        </a:lnTo>
                        <a:lnTo>
                          <a:pt x="42" y="511"/>
                        </a:lnTo>
                        <a:lnTo>
                          <a:pt x="42" y="497"/>
                        </a:lnTo>
                        <a:lnTo>
                          <a:pt x="42" y="483"/>
                        </a:lnTo>
                        <a:lnTo>
                          <a:pt x="42" y="440"/>
                        </a:lnTo>
                        <a:lnTo>
                          <a:pt x="42" y="426"/>
                        </a:lnTo>
                        <a:lnTo>
                          <a:pt x="42" y="397"/>
                        </a:lnTo>
                        <a:lnTo>
                          <a:pt x="42" y="383"/>
                        </a:lnTo>
                        <a:lnTo>
                          <a:pt x="42" y="369"/>
                        </a:lnTo>
                        <a:lnTo>
                          <a:pt x="42" y="355"/>
                        </a:lnTo>
                        <a:lnTo>
                          <a:pt x="42" y="327"/>
                        </a:lnTo>
                        <a:lnTo>
                          <a:pt x="42" y="312"/>
                        </a:lnTo>
                        <a:lnTo>
                          <a:pt x="42" y="298"/>
                        </a:lnTo>
                        <a:lnTo>
                          <a:pt x="42" y="270"/>
                        </a:lnTo>
                        <a:lnTo>
                          <a:pt x="42" y="256"/>
                        </a:lnTo>
                        <a:lnTo>
                          <a:pt x="28" y="241"/>
                        </a:lnTo>
                        <a:lnTo>
                          <a:pt x="28" y="213"/>
                        </a:lnTo>
                        <a:lnTo>
                          <a:pt x="28" y="199"/>
                        </a:lnTo>
                        <a:lnTo>
                          <a:pt x="28" y="156"/>
                        </a:lnTo>
                        <a:lnTo>
                          <a:pt x="28" y="142"/>
                        </a:lnTo>
                        <a:lnTo>
                          <a:pt x="28" y="128"/>
                        </a:lnTo>
                        <a:lnTo>
                          <a:pt x="28" y="114"/>
                        </a:lnTo>
                        <a:lnTo>
                          <a:pt x="28" y="100"/>
                        </a:lnTo>
                        <a:lnTo>
                          <a:pt x="42" y="100"/>
                        </a:lnTo>
                        <a:lnTo>
                          <a:pt x="57" y="100"/>
                        </a:lnTo>
                        <a:lnTo>
                          <a:pt x="71" y="100"/>
                        </a:lnTo>
                        <a:lnTo>
                          <a:pt x="85" y="100"/>
                        </a:lnTo>
                        <a:lnTo>
                          <a:pt x="99" y="100"/>
                        </a:lnTo>
                        <a:lnTo>
                          <a:pt x="113" y="100"/>
                        </a:lnTo>
                        <a:lnTo>
                          <a:pt x="128" y="100"/>
                        </a:lnTo>
                        <a:lnTo>
                          <a:pt x="156" y="100"/>
                        </a:lnTo>
                        <a:lnTo>
                          <a:pt x="170" y="100"/>
                        </a:lnTo>
                        <a:lnTo>
                          <a:pt x="184" y="100"/>
                        </a:lnTo>
                        <a:lnTo>
                          <a:pt x="198" y="100"/>
                        </a:lnTo>
                        <a:lnTo>
                          <a:pt x="213" y="100"/>
                        </a:lnTo>
                        <a:lnTo>
                          <a:pt x="227" y="114"/>
                        </a:lnTo>
                        <a:lnTo>
                          <a:pt x="255" y="114"/>
                        </a:lnTo>
                        <a:lnTo>
                          <a:pt x="269" y="114"/>
                        </a:lnTo>
                        <a:lnTo>
                          <a:pt x="284" y="114"/>
                        </a:lnTo>
                        <a:lnTo>
                          <a:pt x="298" y="114"/>
                        </a:lnTo>
                        <a:lnTo>
                          <a:pt x="326" y="114"/>
                        </a:lnTo>
                        <a:lnTo>
                          <a:pt x="326" y="128"/>
                        </a:lnTo>
                        <a:lnTo>
                          <a:pt x="354" y="128"/>
                        </a:lnTo>
                        <a:lnTo>
                          <a:pt x="369" y="128"/>
                        </a:lnTo>
                        <a:lnTo>
                          <a:pt x="383" y="142"/>
                        </a:lnTo>
                        <a:lnTo>
                          <a:pt x="397" y="142"/>
                        </a:lnTo>
                        <a:lnTo>
                          <a:pt x="425" y="156"/>
                        </a:lnTo>
                        <a:lnTo>
                          <a:pt x="440" y="156"/>
                        </a:lnTo>
                        <a:lnTo>
                          <a:pt x="454" y="170"/>
                        </a:lnTo>
                        <a:lnTo>
                          <a:pt x="468" y="170"/>
                        </a:lnTo>
                        <a:lnTo>
                          <a:pt x="468" y="185"/>
                        </a:lnTo>
                        <a:lnTo>
                          <a:pt x="482" y="185"/>
                        </a:lnTo>
                        <a:lnTo>
                          <a:pt x="496" y="185"/>
                        </a:lnTo>
                        <a:lnTo>
                          <a:pt x="510" y="185"/>
                        </a:lnTo>
                        <a:lnTo>
                          <a:pt x="510" y="199"/>
                        </a:lnTo>
                        <a:lnTo>
                          <a:pt x="539" y="185"/>
                        </a:lnTo>
                        <a:lnTo>
                          <a:pt x="553" y="185"/>
                        </a:lnTo>
                        <a:lnTo>
                          <a:pt x="581" y="185"/>
                        </a:lnTo>
                        <a:lnTo>
                          <a:pt x="596" y="185"/>
                        </a:lnTo>
                        <a:lnTo>
                          <a:pt x="610" y="185"/>
                        </a:lnTo>
                        <a:lnTo>
                          <a:pt x="624" y="170"/>
                        </a:lnTo>
                        <a:lnTo>
                          <a:pt x="638" y="170"/>
                        </a:lnTo>
                        <a:lnTo>
                          <a:pt x="652" y="170"/>
                        </a:lnTo>
                        <a:lnTo>
                          <a:pt x="666" y="170"/>
                        </a:lnTo>
                        <a:lnTo>
                          <a:pt x="695" y="170"/>
                        </a:lnTo>
                        <a:lnTo>
                          <a:pt x="737" y="185"/>
                        </a:lnTo>
                        <a:lnTo>
                          <a:pt x="752" y="185"/>
                        </a:lnTo>
                        <a:lnTo>
                          <a:pt x="766" y="185"/>
                        </a:lnTo>
                        <a:lnTo>
                          <a:pt x="780" y="170"/>
                        </a:lnTo>
                        <a:lnTo>
                          <a:pt x="822" y="170"/>
                        </a:lnTo>
                        <a:lnTo>
                          <a:pt x="837" y="170"/>
                        </a:lnTo>
                        <a:lnTo>
                          <a:pt x="851" y="156"/>
                        </a:lnTo>
                        <a:lnTo>
                          <a:pt x="865" y="156"/>
                        </a:lnTo>
                        <a:lnTo>
                          <a:pt x="879" y="156"/>
                        </a:lnTo>
                        <a:lnTo>
                          <a:pt x="879" y="170"/>
                        </a:lnTo>
                        <a:lnTo>
                          <a:pt x="893" y="170"/>
                        </a:lnTo>
                        <a:lnTo>
                          <a:pt x="908" y="170"/>
                        </a:lnTo>
                        <a:lnTo>
                          <a:pt x="908" y="185"/>
                        </a:lnTo>
                        <a:lnTo>
                          <a:pt x="922" y="185"/>
                        </a:lnTo>
                        <a:lnTo>
                          <a:pt x="936" y="185"/>
                        </a:lnTo>
                        <a:lnTo>
                          <a:pt x="950" y="185"/>
                        </a:lnTo>
                        <a:lnTo>
                          <a:pt x="964" y="185"/>
                        </a:lnTo>
                        <a:lnTo>
                          <a:pt x="978" y="185"/>
                        </a:lnTo>
                        <a:lnTo>
                          <a:pt x="993" y="170"/>
                        </a:lnTo>
                        <a:lnTo>
                          <a:pt x="1007" y="170"/>
                        </a:lnTo>
                        <a:lnTo>
                          <a:pt x="1021" y="170"/>
                        </a:lnTo>
                        <a:lnTo>
                          <a:pt x="1021" y="156"/>
                        </a:lnTo>
                        <a:lnTo>
                          <a:pt x="1035" y="156"/>
                        </a:lnTo>
                        <a:lnTo>
                          <a:pt x="1049" y="156"/>
                        </a:lnTo>
                        <a:lnTo>
                          <a:pt x="1064" y="142"/>
                        </a:lnTo>
                        <a:lnTo>
                          <a:pt x="1078" y="142"/>
                        </a:lnTo>
                        <a:lnTo>
                          <a:pt x="1092" y="142"/>
                        </a:lnTo>
                        <a:lnTo>
                          <a:pt x="1092" y="128"/>
                        </a:lnTo>
                        <a:lnTo>
                          <a:pt x="1106" y="128"/>
                        </a:lnTo>
                        <a:lnTo>
                          <a:pt x="1120" y="128"/>
                        </a:lnTo>
                        <a:lnTo>
                          <a:pt x="1120" y="114"/>
                        </a:lnTo>
                        <a:lnTo>
                          <a:pt x="1134" y="114"/>
                        </a:lnTo>
                        <a:lnTo>
                          <a:pt x="1149" y="100"/>
                        </a:lnTo>
                        <a:lnTo>
                          <a:pt x="1163" y="100"/>
                        </a:lnTo>
                        <a:lnTo>
                          <a:pt x="1163" y="85"/>
                        </a:lnTo>
                        <a:lnTo>
                          <a:pt x="1177" y="85"/>
                        </a:lnTo>
                        <a:lnTo>
                          <a:pt x="1191" y="85"/>
                        </a:lnTo>
                        <a:lnTo>
                          <a:pt x="1191" y="71"/>
                        </a:lnTo>
                        <a:lnTo>
                          <a:pt x="1205" y="71"/>
                        </a:lnTo>
                        <a:lnTo>
                          <a:pt x="1220" y="71"/>
                        </a:lnTo>
                        <a:lnTo>
                          <a:pt x="1220" y="57"/>
                        </a:lnTo>
                        <a:lnTo>
                          <a:pt x="1234" y="57"/>
                        </a:lnTo>
                        <a:lnTo>
                          <a:pt x="1248" y="57"/>
                        </a:lnTo>
                        <a:lnTo>
                          <a:pt x="1248" y="43"/>
                        </a:lnTo>
                        <a:lnTo>
                          <a:pt x="1262" y="43"/>
                        </a:lnTo>
                        <a:lnTo>
                          <a:pt x="1276" y="43"/>
                        </a:lnTo>
                        <a:lnTo>
                          <a:pt x="1276" y="29"/>
                        </a:lnTo>
                        <a:lnTo>
                          <a:pt x="1290" y="29"/>
                        </a:lnTo>
                        <a:lnTo>
                          <a:pt x="1305" y="29"/>
                        </a:lnTo>
                        <a:lnTo>
                          <a:pt x="1319" y="29"/>
                        </a:lnTo>
                        <a:lnTo>
                          <a:pt x="1319" y="14"/>
                        </a:lnTo>
                        <a:lnTo>
                          <a:pt x="1333" y="14"/>
                        </a:lnTo>
                        <a:lnTo>
                          <a:pt x="1347" y="14"/>
                        </a:lnTo>
                        <a:lnTo>
                          <a:pt x="1361" y="0"/>
                        </a:lnTo>
                        <a:lnTo>
                          <a:pt x="1376" y="0"/>
                        </a:lnTo>
                        <a:lnTo>
                          <a:pt x="1390" y="0"/>
                        </a:lnTo>
                        <a:lnTo>
                          <a:pt x="1390" y="14"/>
                        </a:lnTo>
                        <a:lnTo>
                          <a:pt x="1390" y="29"/>
                        </a:lnTo>
                        <a:lnTo>
                          <a:pt x="1404" y="43"/>
                        </a:lnTo>
                        <a:lnTo>
                          <a:pt x="1404" y="57"/>
                        </a:lnTo>
                        <a:lnTo>
                          <a:pt x="1404" y="71"/>
                        </a:lnTo>
                        <a:lnTo>
                          <a:pt x="1418" y="85"/>
                        </a:lnTo>
                        <a:close/>
                      </a:path>
                    </a:pathLst>
                  </a:custGeom>
                  <a:pattFill prst="pct25">
                    <a:fgClr>
                      <a:srgbClr val="FF99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6" name="Freeform 45"/>
                  <p:cNvSpPr>
                    <a:spLocks/>
                  </p:cNvSpPr>
                  <p:nvPr/>
                </p:nvSpPr>
                <p:spPr bwMode="auto">
                  <a:xfrm>
                    <a:off x="6311" y="2169"/>
                    <a:ext cx="1475" cy="1512"/>
                  </a:xfrm>
                  <a:custGeom>
                    <a:avLst/>
                    <a:gdLst>
                      <a:gd name="T0" fmla="*/ 894 w 1475"/>
                      <a:gd name="T1" fmla="*/ 48 h 1603"/>
                      <a:gd name="T2" fmla="*/ 964 w 1475"/>
                      <a:gd name="T3" fmla="*/ 59 h 1603"/>
                      <a:gd name="T4" fmla="*/ 1021 w 1475"/>
                      <a:gd name="T5" fmla="*/ 119 h 1603"/>
                      <a:gd name="T6" fmla="*/ 1035 w 1475"/>
                      <a:gd name="T7" fmla="*/ 155 h 1603"/>
                      <a:gd name="T8" fmla="*/ 1035 w 1475"/>
                      <a:gd name="T9" fmla="*/ 214 h 1603"/>
                      <a:gd name="T10" fmla="*/ 1035 w 1475"/>
                      <a:gd name="T11" fmla="*/ 261 h 1603"/>
                      <a:gd name="T12" fmla="*/ 1021 w 1475"/>
                      <a:gd name="T13" fmla="*/ 309 h 1603"/>
                      <a:gd name="T14" fmla="*/ 1007 w 1475"/>
                      <a:gd name="T15" fmla="*/ 369 h 1603"/>
                      <a:gd name="T16" fmla="*/ 979 w 1475"/>
                      <a:gd name="T17" fmla="*/ 405 h 1603"/>
                      <a:gd name="T18" fmla="*/ 1007 w 1475"/>
                      <a:gd name="T19" fmla="*/ 464 h 1603"/>
                      <a:gd name="T20" fmla="*/ 1064 w 1475"/>
                      <a:gd name="T21" fmla="*/ 392 h 1603"/>
                      <a:gd name="T22" fmla="*/ 1120 w 1475"/>
                      <a:gd name="T23" fmla="*/ 357 h 1603"/>
                      <a:gd name="T24" fmla="*/ 1191 w 1475"/>
                      <a:gd name="T25" fmla="*/ 357 h 1603"/>
                      <a:gd name="T26" fmla="*/ 1248 w 1475"/>
                      <a:gd name="T27" fmla="*/ 369 h 1603"/>
                      <a:gd name="T28" fmla="*/ 1305 w 1475"/>
                      <a:gd name="T29" fmla="*/ 369 h 1603"/>
                      <a:gd name="T30" fmla="*/ 1404 w 1475"/>
                      <a:gd name="T31" fmla="*/ 346 h 1603"/>
                      <a:gd name="T32" fmla="*/ 1475 w 1475"/>
                      <a:gd name="T33" fmla="*/ 346 h 1603"/>
                      <a:gd name="T34" fmla="*/ 1461 w 1475"/>
                      <a:gd name="T35" fmla="*/ 405 h 1603"/>
                      <a:gd name="T36" fmla="*/ 1418 w 1475"/>
                      <a:gd name="T37" fmla="*/ 524 h 1603"/>
                      <a:gd name="T38" fmla="*/ 1248 w 1475"/>
                      <a:gd name="T39" fmla="*/ 607 h 1603"/>
                      <a:gd name="T40" fmla="*/ 1177 w 1475"/>
                      <a:gd name="T41" fmla="*/ 607 h 1603"/>
                      <a:gd name="T42" fmla="*/ 1177 w 1475"/>
                      <a:gd name="T43" fmla="*/ 619 h 1603"/>
                      <a:gd name="T44" fmla="*/ 1248 w 1475"/>
                      <a:gd name="T45" fmla="*/ 667 h 1603"/>
                      <a:gd name="T46" fmla="*/ 1291 w 1475"/>
                      <a:gd name="T47" fmla="*/ 702 h 1603"/>
                      <a:gd name="T48" fmla="*/ 1234 w 1475"/>
                      <a:gd name="T49" fmla="*/ 774 h 1603"/>
                      <a:gd name="T50" fmla="*/ 1149 w 1475"/>
                      <a:gd name="T51" fmla="*/ 822 h 1603"/>
                      <a:gd name="T52" fmla="*/ 1064 w 1475"/>
                      <a:gd name="T53" fmla="*/ 881 h 1603"/>
                      <a:gd name="T54" fmla="*/ 1007 w 1475"/>
                      <a:gd name="T55" fmla="*/ 929 h 1603"/>
                      <a:gd name="T56" fmla="*/ 950 w 1475"/>
                      <a:gd name="T57" fmla="*/ 929 h 1603"/>
                      <a:gd name="T58" fmla="*/ 908 w 1475"/>
                      <a:gd name="T59" fmla="*/ 940 h 1603"/>
                      <a:gd name="T60" fmla="*/ 879 w 1475"/>
                      <a:gd name="T61" fmla="*/ 989 h 1603"/>
                      <a:gd name="T62" fmla="*/ 794 w 1475"/>
                      <a:gd name="T63" fmla="*/ 1155 h 1603"/>
                      <a:gd name="T64" fmla="*/ 738 w 1475"/>
                      <a:gd name="T65" fmla="*/ 1250 h 1603"/>
                      <a:gd name="T66" fmla="*/ 624 w 1475"/>
                      <a:gd name="T67" fmla="*/ 1309 h 1603"/>
                      <a:gd name="T68" fmla="*/ 567 w 1475"/>
                      <a:gd name="T69" fmla="*/ 1309 h 1603"/>
                      <a:gd name="T70" fmla="*/ 496 w 1475"/>
                      <a:gd name="T71" fmla="*/ 1286 h 1603"/>
                      <a:gd name="T72" fmla="*/ 511 w 1475"/>
                      <a:gd name="T73" fmla="*/ 1309 h 1603"/>
                      <a:gd name="T74" fmla="*/ 525 w 1475"/>
                      <a:gd name="T75" fmla="*/ 1322 h 1603"/>
                      <a:gd name="T76" fmla="*/ 454 w 1475"/>
                      <a:gd name="T77" fmla="*/ 1309 h 1603"/>
                      <a:gd name="T78" fmla="*/ 411 w 1475"/>
                      <a:gd name="T79" fmla="*/ 1309 h 1603"/>
                      <a:gd name="T80" fmla="*/ 284 w 1475"/>
                      <a:gd name="T81" fmla="*/ 1322 h 1603"/>
                      <a:gd name="T82" fmla="*/ 184 w 1475"/>
                      <a:gd name="T83" fmla="*/ 1345 h 1603"/>
                      <a:gd name="T84" fmla="*/ 14 w 1475"/>
                      <a:gd name="T85" fmla="*/ 1167 h 1603"/>
                      <a:gd name="T86" fmla="*/ 43 w 1475"/>
                      <a:gd name="T87" fmla="*/ 702 h 1603"/>
                      <a:gd name="T88" fmla="*/ 57 w 1475"/>
                      <a:gd name="T89" fmla="*/ 392 h 1603"/>
                      <a:gd name="T90" fmla="*/ 142 w 1475"/>
                      <a:gd name="T91" fmla="*/ 239 h 1603"/>
                      <a:gd name="T92" fmla="*/ 326 w 1475"/>
                      <a:gd name="T93" fmla="*/ 227 h 1603"/>
                      <a:gd name="T94" fmla="*/ 369 w 1475"/>
                      <a:gd name="T95" fmla="*/ 417 h 1603"/>
                      <a:gd name="T96" fmla="*/ 411 w 1475"/>
                      <a:gd name="T97" fmla="*/ 489 h 1603"/>
                      <a:gd name="T98" fmla="*/ 496 w 1475"/>
                      <a:gd name="T99" fmla="*/ 548 h 1603"/>
                      <a:gd name="T100" fmla="*/ 567 w 1475"/>
                      <a:gd name="T101" fmla="*/ 511 h 1603"/>
                      <a:gd name="T102" fmla="*/ 610 w 1475"/>
                      <a:gd name="T103" fmla="*/ 381 h 1603"/>
                      <a:gd name="T104" fmla="*/ 638 w 1475"/>
                      <a:gd name="T105" fmla="*/ 298 h 1603"/>
                      <a:gd name="T106" fmla="*/ 596 w 1475"/>
                      <a:gd name="T107" fmla="*/ 227 h 1603"/>
                      <a:gd name="T108" fmla="*/ 695 w 1475"/>
                      <a:gd name="T109" fmla="*/ 227 h 1603"/>
                      <a:gd name="T110" fmla="*/ 879 w 1475"/>
                      <a:gd name="T111" fmla="*/ 239 h 1603"/>
                      <a:gd name="T112" fmla="*/ 908 w 1475"/>
                      <a:gd name="T113" fmla="*/ 179 h 1603"/>
                      <a:gd name="T114" fmla="*/ 851 w 1475"/>
                      <a:gd name="T115" fmla="*/ 167 h 1603"/>
                      <a:gd name="T116" fmla="*/ 894 w 1475"/>
                      <a:gd name="T117" fmla="*/ 155 h 1603"/>
                      <a:gd name="T118" fmla="*/ 865 w 1475"/>
                      <a:gd name="T119" fmla="*/ 131 h 1603"/>
                      <a:gd name="T120" fmla="*/ 894 w 1475"/>
                      <a:gd name="T121" fmla="*/ 83 h 1603"/>
                      <a:gd name="T122" fmla="*/ 865 w 1475"/>
                      <a:gd name="T123" fmla="*/ 0 h 1603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1475"/>
                      <a:gd name="T187" fmla="*/ 0 h 1603"/>
                      <a:gd name="T188" fmla="*/ 1475 w 1475"/>
                      <a:gd name="T189" fmla="*/ 1603 h 1603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1475" h="1603">
                        <a:moveTo>
                          <a:pt x="879" y="43"/>
                        </a:moveTo>
                        <a:lnTo>
                          <a:pt x="879" y="43"/>
                        </a:lnTo>
                        <a:lnTo>
                          <a:pt x="879" y="29"/>
                        </a:lnTo>
                        <a:lnTo>
                          <a:pt x="879" y="14"/>
                        </a:lnTo>
                        <a:lnTo>
                          <a:pt x="894" y="14"/>
                        </a:lnTo>
                        <a:lnTo>
                          <a:pt x="894" y="29"/>
                        </a:lnTo>
                        <a:lnTo>
                          <a:pt x="894" y="43"/>
                        </a:lnTo>
                        <a:lnTo>
                          <a:pt x="894" y="57"/>
                        </a:lnTo>
                        <a:lnTo>
                          <a:pt x="908" y="57"/>
                        </a:lnTo>
                        <a:lnTo>
                          <a:pt x="908" y="43"/>
                        </a:lnTo>
                        <a:lnTo>
                          <a:pt x="922" y="43"/>
                        </a:lnTo>
                        <a:lnTo>
                          <a:pt x="936" y="57"/>
                        </a:lnTo>
                        <a:lnTo>
                          <a:pt x="950" y="57"/>
                        </a:lnTo>
                        <a:lnTo>
                          <a:pt x="950" y="71"/>
                        </a:lnTo>
                        <a:lnTo>
                          <a:pt x="964" y="71"/>
                        </a:lnTo>
                        <a:lnTo>
                          <a:pt x="979" y="71"/>
                        </a:lnTo>
                        <a:lnTo>
                          <a:pt x="993" y="71"/>
                        </a:lnTo>
                        <a:lnTo>
                          <a:pt x="993" y="85"/>
                        </a:lnTo>
                        <a:lnTo>
                          <a:pt x="1007" y="85"/>
                        </a:lnTo>
                        <a:lnTo>
                          <a:pt x="1021" y="85"/>
                        </a:lnTo>
                        <a:lnTo>
                          <a:pt x="1021" y="114"/>
                        </a:lnTo>
                        <a:lnTo>
                          <a:pt x="1035" y="142"/>
                        </a:lnTo>
                        <a:lnTo>
                          <a:pt x="1021" y="142"/>
                        </a:lnTo>
                        <a:lnTo>
                          <a:pt x="1007" y="142"/>
                        </a:lnTo>
                        <a:lnTo>
                          <a:pt x="1007" y="128"/>
                        </a:lnTo>
                        <a:lnTo>
                          <a:pt x="1007" y="142"/>
                        </a:lnTo>
                        <a:lnTo>
                          <a:pt x="1007" y="156"/>
                        </a:lnTo>
                        <a:lnTo>
                          <a:pt x="1021" y="156"/>
                        </a:lnTo>
                        <a:lnTo>
                          <a:pt x="1035" y="156"/>
                        </a:lnTo>
                        <a:lnTo>
                          <a:pt x="1035" y="170"/>
                        </a:lnTo>
                        <a:lnTo>
                          <a:pt x="1050" y="185"/>
                        </a:lnTo>
                        <a:lnTo>
                          <a:pt x="1035" y="185"/>
                        </a:lnTo>
                        <a:lnTo>
                          <a:pt x="1035" y="199"/>
                        </a:lnTo>
                        <a:lnTo>
                          <a:pt x="1035" y="213"/>
                        </a:lnTo>
                        <a:lnTo>
                          <a:pt x="1035" y="227"/>
                        </a:lnTo>
                        <a:lnTo>
                          <a:pt x="1035" y="241"/>
                        </a:lnTo>
                        <a:lnTo>
                          <a:pt x="1035" y="256"/>
                        </a:lnTo>
                        <a:lnTo>
                          <a:pt x="1035" y="270"/>
                        </a:lnTo>
                        <a:lnTo>
                          <a:pt x="1035" y="284"/>
                        </a:lnTo>
                        <a:lnTo>
                          <a:pt x="1035" y="298"/>
                        </a:lnTo>
                        <a:lnTo>
                          <a:pt x="1035" y="312"/>
                        </a:lnTo>
                        <a:lnTo>
                          <a:pt x="1035" y="326"/>
                        </a:lnTo>
                        <a:lnTo>
                          <a:pt x="1021" y="341"/>
                        </a:lnTo>
                        <a:lnTo>
                          <a:pt x="1021" y="355"/>
                        </a:lnTo>
                        <a:lnTo>
                          <a:pt x="1021" y="369"/>
                        </a:lnTo>
                        <a:lnTo>
                          <a:pt x="1021" y="383"/>
                        </a:lnTo>
                        <a:lnTo>
                          <a:pt x="1021" y="397"/>
                        </a:lnTo>
                        <a:lnTo>
                          <a:pt x="1021" y="412"/>
                        </a:lnTo>
                        <a:lnTo>
                          <a:pt x="1021" y="426"/>
                        </a:lnTo>
                        <a:lnTo>
                          <a:pt x="1007" y="426"/>
                        </a:lnTo>
                        <a:lnTo>
                          <a:pt x="1007" y="440"/>
                        </a:lnTo>
                        <a:lnTo>
                          <a:pt x="1007" y="454"/>
                        </a:lnTo>
                        <a:lnTo>
                          <a:pt x="993" y="454"/>
                        </a:lnTo>
                        <a:lnTo>
                          <a:pt x="993" y="468"/>
                        </a:lnTo>
                        <a:lnTo>
                          <a:pt x="993" y="482"/>
                        </a:lnTo>
                        <a:lnTo>
                          <a:pt x="979" y="482"/>
                        </a:lnTo>
                        <a:lnTo>
                          <a:pt x="979" y="497"/>
                        </a:lnTo>
                        <a:lnTo>
                          <a:pt x="979" y="511"/>
                        </a:lnTo>
                        <a:lnTo>
                          <a:pt x="979" y="525"/>
                        </a:lnTo>
                        <a:lnTo>
                          <a:pt x="979" y="539"/>
                        </a:lnTo>
                        <a:lnTo>
                          <a:pt x="993" y="539"/>
                        </a:lnTo>
                        <a:lnTo>
                          <a:pt x="1007" y="539"/>
                        </a:lnTo>
                        <a:lnTo>
                          <a:pt x="1007" y="553"/>
                        </a:lnTo>
                        <a:lnTo>
                          <a:pt x="1021" y="553"/>
                        </a:lnTo>
                        <a:lnTo>
                          <a:pt x="1035" y="553"/>
                        </a:lnTo>
                        <a:lnTo>
                          <a:pt x="1050" y="553"/>
                        </a:lnTo>
                        <a:lnTo>
                          <a:pt x="1050" y="525"/>
                        </a:lnTo>
                        <a:lnTo>
                          <a:pt x="1050" y="511"/>
                        </a:lnTo>
                        <a:lnTo>
                          <a:pt x="1050" y="497"/>
                        </a:lnTo>
                        <a:lnTo>
                          <a:pt x="1064" y="482"/>
                        </a:lnTo>
                        <a:lnTo>
                          <a:pt x="1064" y="468"/>
                        </a:lnTo>
                        <a:lnTo>
                          <a:pt x="1078" y="468"/>
                        </a:lnTo>
                        <a:lnTo>
                          <a:pt x="1078" y="454"/>
                        </a:lnTo>
                        <a:lnTo>
                          <a:pt x="1092" y="454"/>
                        </a:lnTo>
                        <a:lnTo>
                          <a:pt x="1092" y="440"/>
                        </a:lnTo>
                        <a:lnTo>
                          <a:pt x="1106" y="440"/>
                        </a:lnTo>
                        <a:lnTo>
                          <a:pt x="1120" y="426"/>
                        </a:lnTo>
                        <a:lnTo>
                          <a:pt x="1135" y="426"/>
                        </a:lnTo>
                        <a:lnTo>
                          <a:pt x="1149" y="426"/>
                        </a:lnTo>
                        <a:lnTo>
                          <a:pt x="1163" y="426"/>
                        </a:lnTo>
                        <a:lnTo>
                          <a:pt x="1177" y="426"/>
                        </a:lnTo>
                        <a:lnTo>
                          <a:pt x="1177" y="412"/>
                        </a:lnTo>
                        <a:lnTo>
                          <a:pt x="1177" y="426"/>
                        </a:lnTo>
                        <a:lnTo>
                          <a:pt x="1191" y="426"/>
                        </a:lnTo>
                        <a:lnTo>
                          <a:pt x="1206" y="426"/>
                        </a:lnTo>
                        <a:lnTo>
                          <a:pt x="1220" y="426"/>
                        </a:lnTo>
                        <a:lnTo>
                          <a:pt x="1234" y="426"/>
                        </a:lnTo>
                        <a:lnTo>
                          <a:pt x="1234" y="440"/>
                        </a:lnTo>
                        <a:lnTo>
                          <a:pt x="1248" y="440"/>
                        </a:lnTo>
                        <a:lnTo>
                          <a:pt x="1262" y="440"/>
                        </a:lnTo>
                        <a:lnTo>
                          <a:pt x="1276" y="440"/>
                        </a:lnTo>
                        <a:lnTo>
                          <a:pt x="1291" y="440"/>
                        </a:lnTo>
                        <a:lnTo>
                          <a:pt x="1305" y="440"/>
                        </a:lnTo>
                        <a:lnTo>
                          <a:pt x="1305" y="426"/>
                        </a:lnTo>
                        <a:lnTo>
                          <a:pt x="1319" y="426"/>
                        </a:lnTo>
                        <a:lnTo>
                          <a:pt x="1333" y="426"/>
                        </a:lnTo>
                        <a:lnTo>
                          <a:pt x="1347" y="426"/>
                        </a:lnTo>
                        <a:lnTo>
                          <a:pt x="1362" y="412"/>
                        </a:lnTo>
                        <a:lnTo>
                          <a:pt x="1376" y="412"/>
                        </a:lnTo>
                        <a:lnTo>
                          <a:pt x="1390" y="412"/>
                        </a:lnTo>
                        <a:lnTo>
                          <a:pt x="1404" y="412"/>
                        </a:lnTo>
                        <a:lnTo>
                          <a:pt x="1418" y="412"/>
                        </a:lnTo>
                        <a:lnTo>
                          <a:pt x="1432" y="397"/>
                        </a:lnTo>
                        <a:lnTo>
                          <a:pt x="1447" y="397"/>
                        </a:lnTo>
                        <a:lnTo>
                          <a:pt x="1461" y="397"/>
                        </a:lnTo>
                        <a:lnTo>
                          <a:pt x="1475" y="397"/>
                        </a:lnTo>
                        <a:lnTo>
                          <a:pt x="1475" y="412"/>
                        </a:lnTo>
                        <a:lnTo>
                          <a:pt x="1475" y="426"/>
                        </a:lnTo>
                        <a:lnTo>
                          <a:pt x="1461" y="426"/>
                        </a:lnTo>
                        <a:lnTo>
                          <a:pt x="1461" y="440"/>
                        </a:lnTo>
                        <a:lnTo>
                          <a:pt x="1461" y="454"/>
                        </a:lnTo>
                        <a:lnTo>
                          <a:pt x="1461" y="468"/>
                        </a:lnTo>
                        <a:lnTo>
                          <a:pt x="1461" y="482"/>
                        </a:lnTo>
                        <a:lnTo>
                          <a:pt x="1447" y="497"/>
                        </a:lnTo>
                        <a:lnTo>
                          <a:pt x="1447" y="511"/>
                        </a:lnTo>
                        <a:lnTo>
                          <a:pt x="1447" y="525"/>
                        </a:lnTo>
                        <a:lnTo>
                          <a:pt x="1447" y="539"/>
                        </a:lnTo>
                        <a:lnTo>
                          <a:pt x="1432" y="553"/>
                        </a:lnTo>
                        <a:lnTo>
                          <a:pt x="1432" y="568"/>
                        </a:lnTo>
                        <a:lnTo>
                          <a:pt x="1432" y="582"/>
                        </a:lnTo>
                        <a:lnTo>
                          <a:pt x="1432" y="596"/>
                        </a:lnTo>
                        <a:lnTo>
                          <a:pt x="1418" y="610"/>
                        </a:lnTo>
                        <a:lnTo>
                          <a:pt x="1418" y="624"/>
                        </a:lnTo>
                        <a:lnTo>
                          <a:pt x="1418" y="639"/>
                        </a:lnTo>
                        <a:lnTo>
                          <a:pt x="1418" y="653"/>
                        </a:lnTo>
                        <a:lnTo>
                          <a:pt x="1418" y="667"/>
                        </a:lnTo>
                        <a:lnTo>
                          <a:pt x="1404" y="667"/>
                        </a:lnTo>
                        <a:lnTo>
                          <a:pt x="1404" y="681"/>
                        </a:lnTo>
                        <a:lnTo>
                          <a:pt x="1404" y="695"/>
                        </a:lnTo>
                        <a:lnTo>
                          <a:pt x="1404" y="709"/>
                        </a:lnTo>
                        <a:lnTo>
                          <a:pt x="1404" y="738"/>
                        </a:lnTo>
                        <a:lnTo>
                          <a:pt x="1390" y="738"/>
                        </a:lnTo>
                        <a:lnTo>
                          <a:pt x="1376" y="738"/>
                        </a:lnTo>
                        <a:lnTo>
                          <a:pt x="1362" y="738"/>
                        </a:lnTo>
                        <a:lnTo>
                          <a:pt x="1248" y="724"/>
                        </a:lnTo>
                        <a:lnTo>
                          <a:pt x="1234" y="724"/>
                        </a:lnTo>
                        <a:lnTo>
                          <a:pt x="1220" y="724"/>
                        </a:lnTo>
                        <a:lnTo>
                          <a:pt x="1206" y="724"/>
                        </a:lnTo>
                        <a:lnTo>
                          <a:pt x="1191" y="724"/>
                        </a:lnTo>
                        <a:lnTo>
                          <a:pt x="1177" y="724"/>
                        </a:lnTo>
                        <a:lnTo>
                          <a:pt x="1177" y="709"/>
                        </a:lnTo>
                        <a:lnTo>
                          <a:pt x="1177" y="724"/>
                        </a:lnTo>
                        <a:lnTo>
                          <a:pt x="1177" y="709"/>
                        </a:lnTo>
                        <a:lnTo>
                          <a:pt x="1163" y="709"/>
                        </a:lnTo>
                        <a:lnTo>
                          <a:pt x="1163" y="695"/>
                        </a:lnTo>
                        <a:lnTo>
                          <a:pt x="1149" y="695"/>
                        </a:lnTo>
                        <a:lnTo>
                          <a:pt x="1163" y="724"/>
                        </a:lnTo>
                        <a:lnTo>
                          <a:pt x="1177" y="724"/>
                        </a:lnTo>
                        <a:lnTo>
                          <a:pt x="1177" y="738"/>
                        </a:lnTo>
                        <a:lnTo>
                          <a:pt x="1191" y="738"/>
                        </a:lnTo>
                        <a:lnTo>
                          <a:pt x="1191" y="752"/>
                        </a:lnTo>
                        <a:lnTo>
                          <a:pt x="1206" y="752"/>
                        </a:lnTo>
                        <a:lnTo>
                          <a:pt x="1206" y="766"/>
                        </a:lnTo>
                        <a:lnTo>
                          <a:pt x="1220" y="766"/>
                        </a:lnTo>
                        <a:lnTo>
                          <a:pt x="1220" y="780"/>
                        </a:lnTo>
                        <a:lnTo>
                          <a:pt x="1234" y="780"/>
                        </a:lnTo>
                        <a:lnTo>
                          <a:pt x="1234" y="795"/>
                        </a:lnTo>
                        <a:lnTo>
                          <a:pt x="1248" y="795"/>
                        </a:lnTo>
                        <a:lnTo>
                          <a:pt x="1248" y="809"/>
                        </a:lnTo>
                        <a:lnTo>
                          <a:pt x="1262" y="809"/>
                        </a:lnTo>
                        <a:lnTo>
                          <a:pt x="1276" y="809"/>
                        </a:lnTo>
                        <a:lnTo>
                          <a:pt x="1291" y="809"/>
                        </a:lnTo>
                        <a:lnTo>
                          <a:pt x="1291" y="823"/>
                        </a:lnTo>
                        <a:lnTo>
                          <a:pt x="1276" y="823"/>
                        </a:lnTo>
                        <a:lnTo>
                          <a:pt x="1276" y="837"/>
                        </a:lnTo>
                        <a:lnTo>
                          <a:pt x="1291" y="837"/>
                        </a:lnTo>
                        <a:lnTo>
                          <a:pt x="1319" y="865"/>
                        </a:lnTo>
                        <a:lnTo>
                          <a:pt x="1319" y="880"/>
                        </a:lnTo>
                        <a:lnTo>
                          <a:pt x="1333" y="908"/>
                        </a:lnTo>
                        <a:lnTo>
                          <a:pt x="1319" y="894"/>
                        </a:lnTo>
                        <a:lnTo>
                          <a:pt x="1305" y="894"/>
                        </a:lnTo>
                        <a:lnTo>
                          <a:pt x="1291" y="894"/>
                        </a:lnTo>
                        <a:lnTo>
                          <a:pt x="1291" y="908"/>
                        </a:lnTo>
                        <a:lnTo>
                          <a:pt x="1262" y="908"/>
                        </a:lnTo>
                        <a:lnTo>
                          <a:pt x="1248" y="908"/>
                        </a:lnTo>
                        <a:lnTo>
                          <a:pt x="1234" y="908"/>
                        </a:lnTo>
                        <a:lnTo>
                          <a:pt x="1234" y="922"/>
                        </a:lnTo>
                        <a:lnTo>
                          <a:pt x="1220" y="922"/>
                        </a:lnTo>
                        <a:lnTo>
                          <a:pt x="1206" y="922"/>
                        </a:lnTo>
                        <a:lnTo>
                          <a:pt x="1191" y="922"/>
                        </a:lnTo>
                        <a:lnTo>
                          <a:pt x="1177" y="936"/>
                        </a:lnTo>
                        <a:lnTo>
                          <a:pt x="1163" y="936"/>
                        </a:lnTo>
                        <a:lnTo>
                          <a:pt x="1149" y="951"/>
                        </a:lnTo>
                        <a:lnTo>
                          <a:pt x="1149" y="965"/>
                        </a:lnTo>
                        <a:lnTo>
                          <a:pt x="1149" y="979"/>
                        </a:lnTo>
                        <a:lnTo>
                          <a:pt x="1149" y="1007"/>
                        </a:lnTo>
                        <a:lnTo>
                          <a:pt x="1120" y="1021"/>
                        </a:lnTo>
                        <a:lnTo>
                          <a:pt x="1106" y="1021"/>
                        </a:lnTo>
                        <a:lnTo>
                          <a:pt x="1106" y="1036"/>
                        </a:lnTo>
                        <a:lnTo>
                          <a:pt x="1092" y="1036"/>
                        </a:lnTo>
                        <a:lnTo>
                          <a:pt x="1078" y="1036"/>
                        </a:lnTo>
                        <a:lnTo>
                          <a:pt x="1064" y="1050"/>
                        </a:lnTo>
                        <a:lnTo>
                          <a:pt x="1064" y="1064"/>
                        </a:lnTo>
                        <a:lnTo>
                          <a:pt x="1050" y="1064"/>
                        </a:lnTo>
                        <a:lnTo>
                          <a:pt x="1035" y="1092"/>
                        </a:lnTo>
                        <a:lnTo>
                          <a:pt x="1021" y="1092"/>
                        </a:lnTo>
                        <a:lnTo>
                          <a:pt x="1021" y="1107"/>
                        </a:lnTo>
                        <a:lnTo>
                          <a:pt x="1007" y="1107"/>
                        </a:lnTo>
                        <a:lnTo>
                          <a:pt x="993" y="1107"/>
                        </a:lnTo>
                        <a:lnTo>
                          <a:pt x="979" y="1107"/>
                        </a:lnTo>
                        <a:lnTo>
                          <a:pt x="964" y="1107"/>
                        </a:lnTo>
                        <a:lnTo>
                          <a:pt x="950" y="1107"/>
                        </a:lnTo>
                        <a:lnTo>
                          <a:pt x="950" y="1092"/>
                        </a:lnTo>
                        <a:lnTo>
                          <a:pt x="950" y="1107"/>
                        </a:lnTo>
                        <a:lnTo>
                          <a:pt x="936" y="1107"/>
                        </a:lnTo>
                        <a:lnTo>
                          <a:pt x="922" y="1107"/>
                        </a:lnTo>
                        <a:lnTo>
                          <a:pt x="922" y="1121"/>
                        </a:lnTo>
                        <a:lnTo>
                          <a:pt x="908" y="1121"/>
                        </a:lnTo>
                        <a:lnTo>
                          <a:pt x="894" y="1121"/>
                        </a:lnTo>
                        <a:lnTo>
                          <a:pt x="894" y="1135"/>
                        </a:lnTo>
                        <a:lnTo>
                          <a:pt x="879" y="1135"/>
                        </a:lnTo>
                        <a:lnTo>
                          <a:pt x="879" y="1149"/>
                        </a:lnTo>
                        <a:lnTo>
                          <a:pt x="865" y="1163"/>
                        </a:lnTo>
                        <a:lnTo>
                          <a:pt x="879" y="1163"/>
                        </a:lnTo>
                        <a:lnTo>
                          <a:pt x="879" y="1178"/>
                        </a:lnTo>
                        <a:lnTo>
                          <a:pt x="879" y="1192"/>
                        </a:lnTo>
                        <a:lnTo>
                          <a:pt x="865" y="1192"/>
                        </a:lnTo>
                        <a:lnTo>
                          <a:pt x="865" y="1206"/>
                        </a:lnTo>
                        <a:lnTo>
                          <a:pt x="865" y="1234"/>
                        </a:lnTo>
                        <a:lnTo>
                          <a:pt x="851" y="1263"/>
                        </a:lnTo>
                        <a:lnTo>
                          <a:pt x="837" y="1291"/>
                        </a:lnTo>
                        <a:lnTo>
                          <a:pt x="837" y="1305"/>
                        </a:lnTo>
                        <a:lnTo>
                          <a:pt x="823" y="1319"/>
                        </a:lnTo>
                        <a:lnTo>
                          <a:pt x="808" y="1348"/>
                        </a:lnTo>
                        <a:lnTo>
                          <a:pt x="808" y="1362"/>
                        </a:lnTo>
                        <a:lnTo>
                          <a:pt x="794" y="1376"/>
                        </a:lnTo>
                        <a:lnTo>
                          <a:pt x="794" y="1390"/>
                        </a:lnTo>
                        <a:lnTo>
                          <a:pt x="794" y="1404"/>
                        </a:lnTo>
                        <a:lnTo>
                          <a:pt x="780" y="1404"/>
                        </a:lnTo>
                        <a:lnTo>
                          <a:pt x="780" y="1419"/>
                        </a:lnTo>
                        <a:lnTo>
                          <a:pt x="780" y="1433"/>
                        </a:lnTo>
                        <a:lnTo>
                          <a:pt x="780" y="1447"/>
                        </a:lnTo>
                        <a:lnTo>
                          <a:pt x="766" y="1447"/>
                        </a:lnTo>
                        <a:lnTo>
                          <a:pt x="752" y="1475"/>
                        </a:lnTo>
                        <a:lnTo>
                          <a:pt x="738" y="1490"/>
                        </a:lnTo>
                        <a:lnTo>
                          <a:pt x="723" y="1504"/>
                        </a:lnTo>
                        <a:lnTo>
                          <a:pt x="709" y="1504"/>
                        </a:lnTo>
                        <a:lnTo>
                          <a:pt x="695" y="1518"/>
                        </a:lnTo>
                        <a:lnTo>
                          <a:pt x="681" y="1532"/>
                        </a:lnTo>
                        <a:lnTo>
                          <a:pt x="681" y="1546"/>
                        </a:lnTo>
                        <a:lnTo>
                          <a:pt x="667" y="1546"/>
                        </a:lnTo>
                        <a:lnTo>
                          <a:pt x="652" y="1561"/>
                        </a:lnTo>
                        <a:lnTo>
                          <a:pt x="638" y="1561"/>
                        </a:lnTo>
                        <a:lnTo>
                          <a:pt x="624" y="1561"/>
                        </a:lnTo>
                        <a:lnTo>
                          <a:pt x="610" y="1561"/>
                        </a:lnTo>
                        <a:lnTo>
                          <a:pt x="596" y="1561"/>
                        </a:lnTo>
                        <a:lnTo>
                          <a:pt x="582" y="1561"/>
                        </a:lnTo>
                        <a:lnTo>
                          <a:pt x="567" y="1561"/>
                        </a:lnTo>
                        <a:lnTo>
                          <a:pt x="553" y="1561"/>
                        </a:lnTo>
                        <a:lnTo>
                          <a:pt x="539" y="1561"/>
                        </a:lnTo>
                        <a:lnTo>
                          <a:pt x="539" y="1546"/>
                        </a:lnTo>
                        <a:lnTo>
                          <a:pt x="525" y="1546"/>
                        </a:lnTo>
                        <a:lnTo>
                          <a:pt x="511" y="1546"/>
                        </a:lnTo>
                        <a:lnTo>
                          <a:pt x="496" y="1532"/>
                        </a:lnTo>
                        <a:lnTo>
                          <a:pt x="482" y="1532"/>
                        </a:lnTo>
                        <a:lnTo>
                          <a:pt x="496" y="1532"/>
                        </a:lnTo>
                        <a:lnTo>
                          <a:pt x="496" y="1546"/>
                        </a:lnTo>
                        <a:lnTo>
                          <a:pt x="511" y="1546"/>
                        </a:lnTo>
                        <a:lnTo>
                          <a:pt x="511" y="1561"/>
                        </a:lnTo>
                        <a:lnTo>
                          <a:pt x="525" y="1561"/>
                        </a:lnTo>
                        <a:lnTo>
                          <a:pt x="539" y="1561"/>
                        </a:lnTo>
                        <a:lnTo>
                          <a:pt x="539" y="1575"/>
                        </a:lnTo>
                        <a:lnTo>
                          <a:pt x="525" y="1575"/>
                        </a:lnTo>
                        <a:lnTo>
                          <a:pt x="511" y="1575"/>
                        </a:lnTo>
                        <a:lnTo>
                          <a:pt x="496" y="1561"/>
                        </a:lnTo>
                        <a:lnTo>
                          <a:pt x="482" y="1561"/>
                        </a:lnTo>
                        <a:lnTo>
                          <a:pt x="468" y="1561"/>
                        </a:lnTo>
                        <a:lnTo>
                          <a:pt x="454" y="1561"/>
                        </a:lnTo>
                        <a:lnTo>
                          <a:pt x="440" y="1561"/>
                        </a:lnTo>
                        <a:lnTo>
                          <a:pt x="440" y="1546"/>
                        </a:lnTo>
                        <a:lnTo>
                          <a:pt x="426" y="1546"/>
                        </a:lnTo>
                        <a:lnTo>
                          <a:pt x="411" y="1546"/>
                        </a:lnTo>
                        <a:lnTo>
                          <a:pt x="411" y="1561"/>
                        </a:lnTo>
                        <a:lnTo>
                          <a:pt x="411" y="1575"/>
                        </a:lnTo>
                        <a:lnTo>
                          <a:pt x="383" y="1575"/>
                        </a:lnTo>
                        <a:lnTo>
                          <a:pt x="369" y="1575"/>
                        </a:lnTo>
                        <a:lnTo>
                          <a:pt x="340" y="1575"/>
                        </a:lnTo>
                        <a:lnTo>
                          <a:pt x="326" y="1575"/>
                        </a:lnTo>
                        <a:lnTo>
                          <a:pt x="312" y="1575"/>
                        </a:lnTo>
                        <a:lnTo>
                          <a:pt x="298" y="1575"/>
                        </a:lnTo>
                        <a:lnTo>
                          <a:pt x="284" y="1575"/>
                        </a:lnTo>
                        <a:lnTo>
                          <a:pt x="255" y="1575"/>
                        </a:lnTo>
                        <a:lnTo>
                          <a:pt x="241" y="1575"/>
                        </a:lnTo>
                        <a:lnTo>
                          <a:pt x="227" y="1575"/>
                        </a:lnTo>
                        <a:lnTo>
                          <a:pt x="213" y="1575"/>
                        </a:lnTo>
                        <a:lnTo>
                          <a:pt x="213" y="1589"/>
                        </a:lnTo>
                        <a:lnTo>
                          <a:pt x="199" y="1589"/>
                        </a:lnTo>
                        <a:lnTo>
                          <a:pt x="199" y="1603"/>
                        </a:lnTo>
                        <a:lnTo>
                          <a:pt x="184" y="1603"/>
                        </a:lnTo>
                        <a:lnTo>
                          <a:pt x="170" y="1603"/>
                        </a:lnTo>
                        <a:lnTo>
                          <a:pt x="128" y="1603"/>
                        </a:lnTo>
                        <a:lnTo>
                          <a:pt x="85" y="1589"/>
                        </a:lnTo>
                        <a:lnTo>
                          <a:pt x="57" y="1589"/>
                        </a:lnTo>
                        <a:lnTo>
                          <a:pt x="28" y="1589"/>
                        </a:lnTo>
                        <a:lnTo>
                          <a:pt x="14" y="1575"/>
                        </a:lnTo>
                        <a:lnTo>
                          <a:pt x="0" y="1575"/>
                        </a:lnTo>
                        <a:lnTo>
                          <a:pt x="0" y="1546"/>
                        </a:lnTo>
                        <a:lnTo>
                          <a:pt x="14" y="1532"/>
                        </a:lnTo>
                        <a:lnTo>
                          <a:pt x="0" y="1532"/>
                        </a:lnTo>
                        <a:lnTo>
                          <a:pt x="14" y="1447"/>
                        </a:lnTo>
                        <a:lnTo>
                          <a:pt x="14" y="1433"/>
                        </a:lnTo>
                        <a:lnTo>
                          <a:pt x="14" y="1419"/>
                        </a:lnTo>
                        <a:lnTo>
                          <a:pt x="14" y="1390"/>
                        </a:lnTo>
                        <a:lnTo>
                          <a:pt x="28" y="1334"/>
                        </a:lnTo>
                        <a:lnTo>
                          <a:pt x="28" y="1206"/>
                        </a:lnTo>
                        <a:lnTo>
                          <a:pt x="28" y="1149"/>
                        </a:lnTo>
                        <a:lnTo>
                          <a:pt x="43" y="1092"/>
                        </a:lnTo>
                        <a:lnTo>
                          <a:pt x="43" y="1078"/>
                        </a:lnTo>
                        <a:lnTo>
                          <a:pt x="43" y="1050"/>
                        </a:lnTo>
                        <a:lnTo>
                          <a:pt x="43" y="1036"/>
                        </a:lnTo>
                        <a:lnTo>
                          <a:pt x="43" y="1021"/>
                        </a:lnTo>
                        <a:lnTo>
                          <a:pt x="43" y="993"/>
                        </a:lnTo>
                        <a:lnTo>
                          <a:pt x="43" y="951"/>
                        </a:lnTo>
                        <a:lnTo>
                          <a:pt x="43" y="922"/>
                        </a:lnTo>
                        <a:lnTo>
                          <a:pt x="43" y="880"/>
                        </a:lnTo>
                        <a:lnTo>
                          <a:pt x="43" y="865"/>
                        </a:lnTo>
                        <a:lnTo>
                          <a:pt x="43" y="851"/>
                        </a:lnTo>
                        <a:lnTo>
                          <a:pt x="43" y="837"/>
                        </a:lnTo>
                        <a:lnTo>
                          <a:pt x="43" y="823"/>
                        </a:lnTo>
                        <a:lnTo>
                          <a:pt x="43" y="809"/>
                        </a:lnTo>
                        <a:lnTo>
                          <a:pt x="43" y="795"/>
                        </a:lnTo>
                        <a:lnTo>
                          <a:pt x="43" y="766"/>
                        </a:lnTo>
                        <a:lnTo>
                          <a:pt x="43" y="752"/>
                        </a:lnTo>
                        <a:lnTo>
                          <a:pt x="57" y="738"/>
                        </a:lnTo>
                        <a:lnTo>
                          <a:pt x="57" y="724"/>
                        </a:lnTo>
                        <a:lnTo>
                          <a:pt x="57" y="709"/>
                        </a:lnTo>
                        <a:lnTo>
                          <a:pt x="57" y="681"/>
                        </a:lnTo>
                        <a:lnTo>
                          <a:pt x="57" y="667"/>
                        </a:lnTo>
                        <a:lnTo>
                          <a:pt x="57" y="639"/>
                        </a:lnTo>
                        <a:lnTo>
                          <a:pt x="57" y="610"/>
                        </a:lnTo>
                        <a:lnTo>
                          <a:pt x="57" y="582"/>
                        </a:lnTo>
                        <a:lnTo>
                          <a:pt x="57" y="553"/>
                        </a:lnTo>
                        <a:lnTo>
                          <a:pt x="57" y="539"/>
                        </a:lnTo>
                        <a:lnTo>
                          <a:pt x="57" y="511"/>
                        </a:lnTo>
                        <a:lnTo>
                          <a:pt x="57" y="468"/>
                        </a:lnTo>
                        <a:lnTo>
                          <a:pt x="57" y="440"/>
                        </a:lnTo>
                        <a:lnTo>
                          <a:pt x="57" y="383"/>
                        </a:lnTo>
                        <a:lnTo>
                          <a:pt x="57" y="369"/>
                        </a:lnTo>
                        <a:lnTo>
                          <a:pt x="99" y="369"/>
                        </a:lnTo>
                        <a:lnTo>
                          <a:pt x="114" y="369"/>
                        </a:lnTo>
                        <a:lnTo>
                          <a:pt x="142" y="369"/>
                        </a:lnTo>
                        <a:lnTo>
                          <a:pt x="156" y="369"/>
                        </a:lnTo>
                        <a:lnTo>
                          <a:pt x="156" y="355"/>
                        </a:lnTo>
                        <a:lnTo>
                          <a:pt x="156" y="341"/>
                        </a:lnTo>
                        <a:lnTo>
                          <a:pt x="170" y="326"/>
                        </a:lnTo>
                        <a:lnTo>
                          <a:pt x="170" y="312"/>
                        </a:lnTo>
                        <a:lnTo>
                          <a:pt x="156" y="312"/>
                        </a:lnTo>
                        <a:lnTo>
                          <a:pt x="156" y="298"/>
                        </a:lnTo>
                        <a:lnTo>
                          <a:pt x="142" y="284"/>
                        </a:lnTo>
                        <a:lnTo>
                          <a:pt x="142" y="270"/>
                        </a:lnTo>
                        <a:lnTo>
                          <a:pt x="142" y="256"/>
                        </a:lnTo>
                        <a:lnTo>
                          <a:pt x="170" y="256"/>
                        </a:lnTo>
                        <a:lnTo>
                          <a:pt x="184" y="256"/>
                        </a:lnTo>
                        <a:lnTo>
                          <a:pt x="199" y="270"/>
                        </a:lnTo>
                        <a:lnTo>
                          <a:pt x="213" y="270"/>
                        </a:lnTo>
                        <a:lnTo>
                          <a:pt x="241" y="270"/>
                        </a:lnTo>
                        <a:lnTo>
                          <a:pt x="255" y="270"/>
                        </a:lnTo>
                        <a:lnTo>
                          <a:pt x="284" y="270"/>
                        </a:lnTo>
                        <a:lnTo>
                          <a:pt x="312" y="270"/>
                        </a:lnTo>
                        <a:lnTo>
                          <a:pt x="326" y="270"/>
                        </a:lnTo>
                        <a:lnTo>
                          <a:pt x="340" y="312"/>
                        </a:lnTo>
                        <a:lnTo>
                          <a:pt x="355" y="355"/>
                        </a:lnTo>
                        <a:lnTo>
                          <a:pt x="355" y="369"/>
                        </a:lnTo>
                        <a:lnTo>
                          <a:pt x="369" y="412"/>
                        </a:lnTo>
                        <a:lnTo>
                          <a:pt x="369" y="454"/>
                        </a:lnTo>
                        <a:lnTo>
                          <a:pt x="383" y="468"/>
                        </a:lnTo>
                        <a:lnTo>
                          <a:pt x="383" y="482"/>
                        </a:lnTo>
                        <a:lnTo>
                          <a:pt x="369" y="482"/>
                        </a:lnTo>
                        <a:lnTo>
                          <a:pt x="369" y="497"/>
                        </a:lnTo>
                        <a:lnTo>
                          <a:pt x="369" y="511"/>
                        </a:lnTo>
                        <a:lnTo>
                          <a:pt x="369" y="525"/>
                        </a:lnTo>
                        <a:lnTo>
                          <a:pt x="383" y="525"/>
                        </a:lnTo>
                        <a:lnTo>
                          <a:pt x="383" y="539"/>
                        </a:lnTo>
                        <a:lnTo>
                          <a:pt x="383" y="553"/>
                        </a:lnTo>
                        <a:lnTo>
                          <a:pt x="383" y="568"/>
                        </a:lnTo>
                        <a:lnTo>
                          <a:pt x="383" y="582"/>
                        </a:lnTo>
                        <a:lnTo>
                          <a:pt x="411" y="582"/>
                        </a:lnTo>
                        <a:lnTo>
                          <a:pt x="411" y="610"/>
                        </a:lnTo>
                        <a:lnTo>
                          <a:pt x="411" y="624"/>
                        </a:lnTo>
                        <a:lnTo>
                          <a:pt x="411" y="639"/>
                        </a:lnTo>
                        <a:lnTo>
                          <a:pt x="426" y="653"/>
                        </a:lnTo>
                        <a:lnTo>
                          <a:pt x="440" y="653"/>
                        </a:lnTo>
                        <a:lnTo>
                          <a:pt x="454" y="653"/>
                        </a:lnTo>
                        <a:lnTo>
                          <a:pt x="482" y="653"/>
                        </a:lnTo>
                        <a:lnTo>
                          <a:pt x="496" y="653"/>
                        </a:lnTo>
                        <a:lnTo>
                          <a:pt x="511" y="653"/>
                        </a:lnTo>
                        <a:lnTo>
                          <a:pt x="525" y="653"/>
                        </a:lnTo>
                        <a:lnTo>
                          <a:pt x="539" y="653"/>
                        </a:lnTo>
                        <a:lnTo>
                          <a:pt x="553" y="653"/>
                        </a:lnTo>
                        <a:lnTo>
                          <a:pt x="567" y="639"/>
                        </a:lnTo>
                        <a:lnTo>
                          <a:pt x="567" y="624"/>
                        </a:lnTo>
                        <a:lnTo>
                          <a:pt x="567" y="610"/>
                        </a:lnTo>
                        <a:lnTo>
                          <a:pt x="567" y="596"/>
                        </a:lnTo>
                        <a:lnTo>
                          <a:pt x="567" y="539"/>
                        </a:lnTo>
                        <a:lnTo>
                          <a:pt x="582" y="539"/>
                        </a:lnTo>
                        <a:lnTo>
                          <a:pt x="582" y="525"/>
                        </a:lnTo>
                        <a:lnTo>
                          <a:pt x="582" y="511"/>
                        </a:lnTo>
                        <a:lnTo>
                          <a:pt x="582" y="497"/>
                        </a:lnTo>
                        <a:lnTo>
                          <a:pt x="582" y="482"/>
                        </a:lnTo>
                        <a:lnTo>
                          <a:pt x="582" y="454"/>
                        </a:lnTo>
                        <a:lnTo>
                          <a:pt x="596" y="454"/>
                        </a:lnTo>
                        <a:lnTo>
                          <a:pt x="610" y="454"/>
                        </a:lnTo>
                        <a:lnTo>
                          <a:pt x="624" y="454"/>
                        </a:lnTo>
                        <a:lnTo>
                          <a:pt x="652" y="454"/>
                        </a:lnTo>
                        <a:lnTo>
                          <a:pt x="667" y="454"/>
                        </a:lnTo>
                        <a:lnTo>
                          <a:pt x="652" y="412"/>
                        </a:lnTo>
                        <a:lnTo>
                          <a:pt x="652" y="397"/>
                        </a:lnTo>
                        <a:lnTo>
                          <a:pt x="652" y="383"/>
                        </a:lnTo>
                        <a:lnTo>
                          <a:pt x="638" y="369"/>
                        </a:lnTo>
                        <a:lnTo>
                          <a:pt x="638" y="355"/>
                        </a:lnTo>
                        <a:lnTo>
                          <a:pt x="624" y="341"/>
                        </a:lnTo>
                        <a:lnTo>
                          <a:pt x="624" y="326"/>
                        </a:lnTo>
                        <a:lnTo>
                          <a:pt x="610" y="326"/>
                        </a:lnTo>
                        <a:lnTo>
                          <a:pt x="610" y="312"/>
                        </a:lnTo>
                        <a:lnTo>
                          <a:pt x="610" y="298"/>
                        </a:lnTo>
                        <a:lnTo>
                          <a:pt x="596" y="284"/>
                        </a:lnTo>
                        <a:lnTo>
                          <a:pt x="596" y="270"/>
                        </a:lnTo>
                        <a:lnTo>
                          <a:pt x="610" y="270"/>
                        </a:lnTo>
                        <a:lnTo>
                          <a:pt x="624" y="270"/>
                        </a:lnTo>
                        <a:lnTo>
                          <a:pt x="638" y="270"/>
                        </a:lnTo>
                        <a:lnTo>
                          <a:pt x="652" y="270"/>
                        </a:lnTo>
                        <a:lnTo>
                          <a:pt x="667" y="270"/>
                        </a:lnTo>
                        <a:lnTo>
                          <a:pt x="681" y="270"/>
                        </a:lnTo>
                        <a:lnTo>
                          <a:pt x="695" y="270"/>
                        </a:lnTo>
                        <a:lnTo>
                          <a:pt x="709" y="270"/>
                        </a:lnTo>
                        <a:lnTo>
                          <a:pt x="723" y="270"/>
                        </a:lnTo>
                        <a:lnTo>
                          <a:pt x="794" y="270"/>
                        </a:lnTo>
                        <a:lnTo>
                          <a:pt x="808" y="270"/>
                        </a:lnTo>
                        <a:lnTo>
                          <a:pt x="823" y="284"/>
                        </a:lnTo>
                        <a:lnTo>
                          <a:pt x="837" y="284"/>
                        </a:lnTo>
                        <a:lnTo>
                          <a:pt x="865" y="284"/>
                        </a:lnTo>
                        <a:lnTo>
                          <a:pt x="879" y="284"/>
                        </a:lnTo>
                        <a:lnTo>
                          <a:pt x="879" y="270"/>
                        </a:lnTo>
                        <a:lnTo>
                          <a:pt x="865" y="270"/>
                        </a:lnTo>
                        <a:lnTo>
                          <a:pt x="879" y="256"/>
                        </a:lnTo>
                        <a:lnTo>
                          <a:pt x="879" y="241"/>
                        </a:lnTo>
                        <a:lnTo>
                          <a:pt x="894" y="241"/>
                        </a:lnTo>
                        <a:lnTo>
                          <a:pt x="894" y="227"/>
                        </a:lnTo>
                        <a:lnTo>
                          <a:pt x="908" y="227"/>
                        </a:lnTo>
                        <a:lnTo>
                          <a:pt x="908" y="213"/>
                        </a:lnTo>
                        <a:lnTo>
                          <a:pt x="894" y="199"/>
                        </a:lnTo>
                        <a:lnTo>
                          <a:pt x="894" y="213"/>
                        </a:lnTo>
                        <a:lnTo>
                          <a:pt x="894" y="227"/>
                        </a:lnTo>
                        <a:lnTo>
                          <a:pt x="879" y="227"/>
                        </a:lnTo>
                        <a:lnTo>
                          <a:pt x="865" y="213"/>
                        </a:lnTo>
                        <a:lnTo>
                          <a:pt x="851" y="213"/>
                        </a:lnTo>
                        <a:lnTo>
                          <a:pt x="851" y="199"/>
                        </a:lnTo>
                        <a:lnTo>
                          <a:pt x="865" y="199"/>
                        </a:lnTo>
                        <a:lnTo>
                          <a:pt x="865" y="185"/>
                        </a:lnTo>
                        <a:lnTo>
                          <a:pt x="865" y="170"/>
                        </a:lnTo>
                        <a:lnTo>
                          <a:pt x="865" y="185"/>
                        </a:lnTo>
                        <a:lnTo>
                          <a:pt x="879" y="185"/>
                        </a:lnTo>
                        <a:lnTo>
                          <a:pt x="894" y="185"/>
                        </a:lnTo>
                        <a:lnTo>
                          <a:pt x="894" y="170"/>
                        </a:lnTo>
                        <a:lnTo>
                          <a:pt x="879" y="170"/>
                        </a:lnTo>
                        <a:lnTo>
                          <a:pt x="865" y="170"/>
                        </a:lnTo>
                        <a:lnTo>
                          <a:pt x="879" y="170"/>
                        </a:lnTo>
                        <a:lnTo>
                          <a:pt x="879" y="156"/>
                        </a:lnTo>
                        <a:lnTo>
                          <a:pt x="865" y="156"/>
                        </a:lnTo>
                        <a:lnTo>
                          <a:pt x="865" y="142"/>
                        </a:lnTo>
                        <a:lnTo>
                          <a:pt x="894" y="142"/>
                        </a:lnTo>
                        <a:lnTo>
                          <a:pt x="908" y="142"/>
                        </a:lnTo>
                        <a:lnTo>
                          <a:pt x="894" y="156"/>
                        </a:lnTo>
                        <a:lnTo>
                          <a:pt x="908" y="142"/>
                        </a:lnTo>
                        <a:lnTo>
                          <a:pt x="908" y="114"/>
                        </a:lnTo>
                        <a:lnTo>
                          <a:pt x="894" y="99"/>
                        </a:lnTo>
                        <a:lnTo>
                          <a:pt x="879" y="99"/>
                        </a:lnTo>
                        <a:lnTo>
                          <a:pt x="865" y="99"/>
                        </a:lnTo>
                        <a:lnTo>
                          <a:pt x="851" y="99"/>
                        </a:lnTo>
                        <a:lnTo>
                          <a:pt x="865" y="71"/>
                        </a:lnTo>
                        <a:lnTo>
                          <a:pt x="851" y="71"/>
                        </a:lnTo>
                        <a:lnTo>
                          <a:pt x="851" y="43"/>
                        </a:lnTo>
                        <a:lnTo>
                          <a:pt x="851" y="29"/>
                        </a:lnTo>
                        <a:lnTo>
                          <a:pt x="865" y="14"/>
                        </a:lnTo>
                        <a:lnTo>
                          <a:pt x="865" y="0"/>
                        </a:lnTo>
                        <a:lnTo>
                          <a:pt x="865" y="14"/>
                        </a:lnTo>
                        <a:lnTo>
                          <a:pt x="865" y="29"/>
                        </a:lnTo>
                        <a:lnTo>
                          <a:pt x="865" y="43"/>
                        </a:lnTo>
                        <a:lnTo>
                          <a:pt x="879" y="43"/>
                        </a:lnTo>
                        <a:close/>
                      </a:path>
                    </a:pathLst>
                  </a:custGeom>
                  <a:pattFill prst="dotGrid">
                    <a:fgClr>
                      <a:srgbClr val="009900"/>
                    </a:fgClr>
                    <a:bgClr>
                      <a:srgbClr val="F2FFE5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7" name="Freeform 44"/>
                  <p:cNvSpPr>
                    <a:spLocks/>
                  </p:cNvSpPr>
                  <p:nvPr/>
                </p:nvSpPr>
                <p:spPr bwMode="auto">
                  <a:xfrm>
                    <a:off x="4381" y="4116"/>
                    <a:ext cx="994" cy="1317"/>
                  </a:xfrm>
                  <a:custGeom>
                    <a:avLst/>
                    <a:gdLst>
                      <a:gd name="T0" fmla="*/ 965 w 993"/>
                      <a:gd name="T1" fmla="*/ 156 h 1319"/>
                      <a:gd name="T2" fmla="*/ 950 w 993"/>
                      <a:gd name="T3" fmla="*/ 212 h 1319"/>
                      <a:gd name="T4" fmla="*/ 894 w 993"/>
                      <a:gd name="T5" fmla="*/ 382 h 1319"/>
                      <a:gd name="T6" fmla="*/ 880 w 993"/>
                      <a:gd name="T7" fmla="*/ 425 h 1319"/>
                      <a:gd name="T8" fmla="*/ 865 w 993"/>
                      <a:gd name="T9" fmla="*/ 496 h 1319"/>
                      <a:gd name="T10" fmla="*/ 851 w 993"/>
                      <a:gd name="T11" fmla="*/ 567 h 1319"/>
                      <a:gd name="T12" fmla="*/ 837 w 993"/>
                      <a:gd name="T13" fmla="*/ 595 h 1319"/>
                      <a:gd name="T14" fmla="*/ 837 w 993"/>
                      <a:gd name="T15" fmla="*/ 624 h 1319"/>
                      <a:gd name="T16" fmla="*/ 823 w 993"/>
                      <a:gd name="T17" fmla="*/ 652 h 1319"/>
                      <a:gd name="T18" fmla="*/ 809 w 993"/>
                      <a:gd name="T19" fmla="*/ 723 h 1319"/>
                      <a:gd name="T20" fmla="*/ 780 w 993"/>
                      <a:gd name="T21" fmla="*/ 794 h 1319"/>
                      <a:gd name="T22" fmla="*/ 780 w 993"/>
                      <a:gd name="T23" fmla="*/ 836 h 1319"/>
                      <a:gd name="T24" fmla="*/ 766 w 993"/>
                      <a:gd name="T25" fmla="*/ 865 h 1319"/>
                      <a:gd name="T26" fmla="*/ 766 w 993"/>
                      <a:gd name="T27" fmla="*/ 893 h 1319"/>
                      <a:gd name="T28" fmla="*/ 752 w 993"/>
                      <a:gd name="T29" fmla="*/ 907 h 1319"/>
                      <a:gd name="T30" fmla="*/ 752 w 993"/>
                      <a:gd name="T31" fmla="*/ 936 h 1319"/>
                      <a:gd name="T32" fmla="*/ 738 w 993"/>
                      <a:gd name="T33" fmla="*/ 950 h 1319"/>
                      <a:gd name="T34" fmla="*/ 738 w 993"/>
                      <a:gd name="T35" fmla="*/ 964 h 1319"/>
                      <a:gd name="T36" fmla="*/ 738 w 993"/>
                      <a:gd name="T37" fmla="*/ 992 h 1319"/>
                      <a:gd name="T38" fmla="*/ 724 w 993"/>
                      <a:gd name="T39" fmla="*/ 1021 h 1319"/>
                      <a:gd name="T40" fmla="*/ 724 w 993"/>
                      <a:gd name="T41" fmla="*/ 1035 h 1319"/>
                      <a:gd name="T42" fmla="*/ 709 w 993"/>
                      <a:gd name="T43" fmla="*/ 1063 h 1319"/>
                      <a:gd name="T44" fmla="*/ 695 w 993"/>
                      <a:gd name="T45" fmla="*/ 1106 h 1319"/>
                      <a:gd name="T46" fmla="*/ 695 w 993"/>
                      <a:gd name="T47" fmla="*/ 1134 h 1319"/>
                      <a:gd name="T48" fmla="*/ 681 w 993"/>
                      <a:gd name="T49" fmla="*/ 1163 h 1319"/>
                      <a:gd name="T50" fmla="*/ 653 w 993"/>
                      <a:gd name="T51" fmla="*/ 1191 h 1319"/>
                      <a:gd name="T52" fmla="*/ 624 w 993"/>
                      <a:gd name="T53" fmla="*/ 1219 h 1319"/>
                      <a:gd name="T54" fmla="*/ 596 w 993"/>
                      <a:gd name="T55" fmla="*/ 1262 h 1319"/>
                      <a:gd name="T56" fmla="*/ 596 w 993"/>
                      <a:gd name="T57" fmla="*/ 1276 h 1319"/>
                      <a:gd name="T58" fmla="*/ 568 w 993"/>
                      <a:gd name="T59" fmla="*/ 1290 h 1319"/>
                      <a:gd name="T60" fmla="*/ 553 w 993"/>
                      <a:gd name="T61" fmla="*/ 1304 h 1319"/>
                      <a:gd name="T62" fmla="*/ 525 w 993"/>
                      <a:gd name="T63" fmla="*/ 1319 h 1319"/>
                      <a:gd name="T64" fmla="*/ 497 w 993"/>
                      <a:gd name="T65" fmla="*/ 1319 h 1319"/>
                      <a:gd name="T66" fmla="*/ 468 w 993"/>
                      <a:gd name="T67" fmla="*/ 1319 h 1319"/>
                      <a:gd name="T68" fmla="*/ 426 w 993"/>
                      <a:gd name="T69" fmla="*/ 1319 h 1319"/>
                      <a:gd name="T70" fmla="*/ 397 w 993"/>
                      <a:gd name="T71" fmla="*/ 1319 h 1319"/>
                      <a:gd name="T72" fmla="*/ 241 w 993"/>
                      <a:gd name="T73" fmla="*/ 1262 h 1319"/>
                      <a:gd name="T74" fmla="*/ 213 w 993"/>
                      <a:gd name="T75" fmla="*/ 1262 h 1319"/>
                      <a:gd name="T76" fmla="*/ 156 w 993"/>
                      <a:gd name="T77" fmla="*/ 1234 h 1319"/>
                      <a:gd name="T78" fmla="*/ 114 w 993"/>
                      <a:gd name="T79" fmla="*/ 1219 h 1319"/>
                      <a:gd name="T80" fmla="*/ 100 w 993"/>
                      <a:gd name="T81" fmla="*/ 1219 h 1319"/>
                      <a:gd name="T82" fmla="*/ 85 w 993"/>
                      <a:gd name="T83" fmla="*/ 1219 h 1319"/>
                      <a:gd name="T84" fmla="*/ 57 w 993"/>
                      <a:gd name="T85" fmla="*/ 1205 h 1319"/>
                      <a:gd name="T86" fmla="*/ 14 w 993"/>
                      <a:gd name="T87" fmla="*/ 1191 h 1319"/>
                      <a:gd name="T88" fmla="*/ 0 w 993"/>
                      <a:gd name="T89" fmla="*/ 1177 h 1319"/>
                      <a:gd name="T90" fmla="*/ 57 w 993"/>
                      <a:gd name="T91" fmla="*/ 1021 h 1319"/>
                      <a:gd name="T92" fmla="*/ 57 w 993"/>
                      <a:gd name="T93" fmla="*/ 978 h 1319"/>
                      <a:gd name="T94" fmla="*/ 128 w 993"/>
                      <a:gd name="T95" fmla="*/ 964 h 1319"/>
                      <a:gd name="T96" fmla="*/ 156 w 993"/>
                      <a:gd name="T97" fmla="*/ 751 h 1319"/>
                      <a:gd name="T98" fmla="*/ 170 w 993"/>
                      <a:gd name="T99" fmla="*/ 680 h 1319"/>
                      <a:gd name="T100" fmla="*/ 185 w 993"/>
                      <a:gd name="T101" fmla="*/ 468 h 1319"/>
                      <a:gd name="T102" fmla="*/ 284 w 993"/>
                      <a:gd name="T103" fmla="*/ 397 h 1319"/>
                      <a:gd name="T104" fmla="*/ 383 w 993"/>
                      <a:gd name="T105" fmla="*/ 411 h 1319"/>
                      <a:gd name="T106" fmla="*/ 440 w 993"/>
                      <a:gd name="T107" fmla="*/ 411 h 1319"/>
                      <a:gd name="T108" fmla="*/ 511 w 993"/>
                      <a:gd name="T109" fmla="*/ 198 h 1319"/>
                      <a:gd name="T110" fmla="*/ 539 w 993"/>
                      <a:gd name="T111" fmla="*/ 0 h 1319"/>
                      <a:gd name="T112" fmla="*/ 738 w 993"/>
                      <a:gd name="T113" fmla="*/ 28 h 1319"/>
                      <a:gd name="T114" fmla="*/ 809 w 993"/>
                      <a:gd name="T115" fmla="*/ 42 h 1319"/>
                      <a:gd name="T116" fmla="*/ 922 w 993"/>
                      <a:gd name="T117" fmla="*/ 56 h 1319"/>
                      <a:gd name="T118" fmla="*/ 979 w 993"/>
                      <a:gd name="T119" fmla="*/ 85 h 1319"/>
                      <a:gd name="T120" fmla="*/ 979 w 993"/>
                      <a:gd name="T121" fmla="*/ 113 h 1319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w 993"/>
                      <a:gd name="T184" fmla="*/ 0 h 1319"/>
                      <a:gd name="T185" fmla="*/ 993 w 993"/>
                      <a:gd name="T186" fmla="*/ 1319 h 1319"/>
                    </a:gdLst>
                    <a:ahLst/>
                    <a:cxnLst>
                      <a:cxn ang="T122">
                        <a:pos x="T0" y="T1"/>
                      </a:cxn>
                      <a:cxn ang="T123">
                        <a:pos x="T2" y="T3"/>
                      </a:cxn>
                      <a:cxn ang="T124">
                        <a:pos x="T4" y="T5"/>
                      </a:cxn>
                      <a:cxn ang="T125">
                        <a:pos x="T6" y="T7"/>
                      </a:cxn>
                      <a:cxn ang="T126">
                        <a:pos x="T8" y="T9"/>
                      </a:cxn>
                      <a:cxn ang="T127">
                        <a:pos x="T10" y="T11"/>
                      </a:cxn>
                      <a:cxn ang="T128">
                        <a:pos x="T12" y="T13"/>
                      </a:cxn>
                      <a:cxn ang="T129">
                        <a:pos x="T14" y="T15"/>
                      </a:cxn>
                      <a:cxn ang="T130">
                        <a:pos x="T16" y="T17"/>
                      </a:cxn>
                      <a:cxn ang="T131">
                        <a:pos x="T18" y="T19"/>
                      </a:cxn>
                      <a:cxn ang="T132">
                        <a:pos x="T20" y="T21"/>
                      </a:cxn>
                      <a:cxn ang="T133">
                        <a:pos x="T22" y="T23"/>
                      </a:cxn>
                      <a:cxn ang="T134">
                        <a:pos x="T24" y="T25"/>
                      </a:cxn>
                      <a:cxn ang="T135">
                        <a:pos x="T26" y="T27"/>
                      </a:cxn>
                      <a:cxn ang="T136">
                        <a:pos x="T28" y="T29"/>
                      </a:cxn>
                      <a:cxn ang="T137">
                        <a:pos x="T30" y="T31"/>
                      </a:cxn>
                      <a:cxn ang="T138">
                        <a:pos x="T32" y="T33"/>
                      </a:cxn>
                      <a:cxn ang="T139">
                        <a:pos x="T34" y="T35"/>
                      </a:cxn>
                      <a:cxn ang="T140">
                        <a:pos x="T36" y="T37"/>
                      </a:cxn>
                      <a:cxn ang="T141">
                        <a:pos x="T38" y="T39"/>
                      </a:cxn>
                      <a:cxn ang="T142">
                        <a:pos x="T40" y="T41"/>
                      </a:cxn>
                      <a:cxn ang="T143">
                        <a:pos x="T42" y="T43"/>
                      </a:cxn>
                      <a:cxn ang="T144">
                        <a:pos x="T44" y="T45"/>
                      </a:cxn>
                      <a:cxn ang="T145">
                        <a:pos x="T46" y="T47"/>
                      </a:cxn>
                      <a:cxn ang="T146">
                        <a:pos x="T48" y="T49"/>
                      </a:cxn>
                      <a:cxn ang="T147">
                        <a:pos x="T50" y="T51"/>
                      </a:cxn>
                      <a:cxn ang="T148">
                        <a:pos x="T52" y="T53"/>
                      </a:cxn>
                      <a:cxn ang="T149">
                        <a:pos x="T54" y="T55"/>
                      </a:cxn>
                      <a:cxn ang="T150">
                        <a:pos x="T56" y="T57"/>
                      </a:cxn>
                      <a:cxn ang="T151">
                        <a:pos x="T58" y="T59"/>
                      </a:cxn>
                      <a:cxn ang="T152">
                        <a:pos x="T60" y="T61"/>
                      </a:cxn>
                      <a:cxn ang="T153">
                        <a:pos x="T62" y="T63"/>
                      </a:cxn>
                      <a:cxn ang="T154">
                        <a:pos x="T64" y="T65"/>
                      </a:cxn>
                      <a:cxn ang="T155">
                        <a:pos x="T66" y="T67"/>
                      </a:cxn>
                      <a:cxn ang="T156">
                        <a:pos x="T68" y="T69"/>
                      </a:cxn>
                      <a:cxn ang="T157">
                        <a:pos x="T70" y="T71"/>
                      </a:cxn>
                      <a:cxn ang="T158">
                        <a:pos x="T72" y="T73"/>
                      </a:cxn>
                      <a:cxn ang="T159">
                        <a:pos x="T74" y="T75"/>
                      </a:cxn>
                      <a:cxn ang="T160">
                        <a:pos x="T76" y="T77"/>
                      </a:cxn>
                      <a:cxn ang="T161">
                        <a:pos x="T78" y="T79"/>
                      </a:cxn>
                      <a:cxn ang="T162">
                        <a:pos x="T80" y="T81"/>
                      </a:cxn>
                      <a:cxn ang="T163">
                        <a:pos x="T82" y="T83"/>
                      </a:cxn>
                      <a:cxn ang="T164">
                        <a:pos x="T84" y="T85"/>
                      </a:cxn>
                      <a:cxn ang="T165">
                        <a:pos x="T86" y="T87"/>
                      </a:cxn>
                      <a:cxn ang="T166">
                        <a:pos x="T88" y="T89"/>
                      </a:cxn>
                      <a:cxn ang="T167">
                        <a:pos x="T90" y="T91"/>
                      </a:cxn>
                      <a:cxn ang="T168">
                        <a:pos x="T92" y="T93"/>
                      </a:cxn>
                      <a:cxn ang="T169">
                        <a:pos x="T94" y="T95"/>
                      </a:cxn>
                      <a:cxn ang="T170">
                        <a:pos x="T96" y="T97"/>
                      </a:cxn>
                      <a:cxn ang="T171">
                        <a:pos x="T98" y="T99"/>
                      </a:cxn>
                      <a:cxn ang="T172">
                        <a:pos x="T100" y="T101"/>
                      </a:cxn>
                      <a:cxn ang="T173">
                        <a:pos x="T102" y="T103"/>
                      </a:cxn>
                      <a:cxn ang="T174">
                        <a:pos x="T104" y="T105"/>
                      </a:cxn>
                      <a:cxn ang="T175">
                        <a:pos x="T106" y="T107"/>
                      </a:cxn>
                      <a:cxn ang="T176">
                        <a:pos x="T108" y="T109"/>
                      </a:cxn>
                      <a:cxn ang="T177">
                        <a:pos x="T110" y="T111"/>
                      </a:cxn>
                      <a:cxn ang="T178">
                        <a:pos x="T112" y="T113"/>
                      </a:cxn>
                      <a:cxn ang="T179">
                        <a:pos x="T114" y="T115"/>
                      </a:cxn>
                      <a:cxn ang="T180">
                        <a:pos x="T116" y="T117"/>
                      </a:cxn>
                      <a:cxn ang="T181">
                        <a:pos x="T118" y="T119"/>
                      </a:cxn>
                      <a:cxn ang="T182">
                        <a:pos x="T120" y="T121"/>
                      </a:cxn>
                    </a:cxnLst>
                    <a:rect l="T183" t="T184" r="T185" b="T186"/>
                    <a:pathLst>
                      <a:path w="993" h="1319">
                        <a:moveTo>
                          <a:pt x="979" y="113"/>
                        </a:moveTo>
                        <a:lnTo>
                          <a:pt x="979" y="141"/>
                        </a:lnTo>
                        <a:lnTo>
                          <a:pt x="965" y="156"/>
                        </a:lnTo>
                        <a:lnTo>
                          <a:pt x="965" y="170"/>
                        </a:lnTo>
                        <a:lnTo>
                          <a:pt x="965" y="184"/>
                        </a:lnTo>
                        <a:lnTo>
                          <a:pt x="950" y="198"/>
                        </a:lnTo>
                        <a:lnTo>
                          <a:pt x="950" y="212"/>
                        </a:lnTo>
                        <a:lnTo>
                          <a:pt x="922" y="283"/>
                        </a:lnTo>
                        <a:lnTo>
                          <a:pt x="922" y="326"/>
                        </a:lnTo>
                        <a:lnTo>
                          <a:pt x="908" y="368"/>
                        </a:lnTo>
                        <a:lnTo>
                          <a:pt x="908" y="382"/>
                        </a:lnTo>
                        <a:lnTo>
                          <a:pt x="894" y="382"/>
                        </a:lnTo>
                        <a:lnTo>
                          <a:pt x="894" y="397"/>
                        </a:lnTo>
                        <a:lnTo>
                          <a:pt x="894" y="425"/>
                        </a:lnTo>
                        <a:lnTo>
                          <a:pt x="880" y="425"/>
                        </a:lnTo>
                        <a:lnTo>
                          <a:pt x="880" y="439"/>
                        </a:lnTo>
                        <a:lnTo>
                          <a:pt x="880" y="453"/>
                        </a:lnTo>
                        <a:lnTo>
                          <a:pt x="880" y="468"/>
                        </a:lnTo>
                        <a:lnTo>
                          <a:pt x="865" y="496"/>
                        </a:lnTo>
                        <a:lnTo>
                          <a:pt x="865" y="510"/>
                        </a:lnTo>
                        <a:lnTo>
                          <a:pt x="865" y="524"/>
                        </a:lnTo>
                        <a:lnTo>
                          <a:pt x="851" y="539"/>
                        </a:lnTo>
                        <a:lnTo>
                          <a:pt x="851" y="553"/>
                        </a:lnTo>
                        <a:lnTo>
                          <a:pt x="851" y="567"/>
                        </a:lnTo>
                        <a:lnTo>
                          <a:pt x="851" y="581"/>
                        </a:lnTo>
                        <a:lnTo>
                          <a:pt x="837" y="595"/>
                        </a:lnTo>
                        <a:lnTo>
                          <a:pt x="837" y="609"/>
                        </a:lnTo>
                        <a:lnTo>
                          <a:pt x="837" y="624"/>
                        </a:lnTo>
                        <a:lnTo>
                          <a:pt x="837" y="638"/>
                        </a:lnTo>
                        <a:lnTo>
                          <a:pt x="823" y="638"/>
                        </a:lnTo>
                        <a:lnTo>
                          <a:pt x="823" y="652"/>
                        </a:lnTo>
                        <a:lnTo>
                          <a:pt x="823" y="695"/>
                        </a:lnTo>
                        <a:lnTo>
                          <a:pt x="809" y="709"/>
                        </a:lnTo>
                        <a:lnTo>
                          <a:pt x="809" y="723"/>
                        </a:lnTo>
                        <a:lnTo>
                          <a:pt x="794" y="751"/>
                        </a:lnTo>
                        <a:lnTo>
                          <a:pt x="794" y="794"/>
                        </a:lnTo>
                        <a:lnTo>
                          <a:pt x="780" y="794"/>
                        </a:lnTo>
                        <a:lnTo>
                          <a:pt x="780" y="808"/>
                        </a:lnTo>
                        <a:lnTo>
                          <a:pt x="780" y="822"/>
                        </a:lnTo>
                        <a:lnTo>
                          <a:pt x="780" y="836"/>
                        </a:lnTo>
                        <a:lnTo>
                          <a:pt x="766" y="851"/>
                        </a:lnTo>
                        <a:lnTo>
                          <a:pt x="766" y="865"/>
                        </a:lnTo>
                        <a:lnTo>
                          <a:pt x="766" y="879"/>
                        </a:lnTo>
                        <a:lnTo>
                          <a:pt x="766" y="893"/>
                        </a:lnTo>
                        <a:lnTo>
                          <a:pt x="752" y="907"/>
                        </a:lnTo>
                        <a:lnTo>
                          <a:pt x="752" y="922"/>
                        </a:lnTo>
                        <a:lnTo>
                          <a:pt x="752" y="936"/>
                        </a:lnTo>
                        <a:lnTo>
                          <a:pt x="752" y="950"/>
                        </a:lnTo>
                        <a:lnTo>
                          <a:pt x="738" y="950"/>
                        </a:lnTo>
                        <a:lnTo>
                          <a:pt x="738" y="964"/>
                        </a:lnTo>
                        <a:lnTo>
                          <a:pt x="738" y="978"/>
                        </a:lnTo>
                        <a:lnTo>
                          <a:pt x="738" y="992"/>
                        </a:lnTo>
                        <a:lnTo>
                          <a:pt x="738" y="1007"/>
                        </a:lnTo>
                        <a:lnTo>
                          <a:pt x="724" y="1007"/>
                        </a:lnTo>
                        <a:lnTo>
                          <a:pt x="724" y="1021"/>
                        </a:lnTo>
                        <a:lnTo>
                          <a:pt x="724" y="1035"/>
                        </a:lnTo>
                        <a:lnTo>
                          <a:pt x="724" y="1049"/>
                        </a:lnTo>
                        <a:lnTo>
                          <a:pt x="724" y="1063"/>
                        </a:lnTo>
                        <a:lnTo>
                          <a:pt x="709" y="1063"/>
                        </a:lnTo>
                        <a:lnTo>
                          <a:pt x="709" y="1078"/>
                        </a:lnTo>
                        <a:lnTo>
                          <a:pt x="709" y="1092"/>
                        </a:lnTo>
                        <a:lnTo>
                          <a:pt x="695" y="1106"/>
                        </a:lnTo>
                        <a:lnTo>
                          <a:pt x="695" y="1120"/>
                        </a:lnTo>
                        <a:lnTo>
                          <a:pt x="695" y="1134"/>
                        </a:lnTo>
                        <a:lnTo>
                          <a:pt x="695" y="1148"/>
                        </a:lnTo>
                        <a:lnTo>
                          <a:pt x="681" y="1148"/>
                        </a:lnTo>
                        <a:lnTo>
                          <a:pt x="681" y="1163"/>
                        </a:lnTo>
                        <a:lnTo>
                          <a:pt x="667" y="1177"/>
                        </a:lnTo>
                        <a:lnTo>
                          <a:pt x="667" y="1191"/>
                        </a:lnTo>
                        <a:lnTo>
                          <a:pt x="653" y="1191"/>
                        </a:lnTo>
                        <a:lnTo>
                          <a:pt x="653" y="1205"/>
                        </a:lnTo>
                        <a:lnTo>
                          <a:pt x="638" y="1205"/>
                        </a:lnTo>
                        <a:lnTo>
                          <a:pt x="638" y="1219"/>
                        </a:lnTo>
                        <a:lnTo>
                          <a:pt x="624" y="1219"/>
                        </a:lnTo>
                        <a:lnTo>
                          <a:pt x="624" y="1234"/>
                        </a:lnTo>
                        <a:lnTo>
                          <a:pt x="610" y="1248"/>
                        </a:lnTo>
                        <a:lnTo>
                          <a:pt x="610" y="1262"/>
                        </a:lnTo>
                        <a:lnTo>
                          <a:pt x="596" y="1262"/>
                        </a:lnTo>
                        <a:lnTo>
                          <a:pt x="596" y="1276"/>
                        </a:lnTo>
                        <a:lnTo>
                          <a:pt x="582" y="1276"/>
                        </a:lnTo>
                        <a:lnTo>
                          <a:pt x="568" y="1290"/>
                        </a:lnTo>
                        <a:lnTo>
                          <a:pt x="553" y="1290"/>
                        </a:lnTo>
                        <a:lnTo>
                          <a:pt x="553" y="1304"/>
                        </a:lnTo>
                        <a:lnTo>
                          <a:pt x="539" y="1304"/>
                        </a:lnTo>
                        <a:lnTo>
                          <a:pt x="525" y="1304"/>
                        </a:lnTo>
                        <a:lnTo>
                          <a:pt x="525" y="1319"/>
                        </a:lnTo>
                        <a:lnTo>
                          <a:pt x="511" y="1319"/>
                        </a:lnTo>
                        <a:lnTo>
                          <a:pt x="497" y="1319"/>
                        </a:lnTo>
                        <a:lnTo>
                          <a:pt x="482" y="1319"/>
                        </a:lnTo>
                        <a:lnTo>
                          <a:pt x="468" y="1319"/>
                        </a:lnTo>
                        <a:lnTo>
                          <a:pt x="454" y="1319"/>
                        </a:lnTo>
                        <a:lnTo>
                          <a:pt x="440" y="1319"/>
                        </a:lnTo>
                        <a:lnTo>
                          <a:pt x="426" y="1319"/>
                        </a:lnTo>
                        <a:lnTo>
                          <a:pt x="412" y="1319"/>
                        </a:lnTo>
                        <a:lnTo>
                          <a:pt x="397" y="1319"/>
                        </a:lnTo>
                        <a:lnTo>
                          <a:pt x="341" y="1304"/>
                        </a:lnTo>
                        <a:lnTo>
                          <a:pt x="270" y="1276"/>
                        </a:lnTo>
                        <a:lnTo>
                          <a:pt x="256" y="1276"/>
                        </a:lnTo>
                        <a:lnTo>
                          <a:pt x="241" y="1262"/>
                        </a:lnTo>
                        <a:lnTo>
                          <a:pt x="227" y="1262"/>
                        </a:lnTo>
                        <a:lnTo>
                          <a:pt x="213" y="1262"/>
                        </a:lnTo>
                        <a:lnTo>
                          <a:pt x="199" y="1248"/>
                        </a:lnTo>
                        <a:lnTo>
                          <a:pt x="185" y="1248"/>
                        </a:lnTo>
                        <a:lnTo>
                          <a:pt x="170" y="1234"/>
                        </a:lnTo>
                        <a:lnTo>
                          <a:pt x="156" y="1234"/>
                        </a:lnTo>
                        <a:lnTo>
                          <a:pt x="142" y="1234"/>
                        </a:lnTo>
                        <a:lnTo>
                          <a:pt x="128" y="1234"/>
                        </a:lnTo>
                        <a:lnTo>
                          <a:pt x="128" y="1219"/>
                        </a:lnTo>
                        <a:lnTo>
                          <a:pt x="114" y="1219"/>
                        </a:lnTo>
                        <a:lnTo>
                          <a:pt x="100" y="1219"/>
                        </a:lnTo>
                        <a:lnTo>
                          <a:pt x="85" y="1219"/>
                        </a:lnTo>
                        <a:lnTo>
                          <a:pt x="85" y="1205"/>
                        </a:lnTo>
                        <a:lnTo>
                          <a:pt x="71" y="1205"/>
                        </a:lnTo>
                        <a:lnTo>
                          <a:pt x="57" y="1205"/>
                        </a:lnTo>
                        <a:lnTo>
                          <a:pt x="43" y="1205"/>
                        </a:lnTo>
                        <a:lnTo>
                          <a:pt x="29" y="1191"/>
                        </a:lnTo>
                        <a:lnTo>
                          <a:pt x="14" y="1191"/>
                        </a:lnTo>
                        <a:lnTo>
                          <a:pt x="0" y="1191"/>
                        </a:lnTo>
                        <a:lnTo>
                          <a:pt x="0" y="1177"/>
                        </a:lnTo>
                        <a:lnTo>
                          <a:pt x="14" y="1148"/>
                        </a:lnTo>
                        <a:lnTo>
                          <a:pt x="14" y="1134"/>
                        </a:lnTo>
                        <a:lnTo>
                          <a:pt x="29" y="1092"/>
                        </a:lnTo>
                        <a:lnTo>
                          <a:pt x="43" y="1035"/>
                        </a:lnTo>
                        <a:lnTo>
                          <a:pt x="57" y="1021"/>
                        </a:lnTo>
                        <a:lnTo>
                          <a:pt x="57" y="1007"/>
                        </a:lnTo>
                        <a:lnTo>
                          <a:pt x="57" y="992"/>
                        </a:lnTo>
                        <a:lnTo>
                          <a:pt x="57" y="978"/>
                        </a:lnTo>
                        <a:lnTo>
                          <a:pt x="71" y="964"/>
                        </a:lnTo>
                        <a:lnTo>
                          <a:pt x="85" y="964"/>
                        </a:lnTo>
                        <a:lnTo>
                          <a:pt x="114" y="964"/>
                        </a:lnTo>
                        <a:lnTo>
                          <a:pt x="128" y="964"/>
                        </a:lnTo>
                        <a:lnTo>
                          <a:pt x="128" y="922"/>
                        </a:lnTo>
                        <a:lnTo>
                          <a:pt x="128" y="907"/>
                        </a:lnTo>
                        <a:lnTo>
                          <a:pt x="156" y="780"/>
                        </a:lnTo>
                        <a:lnTo>
                          <a:pt x="156" y="765"/>
                        </a:lnTo>
                        <a:lnTo>
                          <a:pt x="156" y="751"/>
                        </a:lnTo>
                        <a:lnTo>
                          <a:pt x="156" y="737"/>
                        </a:lnTo>
                        <a:lnTo>
                          <a:pt x="170" y="709"/>
                        </a:lnTo>
                        <a:lnTo>
                          <a:pt x="170" y="680"/>
                        </a:lnTo>
                        <a:lnTo>
                          <a:pt x="170" y="638"/>
                        </a:lnTo>
                        <a:lnTo>
                          <a:pt x="170" y="581"/>
                        </a:lnTo>
                        <a:lnTo>
                          <a:pt x="170" y="539"/>
                        </a:lnTo>
                        <a:lnTo>
                          <a:pt x="185" y="496"/>
                        </a:lnTo>
                        <a:lnTo>
                          <a:pt x="185" y="468"/>
                        </a:lnTo>
                        <a:lnTo>
                          <a:pt x="185" y="425"/>
                        </a:lnTo>
                        <a:lnTo>
                          <a:pt x="185" y="411"/>
                        </a:lnTo>
                        <a:lnTo>
                          <a:pt x="185" y="397"/>
                        </a:lnTo>
                        <a:lnTo>
                          <a:pt x="241" y="397"/>
                        </a:lnTo>
                        <a:lnTo>
                          <a:pt x="284" y="397"/>
                        </a:lnTo>
                        <a:lnTo>
                          <a:pt x="298" y="397"/>
                        </a:lnTo>
                        <a:lnTo>
                          <a:pt x="326" y="397"/>
                        </a:lnTo>
                        <a:lnTo>
                          <a:pt x="341" y="397"/>
                        </a:lnTo>
                        <a:lnTo>
                          <a:pt x="383" y="411"/>
                        </a:lnTo>
                        <a:lnTo>
                          <a:pt x="397" y="411"/>
                        </a:lnTo>
                        <a:lnTo>
                          <a:pt x="412" y="411"/>
                        </a:lnTo>
                        <a:lnTo>
                          <a:pt x="426" y="411"/>
                        </a:lnTo>
                        <a:lnTo>
                          <a:pt x="440" y="411"/>
                        </a:lnTo>
                        <a:lnTo>
                          <a:pt x="440" y="425"/>
                        </a:lnTo>
                        <a:lnTo>
                          <a:pt x="454" y="425"/>
                        </a:lnTo>
                        <a:lnTo>
                          <a:pt x="468" y="425"/>
                        </a:lnTo>
                        <a:lnTo>
                          <a:pt x="482" y="382"/>
                        </a:lnTo>
                        <a:lnTo>
                          <a:pt x="497" y="283"/>
                        </a:lnTo>
                        <a:lnTo>
                          <a:pt x="511" y="198"/>
                        </a:lnTo>
                        <a:lnTo>
                          <a:pt x="511" y="184"/>
                        </a:lnTo>
                        <a:lnTo>
                          <a:pt x="525" y="113"/>
                        </a:lnTo>
                        <a:lnTo>
                          <a:pt x="525" y="56"/>
                        </a:lnTo>
                        <a:lnTo>
                          <a:pt x="539" y="0"/>
                        </a:lnTo>
                        <a:lnTo>
                          <a:pt x="568" y="0"/>
                        </a:lnTo>
                        <a:lnTo>
                          <a:pt x="596" y="0"/>
                        </a:lnTo>
                        <a:lnTo>
                          <a:pt x="681" y="14"/>
                        </a:lnTo>
                        <a:lnTo>
                          <a:pt x="738" y="28"/>
                        </a:lnTo>
                        <a:lnTo>
                          <a:pt x="780" y="42"/>
                        </a:lnTo>
                        <a:lnTo>
                          <a:pt x="794" y="42"/>
                        </a:lnTo>
                        <a:lnTo>
                          <a:pt x="809" y="42"/>
                        </a:lnTo>
                        <a:lnTo>
                          <a:pt x="851" y="42"/>
                        </a:lnTo>
                        <a:lnTo>
                          <a:pt x="865" y="42"/>
                        </a:lnTo>
                        <a:lnTo>
                          <a:pt x="865" y="56"/>
                        </a:lnTo>
                        <a:lnTo>
                          <a:pt x="880" y="56"/>
                        </a:lnTo>
                        <a:lnTo>
                          <a:pt x="922" y="56"/>
                        </a:lnTo>
                        <a:lnTo>
                          <a:pt x="979" y="56"/>
                        </a:lnTo>
                        <a:lnTo>
                          <a:pt x="993" y="56"/>
                        </a:lnTo>
                        <a:lnTo>
                          <a:pt x="979" y="70"/>
                        </a:lnTo>
                        <a:lnTo>
                          <a:pt x="993" y="70"/>
                        </a:lnTo>
                        <a:lnTo>
                          <a:pt x="979" y="85"/>
                        </a:lnTo>
                        <a:lnTo>
                          <a:pt x="979" y="99"/>
                        </a:lnTo>
                        <a:lnTo>
                          <a:pt x="979" y="113"/>
                        </a:lnTo>
                        <a:close/>
                      </a:path>
                    </a:pathLst>
                  </a:custGeom>
                  <a:pattFill prst="wdUpDiag">
                    <a:fgClr>
                      <a:schemeClr val="accent5">
                        <a:lumMod val="40000"/>
                        <a:lumOff val="6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88" name="Freeform 43"/>
                  <p:cNvSpPr>
                    <a:spLocks/>
                  </p:cNvSpPr>
                  <p:nvPr/>
                </p:nvSpPr>
                <p:spPr bwMode="auto">
                  <a:xfrm>
                    <a:off x="4638" y="1686"/>
                    <a:ext cx="1006" cy="1873"/>
                  </a:xfrm>
                  <a:custGeom>
                    <a:avLst/>
                    <a:gdLst>
                      <a:gd name="T0" fmla="*/ 780 w 1006"/>
                      <a:gd name="T1" fmla="*/ 639 h 1873"/>
                      <a:gd name="T2" fmla="*/ 808 w 1006"/>
                      <a:gd name="T3" fmla="*/ 695 h 1873"/>
                      <a:gd name="T4" fmla="*/ 865 w 1006"/>
                      <a:gd name="T5" fmla="*/ 752 h 1873"/>
                      <a:gd name="T6" fmla="*/ 936 w 1006"/>
                      <a:gd name="T7" fmla="*/ 866 h 1873"/>
                      <a:gd name="T8" fmla="*/ 992 w 1006"/>
                      <a:gd name="T9" fmla="*/ 951 h 1873"/>
                      <a:gd name="T10" fmla="*/ 978 w 1006"/>
                      <a:gd name="T11" fmla="*/ 1022 h 1873"/>
                      <a:gd name="T12" fmla="*/ 850 w 1006"/>
                      <a:gd name="T13" fmla="*/ 1107 h 1873"/>
                      <a:gd name="T14" fmla="*/ 850 w 1006"/>
                      <a:gd name="T15" fmla="*/ 1135 h 1873"/>
                      <a:gd name="T16" fmla="*/ 850 w 1006"/>
                      <a:gd name="T17" fmla="*/ 1192 h 1873"/>
                      <a:gd name="T18" fmla="*/ 865 w 1006"/>
                      <a:gd name="T19" fmla="*/ 1234 h 1873"/>
                      <a:gd name="T20" fmla="*/ 865 w 1006"/>
                      <a:gd name="T21" fmla="*/ 1277 h 1873"/>
                      <a:gd name="T22" fmla="*/ 850 w 1006"/>
                      <a:gd name="T23" fmla="*/ 1305 h 1873"/>
                      <a:gd name="T24" fmla="*/ 879 w 1006"/>
                      <a:gd name="T25" fmla="*/ 1362 h 1873"/>
                      <a:gd name="T26" fmla="*/ 865 w 1006"/>
                      <a:gd name="T27" fmla="*/ 1433 h 1873"/>
                      <a:gd name="T28" fmla="*/ 850 w 1006"/>
                      <a:gd name="T29" fmla="*/ 1518 h 1873"/>
                      <a:gd name="T30" fmla="*/ 808 w 1006"/>
                      <a:gd name="T31" fmla="*/ 1617 h 1873"/>
                      <a:gd name="T32" fmla="*/ 780 w 1006"/>
                      <a:gd name="T33" fmla="*/ 1646 h 1873"/>
                      <a:gd name="T34" fmla="*/ 780 w 1006"/>
                      <a:gd name="T35" fmla="*/ 1688 h 1873"/>
                      <a:gd name="T36" fmla="*/ 723 w 1006"/>
                      <a:gd name="T37" fmla="*/ 1717 h 1873"/>
                      <a:gd name="T38" fmla="*/ 666 w 1006"/>
                      <a:gd name="T39" fmla="*/ 1731 h 1873"/>
                      <a:gd name="T40" fmla="*/ 624 w 1006"/>
                      <a:gd name="T41" fmla="*/ 1745 h 1873"/>
                      <a:gd name="T42" fmla="*/ 567 w 1006"/>
                      <a:gd name="T43" fmla="*/ 1773 h 1873"/>
                      <a:gd name="T44" fmla="*/ 496 w 1006"/>
                      <a:gd name="T45" fmla="*/ 1816 h 1873"/>
                      <a:gd name="T46" fmla="*/ 425 w 1006"/>
                      <a:gd name="T47" fmla="*/ 1844 h 1873"/>
                      <a:gd name="T48" fmla="*/ 368 w 1006"/>
                      <a:gd name="T49" fmla="*/ 1873 h 1873"/>
                      <a:gd name="T50" fmla="*/ 326 w 1006"/>
                      <a:gd name="T51" fmla="*/ 1873 h 1873"/>
                      <a:gd name="T52" fmla="*/ 297 w 1006"/>
                      <a:gd name="T53" fmla="*/ 1858 h 1873"/>
                      <a:gd name="T54" fmla="*/ 269 w 1006"/>
                      <a:gd name="T55" fmla="*/ 1830 h 1873"/>
                      <a:gd name="T56" fmla="*/ 297 w 1006"/>
                      <a:gd name="T57" fmla="*/ 1802 h 1873"/>
                      <a:gd name="T58" fmla="*/ 340 w 1006"/>
                      <a:gd name="T59" fmla="*/ 1745 h 1873"/>
                      <a:gd name="T60" fmla="*/ 354 w 1006"/>
                      <a:gd name="T61" fmla="*/ 1688 h 1873"/>
                      <a:gd name="T62" fmla="*/ 368 w 1006"/>
                      <a:gd name="T63" fmla="*/ 1617 h 1873"/>
                      <a:gd name="T64" fmla="*/ 340 w 1006"/>
                      <a:gd name="T65" fmla="*/ 1546 h 1873"/>
                      <a:gd name="T66" fmla="*/ 312 w 1006"/>
                      <a:gd name="T67" fmla="*/ 1475 h 1873"/>
                      <a:gd name="T68" fmla="*/ 269 w 1006"/>
                      <a:gd name="T69" fmla="*/ 1405 h 1873"/>
                      <a:gd name="T70" fmla="*/ 226 w 1006"/>
                      <a:gd name="T71" fmla="*/ 1334 h 1873"/>
                      <a:gd name="T72" fmla="*/ 198 w 1006"/>
                      <a:gd name="T73" fmla="*/ 1291 h 1873"/>
                      <a:gd name="T74" fmla="*/ 184 w 1006"/>
                      <a:gd name="T75" fmla="*/ 1234 h 1873"/>
                      <a:gd name="T76" fmla="*/ 170 w 1006"/>
                      <a:gd name="T77" fmla="*/ 1178 h 1873"/>
                      <a:gd name="T78" fmla="*/ 198 w 1006"/>
                      <a:gd name="T79" fmla="*/ 1121 h 1873"/>
                      <a:gd name="T80" fmla="*/ 226 w 1006"/>
                      <a:gd name="T81" fmla="*/ 1064 h 1873"/>
                      <a:gd name="T82" fmla="*/ 297 w 1006"/>
                      <a:gd name="T83" fmla="*/ 993 h 1873"/>
                      <a:gd name="T84" fmla="*/ 312 w 1006"/>
                      <a:gd name="T85" fmla="*/ 894 h 1873"/>
                      <a:gd name="T86" fmla="*/ 312 w 1006"/>
                      <a:gd name="T87" fmla="*/ 795 h 1873"/>
                      <a:gd name="T88" fmla="*/ 283 w 1006"/>
                      <a:gd name="T89" fmla="*/ 752 h 1873"/>
                      <a:gd name="T90" fmla="*/ 226 w 1006"/>
                      <a:gd name="T91" fmla="*/ 653 h 1873"/>
                      <a:gd name="T92" fmla="*/ 127 w 1006"/>
                      <a:gd name="T93" fmla="*/ 610 h 1873"/>
                      <a:gd name="T94" fmla="*/ 85 w 1006"/>
                      <a:gd name="T95" fmla="*/ 582 h 1873"/>
                      <a:gd name="T96" fmla="*/ 42 w 1006"/>
                      <a:gd name="T97" fmla="*/ 539 h 1873"/>
                      <a:gd name="T98" fmla="*/ 184 w 1006"/>
                      <a:gd name="T99" fmla="*/ 270 h 1873"/>
                      <a:gd name="T100" fmla="*/ 255 w 1006"/>
                      <a:gd name="T101" fmla="*/ 156 h 1873"/>
                      <a:gd name="T102" fmla="*/ 312 w 1006"/>
                      <a:gd name="T103" fmla="*/ 85 h 1873"/>
                      <a:gd name="T104" fmla="*/ 368 w 1006"/>
                      <a:gd name="T105" fmla="*/ 43 h 1873"/>
                      <a:gd name="T106" fmla="*/ 453 w 1006"/>
                      <a:gd name="T107" fmla="*/ 0 h 1873"/>
                      <a:gd name="T108" fmla="*/ 510 w 1006"/>
                      <a:gd name="T109" fmla="*/ 128 h 1873"/>
                      <a:gd name="T110" fmla="*/ 553 w 1006"/>
                      <a:gd name="T111" fmla="*/ 199 h 1873"/>
                      <a:gd name="T112" fmla="*/ 595 w 1006"/>
                      <a:gd name="T113" fmla="*/ 327 h 1873"/>
                      <a:gd name="T114" fmla="*/ 624 w 1006"/>
                      <a:gd name="T115" fmla="*/ 383 h 1873"/>
                      <a:gd name="T116" fmla="*/ 666 w 1006"/>
                      <a:gd name="T117" fmla="*/ 454 h 1873"/>
                      <a:gd name="T118" fmla="*/ 680 w 1006"/>
                      <a:gd name="T119" fmla="*/ 497 h 1873"/>
                      <a:gd name="T120" fmla="*/ 709 w 1006"/>
                      <a:gd name="T121" fmla="*/ 539 h 1873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w 1006"/>
                      <a:gd name="T184" fmla="*/ 0 h 1873"/>
                      <a:gd name="T185" fmla="*/ 1006 w 1006"/>
                      <a:gd name="T186" fmla="*/ 1873 h 1873"/>
                    </a:gdLst>
                    <a:ahLst/>
                    <a:cxnLst>
                      <a:cxn ang="T122">
                        <a:pos x="T0" y="T1"/>
                      </a:cxn>
                      <a:cxn ang="T123">
                        <a:pos x="T2" y="T3"/>
                      </a:cxn>
                      <a:cxn ang="T124">
                        <a:pos x="T4" y="T5"/>
                      </a:cxn>
                      <a:cxn ang="T125">
                        <a:pos x="T6" y="T7"/>
                      </a:cxn>
                      <a:cxn ang="T126">
                        <a:pos x="T8" y="T9"/>
                      </a:cxn>
                      <a:cxn ang="T127">
                        <a:pos x="T10" y="T11"/>
                      </a:cxn>
                      <a:cxn ang="T128">
                        <a:pos x="T12" y="T13"/>
                      </a:cxn>
                      <a:cxn ang="T129">
                        <a:pos x="T14" y="T15"/>
                      </a:cxn>
                      <a:cxn ang="T130">
                        <a:pos x="T16" y="T17"/>
                      </a:cxn>
                      <a:cxn ang="T131">
                        <a:pos x="T18" y="T19"/>
                      </a:cxn>
                      <a:cxn ang="T132">
                        <a:pos x="T20" y="T21"/>
                      </a:cxn>
                      <a:cxn ang="T133">
                        <a:pos x="T22" y="T23"/>
                      </a:cxn>
                      <a:cxn ang="T134">
                        <a:pos x="T24" y="T25"/>
                      </a:cxn>
                      <a:cxn ang="T135">
                        <a:pos x="T26" y="T27"/>
                      </a:cxn>
                      <a:cxn ang="T136">
                        <a:pos x="T28" y="T29"/>
                      </a:cxn>
                      <a:cxn ang="T137">
                        <a:pos x="T30" y="T31"/>
                      </a:cxn>
                      <a:cxn ang="T138">
                        <a:pos x="T32" y="T33"/>
                      </a:cxn>
                      <a:cxn ang="T139">
                        <a:pos x="T34" y="T35"/>
                      </a:cxn>
                      <a:cxn ang="T140">
                        <a:pos x="T36" y="T37"/>
                      </a:cxn>
                      <a:cxn ang="T141">
                        <a:pos x="T38" y="T39"/>
                      </a:cxn>
                      <a:cxn ang="T142">
                        <a:pos x="T40" y="T41"/>
                      </a:cxn>
                      <a:cxn ang="T143">
                        <a:pos x="T42" y="T43"/>
                      </a:cxn>
                      <a:cxn ang="T144">
                        <a:pos x="T44" y="T45"/>
                      </a:cxn>
                      <a:cxn ang="T145">
                        <a:pos x="T46" y="T47"/>
                      </a:cxn>
                      <a:cxn ang="T146">
                        <a:pos x="T48" y="T49"/>
                      </a:cxn>
                      <a:cxn ang="T147">
                        <a:pos x="T50" y="T51"/>
                      </a:cxn>
                      <a:cxn ang="T148">
                        <a:pos x="T52" y="T53"/>
                      </a:cxn>
                      <a:cxn ang="T149">
                        <a:pos x="T54" y="T55"/>
                      </a:cxn>
                      <a:cxn ang="T150">
                        <a:pos x="T56" y="T57"/>
                      </a:cxn>
                      <a:cxn ang="T151">
                        <a:pos x="T58" y="T59"/>
                      </a:cxn>
                      <a:cxn ang="T152">
                        <a:pos x="T60" y="T61"/>
                      </a:cxn>
                      <a:cxn ang="T153">
                        <a:pos x="T62" y="T63"/>
                      </a:cxn>
                      <a:cxn ang="T154">
                        <a:pos x="T64" y="T65"/>
                      </a:cxn>
                      <a:cxn ang="T155">
                        <a:pos x="T66" y="T67"/>
                      </a:cxn>
                      <a:cxn ang="T156">
                        <a:pos x="T68" y="T69"/>
                      </a:cxn>
                      <a:cxn ang="T157">
                        <a:pos x="T70" y="T71"/>
                      </a:cxn>
                      <a:cxn ang="T158">
                        <a:pos x="T72" y="T73"/>
                      </a:cxn>
                      <a:cxn ang="T159">
                        <a:pos x="T74" y="T75"/>
                      </a:cxn>
                      <a:cxn ang="T160">
                        <a:pos x="T76" y="T77"/>
                      </a:cxn>
                      <a:cxn ang="T161">
                        <a:pos x="T78" y="T79"/>
                      </a:cxn>
                      <a:cxn ang="T162">
                        <a:pos x="T80" y="T81"/>
                      </a:cxn>
                      <a:cxn ang="T163">
                        <a:pos x="T82" y="T83"/>
                      </a:cxn>
                      <a:cxn ang="T164">
                        <a:pos x="T84" y="T85"/>
                      </a:cxn>
                      <a:cxn ang="T165">
                        <a:pos x="T86" y="T87"/>
                      </a:cxn>
                      <a:cxn ang="T166">
                        <a:pos x="T88" y="T89"/>
                      </a:cxn>
                      <a:cxn ang="T167">
                        <a:pos x="T90" y="T91"/>
                      </a:cxn>
                      <a:cxn ang="T168">
                        <a:pos x="T92" y="T93"/>
                      </a:cxn>
                      <a:cxn ang="T169">
                        <a:pos x="T94" y="T95"/>
                      </a:cxn>
                      <a:cxn ang="T170">
                        <a:pos x="T96" y="T97"/>
                      </a:cxn>
                      <a:cxn ang="T171">
                        <a:pos x="T98" y="T99"/>
                      </a:cxn>
                      <a:cxn ang="T172">
                        <a:pos x="T100" y="T101"/>
                      </a:cxn>
                      <a:cxn ang="T173">
                        <a:pos x="T102" y="T103"/>
                      </a:cxn>
                      <a:cxn ang="T174">
                        <a:pos x="T104" y="T105"/>
                      </a:cxn>
                      <a:cxn ang="T175">
                        <a:pos x="T106" y="T107"/>
                      </a:cxn>
                      <a:cxn ang="T176">
                        <a:pos x="T108" y="T109"/>
                      </a:cxn>
                      <a:cxn ang="T177">
                        <a:pos x="T110" y="T111"/>
                      </a:cxn>
                      <a:cxn ang="T178">
                        <a:pos x="T112" y="T113"/>
                      </a:cxn>
                      <a:cxn ang="T179">
                        <a:pos x="T114" y="T115"/>
                      </a:cxn>
                      <a:cxn ang="T180">
                        <a:pos x="T116" y="T117"/>
                      </a:cxn>
                      <a:cxn ang="T181">
                        <a:pos x="T118" y="T119"/>
                      </a:cxn>
                      <a:cxn ang="T182">
                        <a:pos x="T120" y="T121"/>
                      </a:cxn>
                    </a:cxnLst>
                    <a:rect l="T183" t="T184" r="T185" b="T186"/>
                    <a:pathLst>
                      <a:path w="1006" h="1873">
                        <a:moveTo>
                          <a:pt x="723" y="553"/>
                        </a:moveTo>
                        <a:lnTo>
                          <a:pt x="723" y="568"/>
                        </a:lnTo>
                        <a:lnTo>
                          <a:pt x="737" y="582"/>
                        </a:lnTo>
                        <a:lnTo>
                          <a:pt x="751" y="596"/>
                        </a:lnTo>
                        <a:lnTo>
                          <a:pt x="765" y="610"/>
                        </a:lnTo>
                        <a:lnTo>
                          <a:pt x="765" y="624"/>
                        </a:lnTo>
                        <a:lnTo>
                          <a:pt x="780" y="639"/>
                        </a:lnTo>
                        <a:lnTo>
                          <a:pt x="780" y="653"/>
                        </a:lnTo>
                        <a:lnTo>
                          <a:pt x="794" y="653"/>
                        </a:lnTo>
                        <a:lnTo>
                          <a:pt x="794" y="667"/>
                        </a:lnTo>
                        <a:lnTo>
                          <a:pt x="808" y="681"/>
                        </a:lnTo>
                        <a:lnTo>
                          <a:pt x="808" y="695"/>
                        </a:lnTo>
                        <a:lnTo>
                          <a:pt x="822" y="695"/>
                        </a:lnTo>
                        <a:lnTo>
                          <a:pt x="822" y="710"/>
                        </a:lnTo>
                        <a:lnTo>
                          <a:pt x="836" y="724"/>
                        </a:lnTo>
                        <a:lnTo>
                          <a:pt x="850" y="752"/>
                        </a:lnTo>
                        <a:lnTo>
                          <a:pt x="865" y="752"/>
                        </a:lnTo>
                        <a:lnTo>
                          <a:pt x="865" y="780"/>
                        </a:lnTo>
                        <a:lnTo>
                          <a:pt x="893" y="809"/>
                        </a:lnTo>
                        <a:lnTo>
                          <a:pt x="907" y="823"/>
                        </a:lnTo>
                        <a:lnTo>
                          <a:pt x="907" y="837"/>
                        </a:lnTo>
                        <a:lnTo>
                          <a:pt x="921" y="851"/>
                        </a:lnTo>
                        <a:lnTo>
                          <a:pt x="936" y="866"/>
                        </a:lnTo>
                        <a:lnTo>
                          <a:pt x="950" y="880"/>
                        </a:lnTo>
                        <a:lnTo>
                          <a:pt x="950" y="894"/>
                        </a:lnTo>
                        <a:lnTo>
                          <a:pt x="964" y="894"/>
                        </a:lnTo>
                        <a:lnTo>
                          <a:pt x="964" y="908"/>
                        </a:lnTo>
                        <a:lnTo>
                          <a:pt x="978" y="922"/>
                        </a:lnTo>
                        <a:lnTo>
                          <a:pt x="992" y="936"/>
                        </a:lnTo>
                        <a:lnTo>
                          <a:pt x="992" y="951"/>
                        </a:lnTo>
                        <a:lnTo>
                          <a:pt x="1006" y="965"/>
                        </a:lnTo>
                        <a:lnTo>
                          <a:pt x="1006" y="979"/>
                        </a:lnTo>
                        <a:lnTo>
                          <a:pt x="1006" y="993"/>
                        </a:lnTo>
                        <a:lnTo>
                          <a:pt x="992" y="1007"/>
                        </a:lnTo>
                        <a:lnTo>
                          <a:pt x="978" y="1022"/>
                        </a:lnTo>
                        <a:lnTo>
                          <a:pt x="964" y="1036"/>
                        </a:lnTo>
                        <a:lnTo>
                          <a:pt x="936" y="1064"/>
                        </a:lnTo>
                        <a:lnTo>
                          <a:pt x="921" y="1078"/>
                        </a:lnTo>
                        <a:lnTo>
                          <a:pt x="907" y="1093"/>
                        </a:lnTo>
                        <a:lnTo>
                          <a:pt x="907" y="1107"/>
                        </a:lnTo>
                        <a:lnTo>
                          <a:pt x="893" y="1107"/>
                        </a:lnTo>
                        <a:lnTo>
                          <a:pt x="865" y="1107"/>
                        </a:lnTo>
                        <a:lnTo>
                          <a:pt x="850" y="1107"/>
                        </a:lnTo>
                        <a:lnTo>
                          <a:pt x="836" y="1107"/>
                        </a:lnTo>
                        <a:lnTo>
                          <a:pt x="836" y="1121"/>
                        </a:lnTo>
                        <a:lnTo>
                          <a:pt x="850" y="1121"/>
                        </a:lnTo>
                        <a:lnTo>
                          <a:pt x="850" y="1135"/>
                        </a:lnTo>
                        <a:lnTo>
                          <a:pt x="850" y="1149"/>
                        </a:lnTo>
                        <a:lnTo>
                          <a:pt x="850" y="1163"/>
                        </a:lnTo>
                        <a:lnTo>
                          <a:pt x="850" y="1178"/>
                        </a:lnTo>
                        <a:lnTo>
                          <a:pt x="850" y="1192"/>
                        </a:lnTo>
                        <a:lnTo>
                          <a:pt x="850" y="1206"/>
                        </a:lnTo>
                        <a:lnTo>
                          <a:pt x="850" y="1220"/>
                        </a:lnTo>
                        <a:lnTo>
                          <a:pt x="865" y="1220"/>
                        </a:lnTo>
                        <a:lnTo>
                          <a:pt x="865" y="1234"/>
                        </a:lnTo>
                        <a:lnTo>
                          <a:pt x="865" y="1249"/>
                        </a:lnTo>
                        <a:lnTo>
                          <a:pt x="865" y="1263"/>
                        </a:lnTo>
                        <a:lnTo>
                          <a:pt x="865" y="1277"/>
                        </a:lnTo>
                        <a:lnTo>
                          <a:pt x="850" y="1291"/>
                        </a:lnTo>
                        <a:lnTo>
                          <a:pt x="850" y="1305"/>
                        </a:lnTo>
                        <a:lnTo>
                          <a:pt x="865" y="1319"/>
                        </a:lnTo>
                        <a:lnTo>
                          <a:pt x="865" y="1334"/>
                        </a:lnTo>
                        <a:lnTo>
                          <a:pt x="865" y="1348"/>
                        </a:lnTo>
                        <a:lnTo>
                          <a:pt x="879" y="1348"/>
                        </a:lnTo>
                        <a:lnTo>
                          <a:pt x="879" y="1362"/>
                        </a:lnTo>
                        <a:lnTo>
                          <a:pt x="879" y="1376"/>
                        </a:lnTo>
                        <a:lnTo>
                          <a:pt x="879" y="1390"/>
                        </a:lnTo>
                        <a:lnTo>
                          <a:pt x="865" y="1405"/>
                        </a:lnTo>
                        <a:lnTo>
                          <a:pt x="865" y="1433"/>
                        </a:lnTo>
                        <a:lnTo>
                          <a:pt x="865" y="1447"/>
                        </a:lnTo>
                        <a:lnTo>
                          <a:pt x="865" y="1461"/>
                        </a:lnTo>
                        <a:lnTo>
                          <a:pt x="865" y="1475"/>
                        </a:lnTo>
                        <a:lnTo>
                          <a:pt x="865" y="1490"/>
                        </a:lnTo>
                        <a:lnTo>
                          <a:pt x="850" y="1504"/>
                        </a:lnTo>
                        <a:lnTo>
                          <a:pt x="850" y="1518"/>
                        </a:lnTo>
                        <a:lnTo>
                          <a:pt x="850" y="1532"/>
                        </a:lnTo>
                        <a:lnTo>
                          <a:pt x="850" y="1546"/>
                        </a:lnTo>
                        <a:lnTo>
                          <a:pt x="850" y="1561"/>
                        </a:lnTo>
                        <a:lnTo>
                          <a:pt x="836" y="1561"/>
                        </a:lnTo>
                        <a:lnTo>
                          <a:pt x="836" y="1575"/>
                        </a:lnTo>
                        <a:lnTo>
                          <a:pt x="822" y="1617"/>
                        </a:lnTo>
                        <a:lnTo>
                          <a:pt x="808" y="1617"/>
                        </a:lnTo>
                        <a:lnTo>
                          <a:pt x="794" y="1617"/>
                        </a:lnTo>
                        <a:lnTo>
                          <a:pt x="780" y="1617"/>
                        </a:lnTo>
                        <a:lnTo>
                          <a:pt x="765" y="1617"/>
                        </a:lnTo>
                        <a:lnTo>
                          <a:pt x="780" y="1632"/>
                        </a:lnTo>
                        <a:lnTo>
                          <a:pt x="780" y="1646"/>
                        </a:lnTo>
                        <a:lnTo>
                          <a:pt x="780" y="1660"/>
                        </a:lnTo>
                        <a:lnTo>
                          <a:pt x="794" y="1674"/>
                        </a:lnTo>
                        <a:lnTo>
                          <a:pt x="794" y="1688"/>
                        </a:lnTo>
                        <a:lnTo>
                          <a:pt x="780" y="1688"/>
                        </a:lnTo>
                        <a:lnTo>
                          <a:pt x="765" y="1688"/>
                        </a:lnTo>
                        <a:lnTo>
                          <a:pt x="751" y="1702"/>
                        </a:lnTo>
                        <a:lnTo>
                          <a:pt x="737" y="1702"/>
                        </a:lnTo>
                        <a:lnTo>
                          <a:pt x="723" y="1702"/>
                        </a:lnTo>
                        <a:lnTo>
                          <a:pt x="723" y="1717"/>
                        </a:lnTo>
                        <a:lnTo>
                          <a:pt x="709" y="1717"/>
                        </a:lnTo>
                        <a:lnTo>
                          <a:pt x="694" y="1717"/>
                        </a:lnTo>
                        <a:lnTo>
                          <a:pt x="680" y="1717"/>
                        </a:lnTo>
                        <a:lnTo>
                          <a:pt x="680" y="1731"/>
                        </a:lnTo>
                        <a:lnTo>
                          <a:pt x="666" y="1731"/>
                        </a:lnTo>
                        <a:lnTo>
                          <a:pt x="652" y="1731"/>
                        </a:lnTo>
                        <a:lnTo>
                          <a:pt x="652" y="1745"/>
                        </a:lnTo>
                        <a:lnTo>
                          <a:pt x="638" y="1745"/>
                        </a:lnTo>
                        <a:lnTo>
                          <a:pt x="624" y="1745"/>
                        </a:lnTo>
                        <a:lnTo>
                          <a:pt x="624" y="1759"/>
                        </a:lnTo>
                        <a:lnTo>
                          <a:pt x="609" y="1759"/>
                        </a:lnTo>
                        <a:lnTo>
                          <a:pt x="595" y="1759"/>
                        </a:lnTo>
                        <a:lnTo>
                          <a:pt x="595" y="1773"/>
                        </a:lnTo>
                        <a:lnTo>
                          <a:pt x="581" y="1773"/>
                        </a:lnTo>
                        <a:lnTo>
                          <a:pt x="567" y="1773"/>
                        </a:lnTo>
                        <a:lnTo>
                          <a:pt x="567" y="1788"/>
                        </a:lnTo>
                        <a:lnTo>
                          <a:pt x="553" y="1788"/>
                        </a:lnTo>
                        <a:lnTo>
                          <a:pt x="538" y="1802"/>
                        </a:lnTo>
                        <a:lnTo>
                          <a:pt x="524" y="1802"/>
                        </a:lnTo>
                        <a:lnTo>
                          <a:pt x="524" y="1816"/>
                        </a:lnTo>
                        <a:lnTo>
                          <a:pt x="510" y="1816"/>
                        </a:lnTo>
                        <a:lnTo>
                          <a:pt x="496" y="1816"/>
                        </a:lnTo>
                        <a:lnTo>
                          <a:pt x="496" y="1830"/>
                        </a:lnTo>
                        <a:lnTo>
                          <a:pt x="482" y="1830"/>
                        </a:lnTo>
                        <a:lnTo>
                          <a:pt x="468" y="1830"/>
                        </a:lnTo>
                        <a:lnTo>
                          <a:pt x="453" y="1844"/>
                        </a:lnTo>
                        <a:lnTo>
                          <a:pt x="439" y="1844"/>
                        </a:lnTo>
                        <a:lnTo>
                          <a:pt x="425" y="1844"/>
                        </a:lnTo>
                        <a:lnTo>
                          <a:pt x="425" y="1858"/>
                        </a:lnTo>
                        <a:lnTo>
                          <a:pt x="411" y="1858"/>
                        </a:lnTo>
                        <a:lnTo>
                          <a:pt x="397" y="1858"/>
                        </a:lnTo>
                        <a:lnTo>
                          <a:pt x="382" y="1873"/>
                        </a:lnTo>
                        <a:lnTo>
                          <a:pt x="368" y="1873"/>
                        </a:lnTo>
                        <a:lnTo>
                          <a:pt x="354" y="1873"/>
                        </a:lnTo>
                        <a:lnTo>
                          <a:pt x="340" y="1873"/>
                        </a:lnTo>
                        <a:lnTo>
                          <a:pt x="326" y="1873"/>
                        </a:lnTo>
                        <a:lnTo>
                          <a:pt x="312" y="1873"/>
                        </a:lnTo>
                        <a:lnTo>
                          <a:pt x="312" y="1858"/>
                        </a:lnTo>
                        <a:lnTo>
                          <a:pt x="297" y="1858"/>
                        </a:lnTo>
                        <a:lnTo>
                          <a:pt x="283" y="1858"/>
                        </a:lnTo>
                        <a:lnTo>
                          <a:pt x="283" y="1844"/>
                        </a:lnTo>
                        <a:lnTo>
                          <a:pt x="269" y="1844"/>
                        </a:lnTo>
                        <a:lnTo>
                          <a:pt x="269" y="1830"/>
                        </a:lnTo>
                        <a:lnTo>
                          <a:pt x="283" y="1830"/>
                        </a:lnTo>
                        <a:lnTo>
                          <a:pt x="283" y="1816"/>
                        </a:lnTo>
                        <a:lnTo>
                          <a:pt x="297" y="1816"/>
                        </a:lnTo>
                        <a:lnTo>
                          <a:pt x="297" y="1802"/>
                        </a:lnTo>
                        <a:lnTo>
                          <a:pt x="312" y="1788"/>
                        </a:lnTo>
                        <a:lnTo>
                          <a:pt x="312" y="1773"/>
                        </a:lnTo>
                        <a:lnTo>
                          <a:pt x="326" y="1773"/>
                        </a:lnTo>
                        <a:lnTo>
                          <a:pt x="326" y="1759"/>
                        </a:lnTo>
                        <a:lnTo>
                          <a:pt x="340" y="1745"/>
                        </a:lnTo>
                        <a:lnTo>
                          <a:pt x="340" y="1731"/>
                        </a:lnTo>
                        <a:lnTo>
                          <a:pt x="354" y="1717"/>
                        </a:lnTo>
                        <a:lnTo>
                          <a:pt x="354" y="1702"/>
                        </a:lnTo>
                        <a:lnTo>
                          <a:pt x="354" y="1688"/>
                        </a:lnTo>
                        <a:lnTo>
                          <a:pt x="354" y="1674"/>
                        </a:lnTo>
                        <a:lnTo>
                          <a:pt x="354" y="1660"/>
                        </a:lnTo>
                        <a:lnTo>
                          <a:pt x="354" y="1646"/>
                        </a:lnTo>
                        <a:lnTo>
                          <a:pt x="368" y="1632"/>
                        </a:lnTo>
                        <a:lnTo>
                          <a:pt x="368" y="1617"/>
                        </a:lnTo>
                        <a:lnTo>
                          <a:pt x="354" y="1603"/>
                        </a:lnTo>
                        <a:lnTo>
                          <a:pt x="354" y="1589"/>
                        </a:lnTo>
                        <a:lnTo>
                          <a:pt x="354" y="1575"/>
                        </a:lnTo>
                        <a:lnTo>
                          <a:pt x="354" y="1561"/>
                        </a:lnTo>
                        <a:lnTo>
                          <a:pt x="354" y="1546"/>
                        </a:lnTo>
                        <a:lnTo>
                          <a:pt x="340" y="1546"/>
                        </a:lnTo>
                        <a:lnTo>
                          <a:pt x="340" y="1532"/>
                        </a:lnTo>
                        <a:lnTo>
                          <a:pt x="340" y="1518"/>
                        </a:lnTo>
                        <a:lnTo>
                          <a:pt x="340" y="1504"/>
                        </a:lnTo>
                        <a:lnTo>
                          <a:pt x="326" y="1504"/>
                        </a:lnTo>
                        <a:lnTo>
                          <a:pt x="326" y="1490"/>
                        </a:lnTo>
                        <a:lnTo>
                          <a:pt x="312" y="1475"/>
                        </a:lnTo>
                        <a:lnTo>
                          <a:pt x="312" y="1461"/>
                        </a:lnTo>
                        <a:lnTo>
                          <a:pt x="297" y="1461"/>
                        </a:lnTo>
                        <a:lnTo>
                          <a:pt x="297" y="1447"/>
                        </a:lnTo>
                        <a:lnTo>
                          <a:pt x="297" y="1433"/>
                        </a:lnTo>
                        <a:lnTo>
                          <a:pt x="283" y="1433"/>
                        </a:lnTo>
                        <a:lnTo>
                          <a:pt x="283" y="1419"/>
                        </a:lnTo>
                        <a:lnTo>
                          <a:pt x="269" y="1419"/>
                        </a:lnTo>
                        <a:lnTo>
                          <a:pt x="269" y="1405"/>
                        </a:lnTo>
                        <a:lnTo>
                          <a:pt x="255" y="1390"/>
                        </a:lnTo>
                        <a:lnTo>
                          <a:pt x="255" y="1376"/>
                        </a:lnTo>
                        <a:lnTo>
                          <a:pt x="241" y="1376"/>
                        </a:lnTo>
                        <a:lnTo>
                          <a:pt x="241" y="1362"/>
                        </a:lnTo>
                        <a:lnTo>
                          <a:pt x="226" y="1362"/>
                        </a:lnTo>
                        <a:lnTo>
                          <a:pt x="226" y="1348"/>
                        </a:lnTo>
                        <a:lnTo>
                          <a:pt x="226" y="1334"/>
                        </a:lnTo>
                        <a:lnTo>
                          <a:pt x="212" y="1319"/>
                        </a:lnTo>
                        <a:lnTo>
                          <a:pt x="212" y="1305"/>
                        </a:lnTo>
                        <a:lnTo>
                          <a:pt x="198" y="1305"/>
                        </a:lnTo>
                        <a:lnTo>
                          <a:pt x="198" y="1291"/>
                        </a:lnTo>
                        <a:lnTo>
                          <a:pt x="198" y="1277"/>
                        </a:lnTo>
                        <a:lnTo>
                          <a:pt x="198" y="1263"/>
                        </a:lnTo>
                        <a:lnTo>
                          <a:pt x="184" y="1263"/>
                        </a:lnTo>
                        <a:lnTo>
                          <a:pt x="184" y="1249"/>
                        </a:lnTo>
                        <a:lnTo>
                          <a:pt x="184" y="1234"/>
                        </a:lnTo>
                        <a:lnTo>
                          <a:pt x="184" y="1220"/>
                        </a:lnTo>
                        <a:lnTo>
                          <a:pt x="170" y="1220"/>
                        </a:lnTo>
                        <a:lnTo>
                          <a:pt x="170" y="1206"/>
                        </a:lnTo>
                        <a:lnTo>
                          <a:pt x="170" y="1192"/>
                        </a:lnTo>
                        <a:lnTo>
                          <a:pt x="170" y="1178"/>
                        </a:lnTo>
                        <a:lnTo>
                          <a:pt x="184" y="1163"/>
                        </a:lnTo>
                        <a:lnTo>
                          <a:pt x="184" y="1149"/>
                        </a:lnTo>
                        <a:lnTo>
                          <a:pt x="184" y="1135"/>
                        </a:lnTo>
                        <a:lnTo>
                          <a:pt x="184" y="1121"/>
                        </a:lnTo>
                        <a:lnTo>
                          <a:pt x="198" y="1121"/>
                        </a:lnTo>
                        <a:lnTo>
                          <a:pt x="198" y="1107"/>
                        </a:lnTo>
                        <a:lnTo>
                          <a:pt x="212" y="1093"/>
                        </a:lnTo>
                        <a:lnTo>
                          <a:pt x="212" y="1078"/>
                        </a:lnTo>
                        <a:lnTo>
                          <a:pt x="226" y="1064"/>
                        </a:lnTo>
                        <a:lnTo>
                          <a:pt x="241" y="1050"/>
                        </a:lnTo>
                        <a:lnTo>
                          <a:pt x="255" y="1036"/>
                        </a:lnTo>
                        <a:lnTo>
                          <a:pt x="283" y="1007"/>
                        </a:lnTo>
                        <a:lnTo>
                          <a:pt x="283" y="993"/>
                        </a:lnTo>
                        <a:lnTo>
                          <a:pt x="297" y="993"/>
                        </a:lnTo>
                        <a:lnTo>
                          <a:pt x="297" y="979"/>
                        </a:lnTo>
                        <a:lnTo>
                          <a:pt x="297" y="965"/>
                        </a:lnTo>
                        <a:lnTo>
                          <a:pt x="312" y="951"/>
                        </a:lnTo>
                        <a:lnTo>
                          <a:pt x="312" y="936"/>
                        </a:lnTo>
                        <a:lnTo>
                          <a:pt x="312" y="922"/>
                        </a:lnTo>
                        <a:lnTo>
                          <a:pt x="312" y="894"/>
                        </a:lnTo>
                        <a:lnTo>
                          <a:pt x="312" y="866"/>
                        </a:lnTo>
                        <a:lnTo>
                          <a:pt x="312" y="837"/>
                        </a:lnTo>
                        <a:lnTo>
                          <a:pt x="312" y="823"/>
                        </a:lnTo>
                        <a:lnTo>
                          <a:pt x="312" y="809"/>
                        </a:lnTo>
                        <a:lnTo>
                          <a:pt x="312" y="795"/>
                        </a:lnTo>
                        <a:lnTo>
                          <a:pt x="297" y="780"/>
                        </a:lnTo>
                        <a:lnTo>
                          <a:pt x="297" y="766"/>
                        </a:lnTo>
                        <a:lnTo>
                          <a:pt x="297" y="752"/>
                        </a:lnTo>
                        <a:lnTo>
                          <a:pt x="283" y="752"/>
                        </a:lnTo>
                        <a:lnTo>
                          <a:pt x="269" y="738"/>
                        </a:lnTo>
                        <a:lnTo>
                          <a:pt x="269" y="724"/>
                        </a:lnTo>
                        <a:lnTo>
                          <a:pt x="255" y="710"/>
                        </a:lnTo>
                        <a:lnTo>
                          <a:pt x="255" y="695"/>
                        </a:lnTo>
                        <a:lnTo>
                          <a:pt x="241" y="695"/>
                        </a:lnTo>
                        <a:lnTo>
                          <a:pt x="241" y="681"/>
                        </a:lnTo>
                        <a:lnTo>
                          <a:pt x="241" y="667"/>
                        </a:lnTo>
                        <a:lnTo>
                          <a:pt x="226" y="653"/>
                        </a:lnTo>
                        <a:lnTo>
                          <a:pt x="212" y="653"/>
                        </a:lnTo>
                        <a:lnTo>
                          <a:pt x="212" y="639"/>
                        </a:lnTo>
                        <a:lnTo>
                          <a:pt x="184" y="639"/>
                        </a:lnTo>
                        <a:lnTo>
                          <a:pt x="170" y="624"/>
                        </a:lnTo>
                        <a:lnTo>
                          <a:pt x="141" y="610"/>
                        </a:lnTo>
                        <a:lnTo>
                          <a:pt x="127" y="610"/>
                        </a:lnTo>
                        <a:lnTo>
                          <a:pt x="127" y="596"/>
                        </a:lnTo>
                        <a:lnTo>
                          <a:pt x="113" y="596"/>
                        </a:lnTo>
                        <a:lnTo>
                          <a:pt x="99" y="596"/>
                        </a:lnTo>
                        <a:lnTo>
                          <a:pt x="99" y="582"/>
                        </a:lnTo>
                        <a:lnTo>
                          <a:pt x="85" y="582"/>
                        </a:lnTo>
                        <a:lnTo>
                          <a:pt x="70" y="582"/>
                        </a:lnTo>
                        <a:lnTo>
                          <a:pt x="70" y="568"/>
                        </a:lnTo>
                        <a:lnTo>
                          <a:pt x="56" y="568"/>
                        </a:lnTo>
                        <a:lnTo>
                          <a:pt x="42" y="539"/>
                        </a:lnTo>
                        <a:lnTo>
                          <a:pt x="14" y="511"/>
                        </a:lnTo>
                        <a:lnTo>
                          <a:pt x="0" y="497"/>
                        </a:lnTo>
                        <a:lnTo>
                          <a:pt x="14" y="468"/>
                        </a:lnTo>
                        <a:lnTo>
                          <a:pt x="42" y="440"/>
                        </a:lnTo>
                        <a:lnTo>
                          <a:pt x="56" y="426"/>
                        </a:lnTo>
                        <a:lnTo>
                          <a:pt x="141" y="327"/>
                        </a:lnTo>
                        <a:lnTo>
                          <a:pt x="184" y="270"/>
                        </a:lnTo>
                        <a:lnTo>
                          <a:pt x="184" y="256"/>
                        </a:lnTo>
                        <a:lnTo>
                          <a:pt x="198" y="241"/>
                        </a:lnTo>
                        <a:lnTo>
                          <a:pt x="198" y="227"/>
                        </a:lnTo>
                        <a:lnTo>
                          <a:pt x="212" y="213"/>
                        </a:lnTo>
                        <a:lnTo>
                          <a:pt x="226" y="199"/>
                        </a:lnTo>
                        <a:lnTo>
                          <a:pt x="241" y="185"/>
                        </a:lnTo>
                        <a:lnTo>
                          <a:pt x="255" y="156"/>
                        </a:lnTo>
                        <a:lnTo>
                          <a:pt x="255" y="142"/>
                        </a:lnTo>
                        <a:lnTo>
                          <a:pt x="269" y="128"/>
                        </a:lnTo>
                        <a:lnTo>
                          <a:pt x="283" y="114"/>
                        </a:lnTo>
                        <a:lnTo>
                          <a:pt x="297" y="100"/>
                        </a:lnTo>
                        <a:lnTo>
                          <a:pt x="312" y="85"/>
                        </a:lnTo>
                        <a:lnTo>
                          <a:pt x="326" y="85"/>
                        </a:lnTo>
                        <a:lnTo>
                          <a:pt x="340" y="71"/>
                        </a:lnTo>
                        <a:lnTo>
                          <a:pt x="354" y="71"/>
                        </a:lnTo>
                        <a:lnTo>
                          <a:pt x="354" y="57"/>
                        </a:lnTo>
                        <a:lnTo>
                          <a:pt x="368" y="57"/>
                        </a:lnTo>
                        <a:lnTo>
                          <a:pt x="368" y="43"/>
                        </a:lnTo>
                        <a:lnTo>
                          <a:pt x="382" y="43"/>
                        </a:lnTo>
                        <a:lnTo>
                          <a:pt x="397" y="43"/>
                        </a:lnTo>
                        <a:lnTo>
                          <a:pt x="397" y="29"/>
                        </a:lnTo>
                        <a:lnTo>
                          <a:pt x="411" y="29"/>
                        </a:lnTo>
                        <a:lnTo>
                          <a:pt x="425" y="14"/>
                        </a:lnTo>
                        <a:lnTo>
                          <a:pt x="439" y="14"/>
                        </a:lnTo>
                        <a:lnTo>
                          <a:pt x="453" y="14"/>
                        </a:lnTo>
                        <a:lnTo>
                          <a:pt x="453" y="0"/>
                        </a:lnTo>
                        <a:lnTo>
                          <a:pt x="468" y="0"/>
                        </a:lnTo>
                        <a:lnTo>
                          <a:pt x="482" y="43"/>
                        </a:lnTo>
                        <a:lnTo>
                          <a:pt x="482" y="57"/>
                        </a:lnTo>
                        <a:lnTo>
                          <a:pt x="496" y="71"/>
                        </a:lnTo>
                        <a:lnTo>
                          <a:pt x="496" y="85"/>
                        </a:lnTo>
                        <a:lnTo>
                          <a:pt x="510" y="100"/>
                        </a:lnTo>
                        <a:lnTo>
                          <a:pt x="510" y="128"/>
                        </a:lnTo>
                        <a:lnTo>
                          <a:pt x="524" y="156"/>
                        </a:lnTo>
                        <a:lnTo>
                          <a:pt x="538" y="171"/>
                        </a:lnTo>
                        <a:lnTo>
                          <a:pt x="538" y="185"/>
                        </a:lnTo>
                        <a:lnTo>
                          <a:pt x="553" y="199"/>
                        </a:lnTo>
                        <a:lnTo>
                          <a:pt x="553" y="213"/>
                        </a:lnTo>
                        <a:lnTo>
                          <a:pt x="567" y="227"/>
                        </a:lnTo>
                        <a:lnTo>
                          <a:pt x="567" y="241"/>
                        </a:lnTo>
                        <a:lnTo>
                          <a:pt x="581" y="270"/>
                        </a:lnTo>
                        <a:lnTo>
                          <a:pt x="581" y="284"/>
                        </a:lnTo>
                        <a:lnTo>
                          <a:pt x="595" y="298"/>
                        </a:lnTo>
                        <a:lnTo>
                          <a:pt x="595" y="312"/>
                        </a:lnTo>
                        <a:lnTo>
                          <a:pt x="595" y="327"/>
                        </a:lnTo>
                        <a:lnTo>
                          <a:pt x="609" y="327"/>
                        </a:lnTo>
                        <a:lnTo>
                          <a:pt x="609" y="341"/>
                        </a:lnTo>
                        <a:lnTo>
                          <a:pt x="609" y="355"/>
                        </a:lnTo>
                        <a:lnTo>
                          <a:pt x="624" y="369"/>
                        </a:lnTo>
                        <a:lnTo>
                          <a:pt x="624" y="383"/>
                        </a:lnTo>
                        <a:lnTo>
                          <a:pt x="638" y="397"/>
                        </a:lnTo>
                        <a:lnTo>
                          <a:pt x="638" y="426"/>
                        </a:lnTo>
                        <a:lnTo>
                          <a:pt x="652" y="426"/>
                        </a:lnTo>
                        <a:lnTo>
                          <a:pt x="652" y="440"/>
                        </a:lnTo>
                        <a:lnTo>
                          <a:pt x="666" y="454"/>
                        </a:lnTo>
                        <a:lnTo>
                          <a:pt x="666" y="468"/>
                        </a:lnTo>
                        <a:lnTo>
                          <a:pt x="680" y="483"/>
                        </a:lnTo>
                        <a:lnTo>
                          <a:pt x="680" y="497"/>
                        </a:lnTo>
                        <a:lnTo>
                          <a:pt x="694" y="511"/>
                        </a:lnTo>
                        <a:lnTo>
                          <a:pt x="694" y="525"/>
                        </a:lnTo>
                        <a:lnTo>
                          <a:pt x="709" y="525"/>
                        </a:lnTo>
                        <a:lnTo>
                          <a:pt x="709" y="539"/>
                        </a:lnTo>
                        <a:lnTo>
                          <a:pt x="723" y="553"/>
                        </a:lnTo>
                        <a:close/>
                      </a:path>
                    </a:pathLst>
                  </a:custGeom>
                  <a:pattFill prst="divot">
                    <a:fgClr>
                      <a:srgbClr val="FF66FF"/>
                    </a:fgClr>
                    <a:bgClr>
                      <a:srgbClr val="FFFFFF"/>
                    </a:bgClr>
                  </a:pattFill>
                  <a:ln w="0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9" name="Freeform 42"/>
                  <p:cNvSpPr>
                    <a:spLocks/>
                  </p:cNvSpPr>
                  <p:nvPr/>
                </p:nvSpPr>
                <p:spPr bwMode="auto">
                  <a:xfrm>
                    <a:off x="4638" y="5489"/>
                    <a:ext cx="1248" cy="2454"/>
                  </a:xfrm>
                  <a:custGeom>
                    <a:avLst/>
                    <a:gdLst>
                      <a:gd name="T0" fmla="*/ 836 w 1248"/>
                      <a:gd name="T1" fmla="*/ 156 h 2454"/>
                      <a:gd name="T2" fmla="*/ 950 w 1248"/>
                      <a:gd name="T3" fmla="*/ 142 h 2454"/>
                      <a:gd name="T4" fmla="*/ 1148 w 1248"/>
                      <a:gd name="T5" fmla="*/ 185 h 2454"/>
                      <a:gd name="T6" fmla="*/ 1148 w 1248"/>
                      <a:gd name="T7" fmla="*/ 213 h 2454"/>
                      <a:gd name="T8" fmla="*/ 1162 w 1248"/>
                      <a:gd name="T9" fmla="*/ 284 h 2454"/>
                      <a:gd name="T10" fmla="*/ 1233 w 1248"/>
                      <a:gd name="T11" fmla="*/ 355 h 2454"/>
                      <a:gd name="T12" fmla="*/ 1106 w 1248"/>
                      <a:gd name="T13" fmla="*/ 681 h 2454"/>
                      <a:gd name="T14" fmla="*/ 992 w 1248"/>
                      <a:gd name="T15" fmla="*/ 1008 h 2454"/>
                      <a:gd name="T16" fmla="*/ 992 w 1248"/>
                      <a:gd name="T17" fmla="*/ 1277 h 2454"/>
                      <a:gd name="T18" fmla="*/ 992 w 1248"/>
                      <a:gd name="T19" fmla="*/ 1362 h 2454"/>
                      <a:gd name="T20" fmla="*/ 992 w 1248"/>
                      <a:gd name="T21" fmla="*/ 1476 h 2454"/>
                      <a:gd name="T22" fmla="*/ 1120 w 1248"/>
                      <a:gd name="T23" fmla="*/ 1561 h 2454"/>
                      <a:gd name="T24" fmla="*/ 1120 w 1248"/>
                      <a:gd name="T25" fmla="*/ 1646 h 2454"/>
                      <a:gd name="T26" fmla="*/ 1120 w 1248"/>
                      <a:gd name="T27" fmla="*/ 1802 h 2454"/>
                      <a:gd name="T28" fmla="*/ 1106 w 1248"/>
                      <a:gd name="T29" fmla="*/ 1915 h 2454"/>
                      <a:gd name="T30" fmla="*/ 1106 w 1248"/>
                      <a:gd name="T31" fmla="*/ 1972 h 2454"/>
                      <a:gd name="T32" fmla="*/ 1106 w 1248"/>
                      <a:gd name="T33" fmla="*/ 2000 h 2454"/>
                      <a:gd name="T34" fmla="*/ 992 w 1248"/>
                      <a:gd name="T35" fmla="*/ 2000 h 2454"/>
                      <a:gd name="T36" fmla="*/ 893 w 1248"/>
                      <a:gd name="T37" fmla="*/ 2015 h 2454"/>
                      <a:gd name="T38" fmla="*/ 780 w 1248"/>
                      <a:gd name="T39" fmla="*/ 2015 h 2454"/>
                      <a:gd name="T40" fmla="*/ 680 w 1248"/>
                      <a:gd name="T41" fmla="*/ 2029 h 2454"/>
                      <a:gd name="T42" fmla="*/ 638 w 1248"/>
                      <a:gd name="T43" fmla="*/ 2128 h 2454"/>
                      <a:gd name="T44" fmla="*/ 638 w 1248"/>
                      <a:gd name="T45" fmla="*/ 2185 h 2454"/>
                      <a:gd name="T46" fmla="*/ 595 w 1248"/>
                      <a:gd name="T47" fmla="*/ 2227 h 2454"/>
                      <a:gd name="T48" fmla="*/ 595 w 1248"/>
                      <a:gd name="T49" fmla="*/ 2270 h 2454"/>
                      <a:gd name="T50" fmla="*/ 609 w 1248"/>
                      <a:gd name="T51" fmla="*/ 2312 h 2454"/>
                      <a:gd name="T52" fmla="*/ 609 w 1248"/>
                      <a:gd name="T53" fmla="*/ 2355 h 2454"/>
                      <a:gd name="T54" fmla="*/ 624 w 1248"/>
                      <a:gd name="T55" fmla="*/ 2412 h 2454"/>
                      <a:gd name="T56" fmla="*/ 609 w 1248"/>
                      <a:gd name="T57" fmla="*/ 2412 h 2454"/>
                      <a:gd name="T58" fmla="*/ 609 w 1248"/>
                      <a:gd name="T59" fmla="*/ 2327 h 2454"/>
                      <a:gd name="T60" fmla="*/ 595 w 1248"/>
                      <a:gd name="T61" fmla="*/ 2242 h 2454"/>
                      <a:gd name="T62" fmla="*/ 567 w 1248"/>
                      <a:gd name="T63" fmla="*/ 2213 h 2454"/>
                      <a:gd name="T64" fmla="*/ 524 w 1248"/>
                      <a:gd name="T65" fmla="*/ 2199 h 2454"/>
                      <a:gd name="T66" fmla="*/ 468 w 1248"/>
                      <a:gd name="T67" fmla="*/ 2199 h 2454"/>
                      <a:gd name="T68" fmla="*/ 397 w 1248"/>
                      <a:gd name="T69" fmla="*/ 2171 h 2454"/>
                      <a:gd name="T70" fmla="*/ 326 w 1248"/>
                      <a:gd name="T71" fmla="*/ 2171 h 2454"/>
                      <a:gd name="T72" fmla="*/ 326 w 1248"/>
                      <a:gd name="T73" fmla="*/ 2142 h 2454"/>
                      <a:gd name="T74" fmla="*/ 326 w 1248"/>
                      <a:gd name="T75" fmla="*/ 2100 h 2454"/>
                      <a:gd name="T76" fmla="*/ 326 w 1248"/>
                      <a:gd name="T77" fmla="*/ 2057 h 2454"/>
                      <a:gd name="T78" fmla="*/ 340 w 1248"/>
                      <a:gd name="T79" fmla="*/ 2029 h 2454"/>
                      <a:gd name="T80" fmla="*/ 340 w 1248"/>
                      <a:gd name="T81" fmla="*/ 1944 h 2454"/>
                      <a:gd name="T82" fmla="*/ 326 w 1248"/>
                      <a:gd name="T83" fmla="*/ 1873 h 2454"/>
                      <a:gd name="T84" fmla="*/ 340 w 1248"/>
                      <a:gd name="T85" fmla="*/ 1759 h 2454"/>
                      <a:gd name="T86" fmla="*/ 340 w 1248"/>
                      <a:gd name="T87" fmla="*/ 1717 h 2454"/>
                      <a:gd name="T88" fmla="*/ 340 w 1248"/>
                      <a:gd name="T89" fmla="*/ 1660 h 2454"/>
                      <a:gd name="T90" fmla="*/ 340 w 1248"/>
                      <a:gd name="T91" fmla="*/ 1617 h 2454"/>
                      <a:gd name="T92" fmla="*/ 354 w 1248"/>
                      <a:gd name="T93" fmla="*/ 1589 h 2454"/>
                      <a:gd name="T94" fmla="*/ 241 w 1248"/>
                      <a:gd name="T95" fmla="*/ 1561 h 2454"/>
                      <a:gd name="T96" fmla="*/ 14 w 1248"/>
                      <a:gd name="T97" fmla="*/ 1518 h 2454"/>
                      <a:gd name="T98" fmla="*/ 56 w 1248"/>
                      <a:gd name="T99" fmla="*/ 1305 h 2454"/>
                      <a:gd name="T100" fmla="*/ 113 w 1248"/>
                      <a:gd name="T101" fmla="*/ 1206 h 2454"/>
                      <a:gd name="T102" fmla="*/ 141 w 1248"/>
                      <a:gd name="T103" fmla="*/ 1135 h 2454"/>
                      <a:gd name="T104" fmla="*/ 212 w 1248"/>
                      <a:gd name="T105" fmla="*/ 965 h 2454"/>
                      <a:gd name="T106" fmla="*/ 312 w 1248"/>
                      <a:gd name="T107" fmla="*/ 738 h 2454"/>
                      <a:gd name="T108" fmla="*/ 354 w 1248"/>
                      <a:gd name="T109" fmla="*/ 610 h 2454"/>
                      <a:gd name="T110" fmla="*/ 368 w 1248"/>
                      <a:gd name="T111" fmla="*/ 539 h 2454"/>
                      <a:gd name="T112" fmla="*/ 382 w 1248"/>
                      <a:gd name="T113" fmla="*/ 341 h 2454"/>
                      <a:gd name="T114" fmla="*/ 524 w 1248"/>
                      <a:gd name="T115" fmla="*/ 128 h 2454"/>
                      <a:gd name="T116" fmla="*/ 624 w 1248"/>
                      <a:gd name="T117" fmla="*/ 57 h 2454"/>
                      <a:gd name="T118" fmla="*/ 723 w 1248"/>
                      <a:gd name="T119" fmla="*/ 142 h 2454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1248"/>
                      <a:gd name="T181" fmla="*/ 0 h 2454"/>
                      <a:gd name="T182" fmla="*/ 1248 w 1248"/>
                      <a:gd name="T183" fmla="*/ 2454 h 2454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1248" h="2454">
                        <a:moveTo>
                          <a:pt x="794" y="227"/>
                        </a:moveTo>
                        <a:lnTo>
                          <a:pt x="808" y="199"/>
                        </a:lnTo>
                        <a:lnTo>
                          <a:pt x="808" y="185"/>
                        </a:lnTo>
                        <a:lnTo>
                          <a:pt x="808" y="171"/>
                        </a:lnTo>
                        <a:lnTo>
                          <a:pt x="822" y="171"/>
                        </a:lnTo>
                        <a:lnTo>
                          <a:pt x="836" y="156"/>
                        </a:lnTo>
                        <a:lnTo>
                          <a:pt x="850" y="142"/>
                        </a:lnTo>
                        <a:lnTo>
                          <a:pt x="865" y="128"/>
                        </a:lnTo>
                        <a:lnTo>
                          <a:pt x="879" y="128"/>
                        </a:lnTo>
                        <a:lnTo>
                          <a:pt x="907" y="142"/>
                        </a:lnTo>
                        <a:lnTo>
                          <a:pt x="921" y="142"/>
                        </a:lnTo>
                        <a:lnTo>
                          <a:pt x="936" y="142"/>
                        </a:lnTo>
                        <a:lnTo>
                          <a:pt x="950" y="142"/>
                        </a:lnTo>
                        <a:lnTo>
                          <a:pt x="978" y="142"/>
                        </a:lnTo>
                        <a:lnTo>
                          <a:pt x="1021" y="156"/>
                        </a:lnTo>
                        <a:lnTo>
                          <a:pt x="1035" y="156"/>
                        </a:lnTo>
                        <a:lnTo>
                          <a:pt x="1092" y="156"/>
                        </a:lnTo>
                        <a:lnTo>
                          <a:pt x="1120" y="171"/>
                        </a:lnTo>
                        <a:lnTo>
                          <a:pt x="1148" y="171"/>
                        </a:lnTo>
                        <a:lnTo>
                          <a:pt x="1148" y="185"/>
                        </a:lnTo>
                        <a:lnTo>
                          <a:pt x="1162" y="185"/>
                        </a:lnTo>
                        <a:lnTo>
                          <a:pt x="1148" y="185"/>
                        </a:lnTo>
                        <a:lnTo>
                          <a:pt x="1148" y="199"/>
                        </a:lnTo>
                        <a:lnTo>
                          <a:pt x="1148" y="213"/>
                        </a:lnTo>
                        <a:lnTo>
                          <a:pt x="1148" y="227"/>
                        </a:lnTo>
                        <a:lnTo>
                          <a:pt x="1148" y="242"/>
                        </a:lnTo>
                        <a:lnTo>
                          <a:pt x="1148" y="256"/>
                        </a:lnTo>
                        <a:lnTo>
                          <a:pt x="1162" y="270"/>
                        </a:lnTo>
                        <a:lnTo>
                          <a:pt x="1162" y="284"/>
                        </a:lnTo>
                        <a:lnTo>
                          <a:pt x="1177" y="284"/>
                        </a:lnTo>
                        <a:lnTo>
                          <a:pt x="1177" y="298"/>
                        </a:lnTo>
                        <a:lnTo>
                          <a:pt x="1191" y="312"/>
                        </a:lnTo>
                        <a:lnTo>
                          <a:pt x="1219" y="327"/>
                        </a:lnTo>
                        <a:lnTo>
                          <a:pt x="1233" y="341"/>
                        </a:lnTo>
                        <a:lnTo>
                          <a:pt x="1233" y="355"/>
                        </a:lnTo>
                        <a:lnTo>
                          <a:pt x="1248" y="355"/>
                        </a:lnTo>
                        <a:lnTo>
                          <a:pt x="1162" y="469"/>
                        </a:lnTo>
                        <a:lnTo>
                          <a:pt x="1148" y="483"/>
                        </a:lnTo>
                        <a:lnTo>
                          <a:pt x="1134" y="497"/>
                        </a:lnTo>
                        <a:lnTo>
                          <a:pt x="1120" y="511"/>
                        </a:lnTo>
                        <a:lnTo>
                          <a:pt x="1106" y="539"/>
                        </a:lnTo>
                        <a:lnTo>
                          <a:pt x="1106" y="582"/>
                        </a:lnTo>
                        <a:lnTo>
                          <a:pt x="1106" y="681"/>
                        </a:lnTo>
                        <a:lnTo>
                          <a:pt x="1106" y="724"/>
                        </a:lnTo>
                        <a:lnTo>
                          <a:pt x="1106" y="809"/>
                        </a:lnTo>
                        <a:lnTo>
                          <a:pt x="1106" y="851"/>
                        </a:lnTo>
                        <a:lnTo>
                          <a:pt x="1049" y="851"/>
                        </a:lnTo>
                        <a:lnTo>
                          <a:pt x="992" y="851"/>
                        </a:lnTo>
                        <a:lnTo>
                          <a:pt x="992" y="908"/>
                        </a:lnTo>
                        <a:lnTo>
                          <a:pt x="992" y="951"/>
                        </a:lnTo>
                        <a:lnTo>
                          <a:pt x="992" y="979"/>
                        </a:lnTo>
                        <a:lnTo>
                          <a:pt x="992" y="993"/>
                        </a:lnTo>
                        <a:lnTo>
                          <a:pt x="992" y="1008"/>
                        </a:lnTo>
                        <a:lnTo>
                          <a:pt x="992" y="1022"/>
                        </a:lnTo>
                        <a:lnTo>
                          <a:pt x="992" y="1050"/>
                        </a:lnTo>
                        <a:lnTo>
                          <a:pt x="992" y="1078"/>
                        </a:lnTo>
                        <a:lnTo>
                          <a:pt x="992" y="1093"/>
                        </a:lnTo>
                        <a:lnTo>
                          <a:pt x="992" y="1121"/>
                        </a:lnTo>
                        <a:lnTo>
                          <a:pt x="992" y="1149"/>
                        </a:lnTo>
                        <a:lnTo>
                          <a:pt x="992" y="1178"/>
                        </a:lnTo>
                        <a:lnTo>
                          <a:pt x="992" y="1206"/>
                        </a:lnTo>
                        <a:lnTo>
                          <a:pt x="992" y="1220"/>
                        </a:lnTo>
                        <a:lnTo>
                          <a:pt x="992" y="1234"/>
                        </a:lnTo>
                        <a:lnTo>
                          <a:pt x="992" y="1263"/>
                        </a:lnTo>
                        <a:lnTo>
                          <a:pt x="992" y="1277"/>
                        </a:lnTo>
                        <a:lnTo>
                          <a:pt x="992" y="1291"/>
                        </a:lnTo>
                        <a:lnTo>
                          <a:pt x="992" y="1305"/>
                        </a:lnTo>
                        <a:lnTo>
                          <a:pt x="992" y="1320"/>
                        </a:lnTo>
                        <a:lnTo>
                          <a:pt x="992" y="1334"/>
                        </a:lnTo>
                        <a:lnTo>
                          <a:pt x="1006" y="1348"/>
                        </a:lnTo>
                        <a:lnTo>
                          <a:pt x="992" y="1362"/>
                        </a:lnTo>
                        <a:lnTo>
                          <a:pt x="992" y="1376"/>
                        </a:lnTo>
                        <a:lnTo>
                          <a:pt x="992" y="1390"/>
                        </a:lnTo>
                        <a:lnTo>
                          <a:pt x="992" y="1405"/>
                        </a:lnTo>
                        <a:lnTo>
                          <a:pt x="992" y="1433"/>
                        </a:lnTo>
                        <a:lnTo>
                          <a:pt x="992" y="1447"/>
                        </a:lnTo>
                        <a:lnTo>
                          <a:pt x="992" y="1476"/>
                        </a:lnTo>
                        <a:lnTo>
                          <a:pt x="992" y="1490"/>
                        </a:lnTo>
                        <a:lnTo>
                          <a:pt x="992" y="1518"/>
                        </a:lnTo>
                        <a:lnTo>
                          <a:pt x="992" y="1532"/>
                        </a:lnTo>
                        <a:lnTo>
                          <a:pt x="992" y="1547"/>
                        </a:lnTo>
                        <a:lnTo>
                          <a:pt x="992" y="1561"/>
                        </a:lnTo>
                        <a:lnTo>
                          <a:pt x="1120" y="1561"/>
                        </a:lnTo>
                        <a:lnTo>
                          <a:pt x="1120" y="1575"/>
                        </a:lnTo>
                        <a:lnTo>
                          <a:pt x="1120" y="1589"/>
                        </a:lnTo>
                        <a:lnTo>
                          <a:pt x="1120" y="1603"/>
                        </a:lnTo>
                        <a:lnTo>
                          <a:pt x="1120" y="1632"/>
                        </a:lnTo>
                        <a:lnTo>
                          <a:pt x="1120" y="1646"/>
                        </a:lnTo>
                        <a:lnTo>
                          <a:pt x="1120" y="1674"/>
                        </a:lnTo>
                        <a:lnTo>
                          <a:pt x="1120" y="1688"/>
                        </a:lnTo>
                        <a:lnTo>
                          <a:pt x="1120" y="1717"/>
                        </a:lnTo>
                        <a:lnTo>
                          <a:pt x="1120" y="1731"/>
                        </a:lnTo>
                        <a:lnTo>
                          <a:pt x="1120" y="1745"/>
                        </a:lnTo>
                        <a:lnTo>
                          <a:pt x="1120" y="1759"/>
                        </a:lnTo>
                        <a:lnTo>
                          <a:pt x="1120" y="1773"/>
                        </a:lnTo>
                        <a:lnTo>
                          <a:pt x="1120" y="1788"/>
                        </a:lnTo>
                        <a:lnTo>
                          <a:pt x="1120" y="1802"/>
                        </a:lnTo>
                        <a:lnTo>
                          <a:pt x="1120" y="1816"/>
                        </a:lnTo>
                        <a:lnTo>
                          <a:pt x="1120" y="1830"/>
                        </a:lnTo>
                        <a:lnTo>
                          <a:pt x="1120" y="1844"/>
                        </a:lnTo>
                        <a:lnTo>
                          <a:pt x="1106" y="1873"/>
                        </a:lnTo>
                        <a:lnTo>
                          <a:pt x="1106" y="1887"/>
                        </a:lnTo>
                        <a:lnTo>
                          <a:pt x="1106" y="1901"/>
                        </a:lnTo>
                        <a:lnTo>
                          <a:pt x="1106" y="1915"/>
                        </a:lnTo>
                        <a:lnTo>
                          <a:pt x="1106" y="1930"/>
                        </a:lnTo>
                        <a:lnTo>
                          <a:pt x="1106" y="1944"/>
                        </a:lnTo>
                        <a:lnTo>
                          <a:pt x="1106" y="1958"/>
                        </a:lnTo>
                        <a:lnTo>
                          <a:pt x="1106" y="1972"/>
                        </a:lnTo>
                        <a:lnTo>
                          <a:pt x="1106" y="1986"/>
                        </a:lnTo>
                        <a:lnTo>
                          <a:pt x="1106" y="2000"/>
                        </a:lnTo>
                        <a:lnTo>
                          <a:pt x="1092" y="2000"/>
                        </a:lnTo>
                        <a:lnTo>
                          <a:pt x="1049" y="2015"/>
                        </a:lnTo>
                        <a:lnTo>
                          <a:pt x="1035" y="2015"/>
                        </a:lnTo>
                        <a:lnTo>
                          <a:pt x="1021" y="2015"/>
                        </a:lnTo>
                        <a:lnTo>
                          <a:pt x="1021" y="2000"/>
                        </a:lnTo>
                        <a:lnTo>
                          <a:pt x="1006" y="2000"/>
                        </a:lnTo>
                        <a:lnTo>
                          <a:pt x="992" y="2000"/>
                        </a:lnTo>
                        <a:lnTo>
                          <a:pt x="978" y="2000"/>
                        </a:lnTo>
                        <a:lnTo>
                          <a:pt x="964" y="2000"/>
                        </a:lnTo>
                        <a:lnTo>
                          <a:pt x="950" y="2000"/>
                        </a:lnTo>
                        <a:lnTo>
                          <a:pt x="936" y="2000"/>
                        </a:lnTo>
                        <a:lnTo>
                          <a:pt x="921" y="2000"/>
                        </a:lnTo>
                        <a:lnTo>
                          <a:pt x="907" y="2000"/>
                        </a:lnTo>
                        <a:lnTo>
                          <a:pt x="893" y="2015"/>
                        </a:lnTo>
                        <a:lnTo>
                          <a:pt x="865" y="2015"/>
                        </a:lnTo>
                        <a:lnTo>
                          <a:pt x="850" y="2015"/>
                        </a:lnTo>
                        <a:lnTo>
                          <a:pt x="836" y="2015"/>
                        </a:lnTo>
                        <a:lnTo>
                          <a:pt x="822" y="2015"/>
                        </a:lnTo>
                        <a:lnTo>
                          <a:pt x="808" y="2015"/>
                        </a:lnTo>
                        <a:lnTo>
                          <a:pt x="794" y="2015"/>
                        </a:lnTo>
                        <a:lnTo>
                          <a:pt x="780" y="2015"/>
                        </a:lnTo>
                        <a:lnTo>
                          <a:pt x="765" y="2015"/>
                        </a:lnTo>
                        <a:lnTo>
                          <a:pt x="737" y="2015"/>
                        </a:lnTo>
                        <a:lnTo>
                          <a:pt x="751" y="2015"/>
                        </a:lnTo>
                        <a:lnTo>
                          <a:pt x="751" y="2029"/>
                        </a:lnTo>
                        <a:lnTo>
                          <a:pt x="694" y="2029"/>
                        </a:lnTo>
                        <a:lnTo>
                          <a:pt x="680" y="2029"/>
                        </a:lnTo>
                        <a:lnTo>
                          <a:pt x="652" y="2043"/>
                        </a:lnTo>
                        <a:lnTo>
                          <a:pt x="652" y="2071"/>
                        </a:lnTo>
                        <a:lnTo>
                          <a:pt x="652" y="2086"/>
                        </a:lnTo>
                        <a:lnTo>
                          <a:pt x="666" y="2114"/>
                        </a:lnTo>
                        <a:lnTo>
                          <a:pt x="666" y="2128"/>
                        </a:lnTo>
                        <a:lnTo>
                          <a:pt x="652" y="2128"/>
                        </a:lnTo>
                        <a:lnTo>
                          <a:pt x="638" y="2142"/>
                        </a:lnTo>
                        <a:lnTo>
                          <a:pt x="638" y="2128"/>
                        </a:lnTo>
                        <a:lnTo>
                          <a:pt x="638" y="2142"/>
                        </a:lnTo>
                        <a:lnTo>
                          <a:pt x="624" y="2156"/>
                        </a:lnTo>
                        <a:lnTo>
                          <a:pt x="624" y="2171"/>
                        </a:lnTo>
                        <a:lnTo>
                          <a:pt x="638" y="2185"/>
                        </a:lnTo>
                        <a:lnTo>
                          <a:pt x="638" y="2199"/>
                        </a:lnTo>
                        <a:lnTo>
                          <a:pt x="624" y="2199"/>
                        </a:lnTo>
                        <a:lnTo>
                          <a:pt x="609" y="2199"/>
                        </a:lnTo>
                        <a:lnTo>
                          <a:pt x="595" y="2213"/>
                        </a:lnTo>
                        <a:lnTo>
                          <a:pt x="595" y="2227"/>
                        </a:lnTo>
                        <a:lnTo>
                          <a:pt x="595" y="2242"/>
                        </a:lnTo>
                        <a:lnTo>
                          <a:pt x="595" y="2256"/>
                        </a:lnTo>
                        <a:lnTo>
                          <a:pt x="595" y="2270"/>
                        </a:lnTo>
                        <a:lnTo>
                          <a:pt x="595" y="2284"/>
                        </a:lnTo>
                        <a:lnTo>
                          <a:pt x="609" y="2284"/>
                        </a:lnTo>
                        <a:lnTo>
                          <a:pt x="609" y="2298"/>
                        </a:lnTo>
                        <a:lnTo>
                          <a:pt x="609" y="2312"/>
                        </a:lnTo>
                        <a:lnTo>
                          <a:pt x="609" y="2327"/>
                        </a:lnTo>
                        <a:lnTo>
                          <a:pt x="609" y="2341"/>
                        </a:lnTo>
                        <a:lnTo>
                          <a:pt x="609" y="2355"/>
                        </a:lnTo>
                        <a:lnTo>
                          <a:pt x="609" y="2369"/>
                        </a:lnTo>
                        <a:lnTo>
                          <a:pt x="624" y="2383"/>
                        </a:lnTo>
                        <a:lnTo>
                          <a:pt x="609" y="2383"/>
                        </a:lnTo>
                        <a:lnTo>
                          <a:pt x="624" y="2383"/>
                        </a:lnTo>
                        <a:lnTo>
                          <a:pt x="624" y="2398"/>
                        </a:lnTo>
                        <a:lnTo>
                          <a:pt x="624" y="2412"/>
                        </a:lnTo>
                        <a:lnTo>
                          <a:pt x="624" y="2426"/>
                        </a:lnTo>
                        <a:lnTo>
                          <a:pt x="624" y="2440"/>
                        </a:lnTo>
                        <a:lnTo>
                          <a:pt x="624" y="2454"/>
                        </a:lnTo>
                        <a:lnTo>
                          <a:pt x="624" y="2440"/>
                        </a:lnTo>
                        <a:lnTo>
                          <a:pt x="624" y="2426"/>
                        </a:lnTo>
                        <a:lnTo>
                          <a:pt x="624" y="2412"/>
                        </a:lnTo>
                        <a:lnTo>
                          <a:pt x="609" y="2412"/>
                        </a:lnTo>
                        <a:lnTo>
                          <a:pt x="609" y="2398"/>
                        </a:lnTo>
                        <a:lnTo>
                          <a:pt x="609" y="2383"/>
                        </a:lnTo>
                        <a:lnTo>
                          <a:pt x="609" y="2369"/>
                        </a:lnTo>
                        <a:lnTo>
                          <a:pt x="609" y="2355"/>
                        </a:lnTo>
                        <a:lnTo>
                          <a:pt x="609" y="2341"/>
                        </a:lnTo>
                        <a:lnTo>
                          <a:pt x="609" y="2327"/>
                        </a:lnTo>
                        <a:lnTo>
                          <a:pt x="609" y="2312"/>
                        </a:lnTo>
                        <a:lnTo>
                          <a:pt x="609" y="2298"/>
                        </a:lnTo>
                        <a:lnTo>
                          <a:pt x="595" y="2298"/>
                        </a:lnTo>
                        <a:lnTo>
                          <a:pt x="595" y="2284"/>
                        </a:lnTo>
                        <a:lnTo>
                          <a:pt x="595" y="2270"/>
                        </a:lnTo>
                        <a:lnTo>
                          <a:pt x="595" y="2256"/>
                        </a:lnTo>
                        <a:lnTo>
                          <a:pt x="595" y="2242"/>
                        </a:lnTo>
                        <a:lnTo>
                          <a:pt x="595" y="2227"/>
                        </a:lnTo>
                        <a:lnTo>
                          <a:pt x="581" y="2213"/>
                        </a:lnTo>
                        <a:lnTo>
                          <a:pt x="567" y="2213"/>
                        </a:lnTo>
                        <a:lnTo>
                          <a:pt x="553" y="2213"/>
                        </a:lnTo>
                        <a:lnTo>
                          <a:pt x="553" y="2199"/>
                        </a:lnTo>
                        <a:lnTo>
                          <a:pt x="538" y="2199"/>
                        </a:lnTo>
                        <a:lnTo>
                          <a:pt x="524" y="2199"/>
                        </a:lnTo>
                        <a:lnTo>
                          <a:pt x="510" y="2199"/>
                        </a:lnTo>
                        <a:lnTo>
                          <a:pt x="510" y="2185"/>
                        </a:lnTo>
                        <a:lnTo>
                          <a:pt x="496" y="2199"/>
                        </a:lnTo>
                        <a:lnTo>
                          <a:pt x="482" y="2199"/>
                        </a:lnTo>
                        <a:lnTo>
                          <a:pt x="468" y="2199"/>
                        </a:lnTo>
                        <a:lnTo>
                          <a:pt x="453" y="2199"/>
                        </a:lnTo>
                        <a:lnTo>
                          <a:pt x="453" y="2185"/>
                        </a:lnTo>
                        <a:lnTo>
                          <a:pt x="439" y="2171"/>
                        </a:lnTo>
                        <a:lnTo>
                          <a:pt x="439" y="2156"/>
                        </a:lnTo>
                        <a:lnTo>
                          <a:pt x="425" y="2156"/>
                        </a:lnTo>
                        <a:lnTo>
                          <a:pt x="411" y="2156"/>
                        </a:lnTo>
                        <a:lnTo>
                          <a:pt x="411" y="2171"/>
                        </a:lnTo>
                        <a:lnTo>
                          <a:pt x="397" y="2171"/>
                        </a:lnTo>
                        <a:lnTo>
                          <a:pt x="382" y="2171"/>
                        </a:lnTo>
                        <a:lnTo>
                          <a:pt x="368" y="2185"/>
                        </a:lnTo>
                        <a:lnTo>
                          <a:pt x="354" y="2199"/>
                        </a:lnTo>
                        <a:lnTo>
                          <a:pt x="340" y="2199"/>
                        </a:lnTo>
                        <a:lnTo>
                          <a:pt x="326" y="2185"/>
                        </a:lnTo>
                        <a:lnTo>
                          <a:pt x="326" y="2171"/>
                        </a:lnTo>
                        <a:lnTo>
                          <a:pt x="326" y="2156"/>
                        </a:lnTo>
                        <a:lnTo>
                          <a:pt x="326" y="2142"/>
                        </a:lnTo>
                        <a:lnTo>
                          <a:pt x="326" y="2128"/>
                        </a:lnTo>
                        <a:lnTo>
                          <a:pt x="326" y="2114"/>
                        </a:lnTo>
                        <a:lnTo>
                          <a:pt x="340" y="2100"/>
                        </a:lnTo>
                        <a:lnTo>
                          <a:pt x="326" y="2100"/>
                        </a:lnTo>
                        <a:lnTo>
                          <a:pt x="340" y="2100"/>
                        </a:lnTo>
                        <a:lnTo>
                          <a:pt x="326" y="2100"/>
                        </a:lnTo>
                        <a:lnTo>
                          <a:pt x="326" y="2086"/>
                        </a:lnTo>
                        <a:lnTo>
                          <a:pt x="326" y="2071"/>
                        </a:lnTo>
                        <a:lnTo>
                          <a:pt x="326" y="2057"/>
                        </a:lnTo>
                        <a:lnTo>
                          <a:pt x="326" y="2043"/>
                        </a:lnTo>
                        <a:lnTo>
                          <a:pt x="340" y="2043"/>
                        </a:lnTo>
                        <a:lnTo>
                          <a:pt x="340" y="2029"/>
                        </a:lnTo>
                        <a:lnTo>
                          <a:pt x="340" y="2015"/>
                        </a:lnTo>
                        <a:lnTo>
                          <a:pt x="340" y="1986"/>
                        </a:lnTo>
                        <a:lnTo>
                          <a:pt x="326" y="1986"/>
                        </a:lnTo>
                        <a:lnTo>
                          <a:pt x="326" y="1972"/>
                        </a:lnTo>
                        <a:lnTo>
                          <a:pt x="326" y="1958"/>
                        </a:lnTo>
                        <a:lnTo>
                          <a:pt x="340" y="1958"/>
                        </a:lnTo>
                        <a:lnTo>
                          <a:pt x="340" y="1944"/>
                        </a:lnTo>
                        <a:lnTo>
                          <a:pt x="340" y="1930"/>
                        </a:lnTo>
                        <a:lnTo>
                          <a:pt x="340" y="1915"/>
                        </a:lnTo>
                        <a:lnTo>
                          <a:pt x="326" y="1915"/>
                        </a:lnTo>
                        <a:lnTo>
                          <a:pt x="326" y="1901"/>
                        </a:lnTo>
                        <a:lnTo>
                          <a:pt x="326" y="1887"/>
                        </a:lnTo>
                        <a:lnTo>
                          <a:pt x="326" y="1873"/>
                        </a:lnTo>
                        <a:lnTo>
                          <a:pt x="326" y="1859"/>
                        </a:lnTo>
                        <a:lnTo>
                          <a:pt x="326" y="1844"/>
                        </a:lnTo>
                        <a:lnTo>
                          <a:pt x="326" y="1830"/>
                        </a:lnTo>
                        <a:lnTo>
                          <a:pt x="326" y="1816"/>
                        </a:lnTo>
                        <a:lnTo>
                          <a:pt x="326" y="1788"/>
                        </a:lnTo>
                        <a:lnTo>
                          <a:pt x="340" y="1788"/>
                        </a:lnTo>
                        <a:lnTo>
                          <a:pt x="340" y="1773"/>
                        </a:lnTo>
                        <a:lnTo>
                          <a:pt x="340" y="1759"/>
                        </a:lnTo>
                        <a:lnTo>
                          <a:pt x="340" y="1745"/>
                        </a:lnTo>
                        <a:lnTo>
                          <a:pt x="340" y="1731"/>
                        </a:lnTo>
                        <a:lnTo>
                          <a:pt x="340" y="1717"/>
                        </a:lnTo>
                        <a:lnTo>
                          <a:pt x="340" y="1703"/>
                        </a:lnTo>
                        <a:lnTo>
                          <a:pt x="340" y="1688"/>
                        </a:lnTo>
                        <a:lnTo>
                          <a:pt x="340" y="1674"/>
                        </a:lnTo>
                        <a:lnTo>
                          <a:pt x="340" y="1660"/>
                        </a:lnTo>
                        <a:lnTo>
                          <a:pt x="340" y="1646"/>
                        </a:lnTo>
                        <a:lnTo>
                          <a:pt x="340" y="1632"/>
                        </a:lnTo>
                        <a:lnTo>
                          <a:pt x="340" y="1617"/>
                        </a:lnTo>
                        <a:lnTo>
                          <a:pt x="340" y="1603"/>
                        </a:lnTo>
                        <a:lnTo>
                          <a:pt x="340" y="1589"/>
                        </a:lnTo>
                        <a:lnTo>
                          <a:pt x="354" y="1589"/>
                        </a:lnTo>
                        <a:lnTo>
                          <a:pt x="368" y="1589"/>
                        </a:lnTo>
                        <a:lnTo>
                          <a:pt x="368" y="1561"/>
                        </a:lnTo>
                        <a:lnTo>
                          <a:pt x="354" y="1561"/>
                        </a:lnTo>
                        <a:lnTo>
                          <a:pt x="312" y="1561"/>
                        </a:lnTo>
                        <a:lnTo>
                          <a:pt x="283" y="1561"/>
                        </a:lnTo>
                        <a:lnTo>
                          <a:pt x="255" y="1561"/>
                        </a:lnTo>
                        <a:lnTo>
                          <a:pt x="241" y="1561"/>
                        </a:lnTo>
                        <a:lnTo>
                          <a:pt x="198" y="1561"/>
                        </a:lnTo>
                        <a:lnTo>
                          <a:pt x="184" y="1561"/>
                        </a:lnTo>
                        <a:lnTo>
                          <a:pt x="170" y="1561"/>
                        </a:lnTo>
                        <a:lnTo>
                          <a:pt x="141" y="1561"/>
                        </a:lnTo>
                        <a:lnTo>
                          <a:pt x="113" y="1561"/>
                        </a:lnTo>
                        <a:lnTo>
                          <a:pt x="85" y="1561"/>
                        </a:lnTo>
                        <a:lnTo>
                          <a:pt x="42" y="1561"/>
                        </a:lnTo>
                        <a:lnTo>
                          <a:pt x="0" y="1561"/>
                        </a:lnTo>
                        <a:lnTo>
                          <a:pt x="0" y="1547"/>
                        </a:lnTo>
                        <a:lnTo>
                          <a:pt x="14" y="1518"/>
                        </a:lnTo>
                        <a:lnTo>
                          <a:pt x="14" y="1490"/>
                        </a:lnTo>
                        <a:lnTo>
                          <a:pt x="14" y="1447"/>
                        </a:lnTo>
                        <a:lnTo>
                          <a:pt x="14" y="1405"/>
                        </a:lnTo>
                        <a:lnTo>
                          <a:pt x="28" y="1390"/>
                        </a:lnTo>
                        <a:lnTo>
                          <a:pt x="28" y="1376"/>
                        </a:lnTo>
                        <a:lnTo>
                          <a:pt x="14" y="1376"/>
                        </a:lnTo>
                        <a:lnTo>
                          <a:pt x="28" y="1376"/>
                        </a:lnTo>
                        <a:lnTo>
                          <a:pt x="28" y="1362"/>
                        </a:lnTo>
                        <a:lnTo>
                          <a:pt x="42" y="1334"/>
                        </a:lnTo>
                        <a:lnTo>
                          <a:pt x="56" y="1305"/>
                        </a:lnTo>
                        <a:lnTo>
                          <a:pt x="70" y="1277"/>
                        </a:lnTo>
                        <a:lnTo>
                          <a:pt x="85" y="1249"/>
                        </a:lnTo>
                        <a:lnTo>
                          <a:pt x="99" y="1249"/>
                        </a:lnTo>
                        <a:lnTo>
                          <a:pt x="99" y="1234"/>
                        </a:lnTo>
                        <a:lnTo>
                          <a:pt x="99" y="1220"/>
                        </a:lnTo>
                        <a:lnTo>
                          <a:pt x="113" y="1206"/>
                        </a:lnTo>
                        <a:lnTo>
                          <a:pt x="113" y="1192"/>
                        </a:lnTo>
                        <a:lnTo>
                          <a:pt x="127" y="1178"/>
                        </a:lnTo>
                        <a:lnTo>
                          <a:pt x="127" y="1164"/>
                        </a:lnTo>
                        <a:lnTo>
                          <a:pt x="141" y="1164"/>
                        </a:lnTo>
                        <a:lnTo>
                          <a:pt x="141" y="1135"/>
                        </a:lnTo>
                        <a:lnTo>
                          <a:pt x="141" y="1121"/>
                        </a:lnTo>
                        <a:lnTo>
                          <a:pt x="156" y="1121"/>
                        </a:lnTo>
                        <a:lnTo>
                          <a:pt x="170" y="1093"/>
                        </a:lnTo>
                        <a:lnTo>
                          <a:pt x="170" y="1064"/>
                        </a:lnTo>
                        <a:lnTo>
                          <a:pt x="184" y="1050"/>
                        </a:lnTo>
                        <a:lnTo>
                          <a:pt x="184" y="1036"/>
                        </a:lnTo>
                        <a:lnTo>
                          <a:pt x="198" y="1022"/>
                        </a:lnTo>
                        <a:lnTo>
                          <a:pt x="198" y="1008"/>
                        </a:lnTo>
                        <a:lnTo>
                          <a:pt x="212" y="979"/>
                        </a:lnTo>
                        <a:lnTo>
                          <a:pt x="212" y="965"/>
                        </a:lnTo>
                        <a:lnTo>
                          <a:pt x="226" y="951"/>
                        </a:lnTo>
                        <a:lnTo>
                          <a:pt x="226" y="937"/>
                        </a:lnTo>
                        <a:lnTo>
                          <a:pt x="241" y="922"/>
                        </a:lnTo>
                        <a:lnTo>
                          <a:pt x="241" y="894"/>
                        </a:lnTo>
                        <a:lnTo>
                          <a:pt x="255" y="880"/>
                        </a:lnTo>
                        <a:lnTo>
                          <a:pt x="255" y="851"/>
                        </a:lnTo>
                        <a:lnTo>
                          <a:pt x="283" y="809"/>
                        </a:lnTo>
                        <a:lnTo>
                          <a:pt x="297" y="781"/>
                        </a:lnTo>
                        <a:lnTo>
                          <a:pt x="297" y="766"/>
                        </a:lnTo>
                        <a:lnTo>
                          <a:pt x="312" y="738"/>
                        </a:lnTo>
                        <a:lnTo>
                          <a:pt x="312" y="710"/>
                        </a:lnTo>
                        <a:lnTo>
                          <a:pt x="326" y="695"/>
                        </a:lnTo>
                        <a:lnTo>
                          <a:pt x="326" y="667"/>
                        </a:lnTo>
                        <a:lnTo>
                          <a:pt x="340" y="653"/>
                        </a:lnTo>
                        <a:lnTo>
                          <a:pt x="340" y="639"/>
                        </a:lnTo>
                        <a:lnTo>
                          <a:pt x="354" y="610"/>
                        </a:lnTo>
                        <a:lnTo>
                          <a:pt x="354" y="596"/>
                        </a:lnTo>
                        <a:lnTo>
                          <a:pt x="368" y="568"/>
                        </a:lnTo>
                        <a:lnTo>
                          <a:pt x="368" y="554"/>
                        </a:lnTo>
                        <a:lnTo>
                          <a:pt x="368" y="539"/>
                        </a:lnTo>
                        <a:lnTo>
                          <a:pt x="368" y="525"/>
                        </a:lnTo>
                        <a:lnTo>
                          <a:pt x="368" y="511"/>
                        </a:lnTo>
                        <a:lnTo>
                          <a:pt x="368" y="497"/>
                        </a:lnTo>
                        <a:lnTo>
                          <a:pt x="368" y="454"/>
                        </a:lnTo>
                        <a:lnTo>
                          <a:pt x="368" y="426"/>
                        </a:lnTo>
                        <a:lnTo>
                          <a:pt x="382" y="383"/>
                        </a:lnTo>
                        <a:lnTo>
                          <a:pt x="382" y="355"/>
                        </a:lnTo>
                        <a:lnTo>
                          <a:pt x="382" y="341"/>
                        </a:lnTo>
                        <a:lnTo>
                          <a:pt x="382" y="298"/>
                        </a:lnTo>
                        <a:lnTo>
                          <a:pt x="453" y="312"/>
                        </a:lnTo>
                        <a:lnTo>
                          <a:pt x="468" y="270"/>
                        </a:lnTo>
                        <a:lnTo>
                          <a:pt x="482" y="256"/>
                        </a:lnTo>
                        <a:lnTo>
                          <a:pt x="482" y="242"/>
                        </a:lnTo>
                        <a:lnTo>
                          <a:pt x="482" y="227"/>
                        </a:lnTo>
                        <a:lnTo>
                          <a:pt x="510" y="156"/>
                        </a:lnTo>
                        <a:lnTo>
                          <a:pt x="510" y="142"/>
                        </a:lnTo>
                        <a:lnTo>
                          <a:pt x="524" y="128"/>
                        </a:lnTo>
                        <a:lnTo>
                          <a:pt x="524" y="114"/>
                        </a:lnTo>
                        <a:lnTo>
                          <a:pt x="538" y="114"/>
                        </a:lnTo>
                        <a:lnTo>
                          <a:pt x="538" y="100"/>
                        </a:lnTo>
                        <a:lnTo>
                          <a:pt x="553" y="57"/>
                        </a:lnTo>
                        <a:lnTo>
                          <a:pt x="567" y="29"/>
                        </a:lnTo>
                        <a:lnTo>
                          <a:pt x="581" y="0"/>
                        </a:lnTo>
                        <a:lnTo>
                          <a:pt x="581" y="15"/>
                        </a:lnTo>
                        <a:lnTo>
                          <a:pt x="595" y="29"/>
                        </a:lnTo>
                        <a:lnTo>
                          <a:pt x="609" y="29"/>
                        </a:lnTo>
                        <a:lnTo>
                          <a:pt x="624" y="57"/>
                        </a:lnTo>
                        <a:lnTo>
                          <a:pt x="638" y="71"/>
                        </a:lnTo>
                        <a:lnTo>
                          <a:pt x="666" y="86"/>
                        </a:lnTo>
                        <a:lnTo>
                          <a:pt x="680" y="100"/>
                        </a:lnTo>
                        <a:lnTo>
                          <a:pt x="694" y="114"/>
                        </a:lnTo>
                        <a:lnTo>
                          <a:pt x="709" y="128"/>
                        </a:lnTo>
                        <a:lnTo>
                          <a:pt x="723" y="128"/>
                        </a:lnTo>
                        <a:lnTo>
                          <a:pt x="723" y="142"/>
                        </a:lnTo>
                        <a:lnTo>
                          <a:pt x="723" y="156"/>
                        </a:lnTo>
                        <a:lnTo>
                          <a:pt x="737" y="171"/>
                        </a:lnTo>
                        <a:lnTo>
                          <a:pt x="751" y="185"/>
                        </a:lnTo>
                        <a:lnTo>
                          <a:pt x="751" y="199"/>
                        </a:lnTo>
                        <a:lnTo>
                          <a:pt x="765" y="199"/>
                        </a:lnTo>
                        <a:lnTo>
                          <a:pt x="765" y="213"/>
                        </a:lnTo>
                        <a:lnTo>
                          <a:pt x="794" y="227"/>
                        </a:lnTo>
                        <a:close/>
                      </a:path>
                    </a:pathLst>
                  </a:custGeom>
                  <a:pattFill prst="pct20">
                    <a:fgClr>
                      <a:srgbClr val="FF00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0" name="Freeform 41"/>
                  <p:cNvSpPr>
                    <a:spLocks/>
                  </p:cNvSpPr>
                  <p:nvPr/>
                </p:nvSpPr>
                <p:spPr bwMode="auto">
                  <a:xfrm>
                    <a:off x="5262" y="3773"/>
                    <a:ext cx="1205" cy="832"/>
                  </a:xfrm>
                  <a:custGeom>
                    <a:avLst/>
                    <a:gdLst>
                      <a:gd name="T0" fmla="*/ 723 w 1205"/>
                      <a:gd name="T1" fmla="*/ 99 h 865"/>
                      <a:gd name="T2" fmla="*/ 751 w 1205"/>
                      <a:gd name="T3" fmla="*/ 112 h 865"/>
                      <a:gd name="T4" fmla="*/ 822 w 1205"/>
                      <a:gd name="T5" fmla="*/ 112 h 865"/>
                      <a:gd name="T6" fmla="*/ 865 w 1205"/>
                      <a:gd name="T7" fmla="*/ 124 h 865"/>
                      <a:gd name="T8" fmla="*/ 936 w 1205"/>
                      <a:gd name="T9" fmla="*/ 148 h 865"/>
                      <a:gd name="T10" fmla="*/ 1021 w 1205"/>
                      <a:gd name="T11" fmla="*/ 173 h 865"/>
                      <a:gd name="T12" fmla="*/ 1205 w 1205"/>
                      <a:gd name="T13" fmla="*/ 223 h 865"/>
                      <a:gd name="T14" fmla="*/ 1191 w 1205"/>
                      <a:gd name="T15" fmla="*/ 272 h 865"/>
                      <a:gd name="T16" fmla="*/ 1205 w 1205"/>
                      <a:gd name="T17" fmla="*/ 285 h 865"/>
                      <a:gd name="T18" fmla="*/ 1205 w 1205"/>
                      <a:gd name="T19" fmla="*/ 310 h 865"/>
                      <a:gd name="T20" fmla="*/ 1191 w 1205"/>
                      <a:gd name="T21" fmla="*/ 347 h 865"/>
                      <a:gd name="T22" fmla="*/ 1177 w 1205"/>
                      <a:gd name="T23" fmla="*/ 384 h 865"/>
                      <a:gd name="T24" fmla="*/ 1163 w 1205"/>
                      <a:gd name="T25" fmla="*/ 421 h 865"/>
                      <a:gd name="T26" fmla="*/ 1163 w 1205"/>
                      <a:gd name="T27" fmla="*/ 495 h 865"/>
                      <a:gd name="T28" fmla="*/ 1163 w 1205"/>
                      <a:gd name="T29" fmla="*/ 532 h 865"/>
                      <a:gd name="T30" fmla="*/ 1148 w 1205"/>
                      <a:gd name="T31" fmla="*/ 557 h 865"/>
                      <a:gd name="T32" fmla="*/ 1134 w 1205"/>
                      <a:gd name="T33" fmla="*/ 607 h 865"/>
                      <a:gd name="T34" fmla="*/ 992 w 1205"/>
                      <a:gd name="T35" fmla="*/ 656 h 865"/>
                      <a:gd name="T36" fmla="*/ 950 w 1205"/>
                      <a:gd name="T37" fmla="*/ 755 h 865"/>
                      <a:gd name="T38" fmla="*/ 921 w 1205"/>
                      <a:gd name="T39" fmla="*/ 743 h 865"/>
                      <a:gd name="T40" fmla="*/ 893 w 1205"/>
                      <a:gd name="T41" fmla="*/ 743 h 865"/>
                      <a:gd name="T42" fmla="*/ 851 w 1205"/>
                      <a:gd name="T43" fmla="*/ 743 h 865"/>
                      <a:gd name="T44" fmla="*/ 822 w 1205"/>
                      <a:gd name="T45" fmla="*/ 743 h 865"/>
                      <a:gd name="T46" fmla="*/ 765 w 1205"/>
                      <a:gd name="T47" fmla="*/ 731 h 865"/>
                      <a:gd name="T48" fmla="*/ 737 w 1205"/>
                      <a:gd name="T49" fmla="*/ 731 h 865"/>
                      <a:gd name="T50" fmla="*/ 723 w 1205"/>
                      <a:gd name="T51" fmla="*/ 731 h 865"/>
                      <a:gd name="T52" fmla="*/ 680 w 1205"/>
                      <a:gd name="T53" fmla="*/ 731 h 865"/>
                      <a:gd name="T54" fmla="*/ 652 w 1205"/>
                      <a:gd name="T55" fmla="*/ 718 h 865"/>
                      <a:gd name="T56" fmla="*/ 581 w 1205"/>
                      <a:gd name="T57" fmla="*/ 718 h 865"/>
                      <a:gd name="T58" fmla="*/ 496 w 1205"/>
                      <a:gd name="T59" fmla="*/ 705 h 865"/>
                      <a:gd name="T60" fmla="*/ 468 w 1205"/>
                      <a:gd name="T61" fmla="*/ 705 h 865"/>
                      <a:gd name="T62" fmla="*/ 425 w 1205"/>
                      <a:gd name="T63" fmla="*/ 705 h 865"/>
                      <a:gd name="T64" fmla="*/ 397 w 1205"/>
                      <a:gd name="T65" fmla="*/ 705 h 865"/>
                      <a:gd name="T66" fmla="*/ 312 w 1205"/>
                      <a:gd name="T67" fmla="*/ 693 h 865"/>
                      <a:gd name="T68" fmla="*/ 283 w 1205"/>
                      <a:gd name="T69" fmla="*/ 693 h 865"/>
                      <a:gd name="T70" fmla="*/ 198 w 1205"/>
                      <a:gd name="T71" fmla="*/ 705 h 865"/>
                      <a:gd name="T72" fmla="*/ 113 w 1205"/>
                      <a:gd name="T73" fmla="*/ 705 h 865"/>
                      <a:gd name="T74" fmla="*/ 85 w 1205"/>
                      <a:gd name="T75" fmla="*/ 705 h 865"/>
                      <a:gd name="T76" fmla="*/ 70 w 1205"/>
                      <a:gd name="T77" fmla="*/ 705 h 865"/>
                      <a:gd name="T78" fmla="*/ 42 w 1205"/>
                      <a:gd name="T79" fmla="*/ 705 h 865"/>
                      <a:gd name="T80" fmla="*/ 14 w 1205"/>
                      <a:gd name="T81" fmla="*/ 705 h 865"/>
                      <a:gd name="T82" fmla="*/ 0 w 1205"/>
                      <a:gd name="T83" fmla="*/ 681 h 865"/>
                      <a:gd name="T84" fmla="*/ 28 w 1205"/>
                      <a:gd name="T85" fmla="*/ 631 h 865"/>
                      <a:gd name="T86" fmla="*/ 85 w 1205"/>
                      <a:gd name="T87" fmla="*/ 458 h 865"/>
                      <a:gd name="T88" fmla="*/ 99 w 1205"/>
                      <a:gd name="T89" fmla="*/ 396 h 865"/>
                      <a:gd name="T90" fmla="*/ 113 w 1205"/>
                      <a:gd name="T91" fmla="*/ 359 h 865"/>
                      <a:gd name="T92" fmla="*/ 141 w 1205"/>
                      <a:gd name="T93" fmla="*/ 248 h 865"/>
                      <a:gd name="T94" fmla="*/ 141 w 1205"/>
                      <a:gd name="T95" fmla="*/ 210 h 865"/>
                      <a:gd name="T96" fmla="*/ 141 w 1205"/>
                      <a:gd name="T97" fmla="*/ 173 h 865"/>
                      <a:gd name="T98" fmla="*/ 141 w 1205"/>
                      <a:gd name="T99" fmla="*/ 148 h 865"/>
                      <a:gd name="T100" fmla="*/ 141 w 1205"/>
                      <a:gd name="T101" fmla="*/ 99 h 865"/>
                      <a:gd name="T102" fmla="*/ 269 w 1205"/>
                      <a:gd name="T103" fmla="*/ 86 h 865"/>
                      <a:gd name="T104" fmla="*/ 354 w 1205"/>
                      <a:gd name="T105" fmla="*/ 86 h 865"/>
                      <a:gd name="T106" fmla="*/ 368 w 1205"/>
                      <a:gd name="T107" fmla="*/ 62 h 865"/>
                      <a:gd name="T108" fmla="*/ 368 w 1205"/>
                      <a:gd name="T109" fmla="*/ 13 h 865"/>
                      <a:gd name="T110" fmla="*/ 581 w 1205"/>
                      <a:gd name="T111" fmla="*/ 86 h 865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w 1205"/>
                      <a:gd name="T169" fmla="*/ 0 h 865"/>
                      <a:gd name="T170" fmla="*/ 1205 w 1205"/>
                      <a:gd name="T171" fmla="*/ 865 h 865"/>
                    </a:gdLst>
                    <a:ahLst/>
                    <a:cxnLst>
                      <a:cxn ang="T112">
                        <a:pos x="T0" y="T1"/>
                      </a:cxn>
                      <a:cxn ang="T113">
                        <a:pos x="T2" y="T3"/>
                      </a:cxn>
                      <a:cxn ang="T114">
                        <a:pos x="T4" y="T5"/>
                      </a:cxn>
                      <a:cxn ang="T115">
                        <a:pos x="T6" y="T7"/>
                      </a:cxn>
                      <a:cxn ang="T116">
                        <a:pos x="T8" y="T9"/>
                      </a:cxn>
                      <a:cxn ang="T117">
                        <a:pos x="T10" y="T11"/>
                      </a:cxn>
                      <a:cxn ang="T118">
                        <a:pos x="T12" y="T13"/>
                      </a:cxn>
                      <a:cxn ang="T119">
                        <a:pos x="T14" y="T15"/>
                      </a:cxn>
                      <a:cxn ang="T120">
                        <a:pos x="T16" y="T17"/>
                      </a:cxn>
                      <a:cxn ang="T121">
                        <a:pos x="T18" y="T19"/>
                      </a:cxn>
                      <a:cxn ang="T122">
                        <a:pos x="T20" y="T21"/>
                      </a:cxn>
                      <a:cxn ang="T123">
                        <a:pos x="T22" y="T23"/>
                      </a:cxn>
                      <a:cxn ang="T124">
                        <a:pos x="T24" y="T25"/>
                      </a:cxn>
                      <a:cxn ang="T125">
                        <a:pos x="T26" y="T27"/>
                      </a:cxn>
                      <a:cxn ang="T126">
                        <a:pos x="T28" y="T29"/>
                      </a:cxn>
                      <a:cxn ang="T127">
                        <a:pos x="T30" y="T31"/>
                      </a:cxn>
                      <a:cxn ang="T128">
                        <a:pos x="T32" y="T33"/>
                      </a:cxn>
                      <a:cxn ang="T129">
                        <a:pos x="T34" y="T35"/>
                      </a:cxn>
                      <a:cxn ang="T130">
                        <a:pos x="T36" y="T37"/>
                      </a:cxn>
                      <a:cxn ang="T131">
                        <a:pos x="T38" y="T39"/>
                      </a:cxn>
                      <a:cxn ang="T132">
                        <a:pos x="T40" y="T41"/>
                      </a:cxn>
                      <a:cxn ang="T133">
                        <a:pos x="T42" y="T43"/>
                      </a:cxn>
                      <a:cxn ang="T134">
                        <a:pos x="T44" y="T45"/>
                      </a:cxn>
                      <a:cxn ang="T135">
                        <a:pos x="T46" y="T47"/>
                      </a:cxn>
                      <a:cxn ang="T136">
                        <a:pos x="T48" y="T49"/>
                      </a:cxn>
                      <a:cxn ang="T137">
                        <a:pos x="T50" y="T51"/>
                      </a:cxn>
                      <a:cxn ang="T138">
                        <a:pos x="T52" y="T53"/>
                      </a:cxn>
                      <a:cxn ang="T139">
                        <a:pos x="T54" y="T55"/>
                      </a:cxn>
                      <a:cxn ang="T140">
                        <a:pos x="T56" y="T57"/>
                      </a:cxn>
                      <a:cxn ang="T141">
                        <a:pos x="T58" y="T59"/>
                      </a:cxn>
                      <a:cxn ang="T142">
                        <a:pos x="T60" y="T61"/>
                      </a:cxn>
                      <a:cxn ang="T143">
                        <a:pos x="T62" y="T63"/>
                      </a:cxn>
                      <a:cxn ang="T144">
                        <a:pos x="T64" y="T65"/>
                      </a:cxn>
                      <a:cxn ang="T145">
                        <a:pos x="T66" y="T67"/>
                      </a:cxn>
                      <a:cxn ang="T146">
                        <a:pos x="T68" y="T69"/>
                      </a:cxn>
                      <a:cxn ang="T147">
                        <a:pos x="T70" y="T71"/>
                      </a:cxn>
                      <a:cxn ang="T148">
                        <a:pos x="T72" y="T73"/>
                      </a:cxn>
                      <a:cxn ang="T149">
                        <a:pos x="T74" y="T75"/>
                      </a:cxn>
                      <a:cxn ang="T150">
                        <a:pos x="T76" y="T77"/>
                      </a:cxn>
                      <a:cxn ang="T151">
                        <a:pos x="T78" y="T79"/>
                      </a:cxn>
                      <a:cxn ang="T152">
                        <a:pos x="T80" y="T81"/>
                      </a:cxn>
                      <a:cxn ang="T153">
                        <a:pos x="T82" y="T83"/>
                      </a:cxn>
                      <a:cxn ang="T154">
                        <a:pos x="T84" y="T85"/>
                      </a:cxn>
                      <a:cxn ang="T155">
                        <a:pos x="T86" y="T87"/>
                      </a:cxn>
                      <a:cxn ang="T156">
                        <a:pos x="T88" y="T89"/>
                      </a:cxn>
                      <a:cxn ang="T157">
                        <a:pos x="T90" y="T91"/>
                      </a:cxn>
                      <a:cxn ang="T158">
                        <a:pos x="T92" y="T93"/>
                      </a:cxn>
                      <a:cxn ang="T159">
                        <a:pos x="T94" y="T95"/>
                      </a:cxn>
                      <a:cxn ang="T160">
                        <a:pos x="T96" y="T97"/>
                      </a:cxn>
                      <a:cxn ang="T161">
                        <a:pos x="T98" y="T99"/>
                      </a:cxn>
                      <a:cxn ang="T162">
                        <a:pos x="T100" y="T101"/>
                      </a:cxn>
                      <a:cxn ang="T163">
                        <a:pos x="T102" y="T103"/>
                      </a:cxn>
                      <a:cxn ang="T164">
                        <a:pos x="T104" y="T105"/>
                      </a:cxn>
                      <a:cxn ang="T165">
                        <a:pos x="T106" y="T107"/>
                      </a:cxn>
                      <a:cxn ang="T166">
                        <a:pos x="T108" y="T109"/>
                      </a:cxn>
                      <a:cxn ang="T167">
                        <a:pos x="T110" y="T111"/>
                      </a:cxn>
                    </a:cxnLst>
                    <a:rect l="T168" t="T169" r="T170" b="T171"/>
                    <a:pathLst>
                      <a:path w="1205" h="865">
                        <a:moveTo>
                          <a:pt x="652" y="99"/>
                        </a:moveTo>
                        <a:lnTo>
                          <a:pt x="666" y="113"/>
                        </a:lnTo>
                        <a:lnTo>
                          <a:pt x="680" y="113"/>
                        </a:lnTo>
                        <a:lnTo>
                          <a:pt x="695" y="113"/>
                        </a:lnTo>
                        <a:lnTo>
                          <a:pt x="709" y="113"/>
                        </a:lnTo>
                        <a:lnTo>
                          <a:pt x="723" y="113"/>
                        </a:lnTo>
                        <a:lnTo>
                          <a:pt x="737" y="113"/>
                        </a:lnTo>
                        <a:lnTo>
                          <a:pt x="751" y="128"/>
                        </a:lnTo>
                        <a:lnTo>
                          <a:pt x="765" y="128"/>
                        </a:lnTo>
                        <a:lnTo>
                          <a:pt x="794" y="128"/>
                        </a:lnTo>
                        <a:lnTo>
                          <a:pt x="808" y="128"/>
                        </a:lnTo>
                        <a:lnTo>
                          <a:pt x="822" y="128"/>
                        </a:lnTo>
                        <a:lnTo>
                          <a:pt x="836" y="128"/>
                        </a:lnTo>
                        <a:lnTo>
                          <a:pt x="851" y="128"/>
                        </a:lnTo>
                        <a:lnTo>
                          <a:pt x="851" y="142"/>
                        </a:lnTo>
                        <a:lnTo>
                          <a:pt x="865" y="142"/>
                        </a:lnTo>
                        <a:lnTo>
                          <a:pt x="879" y="142"/>
                        </a:lnTo>
                        <a:lnTo>
                          <a:pt x="907" y="156"/>
                        </a:lnTo>
                        <a:lnTo>
                          <a:pt x="936" y="170"/>
                        </a:lnTo>
                        <a:lnTo>
                          <a:pt x="950" y="170"/>
                        </a:lnTo>
                        <a:lnTo>
                          <a:pt x="964" y="184"/>
                        </a:lnTo>
                        <a:lnTo>
                          <a:pt x="978" y="184"/>
                        </a:lnTo>
                        <a:lnTo>
                          <a:pt x="992" y="198"/>
                        </a:lnTo>
                        <a:lnTo>
                          <a:pt x="1007" y="198"/>
                        </a:lnTo>
                        <a:lnTo>
                          <a:pt x="1021" y="198"/>
                        </a:lnTo>
                        <a:lnTo>
                          <a:pt x="1092" y="213"/>
                        </a:lnTo>
                        <a:lnTo>
                          <a:pt x="1092" y="227"/>
                        </a:lnTo>
                        <a:lnTo>
                          <a:pt x="1106" y="227"/>
                        </a:lnTo>
                        <a:lnTo>
                          <a:pt x="1134" y="227"/>
                        </a:lnTo>
                        <a:lnTo>
                          <a:pt x="1177" y="241"/>
                        </a:lnTo>
                        <a:lnTo>
                          <a:pt x="1205" y="241"/>
                        </a:lnTo>
                        <a:lnTo>
                          <a:pt x="1205" y="255"/>
                        </a:lnTo>
                        <a:lnTo>
                          <a:pt x="1205" y="284"/>
                        </a:lnTo>
                        <a:lnTo>
                          <a:pt x="1205" y="298"/>
                        </a:lnTo>
                        <a:lnTo>
                          <a:pt x="1191" y="312"/>
                        </a:lnTo>
                        <a:lnTo>
                          <a:pt x="1191" y="326"/>
                        </a:lnTo>
                        <a:lnTo>
                          <a:pt x="1205" y="326"/>
                        </a:lnTo>
                        <a:lnTo>
                          <a:pt x="1205" y="340"/>
                        </a:lnTo>
                        <a:lnTo>
                          <a:pt x="1205" y="355"/>
                        </a:lnTo>
                        <a:lnTo>
                          <a:pt x="1191" y="369"/>
                        </a:lnTo>
                        <a:lnTo>
                          <a:pt x="1191" y="383"/>
                        </a:lnTo>
                        <a:lnTo>
                          <a:pt x="1191" y="397"/>
                        </a:lnTo>
                        <a:lnTo>
                          <a:pt x="1191" y="411"/>
                        </a:lnTo>
                        <a:lnTo>
                          <a:pt x="1177" y="411"/>
                        </a:lnTo>
                        <a:lnTo>
                          <a:pt x="1177" y="425"/>
                        </a:lnTo>
                        <a:lnTo>
                          <a:pt x="1177" y="440"/>
                        </a:lnTo>
                        <a:lnTo>
                          <a:pt x="1177" y="454"/>
                        </a:lnTo>
                        <a:lnTo>
                          <a:pt x="1177" y="468"/>
                        </a:lnTo>
                        <a:lnTo>
                          <a:pt x="1163" y="468"/>
                        </a:lnTo>
                        <a:lnTo>
                          <a:pt x="1163" y="482"/>
                        </a:lnTo>
                        <a:lnTo>
                          <a:pt x="1163" y="511"/>
                        </a:lnTo>
                        <a:lnTo>
                          <a:pt x="1163" y="539"/>
                        </a:lnTo>
                        <a:lnTo>
                          <a:pt x="1163" y="553"/>
                        </a:lnTo>
                        <a:lnTo>
                          <a:pt x="1163" y="567"/>
                        </a:lnTo>
                        <a:lnTo>
                          <a:pt x="1163" y="581"/>
                        </a:lnTo>
                        <a:lnTo>
                          <a:pt x="1163" y="596"/>
                        </a:lnTo>
                        <a:lnTo>
                          <a:pt x="1163" y="610"/>
                        </a:lnTo>
                        <a:lnTo>
                          <a:pt x="1148" y="610"/>
                        </a:lnTo>
                        <a:lnTo>
                          <a:pt x="1148" y="624"/>
                        </a:lnTo>
                        <a:lnTo>
                          <a:pt x="1148" y="638"/>
                        </a:lnTo>
                        <a:lnTo>
                          <a:pt x="1163" y="652"/>
                        </a:lnTo>
                        <a:lnTo>
                          <a:pt x="1163" y="667"/>
                        </a:lnTo>
                        <a:lnTo>
                          <a:pt x="1163" y="695"/>
                        </a:lnTo>
                        <a:lnTo>
                          <a:pt x="1134" y="695"/>
                        </a:lnTo>
                        <a:lnTo>
                          <a:pt x="1106" y="695"/>
                        </a:lnTo>
                        <a:lnTo>
                          <a:pt x="1077" y="695"/>
                        </a:lnTo>
                        <a:lnTo>
                          <a:pt x="1063" y="695"/>
                        </a:lnTo>
                        <a:lnTo>
                          <a:pt x="1049" y="695"/>
                        </a:lnTo>
                        <a:lnTo>
                          <a:pt x="1035" y="695"/>
                        </a:lnTo>
                        <a:lnTo>
                          <a:pt x="992" y="695"/>
                        </a:lnTo>
                        <a:lnTo>
                          <a:pt x="992" y="752"/>
                        </a:lnTo>
                        <a:lnTo>
                          <a:pt x="992" y="794"/>
                        </a:lnTo>
                        <a:lnTo>
                          <a:pt x="978" y="823"/>
                        </a:lnTo>
                        <a:lnTo>
                          <a:pt x="978" y="851"/>
                        </a:lnTo>
                        <a:lnTo>
                          <a:pt x="978" y="865"/>
                        </a:lnTo>
                        <a:lnTo>
                          <a:pt x="964" y="865"/>
                        </a:lnTo>
                        <a:lnTo>
                          <a:pt x="950" y="865"/>
                        </a:lnTo>
                        <a:lnTo>
                          <a:pt x="936" y="865"/>
                        </a:lnTo>
                        <a:lnTo>
                          <a:pt x="921" y="851"/>
                        </a:lnTo>
                        <a:lnTo>
                          <a:pt x="907" y="851"/>
                        </a:lnTo>
                        <a:lnTo>
                          <a:pt x="893" y="851"/>
                        </a:lnTo>
                        <a:lnTo>
                          <a:pt x="879" y="851"/>
                        </a:lnTo>
                        <a:lnTo>
                          <a:pt x="865" y="851"/>
                        </a:lnTo>
                        <a:lnTo>
                          <a:pt x="851" y="851"/>
                        </a:lnTo>
                        <a:lnTo>
                          <a:pt x="836" y="851"/>
                        </a:lnTo>
                        <a:lnTo>
                          <a:pt x="822" y="851"/>
                        </a:lnTo>
                        <a:lnTo>
                          <a:pt x="808" y="851"/>
                        </a:lnTo>
                        <a:lnTo>
                          <a:pt x="794" y="851"/>
                        </a:lnTo>
                        <a:lnTo>
                          <a:pt x="765" y="837"/>
                        </a:lnTo>
                        <a:lnTo>
                          <a:pt x="751" y="837"/>
                        </a:lnTo>
                        <a:lnTo>
                          <a:pt x="737" y="837"/>
                        </a:lnTo>
                        <a:lnTo>
                          <a:pt x="723" y="837"/>
                        </a:lnTo>
                        <a:lnTo>
                          <a:pt x="695" y="837"/>
                        </a:lnTo>
                        <a:lnTo>
                          <a:pt x="680" y="837"/>
                        </a:lnTo>
                        <a:lnTo>
                          <a:pt x="666" y="837"/>
                        </a:lnTo>
                        <a:lnTo>
                          <a:pt x="652" y="823"/>
                        </a:lnTo>
                        <a:lnTo>
                          <a:pt x="638" y="823"/>
                        </a:lnTo>
                        <a:lnTo>
                          <a:pt x="624" y="823"/>
                        </a:lnTo>
                        <a:lnTo>
                          <a:pt x="595" y="823"/>
                        </a:lnTo>
                        <a:lnTo>
                          <a:pt x="581" y="823"/>
                        </a:lnTo>
                        <a:lnTo>
                          <a:pt x="567" y="823"/>
                        </a:lnTo>
                        <a:lnTo>
                          <a:pt x="553" y="823"/>
                        </a:lnTo>
                        <a:lnTo>
                          <a:pt x="510" y="823"/>
                        </a:lnTo>
                        <a:lnTo>
                          <a:pt x="510" y="808"/>
                        </a:lnTo>
                        <a:lnTo>
                          <a:pt x="496" y="808"/>
                        </a:lnTo>
                        <a:lnTo>
                          <a:pt x="496" y="823"/>
                        </a:lnTo>
                        <a:lnTo>
                          <a:pt x="496" y="808"/>
                        </a:lnTo>
                        <a:lnTo>
                          <a:pt x="482" y="808"/>
                        </a:lnTo>
                        <a:lnTo>
                          <a:pt x="468" y="808"/>
                        </a:lnTo>
                        <a:lnTo>
                          <a:pt x="453" y="808"/>
                        </a:lnTo>
                        <a:lnTo>
                          <a:pt x="439" y="808"/>
                        </a:lnTo>
                        <a:lnTo>
                          <a:pt x="425" y="808"/>
                        </a:lnTo>
                        <a:lnTo>
                          <a:pt x="411" y="808"/>
                        </a:lnTo>
                        <a:lnTo>
                          <a:pt x="397" y="808"/>
                        </a:lnTo>
                        <a:lnTo>
                          <a:pt x="382" y="808"/>
                        </a:lnTo>
                        <a:lnTo>
                          <a:pt x="340" y="808"/>
                        </a:lnTo>
                        <a:lnTo>
                          <a:pt x="326" y="808"/>
                        </a:lnTo>
                        <a:lnTo>
                          <a:pt x="326" y="794"/>
                        </a:lnTo>
                        <a:lnTo>
                          <a:pt x="312" y="794"/>
                        </a:lnTo>
                        <a:lnTo>
                          <a:pt x="297" y="794"/>
                        </a:lnTo>
                        <a:lnTo>
                          <a:pt x="283" y="794"/>
                        </a:lnTo>
                        <a:lnTo>
                          <a:pt x="269" y="794"/>
                        </a:lnTo>
                        <a:lnTo>
                          <a:pt x="241" y="808"/>
                        </a:lnTo>
                        <a:lnTo>
                          <a:pt x="226" y="808"/>
                        </a:lnTo>
                        <a:lnTo>
                          <a:pt x="198" y="808"/>
                        </a:lnTo>
                        <a:lnTo>
                          <a:pt x="184" y="808"/>
                        </a:lnTo>
                        <a:lnTo>
                          <a:pt x="141" y="808"/>
                        </a:lnTo>
                        <a:lnTo>
                          <a:pt x="127" y="808"/>
                        </a:lnTo>
                        <a:lnTo>
                          <a:pt x="113" y="808"/>
                        </a:lnTo>
                        <a:lnTo>
                          <a:pt x="99" y="808"/>
                        </a:lnTo>
                        <a:lnTo>
                          <a:pt x="85" y="808"/>
                        </a:lnTo>
                        <a:lnTo>
                          <a:pt x="70" y="808"/>
                        </a:lnTo>
                        <a:lnTo>
                          <a:pt x="56" y="808"/>
                        </a:lnTo>
                        <a:lnTo>
                          <a:pt x="42" y="808"/>
                        </a:lnTo>
                        <a:lnTo>
                          <a:pt x="28" y="808"/>
                        </a:lnTo>
                        <a:lnTo>
                          <a:pt x="14" y="808"/>
                        </a:lnTo>
                        <a:lnTo>
                          <a:pt x="0" y="808"/>
                        </a:lnTo>
                        <a:lnTo>
                          <a:pt x="0" y="794"/>
                        </a:lnTo>
                        <a:lnTo>
                          <a:pt x="0" y="780"/>
                        </a:lnTo>
                        <a:lnTo>
                          <a:pt x="14" y="780"/>
                        </a:lnTo>
                        <a:lnTo>
                          <a:pt x="14" y="752"/>
                        </a:lnTo>
                        <a:lnTo>
                          <a:pt x="14" y="737"/>
                        </a:lnTo>
                        <a:lnTo>
                          <a:pt x="28" y="737"/>
                        </a:lnTo>
                        <a:lnTo>
                          <a:pt x="28" y="723"/>
                        </a:lnTo>
                        <a:lnTo>
                          <a:pt x="42" y="681"/>
                        </a:lnTo>
                        <a:lnTo>
                          <a:pt x="42" y="638"/>
                        </a:lnTo>
                        <a:lnTo>
                          <a:pt x="70" y="567"/>
                        </a:lnTo>
                        <a:lnTo>
                          <a:pt x="70" y="553"/>
                        </a:lnTo>
                        <a:lnTo>
                          <a:pt x="85" y="539"/>
                        </a:lnTo>
                        <a:lnTo>
                          <a:pt x="85" y="525"/>
                        </a:lnTo>
                        <a:lnTo>
                          <a:pt x="85" y="511"/>
                        </a:lnTo>
                        <a:lnTo>
                          <a:pt x="99" y="496"/>
                        </a:lnTo>
                        <a:lnTo>
                          <a:pt x="99" y="468"/>
                        </a:lnTo>
                        <a:lnTo>
                          <a:pt x="99" y="454"/>
                        </a:lnTo>
                        <a:lnTo>
                          <a:pt x="99" y="440"/>
                        </a:lnTo>
                        <a:lnTo>
                          <a:pt x="113" y="425"/>
                        </a:lnTo>
                        <a:lnTo>
                          <a:pt x="99" y="425"/>
                        </a:lnTo>
                        <a:lnTo>
                          <a:pt x="113" y="411"/>
                        </a:lnTo>
                        <a:lnTo>
                          <a:pt x="141" y="298"/>
                        </a:lnTo>
                        <a:lnTo>
                          <a:pt x="141" y="284"/>
                        </a:lnTo>
                        <a:lnTo>
                          <a:pt x="141" y="269"/>
                        </a:lnTo>
                        <a:lnTo>
                          <a:pt x="141" y="255"/>
                        </a:lnTo>
                        <a:lnTo>
                          <a:pt x="141" y="241"/>
                        </a:lnTo>
                        <a:lnTo>
                          <a:pt x="141" y="227"/>
                        </a:lnTo>
                        <a:lnTo>
                          <a:pt x="141" y="213"/>
                        </a:lnTo>
                        <a:lnTo>
                          <a:pt x="141" y="198"/>
                        </a:lnTo>
                        <a:lnTo>
                          <a:pt x="141" y="184"/>
                        </a:lnTo>
                        <a:lnTo>
                          <a:pt x="141" y="170"/>
                        </a:lnTo>
                        <a:lnTo>
                          <a:pt x="141" y="156"/>
                        </a:lnTo>
                        <a:lnTo>
                          <a:pt x="141" y="142"/>
                        </a:lnTo>
                        <a:lnTo>
                          <a:pt x="141" y="128"/>
                        </a:lnTo>
                        <a:lnTo>
                          <a:pt x="141" y="113"/>
                        </a:lnTo>
                        <a:lnTo>
                          <a:pt x="141" y="99"/>
                        </a:lnTo>
                        <a:lnTo>
                          <a:pt x="241" y="99"/>
                        </a:lnTo>
                        <a:lnTo>
                          <a:pt x="255" y="99"/>
                        </a:lnTo>
                        <a:lnTo>
                          <a:pt x="269" y="99"/>
                        </a:lnTo>
                        <a:lnTo>
                          <a:pt x="312" y="99"/>
                        </a:lnTo>
                        <a:lnTo>
                          <a:pt x="326" y="99"/>
                        </a:lnTo>
                        <a:lnTo>
                          <a:pt x="340" y="99"/>
                        </a:lnTo>
                        <a:lnTo>
                          <a:pt x="354" y="99"/>
                        </a:lnTo>
                        <a:lnTo>
                          <a:pt x="368" y="113"/>
                        </a:lnTo>
                        <a:lnTo>
                          <a:pt x="368" y="99"/>
                        </a:lnTo>
                        <a:lnTo>
                          <a:pt x="368" y="85"/>
                        </a:lnTo>
                        <a:lnTo>
                          <a:pt x="368" y="71"/>
                        </a:lnTo>
                        <a:lnTo>
                          <a:pt x="354" y="71"/>
                        </a:lnTo>
                        <a:lnTo>
                          <a:pt x="368" y="57"/>
                        </a:lnTo>
                        <a:lnTo>
                          <a:pt x="368" y="0"/>
                        </a:lnTo>
                        <a:lnTo>
                          <a:pt x="368" y="14"/>
                        </a:lnTo>
                        <a:lnTo>
                          <a:pt x="382" y="28"/>
                        </a:lnTo>
                        <a:lnTo>
                          <a:pt x="411" y="57"/>
                        </a:lnTo>
                        <a:lnTo>
                          <a:pt x="411" y="71"/>
                        </a:lnTo>
                        <a:lnTo>
                          <a:pt x="524" y="85"/>
                        </a:lnTo>
                        <a:lnTo>
                          <a:pt x="567" y="99"/>
                        </a:lnTo>
                        <a:lnTo>
                          <a:pt x="581" y="99"/>
                        </a:lnTo>
                        <a:lnTo>
                          <a:pt x="595" y="99"/>
                        </a:lnTo>
                        <a:lnTo>
                          <a:pt x="624" y="99"/>
                        </a:lnTo>
                        <a:lnTo>
                          <a:pt x="652" y="99"/>
                        </a:lnTo>
                        <a:close/>
                      </a:path>
                    </a:pathLst>
                  </a:custGeom>
                  <a:pattFill prst="dotGrid">
                    <a:fgClr>
                      <a:srgbClr val="009900"/>
                    </a:fgClr>
                    <a:bgClr>
                      <a:srgbClr val="F2FFE5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1" name="Freeform 40"/>
                  <p:cNvSpPr>
                    <a:spLocks/>
                  </p:cNvSpPr>
                  <p:nvPr/>
                </p:nvSpPr>
                <p:spPr bwMode="auto">
                  <a:xfrm>
                    <a:off x="4240" y="140"/>
                    <a:ext cx="2128" cy="2156"/>
                  </a:xfrm>
                  <a:custGeom>
                    <a:avLst/>
                    <a:gdLst>
                      <a:gd name="T0" fmla="*/ 1731 w 2128"/>
                      <a:gd name="T1" fmla="*/ 14 h 2156"/>
                      <a:gd name="T2" fmla="*/ 1787 w 2128"/>
                      <a:gd name="T3" fmla="*/ 71 h 2156"/>
                      <a:gd name="T4" fmla="*/ 1802 w 2128"/>
                      <a:gd name="T5" fmla="*/ 142 h 2156"/>
                      <a:gd name="T6" fmla="*/ 1802 w 2128"/>
                      <a:gd name="T7" fmla="*/ 213 h 2156"/>
                      <a:gd name="T8" fmla="*/ 1787 w 2128"/>
                      <a:gd name="T9" fmla="*/ 270 h 2156"/>
                      <a:gd name="T10" fmla="*/ 1773 w 2128"/>
                      <a:gd name="T11" fmla="*/ 369 h 2156"/>
                      <a:gd name="T12" fmla="*/ 1787 w 2128"/>
                      <a:gd name="T13" fmla="*/ 482 h 2156"/>
                      <a:gd name="T14" fmla="*/ 1958 w 2128"/>
                      <a:gd name="T15" fmla="*/ 553 h 2156"/>
                      <a:gd name="T16" fmla="*/ 1887 w 2128"/>
                      <a:gd name="T17" fmla="*/ 567 h 2156"/>
                      <a:gd name="T18" fmla="*/ 1943 w 2128"/>
                      <a:gd name="T19" fmla="*/ 596 h 2156"/>
                      <a:gd name="T20" fmla="*/ 1986 w 2128"/>
                      <a:gd name="T21" fmla="*/ 553 h 2156"/>
                      <a:gd name="T22" fmla="*/ 2071 w 2128"/>
                      <a:gd name="T23" fmla="*/ 582 h 2156"/>
                      <a:gd name="T24" fmla="*/ 2043 w 2128"/>
                      <a:gd name="T25" fmla="*/ 738 h 2156"/>
                      <a:gd name="T26" fmla="*/ 1986 w 2128"/>
                      <a:gd name="T27" fmla="*/ 908 h 2156"/>
                      <a:gd name="T28" fmla="*/ 1958 w 2128"/>
                      <a:gd name="T29" fmla="*/ 1106 h 2156"/>
                      <a:gd name="T30" fmla="*/ 1929 w 2128"/>
                      <a:gd name="T31" fmla="*/ 1291 h 2156"/>
                      <a:gd name="T32" fmla="*/ 1802 w 2128"/>
                      <a:gd name="T33" fmla="*/ 1418 h 2156"/>
                      <a:gd name="T34" fmla="*/ 1646 w 2128"/>
                      <a:gd name="T35" fmla="*/ 1504 h 2156"/>
                      <a:gd name="T36" fmla="*/ 1447 w 2128"/>
                      <a:gd name="T37" fmla="*/ 1560 h 2156"/>
                      <a:gd name="T38" fmla="*/ 1291 w 2128"/>
                      <a:gd name="T39" fmla="*/ 1574 h 2156"/>
                      <a:gd name="T40" fmla="*/ 1163 w 2128"/>
                      <a:gd name="T41" fmla="*/ 1574 h 2156"/>
                      <a:gd name="T42" fmla="*/ 965 w 2128"/>
                      <a:gd name="T43" fmla="*/ 1546 h 2156"/>
                      <a:gd name="T44" fmla="*/ 851 w 2128"/>
                      <a:gd name="T45" fmla="*/ 1560 h 2156"/>
                      <a:gd name="T46" fmla="*/ 752 w 2128"/>
                      <a:gd name="T47" fmla="*/ 1617 h 2156"/>
                      <a:gd name="T48" fmla="*/ 667 w 2128"/>
                      <a:gd name="T49" fmla="*/ 1688 h 2156"/>
                      <a:gd name="T50" fmla="*/ 582 w 2128"/>
                      <a:gd name="T51" fmla="*/ 1830 h 2156"/>
                      <a:gd name="T52" fmla="*/ 57 w 2128"/>
                      <a:gd name="T53" fmla="*/ 2156 h 2156"/>
                      <a:gd name="T54" fmla="*/ 43 w 2128"/>
                      <a:gd name="T55" fmla="*/ 1901 h 2156"/>
                      <a:gd name="T56" fmla="*/ 29 w 2128"/>
                      <a:gd name="T57" fmla="*/ 1844 h 2156"/>
                      <a:gd name="T58" fmla="*/ 0 w 2128"/>
                      <a:gd name="T59" fmla="*/ 1731 h 2156"/>
                      <a:gd name="T60" fmla="*/ 0 w 2128"/>
                      <a:gd name="T61" fmla="*/ 1617 h 2156"/>
                      <a:gd name="T62" fmla="*/ 15 w 2128"/>
                      <a:gd name="T63" fmla="*/ 1518 h 2156"/>
                      <a:gd name="T64" fmla="*/ 29 w 2128"/>
                      <a:gd name="T65" fmla="*/ 1475 h 2156"/>
                      <a:gd name="T66" fmla="*/ 57 w 2128"/>
                      <a:gd name="T67" fmla="*/ 1390 h 2156"/>
                      <a:gd name="T68" fmla="*/ 128 w 2128"/>
                      <a:gd name="T69" fmla="*/ 1248 h 2156"/>
                      <a:gd name="T70" fmla="*/ 128 w 2128"/>
                      <a:gd name="T71" fmla="*/ 1206 h 2156"/>
                      <a:gd name="T72" fmla="*/ 142 w 2128"/>
                      <a:gd name="T73" fmla="*/ 1149 h 2156"/>
                      <a:gd name="T74" fmla="*/ 156 w 2128"/>
                      <a:gd name="T75" fmla="*/ 1106 h 2156"/>
                      <a:gd name="T76" fmla="*/ 227 w 2128"/>
                      <a:gd name="T77" fmla="*/ 1064 h 2156"/>
                      <a:gd name="T78" fmla="*/ 369 w 2128"/>
                      <a:gd name="T79" fmla="*/ 950 h 2156"/>
                      <a:gd name="T80" fmla="*/ 511 w 2128"/>
                      <a:gd name="T81" fmla="*/ 851 h 2156"/>
                      <a:gd name="T82" fmla="*/ 624 w 2128"/>
                      <a:gd name="T83" fmla="*/ 851 h 2156"/>
                      <a:gd name="T84" fmla="*/ 681 w 2128"/>
                      <a:gd name="T85" fmla="*/ 865 h 2156"/>
                      <a:gd name="T86" fmla="*/ 752 w 2128"/>
                      <a:gd name="T87" fmla="*/ 879 h 2156"/>
                      <a:gd name="T88" fmla="*/ 809 w 2128"/>
                      <a:gd name="T89" fmla="*/ 908 h 2156"/>
                      <a:gd name="T90" fmla="*/ 866 w 2128"/>
                      <a:gd name="T91" fmla="*/ 908 h 2156"/>
                      <a:gd name="T92" fmla="*/ 951 w 2128"/>
                      <a:gd name="T93" fmla="*/ 879 h 2156"/>
                      <a:gd name="T94" fmla="*/ 993 w 2128"/>
                      <a:gd name="T95" fmla="*/ 851 h 2156"/>
                      <a:gd name="T96" fmla="*/ 1022 w 2128"/>
                      <a:gd name="T97" fmla="*/ 794 h 2156"/>
                      <a:gd name="T98" fmla="*/ 1064 w 2128"/>
                      <a:gd name="T99" fmla="*/ 766 h 2156"/>
                      <a:gd name="T100" fmla="*/ 1092 w 2128"/>
                      <a:gd name="T101" fmla="*/ 709 h 2156"/>
                      <a:gd name="T102" fmla="*/ 979 w 2128"/>
                      <a:gd name="T103" fmla="*/ 638 h 2156"/>
                      <a:gd name="T104" fmla="*/ 1064 w 2128"/>
                      <a:gd name="T105" fmla="*/ 539 h 2156"/>
                      <a:gd name="T106" fmla="*/ 1107 w 2128"/>
                      <a:gd name="T107" fmla="*/ 426 h 2156"/>
                      <a:gd name="T108" fmla="*/ 1192 w 2128"/>
                      <a:gd name="T109" fmla="*/ 383 h 2156"/>
                      <a:gd name="T110" fmla="*/ 1348 w 2128"/>
                      <a:gd name="T111" fmla="*/ 340 h 2156"/>
                      <a:gd name="T112" fmla="*/ 1404 w 2128"/>
                      <a:gd name="T113" fmla="*/ 284 h 2156"/>
                      <a:gd name="T114" fmla="*/ 1447 w 2128"/>
                      <a:gd name="T115" fmla="*/ 156 h 2156"/>
                      <a:gd name="T116" fmla="*/ 1518 w 2128"/>
                      <a:gd name="T117" fmla="*/ 57 h 2156"/>
                      <a:gd name="T118" fmla="*/ 1617 w 2128"/>
                      <a:gd name="T119" fmla="*/ 14 h 215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2128"/>
                      <a:gd name="T181" fmla="*/ 0 h 2156"/>
                      <a:gd name="T182" fmla="*/ 2128 w 2128"/>
                      <a:gd name="T183" fmla="*/ 2156 h 2156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2128" h="2156">
                        <a:moveTo>
                          <a:pt x="1660" y="28"/>
                        </a:moveTo>
                        <a:lnTo>
                          <a:pt x="1674" y="28"/>
                        </a:lnTo>
                        <a:lnTo>
                          <a:pt x="1688" y="28"/>
                        </a:lnTo>
                        <a:lnTo>
                          <a:pt x="1702" y="28"/>
                        </a:lnTo>
                        <a:lnTo>
                          <a:pt x="1717" y="14"/>
                        </a:lnTo>
                        <a:lnTo>
                          <a:pt x="1731" y="14"/>
                        </a:lnTo>
                        <a:lnTo>
                          <a:pt x="1731" y="28"/>
                        </a:lnTo>
                        <a:lnTo>
                          <a:pt x="1745" y="28"/>
                        </a:lnTo>
                        <a:lnTo>
                          <a:pt x="1759" y="28"/>
                        </a:lnTo>
                        <a:lnTo>
                          <a:pt x="1759" y="43"/>
                        </a:lnTo>
                        <a:lnTo>
                          <a:pt x="1773" y="57"/>
                        </a:lnTo>
                        <a:lnTo>
                          <a:pt x="1787" y="57"/>
                        </a:lnTo>
                        <a:lnTo>
                          <a:pt x="1787" y="71"/>
                        </a:lnTo>
                        <a:lnTo>
                          <a:pt x="1802" y="71"/>
                        </a:lnTo>
                        <a:lnTo>
                          <a:pt x="1802" y="85"/>
                        </a:lnTo>
                        <a:lnTo>
                          <a:pt x="1802" y="99"/>
                        </a:lnTo>
                        <a:lnTo>
                          <a:pt x="1802" y="113"/>
                        </a:lnTo>
                        <a:lnTo>
                          <a:pt x="1802" y="128"/>
                        </a:lnTo>
                        <a:lnTo>
                          <a:pt x="1816" y="128"/>
                        </a:lnTo>
                        <a:lnTo>
                          <a:pt x="1802" y="142"/>
                        </a:lnTo>
                        <a:lnTo>
                          <a:pt x="1802" y="156"/>
                        </a:lnTo>
                        <a:lnTo>
                          <a:pt x="1802" y="170"/>
                        </a:lnTo>
                        <a:lnTo>
                          <a:pt x="1802" y="184"/>
                        </a:lnTo>
                        <a:lnTo>
                          <a:pt x="1802" y="199"/>
                        </a:lnTo>
                        <a:lnTo>
                          <a:pt x="1802" y="213"/>
                        </a:lnTo>
                        <a:lnTo>
                          <a:pt x="1802" y="227"/>
                        </a:lnTo>
                        <a:lnTo>
                          <a:pt x="1802" y="241"/>
                        </a:lnTo>
                        <a:lnTo>
                          <a:pt x="1787" y="241"/>
                        </a:lnTo>
                        <a:lnTo>
                          <a:pt x="1787" y="255"/>
                        </a:lnTo>
                        <a:lnTo>
                          <a:pt x="1787" y="270"/>
                        </a:lnTo>
                        <a:lnTo>
                          <a:pt x="1787" y="284"/>
                        </a:lnTo>
                        <a:lnTo>
                          <a:pt x="1773" y="284"/>
                        </a:lnTo>
                        <a:lnTo>
                          <a:pt x="1773" y="298"/>
                        </a:lnTo>
                        <a:lnTo>
                          <a:pt x="1773" y="312"/>
                        </a:lnTo>
                        <a:lnTo>
                          <a:pt x="1773" y="326"/>
                        </a:lnTo>
                        <a:lnTo>
                          <a:pt x="1759" y="326"/>
                        </a:lnTo>
                        <a:lnTo>
                          <a:pt x="1759" y="340"/>
                        </a:lnTo>
                        <a:lnTo>
                          <a:pt x="1773" y="355"/>
                        </a:lnTo>
                        <a:lnTo>
                          <a:pt x="1773" y="369"/>
                        </a:lnTo>
                        <a:lnTo>
                          <a:pt x="1773" y="383"/>
                        </a:lnTo>
                        <a:lnTo>
                          <a:pt x="1773" y="397"/>
                        </a:lnTo>
                        <a:lnTo>
                          <a:pt x="1773" y="411"/>
                        </a:lnTo>
                        <a:lnTo>
                          <a:pt x="1773" y="426"/>
                        </a:lnTo>
                        <a:lnTo>
                          <a:pt x="1773" y="440"/>
                        </a:lnTo>
                        <a:lnTo>
                          <a:pt x="1773" y="454"/>
                        </a:lnTo>
                        <a:lnTo>
                          <a:pt x="1787" y="454"/>
                        </a:lnTo>
                        <a:lnTo>
                          <a:pt x="1787" y="468"/>
                        </a:lnTo>
                        <a:lnTo>
                          <a:pt x="1787" y="482"/>
                        </a:lnTo>
                        <a:lnTo>
                          <a:pt x="1802" y="496"/>
                        </a:lnTo>
                        <a:lnTo>
                          <a:pt x="1816" y="496"/>
                        </a:lnTo>
                        <a:lnTo>
                          <a:pt x="1816" y="511"/>
                        </a:lnTo>
                        <a:lnTo>
                          <a:pt x="1830" y="525"/>
                        </a:lnTo>
                        <a:lnTo>
                          <a:pt x="1929" y="525"/>
                        </a:lnTo>
                        <a:lnTo>
                          <a:pt x="1972" y="525"/>
                        </a:lnTo>
                        <a:lnTo>
                          <a:pt x="1958" y="539"/>
                        </a:lnTo>
                        <a:lnTo>
                          <a:pt x="1958" y="553"/>
                        </a:lnTo>
                        <a:lnTo>
                          <a:pt x="1958" y="567"/>
                        </a:lnTo>
                        <a:lnTo>
                          <a:pt x="1958" y="582"/>
                        </a:lnTo>
                        <a:lnTo>
                          <a:pt x="1943" y="582"/>
                        </a:lnTo>
                        <a:lnTo>
                          <a:pt x="1929" y="582"/>
                        </a:lnTo>
                        <a:lnTo>
                          <a:pt x="1901" y="567"/>
                        </a:lnTo>
                        <a:lnTo>
                          <a:pt x="1887" y="567"/>
                        </a:lnTo>
                        <a:lnTo>
                          <a:pt x="1887" y="582"/>
                        </a:lnTo>
                        <a:lnTo>
                          <a:pt x="1901" y="582"/>
                        </a:lnTo>
                        <a:lnTo>
                          <a:pt x="1915" y="596"/>
                        </a:lnTo>
                        <a:lnTo>
                          <a:pt x="1929" y="596"/>
                        </a:lnTo>
                        <a:lnTo>
                          <a:pt x="1943" y="596"/>
                        </a:lnTo>
                        <a:lnTo>
                          <a:pt x="1958" y="596"/>
                        </a:lnTo>
                        <a:lnTo>
                          <a:pt x="1972" y="596"/>
                        </a:lnTo>
                        <a:lnTo>
                          <a:pt x="1972" y="582"/>
                        </a:lnTo>
                        <a:lnTo>
                          <a:pt x="1986" y="582"/>
                        </a:lnTo>
                        <a:lnTo>
                          <a:pt x="1986" y="567"/>
                        </a:lnTo>
                        <a:lnTo>
                          <a:pt x="1986" y="553"/>
                        </a:lnTo>
                        <a:lnTo>
                          <a:pt x="2000" y="539"/>
                        </a:lnTo>
                        <a:lnTo>
                          <a:pt x="2014" y="539"/>
                        </a:lnTo>
                        <a:lnTo>
                          <a:pt x="2029" y="539"/>
                        </a:lnTo>
                        <a:lnTo>
                          <a:pt x="2029" y="553"/>
                        </a:lnTo>
                        <a:lnTo>
                          <a:pt x="2043" y="553"/>
                        </a:lnTo>
                        <a:lnTo>
                          <a:pt x="2057" y="553"/>
                        </a:lnTo>
                        <a:lnTo>
                          <a:pt x="2071" y="567"/>
                        </a:lnTo>
                        <a:lnTo>
                          <a:pt x="2071" y="582"/>
                        </a:lnTo>
                        <a:lnTo>
                          <a:pt x="2085" y="582"/>
                        </a:lnTo>
                        <a:lnTo>
                          <a:pt x="2085" y="596"/>
                        </a:lnTo>
                        <a:lnTo>
                          <a:pt x="2114" y="638"/>
                        </a:lnTo>
                        <a:lnTo>
                          <a:pt x="2128" y="652"/>
                        </a:lnTo>
                        <a:lnTo>
                          <a:pt x="2114" y="667"/>
                        </a:lnTo>
                        <a:lnTo>
                          <a:pt x="2099" y="667"/>
                        </a:lnTo>
                        <a:lnTo>
                          <a:pt x="2099" y="681"/>
                        </a:lnTo>
                        <a:lnTo>
                          <a:pt x="2085" y="695"/>
                        </a:lnTo>
                        <a:lnTo>
                          <a:pt x="2057" y="723"/>
                        </a:lnTo>
                        <a:lnTo>
                          <a:pt x="2043" y="738"/>
                        </a:lnTo>
                        <a:lnTo>
                          <a:pt x="2043" y="752"/>
                        </a:lnTo>
                        <a:lnTo>
                          <a:pt x="2029" y="752"/>
                        </a:lnTo>
                        <a:lnTo>
                          <a:pt x="2029" y="766"/>
                        </a:lnTo>
                        <a:lnTo>
                          <a:pt x="2029" y="780"/>
                        </a:lnTo>
                        <a:lnTo>
                          <a:pt x="2014" y="780"/>
                        </a:lnTo>
                        <a:lnTo>
                          <a:pt x="2014" y="794"/>
                        </a:lnTo>
                        <a:lnTo>
                          <a:pt x="2014" y="823"/>
                        </a:lnTo>
                        <a:lnTo>
                          <a:pt x="2000" y="837"/>
                        </a:lnTo>
                        <a:lnTo>
                          <a:pt x="2000" y="851"/>
                        </a:lnTo>
                        <a:lnTo>
                          <a:pt x="1986" y="879"/>
                        </a:lnTo>
                        <a:lnTo>
                          <a:pt x="1986" y="894"/>
                        </a:lnTo>
                        <a:lnTo>
                          <a:pt x="1986" y="908"/>
                        </a:lnTo>
                        <a:lnTo>
                          <a:pt x="1986" y="936"/>
                        </a:lnTo>
                        <a:lnTo>
                          <a:pt x="1986" y="965"/>
                        </a:lnTo>
                        <a:lnTo>
                          <a:pt x="1986" y="979"/>
                        </a:lnTo>
                        <a:lnTo>
                          <a:pt x="1986" y="993"/>
                        </a:lnTo>
                        <a:lnTo>
                          <a:pt x="1972" y="1007"/>
                        </a:lnTo>
                        <a:lnTo>
                          <a:pt x="1972" y="1021"/>
                        </a:lnTo>
                        <a:lnTo>
                          <a:pt x="1958" y="1035"/>
                        </a:lnTo>
                        <a:lnTo>
                          <a:pt x="1958" y="1064"/>
                        </a:lnTo>
                        <a:lnTo>
                          <a:pt x="1958" y="1078"/>
                        </a:lnTo>
                        <a:lnTo>
                          <a:pt x="1958" y="1092"/>
                        </a:lnTo>
                        <a:lnTo>
                          <a:pt x="1958" y="1106"/>
                        </a:lnTo>
                        <a:lnTo>
                          <a:pt x="1958" y="1135"/>
                        </a:lnTo>
                        <a:lnTo>
                          <a:pt x="1958" y="1149"/>
                        </a:lnTo>
                        <a:lnTo>
                          <a:pt x="1972" y="1163"/>
                        </a:lnTo>
                        <a:lnTo>
                          <a:pt x="1958" y="1163"/>
                        </a:lnTo>
                        <a:lnTo>
                          <a:pt x="1958" y="1177"/>
                        </a:lnTo>
                        <a:lnTo>
                          <a:pt x="1958" y="1220"/>
                        </a:lnTo>
                        <a:lnTo>
                          <a:pt x="1943" y="1248"/>
                        </a:lnTo>
                        <a:lnTo>
                          <a:pt x="1943" y="1262"/>
                        </a:lnTo>
                        <a:lnTo>
                          <a:pt x="1943" y="1277"/>
                        </a:lnTo>
                        <a:lnTo>
                          <a:pt x="1929" y="1291"/>
                        </a:lnTo>
                        <a:lnTo>
                          <a:pt x="1929" y="1305"/>
                        </a:lnTo>
                        <a:lnTo>
                          <a:pt x="1915" y="1305"/>
                        </a:lnTo>
                        <a:lnTo>
                          <a:pt x="1915" y="1319"/>
                        </a:lnTo>
                        <a:lnTo>
                          <a:pt x="1915" y="1333"/>
                        </a:lnTo>
                        <a:lnTo>
                          <a:pt x="1901" y="1333"/>
                        </a:lnTo>
                        <a:lnTo>
                          <a:pt x="1887" y="1348"/>
                        </a:lnTo>
                        <a:lnTo>
                          <a:pt x="1887" y="1362"/>
                        </a:lnTo>
                        <a:lnTo>
                          <a:pt x="1858" y="1376"/>
                        </a:lnTo>
                        <a:lnTo>
                          <a:pt x="1844" y="1390"/>
                        </a:lnTo>
                        <a:lnTo>
                          <a:pt x="1816" y="1404"/>
                        </a:lnTo>
                        <a:lnTo>
                          <a:pt x="1802" y="1418"/>
                        </a:lnTo>
                        <a:lnTo>
                          <a:pt x="1773" y="1433"/>
                        </a:lnTo>
                        <a:lnTo>
                          <a:pt x="1759" y="1447"/>
                        </a:lnTo>
                        <a:lnTo>
                          <a:pt x="1745" y="1461"/>
                        </a:lnTo>
                        <a:lnTo>
                          <a:pt x="1731" y="1461"/>
                        </a:lnTo>
                        <a:lnTo>
                          <a:pt x="1717" y="1461"/>
                        </a:lnTo>
                        <a:lnTo>
                          <a:pt x="1717" y="1475"/>
                        </a:lnTo>
                        <a:lnTo>
                          <a:pt x="1702" y="1475"/>
                        </a:lnTo>
                        <a:lnTo>
                          <a:pt x="1688" y="1489"/>
                        </a:lnTo>
                        <a:lnTo>
                          <a:pt x="1674" y="1489"/>
                        </a:lnTo>
                        <a:lnTo>
                          <a:pt x="1660" y="1489"/>
                        </a:lnTo>
                        <a:lnTo>
                          <a:pt x="1646" y="1504"/>
                        </a:lnTo>
                        <a:lnTo>
                          <a:pt x="1631" y="1504"/>
                        </a:lnTo>
                        <a:lnTo>
                          <a:pt x="1617" y="1518"/>
                        </a:lnTo>
                        <a:lnTo>
                          <a:pt x="1603" y="1518"/>
                        </a:lnTo>
                        <a:lnTo>
                          <a:pt x="1589" y="1518"/>
                        </a:lnTo>
                        <a:lnTo>
                          <a:pt x="1575" y="1532"/>
                        </a:lnTo>
                        <a:lnTo>
                          <a:pt x="1560" y="1532"/>
                        </a:lnTo>
                        <a:lnTo>
                          <a:pt x="1532" y="1532"/>
                        </a:lnTo>
                        <a:lnTo>
                          <a:pt x="1532" y="1546"/>
                        </a:lnTo>
                        <a:lnTo>
                          <a:pt x="1518" y="1546"/>
                        </a:lnTo>
                        <a:lnTo>
                          <a:pt x="1504" y="1546"/>
                        </a:lnTo>
                        <a:lnTo>
                          <a:pt x="1490" y="1546"/>
                        </a:lnTo>
                        <a:lnTo>
                          <a:pt x="1461" y="1546"/>
                        </a:lnTo>
                        <a:lnTo>
                          <a:pt x="1447" y="1560"/>
                        </a:lnTo>
                        <a:lnTo>
                          <a:pt x="1419" y="1560"/>
                        </a:lnTo>
                        <a:lnTo>
                          <a:pt x="1404" y="1560"/>
                        </a:lnTo>
                        <a:lnTo>
                          <a:pt x="1390" y="1560"/>
                        </a:lnTo>
                        <a:lnTo>
                          <a:pt x="1376" y="1560"/>
                        </a:lnTo>
                        <a:lnTo>
                          <a:pt x="1362" y="1574"/>
                        </a:lnTo>
                        <a:lnTo>
                          <a:pt x="1348" y="1574"/>
                        </a:lnTo>
                        <a:lnTo>
                          <a:pt x="1334" y="1574"/>
                        </a:lnTo>
                        <a:lnTo>
                          <a:pt x="1319" y="1574"/>
                        </a:lnTo>
                        <a:lnTo>
                          <a:pt x="1305" y="1574"/>
                        </a:lnTo>
                        <a:lnTo>
                          <a:pt x="1291" y="1574"/>
                        </a:lnTo>
                        <a:lnTo>
                          <a:pt x="1277" y="1574"/>
                        </a:lnTo>
                        <a:lnTo>
                          <a:pt x="1263" y="1574"/>
                        </a:lnTo>
                        <a:lnTo>
                          <a:pt x="1248" y="1574"/>
                        </a:lnTo>
                        <a:lnTo>
                          <a:pt x="1234" y="1574"/>
                        </a:lnTo>
                        <a:lnTo>
                          <a:pt x="1220" y="1574"/>
                        </a:lnTo>
                        <a:lnTo>
                          <a:pt x="1192" y="1574"/>
                        </a:lnTo>
                        <a:lnTo>
                          <a:pt x="1163" y="1574"/>
                        </a:lnTo>
                        <a:lnTo>
                          <a:pt x="1149" y="1574"/>
                        </a:lnTo>
                        <a:lnTo>
                          <a:pt x="1135" y="1574"/>
                        </a:lnTo>
                        <a:lnTo>
                          <a:pt x="1121" y="1560"/>
                        </a:lnTo>
                        <a:lnTo>
                          <a:pt x="1107" y="1560"/>
                        </a:lnTo>
                        <a:lnTo>
                          <a:pt x="1092" y="1560"/>
                        </a:lnTo>
                        <a:lnTo>
                          <a:pt x="1078" y="1560"/>
                        </a:lnTo>
                        <a:lnTo>
                          <a:pt x="1064" y="1560"/>
                        </a:lnTo>
                        <a:lnTo>
                          <a:pt x="1036" y="1560"/>
                        </a:lnTo>
                        <a:lnTo>
                          <a:pt x="1022" y="1560"/>
                        </a:lnTo>
                        <a:lnTo>
                          <a:pt x="1007" y="1546"/>
                        </a:lnTo>
                        <a:lnTo>
                          <a:pt x="979" y="1546"/>
                        </a:lnTo>
                        <a:lnTo>
                          <a:pt x="965" y="1546"/>
                        </a:lnTo>
                        <a:lnTo>
                          <a:pt x="951" y="1546"/>
                        </a:lnTo>
                        <a:lnTo>
                          <a:pt x="936" y="1546"/>
                        </a:lnTo>
                        <a:lnTo>
                          <a:pt x="922" y="1546"/>
                        </a:lnTo>
                        <a:lnTo>
                          <a:pt x="908" y="1546"/>
                        </a:lnTo>
                        <a:lnTo>
                          <a:pt x="894" y="1546"/>
                        </a:lnTo>
                        <a:lnTo>
                          <a:pt x="894" y="1560"/>
                        </a:lnTo>
                        <a:lnTo>
                          <a:pt x="880" y="1560"/>
                        </a:lnTo>
                        <a:lnTo>
                          <a:pt x="866" y="1560"/>
                        </a:lnTo>
                        <a:lnTo>
                          <a:pt x="851" y="1560"/>
                        </a:lnTo>
                        <a:lnTo>
                          <a:pt x="851" y="1574"/>
                        </a:lnTo>
                        <a:lnTo>
                          <a:pt x="837" y="1574"/>
                        </a:lnTo>
                        <a:lnTo>
                          <a:pt x="823" y="1574"/>
                        </a:lnTo>
                        <a:lnTo>
                          <a:pt x="809" y="1589"/>
                        </a:lnTo>
                        <a:lnTo>
                          <a:pt x="795" y="1589"/>
                        </a:lnTo>
                        <a:lnTo>
                          <a:pt x="795" y="1603"/>
                        </a:lnTo>
                        <a:lnTo>
                          <a:pt x="780" y="1603"/>
                        </a:lnTo>
                        <a:lnTo>
                          <a:pt x="766" y="1603"/>
                        </a:lnTo>
                        <a:lnTo>
                          <a:pt x="766" y="1617"/>
                        </a:lnTo>
                        <a:lnTo>
                          <a:pt x="752" y="1617"/>
                        </a:lnTo>
                        <a:lnTo>
                          <a:pt x="752" y="1631"/>
                        </a:lnTo>
                        <a:lnTo>
                          <a:pt x="738" y="1631"/>
                        </a:lnTo>
                        <a:lnTo>
                          <a:pt x="724" y="1645"/>
                        </a:lnTo>
                        <a:lnTo>
                          <a:pt x="710" y="1645"/>
                        </a:lnTo>
                        <a:lnTo>
                          <a:pt x="695" y="1660"/>
                        </a:lnTo>
                        <a:lnTo>
                          <a:pt x="681" y="1674"/>
                        </a:lnTo>
                        <a:lnTo>
                          <a:pt x="667" y="1688"/>
                        </a:lnTo>
                        <a:lnTo>
                          <a:pt x="653" y="1702"/>
                        </a:lnTo>
                        <a:lnTo>
                          <a:pt x="653" y="1716"/>
                        </a:lnTo>
                        <a:lnTo>
                          <a:pt x="639" y="1745"/>
                        </a:lnTo>
                        <a:lnTo>
                          <a:pt x="624" y="1759"/>
                        </a:lnTo>
                        <a:lnTo>
                          <a:pt x="610" y="1773"/>
                        </a:lnTo>
                        <a:lnTo>
                          <a:pt x="596" y="1787"/>
                        </a:lnTo>
                        <a:lnTo>
                          <a:pt x="596" y="1801"/>
                        </a:lnTo>
                        <a:lnTo>
                          <a:pt x="582" y="1816"/>
                        </a:lnTo>
                        <a:lnTo>
                          <a:pt x="582" y="1830"/>
                        </a:lnTo>
                        <a:lnTo>
                          <a:pt x="539" y="1887"/>
                        </a:lnTo>
                        <a:lnTo>
                          <a:pt x="454" y="1986"/>
                        </a:lnTo>
                        <a:lnTo>
                          <a:pt x="440" y="2000"/>
                        </a:lnTo>
                        <a:lnTo>
                          <a:pt x="412" y="2028"/>
                        </a:lnTo>
                        <a:lnTo>
                          <a:pt x="398" y="2057"/>
                        </a:lnTo>
                        <a:lnTo>
                          <a:pt x="327" y="2085"/>
                        </a:lnTo>
                        <a:lnTo>
                          <a:pt x="298" y="2085"/>
                        </a:lnTo>
                        <a:lnTo>
                          <a:pt x="284" y="2099"/>
                        </a:lnTo>
                        <a:lnTo>
                          <a:pt x="171" y="2156"/>
                        </a:lnTo>
                        <a:lnTo>
                          <a:pt x="156" y="2156"/>
                        </a:lnTo>
                        <a:lnTo>
                          <a:pt x="57" y="2156"/>
                        </a:lnTo>
                        <a:lnTo>
                          <a:pt x="57" y="2142"/>
                        </a:lnTo>
                        <a:lnTo>
                          <a:pt x="57" y="2128"/>
                        </a:lnTo>
                        <a:lnTo>
                          <a:pt x="57" y="2113"/>
                        </a:lnTo>
                        <a:lnTo>
                          <a:pt x="57" y="2085"/>
                        </a:lnTo>
                        <a:lnTo>
                          <a:pt x="57" y="2071"/>
                        </a:lnTo>
                        <a:lnTo>
                          <a:pt x="57" y="2057"/>
                        </a:lnTo>
                        <a:lnTo>
                          <a:pt x="57" y="2014"/>
                        </a:lnTo>
                        <a:lnTo>
                          <a:pt x="57" y="2000"/>
                        </a:lnTo>
                        <a:lnTo>
                          <a:pt x="57" y="1986"/>
                        </a:lnTo>
                        <a:lnTo>
                          <a:pt x="57" y="1943"/>
                        </a:lnTo>
                        <a:lnTo>
                          <a:pt x="57" y="1915"/>
                        </a:lnTo>
                        <a:lnTo>
                          <a:pt x="43" y="1915"/>
                        </a:lnTo>
                        <a:lnTo>
                          <a:pt x="43" y="1901"/>
                        </a:lnTo>
                        <a:lnTo>
                          <a:pt x="43" y="1887"/>
                        </a:lnTo>
                        <a:lnTo>
                          <a:pt x="43" y="1872"/>
                        </a:lnTo>
                        <a:lnTo>
                          <a:pt x="29" y="1872"/>
                        </a:lnTo>
                        <a:lnTo>
                          <a:pt x="29" y="1858"/>
                        </a:lnTo>
                        <a:lnTo>
                          <a:pt x="29" y="1844"/>
                        </a:lnTo>
                        <a:lnTo>
                          <a:pt x="29" y="1830"/>
                        </a:lnTo>
                        <a:lnTo>
                          <a:pt x="15" y="1801"/>
                        </a:lnTo>
                        <a:lnTo>
                          <a:pt x="15" y="1773"/>
                        </a:lnTo>
                        <a:lnTo>
                          <a:pt x="0" y="1759"/>
                        </a:lnTo>
                        <a:lnTo>
                          <a:pt x="0" y="1745"/>
                        </a:lnTo>
                        <a:lnTo>
                          <a:pt x="0" y="1731"/>
                        </a:lnTo>
                        <a:lnTo>
                          <a:pt x="0" y="1716"/>
                        </a:lnTo>
                        <a:lnTo>
                          <a:pt x="0" y="1702"/>
                        </a:lnTo>
                        <a:lnTo>
                          <a:pt x="0" y="1688"/>
                        </a:lnTo>
                        <a:lnTo>
                          <a:pt x="0" y="1674"/>
                        </a:lnTo>
                        <a:lnTo>
                          <a:pt x="0" y="1660"/>
                        </a:lnTo>
                        <a:lnTo>
                          <a:pt x="0" y="1645"/>
                        </a:lnTo>
                        <a:lnTo>
                          <a:pt x="0" y="1631"/>
                        </a:lnTo>
                        <a:lnTo>
                          <a:pt x="0" y="1617"/>
                        </a:lnTo>
                        <a:lnTo>
                          <a:pt x="0" y="1603"/>
                        </a:lnTo>
                        <a:lnTo>
                          <a:pt x="0" y="1589"/>
                        </a:lnTo>
                        <a:lnTo>
                          <a:pt x="15" y="1574"/>
                        </a:lnTo>
                        <a:lnTo>
                          <a:pt x="15" y="1560"/>
                        </a:lnTo>
                        <a:lnTo>
                          <a:pt x="15" y="1546"/>
                        </a:lnTo>
                        <a:lnTo>
                          <a:pt x="15" y="1532"/>
                        </a:lnTo>
                        <a:lnTo>
                          <a:pt x="15" y="1518"/>
                        </a:lnTo>
                        <a:lnTo>
                          <a:pt x="29" y="1518"/>
                        </a:lnTo>
                        <a:lnTo>
                          <a:pt x="29" y="1504"/>
                        </a:lnTo>
                        <a:lnTo>
                          <a:pt x="29" y="1489"/>
                        </a:lnTo>
                        <a:lnTo>
                          <a:pt x="29" y="1475"/>
                        </a:lnTo>
                        <a:lnTo>
                          <a:pt x="29" y="1461"/>
                        </a:lnTo>
                        <a:lnTo>
                          <a:pt x="43" y="1447"/>
                        </a:lnTo>
                        <a:lnTo>
                          <a:pt x="43" y="1433"/>
                        </a:lnTo>
                        <a:lnTo>
                          <a:pt x="43" y="1418"/>
                        </a:lnTo>
                        <a:lnTo>
                          <a:pt x="57" y="1404"/>
                        </a:lnTo>
                        <a:lnTo>
                          <a:pt x="57" y="1390"/>
                        </a:lnTo>
                        <a:lnTo>
                          <a:pt x="71" y="1348"/>
                        </a:lnTo>
                        <a:lnTo>
                          <a:pt x="100" y="1291"/>
                        </a:lnTo>
                        <a:lnTo>
                          <a:pt x="100" y="1277"/>
                        </a:lnTo>
                        <a:lnTo>
                          <a:pt x="100" y="1262"/>
                        </a:lnTo>
                        <a:lnTo>
                          <a:pt x="114" y="1262"/>
                        </a:lnTo>
                        <a:lnTo>
                          <a:pt x="128" y="1262"/>
                        </a:lnTo>
                        <a:lnTo>
                          <a:pt x="128" y="1248"/>
                        </a:lnTo>
                        <a:lnTo>
                          <a:pt x="114" y="1234"/>
                        </a:lnTo>
                        <a:lnTo>
                          <a:pt x="114" y="1220"/>
                        </a:lnTo>
                        <a:lnTo>
                          <a:pt x="128" y="1206"/>
                        </a:lnTo>
                        <a:lnTo>
                          <a:pt x="128" y="1192"/>
                        </a:lnTo>
                        <a:lnTo>
                          <a:pt x="128" y="1177"/>
                        </a:lnTo>
                        <a:lnTo>
                          <a:pt x="142" y="1177"/>
                        </a:lnTo>
                        <a:lnTo>
                          <a:pt x="142" y="1163"/>
                        </a:lnTo>
                        <a:lnTo>
                          <a:pt x="142" y="1149"/>
                        </a:lnTo>
                        <a:lnTo>
                          <a:pt x="142" y="1135"/>
                        </a:lnTo>
                        <a:lnTo>
                          <a:pt x="156" y="1135"/>
                        </a:lnTo>
                        <a:lnTo>
                          <a:pt x="156" y="1121"/>
                        </a:lnTo>
                        <a:lnTo>
                          <a:pt x="156" y="1106"/>
                        </a:lnTo>
                        <a:lnTo>
                          <a:pt x="156" y="1092"/>
                        </a:lnTo>
                        <a:lnTo>
                          <a:pt x="171" y="1092"/>
                        </a:lnTo>
                        <a:lnTo>
                          <a:pt x="171" y="1078"/>
                        </a:lnTo>
                        <a:lnTo>
                          <a:pt x="171" y="1064"/>
                        </a:lnTo>
                        <a:lnTo>
                          <a:pt x="185" y="1064"/>
                        </a:lnTo>
                        <a:lnTo>
                          <a:pt x="199" y="1064"/>
                        </a:lnTo>
                        <a:lnTo>
                          <a:pt x="213" y="1064"/>
                        </a:lnTo>
                        <a:lnTo>
                          <a:pt x="227" y="1064"/>
                        </a:lnTo>
                        <a:lnTo>
                          <a:pt x="242" y="1064"/>
                        </a:lnTo>
                        <a:lnTo>
                          <a:pt x="256" y="1064"/>
                        </a:lnTo>
                        <a:lnTo>
                          <a:pt x="256" y="1050"/>
                        </a:lnTo>
                        <a:lnTo>
                          <a:pt x="270" y="1050"/>
                        </a:lnTo>
                        <a:lnTo>
                          <a:pt x="284" y="1035"/>
                        </a:lnTo>
                        <a:lnTo>
                          <a:pt x="327" y="993"/>
                        </a:lnTo>
                        <a:lnTo>
                          <a:pt x="355" y="965"/>
                        </a:lnTo>
                        <a:lnTo>
                          <a:pt x="369" y="965"/>
                        </a:lnTo>
                        <a:lnTo>
                          <a:pt x="369" y="950"/>
                        </a:lnTo>
                        <a:lnTo>
                          <a:pt x="383" y="936"/>
                        </a:lnTo>
                        <a:lnTo>
                          <a:pt x="412" y="922"/>
                        </a:lnTo>
                        <a:lnTo>
                          <a:pt x="426" y="894"/>
                        </a:lnTo>
                        <a:lnTo>
                          <a:pt x="440" y="894"/>
                        </a:lnTo>
                        <a:lnTo>
                          <a:pt x="440" y="879"/>
                        </a:lnTo>
                        <a:lnTo>
                          <a:pt x="454" y="879"/>
                        </a:lnTo>
                        <a:lnTo>
                          <a:pt x="468" y="879"/>
                        </a:lnTo>
                        <a:lnTo>
                          <a:pt x="468" y="865"/>
                        </a:lnTo>
                        <a:lnTo>
                          <a:pt x="483" y="865"/>
                        </a:lnTo>
                        <a:lnTo>
                          <a:pt x="497" y="851"/>
                        </a:lnTo>
                        <a:lnTo>
                          <a:pt x="511" y="851"/>
                        </a:lnTo>
                        <a:lnTo>
                          <a:pt x="525" y="851"/>
                        </a:lnTo>
                        <a:lnTo>
                          <a:pt x="539" y="837"/>
                        </a:lnTo>
                        <a:lnTo>
                          <a:pt x="554" y="837"/>
                        </a:lnTo>
                        <a:lnTo>
                          <a:pt x="568" y="837"/>
                        </a:lnTo>
                        <a:lnTo>
                          <a:pt x="582" y="837"/>
                        </a:lnTo>
                        <a:lnTo>
                          <a:pt x="596" y="837"/>
                        </a:lnTo>
                        <a:lnTo>
                          <a:pt x="610" y="823"/>
                        </a:lnTo>
                        <a:lnTo>
                          <a:pt x="624" y="823"/>
                        </a:lnTo>
                        <a:lnTo>
                          <a:pt x="624" y="837"/>
                        </a:lnTo>
                        <a:lnTo>
                          <a:pt x="624" y="851"/>
                        </a:lnTo>
                        <a:lnTo>
                          <a:pt x="639" y="851"/>
                        </a:lnTo>
                        <a:lnTo>
                          <a:pt x="639" y="879"/>
                        </a:lnTo>
                        <a:lnTo>
                          <a:pt x="639" y="865"/>
                        </a:lnTo>
                        <a:lnTo>
                          <a:pt x="653" y="879"/>
                        </a:lnTo>
                        <a:lnTo>
                          <a:pt x="653" y="865"/>
                        </a:lnTo>
                        <a:lnTo>
                          <a:pt x="667" y="865"/>
                        </a:lnTo>
                        <a:lnTo>
                          <a:pt x="681" y="865"/>
                        </a:lnTo>
                        <a:lnTo>
                          <a:pt x="695" y="865"/>
                        </a:lnTo>
                        <a:lnTo>
                          <a:pt x="710" y="865"/>
                        </a:lnTo>
                        <a:lnTo>
                          <a:pt x="724" y="865"/>
                        </a:lnTo>
                        <a:lnTo>
                          <a:pt x="724" y="879"/>
                        </a:lnTo>
                        <a:lnTo>
                          <a:pt x="738" y="879"/>
                        </a:lnTo>
                        <a:lnTo>
                          <a:pt x="752" y="879"/>
                        </a:lnTo>
                        <a:lnTo>
                          <a:pt x="766" y="879"/>
                        </a:lnTo>
                        <a:lnTo>
                          <a:pt x="780" y="879"/>
                        </a:lnTo>
                        <a:lnTo>
                          <a:pt x="780" y="894"/>
                        </a:lnTo>
                        <a:lnTo>
                          <a:pt x="795" y="894"/>
                        </a:lnTo>
                        <a:lnTo>
                          <a:pt x="809" y="908"/>
                        </a:lnTo>
                        <a:lnTo>
                          <a:pt x="823" y="908"/>
                        </a:lnTo>
                        <a:lnTo>
                          <a:pt x="823" y="922"/>
                        </a:lnTo>
                        <a:lnTo>
                          <a:pt x="837" y="922"/>
                        </a:lnTo>
                        <a:lnTo>
                          <a:pt x="837" y="908"/>
                        </a:lnTo>
                        <a:lnTo>
                          <a:pt x="851" y="908"/>
                        </a:lnTo>
                        <a:lnTo>
                          <a:pt x="866" y="908"/>
                        </a:lnTo>
                        <a:lnTo>
                          <a:pt x="894" y="908"/>
                        </a:lnTo>
                        <a:lnTo>
                          <a:pt x="908" y="908"/>
                        </a:lnTo>
                        <a:lnTo>
                          <a:pt x="908" y="894"/>
                        </a:lnTo>
                        <a:lnTo>
                          <a:pt x="922" y="894"/>
                        </a:lnTo>
                        <a:lnTo>
                          <a:pt x="936" y="894"/>
                        </a:lnTo>
                        <a:lnTo>
                          <a:pt x="951" y="879"/>
                        </a:lnTo>
                        <a:lnTo>
                          <a:pt x="965" y="879"/>
                        </a:lnTo>
                        <a:lnTo>
                          <a:pt x="979" y="865"/>
                        </a:lnTo>
                        <a:lnTo>
                          <a:pt x="993" y="851"/>
                        </a:lnTo>
                        <a:lnTo>
                          <a:pt x="993" y="837"/>
                        </a:lnTo>
                        <a:lnTo>
                          <a:pt x="993" y="823"/>
                        </a:lnTo>
                        <a:lnTo>
                          <a:pt x="993" y="809"/>
                        </a:lnTo>
                        <a:lnTo>
                          <a:pt x="1007" y="809"/>
                        </a:lnTo>
                        <a:lnTo>
                          <a:pt x="1022" y="809"/>
                        </a:lnTo>
                        <a:lnTo>
                          <a:pt x="1022" y="794"/>
                        </a:lnTo>
                        <a:lnTo>
                          <a:pt x="1036" y="794"/>
                        </a:lnTo>
                        <a:lnTo>
                          <a:pt x="1050" y="794"/>
                        </a:lnTo>
                        <a:lnTo>
                          <a:pt x="1064" y="794"/>
                        </a:lnTo>
                        <a:lnTo>
                          <a:pt x="1064" y="780"/>
                        </a:lnTo>
                        <a:lnTo>
                          <a:pt x="1064" y="766"/>
                        </a:lnTo>
                        <a:lnTo>
                          <a:pt x="1064" y="752"/>
                        </a:lnTo>
                        <a:lnTo>
                          <a:pt x="1064" y="738"/>
                        </a:lnTo>
                        <a:lnTo>
                          <a:pt x="1078" y="723"/>
                        </a:lnTo>
                        <a:lnTo>
                          <a:pt x="1092" y="723"/>
                        </a:lnTo>
                        <a:lnTo>
                          <a:pt x="1092" y="709"/>
                        </a:lnTo>
                        <a:lnTo>
                          <a:pt x="1064" y="695"/>
                        </a:lnTo>
                        <a:lnTo>
                          <a:pt x="1036" y="681"/>
                        </a:lnTo>
                        <a:lnTo>
                          <a:pt x="1036" y="667"/>
                        </a:lnTo>
                        <a:lnTo>
                          <a:pt x="1036" y="652"/>
                        </a:lnTo>
                        <a:lnTo>
                          <a:pt x="1022" y="652"/>
                        </a:lnTo>
                        <a:lnTo>
                          <a:pt x="979" y="667"/>
                        </a:lnTo>
                        <a:lnTo>
                          <a:pt x="979" y="638"/>
                        </a:lnTo>
                        <a:lnTo>
                          <a:pt x="993" y="638"/>
                        </a:lnTo>
                        <a:lnTo>
                          <a:pt x="993" y="624"/>
                        </a:lnTo>
                        <a:lnTo>
                          <a:pt x="1007" y="610"/>
                        </a:lnTo>
                        <a:lnTo>
                          <a:pt x="1022" y="610"/>
                        </a:lnTo>
                        <a:lnTo>
                          <a:pt x="1022" y="596"/>
                        </a:lnTo>
                        <a:lnTo>
                          <a:pt x="1036" y="582"/>
                        </a:lnTo>
                        <a:lnTo>
                          <a:pt x="1036" y="567"/>
                        </a:lnTo>
                        <a:lnTo>
                          <a:pt x="1050" y="553"/>
                        </a:lnTo>
                        <a:lnTo>
                          <a:pt x="1064" y="539"/>
                        </a:lnTo>
                        <a:lnTo>
                          <a:pt x="1078" y="525"/>
                        </a:lnTo>
                        <a:lnTo>
                          <a:pt x="1078" y="511"/>
                        </a:lnTo>
                        <a:lnTo>
                          <a:pt x="1078" y="496"/>
                        </a:lnTo>
                        <a:lnTo>
                          <a:pt x="1092" y="482"/>
                        </a:lnTo>
                        <a:lnTo>
                          <a:pt x="1092" y="468"/>
                        </a:lnTo>
                        <a:lnTo>
                          <a:pt x="1092" y="454"/>
                        </a:lnTo>
                        <a:lnTo>
                          <a:pt x="1107" y="454"/>
                        </a:lnTo>
                        <a:lnTo>
                          <a:pt x="1107" y="440"/>
                        </a:lnTo>
                        <a:lnTo>
                          <a:pt x="1107" y="426"/>
                        </a:lnTo>
                        <a:lnTo>
                          <a:pt x="1121" y="426"/>
                        </a:lnTo>
                        <a:lnTo>
                          <a:pt x="1121" y="411"/>
                        </a:lnTo>
                        <a:lnTo>
                          <a:pt x="1135" y="411"/>
                        </a:lnTo>
                        <a:lnTo>
                          <a:pt x="1135" y="397"/>
                        </a:lnTo>
                        <a:lnTo>
                          <a:pt x="1149" y="397"/>
                        </a:lnTo>
                        <a:lnTo>
                          <a:pt x="1163" y="383"/>
                        </a:lnTo>
                        <a:lnTo>
                          <a:pt x="1178" y="383"/>
                        </a:lnTo>
                        <a:lnTo>
                          <a:pt x="1192" y="383"/>
                        </a:lnTo>
                        <a:lnTo>
                          <a:pt x="1206" y="383"/>
                        </a:lnTo>
                        <a:lnTo>
                          <a:pt x="1206" y="369"/>
                        </a:lnTo>
                        <a:lnTo>
                          <a:pt x="1263" y="369"/>
                        </a:lnTo>
                        <a:lnTo>
                          <a:pt x="1277" y="369"/>
                        </a:lnTo>
                        <a:lnTo>
                          <a:pt x="1291" y="369"/>
                        </a:lnTo>
                        <a:lnTo>
                          <a:pt x="1305" y="355"/>
                        </a:lnTo>
                        <a:lnTo>
                          <a:pt x="1319" y="355"/>
                        </a:lnTo>
                        <a:lnTo>
                          <a:pt x="1334" y="355"/>
                        </a:lnTo>
                        <a:lnTo>
                          <a:pt x="1348" y="340"/>
                        </a:lnTo>
                        <a:lnTo>
                          <a:pt x="1362" y="340"/>
                        </a:lnTo>
                        <a:lnTo>
                          <a:pt x="1362" y="326"/>
                        </a:lnTo>
                        <a:lnTo>
                          <a:pt x="1376" y="326"/>
                        </a:lnTo>
                        <a:lnTo>
                          <a:pt x="1390" y="312"/>
                        </a:lnTo>
                        <a:lnTo>
                          <a:pt x="1404" y="298"/>
                        </a:lnTo>
                        <a:lnTo>
                          <a:pt x="1404" y="284"/>
                        </a:lnTo>
                        <a:lnTo>
                          <a:pt x="1419" y="270"/>
                        </a:lnTo>
                        <a:lnTo>
                          <a:pt x="1419" y="255"/>
                        </a:lnTo>
                        <a:lnTo>
                          <a:pt x="1433" y="241"/>
                        </a:lnTo>
                        <a:lnTo>
                          <a:pt x="1433" y="227"/>
                        </a:lnTo>
                        <a:lnTo>
                          <a:pt x="1433" y="213"/>
                        </a:lnTo>
                        <a:lnTo>
                          <a:pt x="1433" y="199"/>
                        </a:lnTo>
                        <a:lnTo>
                          <a:pt x="1433" y="184"/>
                        </a:lnTo>
                        <a:lnTo>
                          <a:pt x="1447" y="170"/>
                        </a:lnTo>
                        <a:lnTo>
                          <a:pt x="1447" y="156"/>
                        </a:lnTo>
                        <a:lnTo>
                          <a:pt x="1447" y="142"/>
                        </a:lnTo>
                        <a:lnTo>
                          <a:pt x="1461" y="128"/>
                        </a:lnTo>
                        <a:lnTo>
                          <a:pt x="1461" y="113"/>
                        </a:lnTo>
                        <a:lnTo>
                          <a:pt x="1475" y="113"/>
                        </a:lnTo>
                        <a:lnTo>
                          <a:pt x="1475" y="99"/>
                        </a:lnTo>
                        <a:lnTo>
                          <a:pt x="1490" y="85"/>
                        </a:lnTo>
                        <a:lnTo>
                          <a:pt x="1490" y="71"/>
                        </a:lnTo>
                        <a:lnTo>
                          <a:pt x="1504" y="71"/>
                        </a:lnTo>
                        <a:lnTo>
                          <a:pt x="1504" y="57"/>
                        </a:lnTo>
                        <a:lnTo>
                          <a:pt x="1518" y="57"/>
                        </a:lnTo>
                        <a:lnTo>
                          <a:pt x="1532" y="43"/>
                        </a:lnTo>
                        <a:lnTo>
                          <a:pt x="1546" y="28"/>
                        </a:lnTo>
                        <a:lnTo>
                          <a:pt x="1560" y="28"/>
                        </a:lnTo>
                        <a:lnTo>
                          <a:pt x="1560" y="14"/>
                        </a:lnTo>
                        <a:lnTo>
                          <a:pt x="1575" y="14"/>
                        </a:lnTo>
                        <a:lnTo>
                          <a:pt x="1589" y="14"/>
                        </a:lnTo>
                        <a:lnTo>
                          <a:pt x="1589" y="0"/>
                        </a:lnTo>
                        <a:lnTo>
                          <a:pt x="1603" y="14"/>
                        </a:lnTo>
                        <a:lnTo>
                          <a:pt x="1617" y="14"/>
                        </a:lnTo>
                        <a:lnTo>
                          <a:pt x="1631" y="14"/>
                        </a:lnTo>
                        <a:lnTo>
                          <a:pt x="1631" y="28"/>
                        </a:lnTo>
                        <a:lnTo>
                          <a:pt x="1646" y="28"/>
                        </a:lnTo>
                        <a:lnTo>
                          <a:pt x="1660" y="28"/>
                        </a:lnTo>
                        <a:close/>
                      </a:path>
                    </a:pathLst>
                  </a:custGeom>
                  <a:pattFill prst="ltUpDiag">
                    <a:fgClr>
                      <a:srgbClr val="FFFF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2" name="Freeform 39"/>
                  <p:cNvSpPr>
                    <a:spLocks/>
                  </p:cNvSpPr>
                  <p:nvPr/>
                </p:nvSpPr>
                <p:spPr bwMode="auto">
                  <a:xfrm>
                    <a:off x="2779" y="2823"/>
                    <a:ext cx="1065" cy="1148"/>
                  </a:xfrm>
                  <a:custGeom>
                    <a:avLst/>
                    <a:gdLst>
                      <a:gd name="T0" fmla="*/ 610 w 1063"/>
                      <a:gd name="T1" fmla="*/ 212 h 1149"/>
                      <a:gd name="T2" fmla="*/ 638 w 1063"/>
                      <a:gd name="T3" fmla="*/ 227 h 1149"/>
                      <a:gd name="T4" fmla="*/ 652 w 1063"/>
                      <a:gd name="T5" fmla="*/ 241 h 1149"/>
                      <a:gd name="T6" fmla="*/ 766 w 1063"/>
                      <a:gd name="T7" fmla="*/ 297 h 1149"/>
                      <a:gd name="T8" fmla="*/ 822 w 1063"/>
                      <a:gd name="T9" fmla="*/ 283 h 1149"/>
                      <a:gd name="T10" fmla="*/ 893 w 1063"/>
                      <a:gd name="T11" fmla="*/ 241 h 1149"/>
                      <a:gd name="T12" fmla="*/ 950 w 1063"/>
                      <a:gd name="T13" fmla="*/ 198 h 1149"/>
                      <a:gd name="T14" fmla="*/ 1049 w 1063"/>
                      <a:gd name="T15" fmla="*/ 184 h 1149"/>
                      <a:gd name="T16" fmla="*/ 1049 w 1063"/>
                      <a:gd name="T17" fmla="*/ 198 h 1149"/>
                      <a:gd name="T18" fmla="*/ 1035 w 1063"/>
                      <a:gd name="T19" fmla="*/ 241 h 1149"/>
                      <a:gd name="T20" fmla="*/ 1021 w 1063"/>
                      <a:gd name="T21" fmla="*/ 283 h 1149"/>
                      <a:gd name="T22" fmla="*/ 1007 w 1063"/>
                      <a:gd name="T23" fmla="*/ 297 h 1149"/>
                      <a:gd name="T24" fmla="*/ 1007 w 1063"/>
                      <a:gd name="T25" fmla="*/ 340 h 1149"/>
                      <a:gd name="T26" fmla="*/ 1007 w 1063"/>
                      <a:gd name="T27" fmla="*/ 368 h 1149"/>
                      <a:gd name="T28" fmla="*/ 1021 w 1063"/>
                      <a:gd name="T29" fmla="*/ 397 h 1149"/>
                      <a:gd name="T30" fmla="*/ 1049 w 1063"/>
                      <a:gd name="T31" fmla="*/ 524 h 1149"/>
                      <a:gd name="T32" fmla="*/ 1063 w 1063"/>
                      <a:gd name="T33" fmla="*/ 567 h 1149"/>
                      <a:gd name="T34" fmla="*/ 1021 w 1063"/>
                      <a:gd name="T35" fmla="*/ 581 h 1149"/>
                      <a:gd name="T36" fmla="*/ 978 w 1063"/>
                      <a:gd name="T37" fmla="*/ 610 h 1149"/>
                      <a:gd name="T38" fmla="*/ 964 w 1063"/>
                      <a:gd name="T39" fmla="*/ 624 h 1149"/>
                      <a:gd name="T40" fmla="*/ 922 w 1063"/>
                      <a:gd name="T41" fmla="*/ 652 h 1149"/>
                      <a:gd name="T42" fmla="*/ 879 w 1063"/>
                      <a:gd name="T43" fmla="*/ 695 h 1149"/>
                      <a:gd name="T44" fmla="*/ 780 w 1063"/>
                      <a:gd name="T45" fmla="*/ 808 h 1149"/>
                      <a:gd name="T46" fmla="*/ 737 w 1063"/>
                      <a:gd name="T47" fmla="*/ 879 h 1149"/>
                      <a:gd name="T48" fmla="*/ 709 w 1063"/>
                      <a:gd name="T49" fmla="*/ 922 h 1149"/>
                      <a:gd name="T50" fmla="*/ 496 w 1063"/>
                      <a:gd name="T51" fmla="*/ 1092 h 1149"/>
                      <a:gd name="T52" fmla="*/ 368 w 1063"/>
                      <a:gd name="T53" fmla="*/ 1149 h 1149"/>
                      <a:gd name="T54" fmla="*/ 340 w 1063"/>
                      <a:gd name="T55" fmla="*/ 1092 h 1149"/>
                      <a:gd name="T56" fmla="*/ 255 w 1063"/>
                      <a:gd name="T57" fmla="*/ 978 h 1149"/>
                      <a:gd name="T58" fmla="*/ 241 w 1063"/>
                      <a:gd name="T59" fmla="*/ 950 h 1149"/>
                      <a:gd name="T60" fmla="*/ 241 w 1063"/>
                      <a:gd name="T61" fmla="*/ 950 h 1149"/>
                      <a:gd name="T62" fmla="*/ 241 w 1063"/>
                      <a:gd name="T63" fmla="*/ 936 h 1149"/>
                      <a:gd name="T64" fmla="*/ 227 w 1063"/>
                      <a:gd name="T65" fmla="*/ 922 h 1149"/>
                      <a:gd name="T66" fmla="*/ 227 w 1063"/>
                      <a:gd name="T67" fmla="*/ 922 h 1149"/>
                      <a:gd name="T68" fmla="*/ 212 w 1063"/>
                      <a:gd name="T69" fmla="*/ 907 h 1149"/>
                      <a:gd name="T70" fmla="*/ 170 w 1063"/>
                      <a:gd name="T71" fmla="*/ 879 h 1149"/>
                      <a:gd name="T72" fmla="*/ 113 w 1063"/>
                      <a:gd name="T73" fmla="*/ 879 h 1149"/>
                      <a:gd name="T74" fmla="*/ 71 w 1063"/>
                      <a:gd name="T75" fmla="*/ 865 h 1149"/>
                      <a:gd name="T76" fmla="*/ 14 w 1063"/>
                      <a:gd name="T77" fmla="*/ 851 h 1149"/>
                      <a:gd name="T78" fmla="*/ 14 w 1063"/>
                      <a:gd name="T79" fmla="*/ 822 h 1149"/>
                      <a:gd name="T80" fmla="*/ 28 w 1063"/>
                      <a:gd name="T81" fmla="*/ 766 h 1149"/>
                      <a:gd name="T82" fmla="*/ 71 w 1063"/>
                      <a:gd name="T83" fmla="*/ 638 h 1149"/>
                      <a:gd name="T84" fmla="*/ 56 w 1063"/>
                      <a:gd name="T85" fmla="*/ 581 h 1149"/>
                      <a:gd name="T86" fmla="*/ 28 w 1063"/>
                      <a:gd name="T87" fmla="*/ 496 h 1149"/>
                      <a:gd name="T88" fmla="*/ 28 w 1063"/>
                      <a:gd name="T89" fmla="*/ 482 h 1149"/>
                      <a:gd name="T90" fmla="*/ 56 w 1063"/>
                      <a:gd name="T91" fmla="*/ 454 h 1149"/>
                      <a:gd name="T92" fmla="*/ 85 w 1063"/>
                      <a:gd name="T93" fmla="*/ 425 h 1149"/>
                      <a:gd name="T94" fmla="*/ 42 w 1063"/>
                      <a:gd name="T95" fmla="*/ 354 h 1149"/>
                      <a:gd name="T96" fmla="*/ 28 w 1063"/>
                      <a:gd name="T97" fmla="*/ 283 h 1149"/>
                      <a:gd name="T98" fmla="*/ 156 w 1063"/>
                      <a:gd name="T99" fmla="*/ 198 h 1149"/>
                      <a:gd name="T100" fmla="*/ 227 w 1063"/>
                      <a:gd name="T101" fmla="*/ 141 h 1149"/>
                      <a:gd name="T102" fmla="*/ 368 w 1063"/>
                      <a:gd name="T103" fmla="*/ 42 h 1149"/>
                      <a:gd name="T104" fmla="*/ 439 w 1063"/>
                      <a:gd name="T105" fmla="*/ 0 h 1149"/>
                      <a:gd name="T106" fmla="*/ 496 w 1063"/>
                      <a:gd name="T107" fmla="*/ 71 h 1149"/>
                      <a:gd name="T108" fmla="*/ 524 w 1063"/>
                      <a:gd name="T109" fmla="*/ 113 h 1149"/>
                      <a:gd name="T110" fmla="*/ 539 w 1063"/>
                      <a:gd name="T111" fmla="*/ 127 h 1149"/>
                      <a:gd name="T112" fmla="*/ 567 w 1063"/>
                      <a:gd name="T113" fmla="*/ 156 h 1149"/>
                      <a:gd name="T114" fmla="*/ 567 w 1063"/>
                      <a:gd name="T115" fmla="*/ 156 h 1149"/>
                      <a:gd name="T116" fmla="*/ 581 w 1063"/>
                      <a:gd name="T117" fmla="*/ 184 h 1149"/>
                      <a:gd name="T118" fmla="*/ 610 w 1063"/>
                      <a:gd name="T119" fmla="*/ 212 h 1149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1063"/>
                      <a:gd name="T181" fmla="*/ 0 h 1149"/>
                      <a:gd name="T182" fmla="*/ 1063 w 1063"/>
                      <a:gd name="T183" fmla="*/ 1149 h 1149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1063" h="1149">
                        <a:moveTo>
                          <a:pt x="610" y="212"/>
                        </a:moveTo>
                        <a:lnTo>
                          <a:pt x="610" y="212"/>
                        </a:lnTo>
                        <a:lnTo>
                          <a:pt x="624" y="212"/>
                        </a:lnTo>
                        <a:lnTo>
                          <a:pt x="624" y="227"/>
                        </a:lnTo>
                        <a:lnTo>
                          <a:pt x="638" y="227"/>
                        </a:lnTo>
                        <a:lnTo>
                          <a:pt x="638" y="241"/>
                        </a:lnTo>
                        <a:lnTo>
                          <a:pt x="652" y="241"/>
                        </a:lnTo>
                        <a:lnTo>
                          <a:pt x="666" y="241"/>
                        </a:lnTo>
                        <a:lnTo>
                          <a:pt x="666" y="255"/>
                        </a:lnTo>
                        <a:lnTo>
                          <a:pt x="680" y="255"/>
                        </a:lnTo>
                        <a:lnTo>
                          <a:pt x="709" y="269"/>
                        </a:lnTo>
                        <a:lnTo>
                          <a:pt x="766" y="297"/>
                        </a:lnTo>
                        <a:lnTo>
                          <a:pt x="794" y="312"/>
                        </a:lnTo>
                        <a:lnTo>
                          <a:pt x="808" y="297"/>
                        </a:lnTo>
                        <a:lnTo>
                          <a:pt x="808" y="283"/>
                        </a:lnTo>
                        <a:lnTo>
                          <a:pt x="822" y="283"/>
                        </a:lnTo>
                        <a:lnTo>
                          <a:pt x="865" y="269"/>
                        </a:lnTo>
                        <a:lnTo>
                          <a:pt x="879" y="255"/>
                        </a:lnTo>
                        <a:lnTo>
                          <a:pt x="879" y="241"/>
                        </a:lnTo>
                        <a:lnTo>
                          <a:pt x="893" y="241"/>
                        </a:lnTo>
                        <a:lnTo>
                          <a:pt x="922" y="241"/>
                        </a:lnTo>
                        <a:lnTo>
                          <a:pt x="936" y="241"/>
                        </a:lnTo>
                        <a:lnTo>
                          <a:pt x="950" y="241"/>
                        </a:lnTo>
                        <a:lnTo>
                          <a:pt x="950" y="212"/>
                        </a:lnTo>
                        <a:lnTo>
                          <a:pt x="950" y="198"/>
                        </a:lnTo>
                        <a:lnTo>
                          <a:pt x="964" y="184"/>
                        </a:lnTo>
                        <a:lnTo>
                          <a:pt x="992" y="184"/>
                        </a:lnTo>
                        <a:lnTo>
                          <a:pt x="1035" y="184"/>
                        </a:lnTo>
                        <a:lnTo>
                          <a:pt x="1049" y="184"/>
                        </a:lnTo>
                        <a:lnTo>
                          <a:pt x="1049" y="198"/>
                        </a:lnTo>
                        <a:lnTo>
                          <a:pt x="1049" y="212"/>
                        </a:lnTo>
                        <a:lnTo>
                          <a:pt x="1035" y="212"/>
                        </a:lnTo>
                        <a:lnTo>
                          <a:pt x="1035" y="227"/>
                        </a:lnTo>
                        <a:lnTo>
                          <a:pt x="1035" y="241"/>
                        </a:lnTo>
                        <a:lnTo>
                          <a:pt x="1035" y="255"/>
                        </a:lnTo>
                        <a:lnTo>
                          <a:pt x="1021" y="269"/>
                        </a:lnTo>
                        <a:lnTo>
                          <a:pt x="1021" y="283"/>
                        </a:lnTo>
                        <a:lnTo>
                          <a:pt x="1021" y="297"/>
                        </a:lnTo>
                        <a:lnTo>
                          <a:pt x="1007" y="297"/>
                        </a:lnTo>
                        <a:lnTo>
                          <a:pt x="1007" y="312"/>
                        </a:lnTo>
                        <a:lnTo>
                          <a:pt x="1007" y="326"/>
                        </a:lnTo>
                        <a:lnTo>
                          <a:pt x="1007" y="340"/>
                        </a:lnTo>
                        <a:lnTo>
                          <a:pt x="1007" y="354"/>
                        </a:lnTo>
                        <a:lnTo>
                          <a:pt x="1007" y="368"/>
                        </a:lnTo>
                        <a:lnTo>
                          <a:pt x="1007" y="383"/>
                        </a:lnTo>
                        <a:lnTo>
                          <a:pt x="1007" y="397"/>
                        </a:lnTo>
                        <a:lnTo>
                          <a:pt x="1021" y="397"/>
                        </a:lnTo>
                        <a:lnTo>
                          <a:pt x="1021" y="411"/>
                        </a:lnTo>
                        <a:lnTo>
                          <a:pt x="1035" y="439"/>
                        </a:lnTo>
                        <a:lnTo>
                          <a:pt x="1035" y="454"/>
                        </a:lnTo>
                        <a:lnTo>
                          <a:pt x="1035" y="482"/>
                        </a:lnTo>
                        <a:lnTo>
                          <a:pt x="1049" y="524"/>
                        </a:lnTo>
                        <a:lnTo>
                          <a:pt x="1049" y="553"/>
                        </a:lnTo>
                        <a:lnTo>
                          <a:pt x="1063" y="567"/>
                        </a:lnTo>
                        <a:lnTo>
                          <a:pt x="1049" y="567"/>
                        </a:lnTo>
                        <a:lnTo>
                          <a:pt x="1049" y="581"/>
                        </a:lnTo>
                        <a:lnTo>
                          <a:pt x="1035" y="581"/>
                        </a:lnTo>
                        <a:lnTo>
                          <a:pt x="1021" y="581"/>
                        </a:lnTo>
                        <a:lnTo>
                          <a:pt x="1007" y="595"/>
                        </a:lnTo>
                        <a:lnTo>
                          <a:pt x="992" y="595"/>
                        </a:lnTo>
                        <a:lnTo>
                          <a:pt x="978" y="610"/>
                        </a:lnTo>
                        <a:lnTo>
                          <a:pt x="964" y="610"/>
                        </a:lnTo>
                        <a:lnTo>
                          <a:pt x="964" y="624"/>
                        </a:lnTo>
                        <a:lnTo>
                          <a:pt x="950" y="624"/>
                        </a:lnTo>
                        <a:lnTo>
                          <a:pt x="936" y="638"/>
                        </a:lnTo>
                        <a:lnTo>
                          <a:pt x="922" y="638"/>
                        </a:lnTo>
                        <a:lnTo>
                          <a:pt x="922" y="652"/>
                        </a:lnTo>
                        <a:lnTo>
                          <a:pt x="907" y="652"/>
                        </a:lnTo>
                        <a:lnTo>
                          <a:pt x="907" y="666"/>
                        </a:lnTo>
                        <a:lnTo>
                          <a:pt x="893" y="666"/>
                        </a:lnTo>
                        <a:lnTo>
                          <a:pt x="893" y="680"/>
                        </a:lnTo>
                        <a:lnTo>
                          <a:pt x="879" y="680"/>
                        </a:lnTo>
                        <a:lnTo>
                          <a:pt x="879" y="695"/>
                        </a:lnTo>
                        <a:lnTo>
                          <a:pt x="865" y="695"/>
                        </a:lnTo>
                        <a:lnTo>
                          <a:pt x="865" y="709"/>
                        </a:lnTo>
                        <a:lnTo>
                          <a:pt x="836" y="751"/>
                        </a:lnTo>
                        <a:lnTo>
                          <a:pt x="822" y="751"/>
                        </a:lnTo>
                        <a:lnTo>
                          <a:pt x="808" y="780"/>
                        </a:lnTo>
                        <a:lnTo>
                          <a:pt x="780" y="808"/>
                        </a:lnTo>
                        <a:lnTo>
                          <a:pt x="751" y="865"/>
                        </a:lnTo>
                        <a:lnTo>
                          <a:pt x="737" y="879"/>
                        </a:lnTo>
                        <a:lnTo>
                          <a:pt x="723" y="922"/>
                        </a:lnTo>
                        <a:lnTo>
                          <a:pt x="709" y="922"/>
                        </a:lnTo>
                        <a:lnTo>
                          <a:pt x="680" y="978"/>
                        </a:lnTo>
                        <a:lnTo>
                          <a:pt x="652" y="1021"/>
                        </a:lnTo>
                        <a:lnTo>
                          <a:pt x="624" y="1035"/>
                        </a:lnTo>
                        <a:lnTo>
                          <a:pt x="581" y="1063"/>
                        </a:lnTo>
                        <a:lnTo>
                          <a:pt x="524" y="1078"/>
                        </a:lnTo>
                        <a:lnTo>
                          <a:pt x="510" y="1092"/>
                        </a:lnTo>
                        <a:lnTo>
                          <a:pt x="496" y="1092"/>
                        </a:lnTo>
                        <a:lnTo>
                          <a:pt x="411" y="1134"/>
                        </a:lnTo>
                        <a:lnTo>
                          <a:pt x="397" y="1134"/>
                        </a:lnTo>
                        <a:lnTo>
                          <a:pt x="383" y="1134"/>
                        </a:lnTo>
                        <a:lnTo>
                          <a:pt x="383" y="1149"/>
                        </a:lnTo>
                        <a:lnTo>
                          <a:pt x="368" y="1149"/>
                        </a:lnTo>
                        <a:lnTo>
                          <a:pt x="354" y="1134"/>
                        </a:lnTo>
                        <a:lnTo>
                          <a:pt x="354" y="1120"/>
                        </a:lnTo>
                        <a:lnTo>
                          <a:pt x="340" y="1120"/>
                        </a:lnTo>
                        <a:lnTo>
                          <a:pt x="340" y="1106"/>
                        </a:lnTo>
                        <a:lnTo>
                          <a:pt x="340" y="1092"/>
                        </a:lnTo>
                        <a:lnTo>
                          <a:pt x="326" y="1092"/>
                        </a:lnTo>
                        <a:lnTo>
                          <a:pt x="326" y="1078"/>
                        </a:lnTo>
                        <a:lnTo>
                          <a:pt x="312" y="1063"/>
                        </a:lnTo>
                        <a:lnTo>
                          <a:pt x="312" y="1049"/>
                        </a:lnTo>
                        <a:lnTo>
                          <a:pt x="298" y="1035"/>
                        </a:lnTo>
                        <a:lnTo>
                          <a:pt x="283" y="1007"/>
                        </a:lnTo>
                        <a:lnTo>
                          <a:pt x="255" y="978"/>
                        </a:lnTo>
                        <a:lnTo>
                          <a:pt x="255" y="964"/>
                        </a:lnTo>
                        <a:lnTo>
                          <a:pt x="241" y="964"/>
                        </a:lnTo>
                        <a:lnTo>
                          <a:pt x="241" y="950"/>
                        </a:lnTo>
                        <a:lnTo>
                          <a:pt x="241" y="936"/>
                        </a:lnTo>
                        <a:lnTo>
                          <a:pt x="227" y="936"/>
                        </a:lnTo>
                        <a:lnTo>
                          <a:pt x="227" y="922"/>
                        </a:lnTo>
                        <a:lnTo>
                          <a:pt x="212" y="922"/>
                        </a:lnTo>
                        <a:lnTo>
                          <a:pt x="212" y="907"/>
                        </a:lnTo>
                        <a:lnTo>
                          <a:pt x="198" y="907"/>
                        </a:lnTo>
                        <a:lnTo>
                          <a:pt x="198" y="893"/>
                        </a:lnTo>
                        <a:lnTo>
                          <a:pt x="170" y="879"/>
                        </a:lnTo>
                        <a:lnTo>
                          <a:pt x="156" y="879"/>
                        </a:lnTo>
                        <a:lnTo>
                          <a:pt x="142" y="879"/>
                        </a:lnTo>
                        <a:lnTo>
                          <a:pt x="127" y="879"/>
                        </a:lnTo>
                        <a:lnTo>
                          <a:pt x="113" y="879"/>
                        </a:lnTo>
                        <a:lnTo>
                          <a:pt x="99" y="865"/>
                        </a:lnTo>
                        <a:lnTo>
                          <a:pt x="85" y="865"/>
                        </a:lnTo>
                        <a:lnTo>
                          <a:pt x="71" y="865"/>
                        </a:lnTo>
                        <a:lnTo>
                          <a:pt x="42" y="865"/>
                        </a:lnTo>
                        <a:lnTo>
                          <a:pt x="14" y="851"/>
                        </a:lnTo>
                        <a:lnTo>
                          <a:pt x="14" y="837"/>
                        </a:lnTo>
                        <a:lnTo>
                          <a:pt x="14" y="822"/>
                        </a:lnTo>
                        <a:lnTo>
                          <a:pt x="14" y="808"/>
                        </a:lnTo>
                        <a:lnTo>
                          <a:pt x="14" y="780"/>
                        </a:lnTo>
                        <a:lnTo>
                          <a:pt x="28" y="766"/>
                        </a:lnTo>
                        <a:lnTo>
                          <a:pt x="56" y="709"/>
                        </a:lnTo>
                        <a:lnTo>
                          <a:pt x="71" y="709"/>
                        </a:lnTo>
                        <a:lnTo>
                          <a:pt x="71" y="695"/>
                        </a:lnTo>
                        <a:lnTo>
                          <a:pt x="71" y="680"/>
                        </a:lnTo>
                        <a:lnTo>
                          <a:pt x="71" y="652"/>
                        </a:lnTo>
                        <a:lnTo>
                          <a:pt x="71" y="638"/>
                        </a:lnTo>
                        <a:lnTo>
                          <a:pt x="71" y="624"/>
                        </a:lnTo>
                        <a:lnTo>
                          <a:pt x="71" y="610"/>
                        </a:lnTo>
                        <a:lnTo>
                          <a:pt x="71" y="595"/>
                        </a:lnTo>
                        <a:lnTo>
                          <a:pt x="56" y="581"/>
                        </a:lnTo>
                        <a:lnTo>
                          <a:pt x="56" y="567"/>
                        </a:lnTo>
                        <a:lnTo>
                          <a:pt x="56" y="553"/>
                        </a:lnTo>
                        <a:lnTo>
                          <a:pt x="56" y="539"/>
                        </a:lnTo>
                        <a:lnTo>
                          <a:pt x="42" y="539"/>
                        </a:lnTo>
                        <a:lnTo>
                          <a:pt x="42" y="510"/>
                        </a:lnTo>
                        <a:lnTo>
                          <a:pt x="28" y="496"/>
                        </a:lnTo>
                        <a:lnTo>
                          <a:pt x="28" y="482"/>
                        </a:lnTo>
                        <a:lnTo>
                          <a:pt x="42" y="468"/>
                        </a:lnTo>
                        <a:lnTo>
                          <a:pt x="42" y="454"/>
                        </a:lnTo>
                        <a:lnTo>
                          <a:pt x="56" y="454"/>
                        </a:lnTo>
                        <a:lnTo>
                          <a:pt x="71" y="439"/>
                        </a:lnTo>
                        <a:lnTo>
                          <a:pt x="85" y="439"/>
                        </a:lnTo>
                        <a:lnTo>
                          <a:pt x="85" y="425"/>
                        </a:lnTo>
                        <a:lnTo>
                          <a:pt x="71" y="411"/>
                        </a:lnTo>
                        <a:lnTo>
                          <a:pt x="56" y="397"/>
                        </a:lnTo>
                        <a:lnTo>
                          <a:pt x="42" y="354"/>
                        </a:lnTo>
                        <a:lnTo>
                          <a:pt x="0" y="312"/>
                        </a:lnTo>
                        <a:lnTo>
                          <a:pt x="0" y="297"/>
                        </a:lnTo>
                        <a:lnTo>
                          <a:pt x="28" y="283"/>
                        </a:lnTo>
                        <a:lnTo>
                          <a:pt x="71" y="255"/>
                        </a:lnTo>
                        <a:lnTo>
                          <a:pt x="85" y="241"/>
                        </a:lnTo>
                        <a:lnTo>
                          <a:pt x="99" y="241"/>
                        </a:lnTo>
                        <a:lnTo>
                          <a:pt x="113" y="227"/>
                        </a:lnTo>
                        <a:lnTo>
                          <a:pt x="142" y="212"/>
                        </a:lnTo>
                        <a:lnTo>
                          <a:pt x="156" y="198"/>
                        </a:lnTo>
                        <a:lnTo>
                          <a:pt x="170" y="198"/>
                        </a:lnTo>
                        <a:lnTo>
                          <a:pt x="170" y="184"/>
                        </a:lnTo>
                        <a:lnTo>
                          <a:pt x="198" y="170"/>
                        </a:lnTo>
                        <a:lnTo>
                          <a:pt x="227" y="141"/>
                        </a:lnTo>
                        <a:lnTo>
                          <a:pt x="241" y="127"/>
                        </a:lnTo>
                        <a:lnTo>
                          <a:pt x="269" y="113"/>
                        </a:lnTo>
                        <a:lnTo>
                          <a:pt x="283" y="99"/>
                        </a:lnTo>
                        <a:lnTo>
                          <a:pt x="312" y="85"/>
                        </a:lnTo>
                        <a:lnTo>
                          <a:pt x="340" y="71"/>
                        </a:lnTo>
                        <a:lnTo>
                          <a:pt x="368" y="42"/>
                        </a:lnTo>
                        <a:lnTo>
                          <a:pt x="411" y="14"/>
                        </a:lnTo>
                        <a:lnTo>
                          <a:pt x="425" y="0"/>
                        </a:lnTo>
                        <a:lnTo>
                          <a:pt x="439" y="0"/>
                        </a:lnTo>
                        <a:lnTo>
                          <a:pt x="454" y="28"/>
                        </a:lnTo>
                        <a:lnTo>
                          <a:pt x="468" y="28"/>
                        </a:lnTo>
                        <a:lnTo>
                          <a:pt x="482" y="42"/>
                        </a:lnTo>
                        <a:lnTo>
                          <a:pt x="496" y="71"/>
                        </a:lnTo>
                        <a:lnTo>
                          <a:pt x="510" y="85"/>
                        </a:lnTo>
                        <a:lnTo>
                          <a:pt x="510" y="99"/>
                        </a:lnTo>
                        <a:lnTo>
                          <a:pt x="524" y="99"/>
                        </a:lnTo>
                        <a:lnTo>
                          <a:pt x="524" y="113"/>
                        </a:lnTo>
                        <a:lnTo>
                          <a:pt x="539" y="113"/>
                        </a:lnTo>
                        <a:lnTo>
                          <a:pt x="539" y="127"/>
                        </a:lnTo>
                        <a:lnTo>
                          <a:pt x="553" y="141"/>
                        </a:lnTo>
                        <a:lnTo>
                          <a:pt x="567" y="156"/>
                        </a:lnTo>
                        <a:lnTo>
                          <a:pt x="567" y="170"/>
                        </a:lnTo>
                        <a:lnTo>
                          <a:pt x="581" y="170"/>
                        </a:lnTo>
                        <a:lnTo>
                          <a:pt x="581" y="184"/>
                        </a:lnTo>
                        <a:lnTo>
                          <a:pt x="595" y="198"/>
                        </a:lnTo>
                        <a:lnTo>
                          <a:pt x="610" y="212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accent1">
                        <a:lumMod val="60000"/>
                        <a:lumOff val="4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93" name="Freeform 38"/>
                  <p:cNvSpPr>
                    <a:spLocks/>
                  </p:cNvSpPr>
                  <p:nvPr/>
                </p:nvSpPr>
                <p:spPr bwMode="auto">
                  <a:xfrm>
                    <a:off x="5630" y="5490"/>
                    <a:ext cx="1702" cy="2539"/>
                  </a:xfrm>
                  <a:custGeom>
                    <a:avLst/>
                    <a:gdLst>
                      <a:gd name="T0" fmla="*/ 837 w 1702"/>
                      <a:gd name="T1" fmla="*/ 156 h 2539"/>
                      <a:gd name="T2" fmla="*/ 1177 w 1702"/>
                      <a:gd name="T3" fmla="*/ 468 h 2539"/>
                      <a:gd name="T4" fmla="*/ 1248 w 1702"/>
                      <a:gd name="T5" fmla="*/ 624 h 2539"/>
                      <a:gd name="T6" fmla="*/ 1305 w 1702"/>
                      <a:gd name="T7" fmla="*/ 737 h 2539"/>
                      <a:gd name="T8" fmla="*/ 1291 w 1702"/>
                      <a:gd name="T9" fmla="*/ 851 h 2539"/>
                      <a:gd name="T10" fmla="*/ 1277 w 1702"/>
                      <a:gd name="T11" fmla="*/ 1007 h 2539"/>
                      <a:gd name="T12" fmla="*/ 1277 w 1702"/>
                      <a:gd name="T13" fmla="*/ 1120 h 2539"/>
                      <a:gd name="T14" fmla="*/ 1206 w 1702"/>
                      <a:gd name="T15" fmla="*/ 1134 h 2539"/>
                      <a:gd name="T16" fmla="*/ 1135 w 1702"/>
                      <a:gd name="T17" fmla="*/ 1106 h 2539"/>
                      <a:gd name="T18" fmla="*/ 1021 w 1702"/>
                      <a:gd name="T19" fmla="*/ 1063 h 2539"/>
                      <a:gd name="T20" fmla="*/ 979 w 1702"/>
                      <a:gd name="T21" fmla="*/ 1035 h 2539"/>
                      <a:gd name="T22" fmla="*/ 851 w 1702"/>
                      <a:gd name="T23" fmla="*/ 1021 h 2539"/>
                      <a:gd name="T24" fmla="*/ 823 w 1702"/>
                      <a:gd name="T25" fmla="*/ 964 h 2539"/>
                      <a:gd name="T26" fmla="*/ 780 w 1702"/>
                      <a:gd name="T27" fmla="*/ 993 h 2539"/>
                      <a:gd name="T28" fmla="*/ 780 w 1702"/>
                      <a:gd name="T29" fmla="*/ 1177 h 2539"/>
                      <a:gd name="T30" fmla="*/ 851 w 1702"/>
                      <a:gd name="T31" fmla="*/ 1234 h 2539"/>
                      <a:gd name="T32" fmla="*/ 993 w 1702"/>
                      <a:gd name="T33" fmla="*/ 1262 h 2539"/>
                      <a:gd name="T34" fmla="*/ 1121 w 1702"/>
                      <a:gd name="T35" fmla="*/ 1361 h 2539"/>
                      <a:gd name="T36" fmla="*/ 1234 w 1702"/>
                      <a:gd name="T37" fmla="*/ 1347 h 2539"/>
                      <a:gd name="T38" fmla="*/ 1206 w 1702"/>
                      <a:gd name="T39" fmla="*/ 1248 h 2539"/>
                      <a:gd name="T40" fmla="*/ 1206 w 1702"/>
                      <a:gd name="T41" fmla="*/ 1205 h 2539"/>
                      <a:gd name="T42" fmla="*/ 1234 w 1702"/>
                      <a:gd name="T43" fmla="*/ 1276 h 2539"/>
                      <a:gd name="T44" fmla="*/ 1319 w 1702"/>
                      <a:gd name="T45" fmla="*/ 1319 h 2539"/>
                      <a:gd name="T46" fmla="*/ 1319 w 1702"/>
                      <a:gd name="T47" fmla="*/ 1361 h 2539"/>
                      <a:gd name="T48" fmla="*/ 1433 w 1702"/>
                      <a:gd name="T49" fmla="*/ 1446 h 2539"/>
                      <a:gd name="T50" fmla="*/ 1532 w 1702"/>
                      <a:gd name="T51" fmla="*/ 1461 h 2539"/>
                      <a:gd name="T52" fmla="*/ 1589 w 1702"/>
                      <a:gd name="T53" fmla="*/ 1532 h 2539"/>
                      <a:gd name="T54" fmla="*/ 1688 w 1702"/>
                      <a:gd name="T55" fmla="*/ 1546 h 2539"/>
                      <a:gd name="T56" fmla="*/ 1688 w 1702"/>
                      <a:gd name="T57" fmla="*/ 1602 h 2539"/>
                      <a:gd name="T58" fmla="*/ 1702 w 1702"/>
                      <a:gd name="T59" fmla="*/ 1688 h 2539"/>
                      <a:gd name="T60" fmla="*/ 1631 w 1702"/>
                      <a:gd name="T61" fmla="*/ 1773 h 2539"/>
                      <a:gd name="T62" fmla="*/ 1575 w 1702"/>
                      <a:gd name="T63" fmla="*/ 1844 h 2539"/>
                      <a:gd name="T64" fmla="*/ 1433 w 1702"/>
                      <a:gd name="T65" fmla="*/ 1929 h 2539"/>
                      <a:gd name="T66" fmla="*/ 1433 w 1702"/>
                      <a:gd name="T67" fmla="*/ 2085 h 2539"/>
                      <a:gd name="T68" fmla="*/ 1433 w 1702"/>
                      <a:gd name="T69" fmla="*/ 2212 h 2539"/>
                      <a:gd name="T70" fmla="*/ 1333 w 1702"/>
                      <a:gd name="T71" fmla="*/ 2269 h 2539"/>
                      <a:gd name="T72" fmla="*/ 1121 w 1702"/>
                      <a:gd name="T73" fmla="*/ 2227 h 2539"/>
                      <a:gd name="T74" fmla="*/ 1135 w 1702"/>
                      <a:gd name="T75" fmla="*/ 2297 h 2539"/>
                      <a:gd name="T76" fmla="*/ 1078 w 1702"/>
                      <a:gd name="T77" fmla="*/ 2368 h 2539"/>
                      <a:gd name="T78" fmla="*/ 1107 w 1702"/>
                      <a:gd name="T79" fmla="*/ 2454 h 2539"/>
                      <a:gd name="T80" fmla="*/ 1050 w 1702"/>
                      <a:gd name="T81" fmla="*/ 2524 h 2539"/>
                      <a:gd name="T82" fmla="*/ 1050 w 1702"/>
                      <a:gd name="T83" fmla="*/ 2397 h 2539"/>
                      <a:gd name="T84" fmla="*/ 993 w 1702"/>
                      <a:gd name="T85" fmla="*/ 2326 h 2539"/>
                      <a:gd name="T86" fmla="*/ 951 w 1702"/>
                      <a:gd name="T87" fmla="*/ 2241 h 2539"/>
                      <a:gd name="T88" fmla="*/ 851 w 1702"/>
                      <a:gd name="T89" fmla="*/ 2184 h 2539"/>
                      <a:gd name="T90" fmla="*/ 752 w 1702"/>
                      <a:gd name="T91" fmla="*/ 2184 h 2539"/>
                      <a:gd name="T92" fmla="*/ 624 w 1702"/>
                      <a:gd name="T93" fmla="*/ 2184 h 2539"/>
                      <a:gd name="T94" fmla="*/ 497 w 1702"/>
                      <a:gd name="T95" fmla="*/ 2184 h 2539"/>
                      <a:gd name="T96" fmla="*/ 355 w 1702"/>
                      <a:gd name="T97" fmla="*/ 2184 h 2539"/>
                      <a:gd name="T98" fmla="*/ 298 w 1702"/>
                      <a:gd name="T99" fmla="*/ 2170 h 2539"/>
                      <a:gd name="T100" fmla="*/ 185 w 1702"/>
                      <a:gd name="T101" fmla="*/ 2170 h 2539"/>
                      <a:gd name="T102" fmla="*/ 114 w 1702"/>
                      <a:gd name="T103" fmla="*/ 2099 h 2539"/>
                      <a:gd name="T104" fmla="*/ 114 w 1702"/>
                      <a:gd name="T105" fmla="*/ 1985 h 2539"/>
                      <a:gd name="T106" fmla="*/ 114 w 1702"/>
                      <a:gd name="T107" fmla="*/ 1900 h 2539"/>
                      <a:gd name="T108" fmla="*/ 128 w 1702"/>
                      <a:gd name="T109" fmla="*/ 1631 h 2539"/>
                      <a:gd name="T110" fmla="*/ 0 w 1702"/>
                      <a:gd name="T111" fmla="*/ 1461 h 2539"/>
                      <a:gd name="T112" fmla="*/ 0 w 1702"/>
                      <a:gd name="T113" fmla="*/ 1276 h 2539"/>
                      <a:gd name="T114" fmla="*/ 114 w 1702"/>
                      <a:gd name="T115" fmla="*/ 794 h 2539"/>
                      <a:gd name="T116" fmla="*/ 327 w 1702"/>
                      <a:gd name="T117" fmla="*/ 411 h 2539"/>
                      <a:gd name="T118" fmla="*/ 483 w 1702"/>
                      <a:gd name="T119" fmla="*/ 496 h 2539"/>
                      <a:gd name="T120" fmla="*/ 454 w 1702"/>
                      <a:gd name="T121" fmla="*/ 411 h 2539"/>
                      <a:gd name="T122" fmla="*/ 454 w 1702"/>
                      <a:gd name="T123" fmla="*/ 297 h 2539"/>
                      <a:gd name="T124" fmla="*/ 497 w 1702"/>
                      <a:gd name="T125" fmla="*/ 71 h 2539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702"/>
                      <a:gd name="T190" fmla="*/ 0 h 2539"/>
                      <a:gd name="T191" fmla="*/ 1702 w 1702"/>
                      <a:gd name="T192" fmla="*/ 2539 h 2539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702" h="2539">
                        <a:moveTo>
                          <a:pt x="610" y="0"/>
                        </a:moveTo>
                        <a:lnTo>
                          <a:pt x="610" y="42"/>
                        </a:lnTo>
                        <a:lnTo>
                          <a:pt x="653" y="42"/>
                        </a:lnTo>
                        <a:lnTo>
                          <a:pt x="695" y="42"/>
                        </a:lnTo>
                        <a:lnTo>
                          <a:pt x="738" y="42"/>
                        </a:lnTo>
                        <a:lnTo>
                          <a:pt x="752" y="42"/>
                        </a:lnTo>
                        <a:lnTo>
                          <a:pt x="752" y="71"/>
                        </a:lnTo>
                        <a:lnTo>
                          <a:pt x="752" y="85"/>
                        </a:lnTo>
                        <a:lnTo>
                          <a:pt x="752" y="113"/>
                        </a:lnTo>
                        <a:lnTo>
                          <a:pt x="752" y="156"/>
                        </a:lnTo>
                        <a:lnTo>
                          <a:pt x="780" y="156"/>
                        </a:lnTo>
                        <a:lnTo>
                          <a:pt x="795" y="156"/>
                        </a:lnTo>
                        <a:lnTo>
                          <a:pt x="823" y="156"/>
                        </a:lnTo>
                        <a:lnTo>
                          <a:pt x="837" y="156"/>
                        </a:lnTo>
                        <a:lnTo>
                          <a:pt x="908" y="156"/>
                        </a:lnTo>
                        <a:lnTo>
                          <a:pt x="922" y="269"/>
                        </a:lnTo>
                        <a:lnTo>
                          <a:pt x="936" y="269"/>
                        </a:lnTo>
                        <a:lnTo>
                          <a:pt x="965" y="269"/>
                        </a:lnTo>
                        <a:lnTo>
                          <a:pt x="1021" y="269"/>
                        </a:lnTo>
                        <a:lnTo>
                          <a:pt x="1021" y="340"/>
                        </a:lnTo>
                        <a:lnTo>
                          <a:pt x="1021" y="354"/>
                        </a:lnTo>
                        <a:lnTo>
                          <a:pt x="1021" y="383"/>
                        </a:lnTo>
                        <a:lnTo>
                          <a:pt x="1021" y="397"/>
                        </a:lnTo>
                        <a:lnTo>
                          <a:pt x="1021" y="411"/>
                        </a:lnTo>
                        <a:lnTo>
                          <a:pt x="1021" y="439"/>
                        </a:lnTo>
                        <a:lnTo>
                          <a:pt x="1036" y="439"/>
                        </a:lnTo>
                        <a:lnTo>
                          <a:pt x="1064" y="439"/>
                        </a:lnTo>
                        <a:lnTo>
                          <a:pt x="1135" y="439"/>
                        </a:lnTo>
                        <a:lnTo>
                          <a:pt x="1135" y="468"/>
                        </a:lnTo>
                        <a:lnTo>
                          <a:pt x="1149" y="468"/>
                        </a:lnTo>
                        <a:lnTo>
                          <a:pt x="1163" y="468"/>
                        </a:lnTo>
                        <a:lnTo>
                          <a:pt x="1177" y="468"/>
                        </a:lnTo>
                        <a:lnTo>
                          <a:pt x="1206" y="468"/>
                        </a:lnTo>
                        <a:lnTo>
                          <a:pt x="1220" y="468"/>
                        </a:lnTo>
                        <a:lnTo>
                          <a:pt x="1234" y="468"/>
                        </a:lnTo>
                        <a:lnTo>
                          <a:pt x="1248" y="468"/>
                        </a:lnTo>
                        <a:lnTo>
                          <a:pt x="1248" y="496"/>
                        </a:lnTo>
                        <a:lnTo>
                          <a:pt x="1248" y="539"/>
                        </a:lnTo>
                        <a:lnTo>
                          <a:pt x="1248" y="553"/>
                        </a:lnTo>
                        <a:lnTo>
                          <a:pt x="1248" y="567"/>
                        </a:lnTo>
                        <a:lnTo>
                          <a:pt x="1248" y="581"/>
                        </a:lnTo>
                        <a:lnTo>
                          <a:pt x="1248" y="595"/>
                        </a:lnTo>
                        <a:lnTo>
                          <a:pt x="1248" y="610"/>
                        </a:lnTo>
                        <a:lnTo>
                          <a:pt x="1248" y="624"/>
                        </a:lnTo>
                        <a:lnTo>
                          <a:pt x="1277" y="624"/>
                        </a:lnTo>
                        <a:lnTo>
                          <a:pt x="1291" y="624"/>
                        </a:lnTo>
                        <a:lnTo>
                          <a:pt x="1291" y="638"/>
                        </a:lnTo>
                        <a:lnTo>
                          <a:pt x="1291" y="652"/>
                        </a:lnTo>
                        <a:lnTo>
                          <a:pt x="1291" y="666"/>
                        </a:lnTo>
                        <a:lnTo>
                          <a:pt x="1291" y="680"/>
                        </a:lnTo>
                        <a:lnTo>
                          <a:pt x="1291" y="695"/>
                        </a:lnTo>
                        <a:lnTo>
                          <a:pt x="1291" y="709"/>
                        </a:lnTo>
                        <a:lnTo>
                          <a:pt x="1305" y="737"/>
                        </a:lnTo>
                        <a:lnTo>
                          <a:pt x="1305" y="751"/>
                        </a:lnTo>
                        <a:lnTo>
                          <a:pt x="1319" y="751"/>
                        </a:lnTo>
                        <a:lnTo>
                          <a:pt x="1319" y="766"/>
                        </a:lnTo>
                        <a:lnTo>
                          <a:pt x="1319" y="780"/>
                        </a:lnTo>
                        <a:lnTo>
                          <a:pt x="1333" y="794"/>
                        </a:lnTo>
                        <a:lnTo>
                          <a:pt x="1319" y="794"/>
                        </a:lnTo>
                        <a:lnTo>
                          <a:pt x="1305" y="794"/>
                        </a:lnTo>
                        <a:lnTo>
                          <a:pt x="1305" y="808"/>
                        </a:lnTo>
                        <a:lnTo>
                          <a:pt x="1305" y="822"/>
                        </a:lnTo>
                        <a:lnTo>
                          <a:pt x="1291" y="836"/>
                        </a:lnTo>
                        <a:lnTo>
                          <a:pt x="1291" y="851"/>
                        </a:lnTo>
                        <a:lnTo>
                          <a:pt x="1291" y="865"/>
                        </a:lnTo>
                        <a:lnTo>
                          <a:pt x="1277" y="865"/>
                        </a:lnTo>
                        <a:lnTo>
                          <a:pt x="1277" y="879"/>
                        </a:lnTo>
                        <a:lnTo>
                          <a:pt x="1277" y="893"/>
                        </a:lnTo>
                        <a:lnTo>
                          <a:pt x="1277" y="907"/>
                        </a:lnTo>
                        <a:lnTo>
                          <a:pt x="1263" y="907"/>
                        </a:lnTo>
                        <a:lnTo>
                          <a:pt x="1263" y="922"/>
                        </a:lnTo>
                        <a:lnTo>
                          <a:pt x="1263" y="936"/>
                        </a:lnTo>
                        <a:lnTo>
                          <a:pt x="1263" y="950"/>
                        </a:lnTo>
                        <a:lnTo>
                          <a:pt x="1263" y="964"/>
                        </a:lnTo>
                        <a:lnTo>
                          <a:pt x="1263" y="978"/>
                        </a:lnTo>
                        <a:lnTo>
                          <a:pt x="1277" y="978"/>
                        </a:lnTo>
                        <a:lnTo>
                          <a:pt x="1277" y="993"/>
                        </a:lnTo>
                        <a:lnTo>
                          <a:pt x="1277" y="1007"/>
                        </a:lnTo>
                        <a:lnTo>
                          <a:pt x="1277" y="1021"/>
                        </a:lnTo>
                        <a:lnTo>
                          <a:pt x="1277" y="1035"/>
                        </a:lnTo>
                        <a:lnTo>
                          <a:pt x="1277" y="1049"/>
                        </a:lnTo>
                        <a:lnTo>
                          <a:pt x="1277" y="1063"/>
                        </a:lnTo>
                        <a:lnTo>
                          <a:pt x="1263" y="1063"/>
                        </a:lnTo>
                        <a:lnTo>
                          <a:pt x="1248" y="1063"/>
                        </a:lnTo>
                        <a:lnTo>
                          <a:pt x="1248" y="1078"/>
                        </a:lnTo>
                        <a:lnTo>
                          <a:pt x="1248" y="1092"/>
                        </a:lnTo>
                        <a:lnTo>
                          <a:pt x="1263" y="1092"/>
                        </a:lnTo>
                        <a:lnTo>
                          <a:pt x="1277" y="1106"/>
                        </a:lnTo>
                        <a:lnTo>
                          <a:pt x="1277" y="1120"/>
                        </a:lnTo>
                        <a:lnTo>
                          <a:pt x="1277" y="1134"/>
                        </a:lnTo>
                        <a:lnTo>
                          <a:pt x="1277" y="1149"/>
                        </a:lnTo>
                        <a:lnTo>
                          <a:pt x="1263" y="1149"/>
                        </a:lnTo>
                        <a:lnTo>
                          <a:pt x="1248" y="1149"/>
                        </a:lnTo>
                        <a:lnTo>
                          <a:pt x="1248" y="1163"/>
                        </a:lnTo>
                        <a:lnTo>
                          <a:pt x="1234" y="1149"/>
                        </a:lnTo>
                        <a:lnTo>
                          <a:pt x="1220" y="1149"/>
                        </a:lnTo>
                        <a:lnTo>
                          <a:pt x="1220" y="1134"/>
                        </a:lnTo>
                        <a:lnTo>
                          <a:pt x="1206" y="1134"/>
                        </a:lnTo>
                        <a:lnTo>
                          <a:pt x="1192" y="1134"/>
                        </a:lnTo>
                        <a:lnTo>
                          <a:pt x="1177" y="1120"/>
                        </a:lnTo>
                        <a:lnTo>
                          <a:pt x="1163" y="1120"/>
                        </a:lnTo>
                        <a:lnTo>
                          <a:pt x="1149" y="1120"/>
                        </a:lnTo>
                        <a:lnTo>
                          <a:pt x="1149" y="1106"/>
                        </a:lnTo>
                        <a:lnTo>
                          <a:pt x="1135" y="1106"/>
                        </a:lnTo>
                        <a:lnTo>
                          <a:pt x="1121" y="1106"/>
                        </a:lnTo>
                        <a:lnTo>
                          <a:pt x="1107" y="1106"/>
                        </a:lnTo>
                        <a:lnTo>
                          <a:pt x="1092" y="1092"/>
                        </a:lnTo>
                        <a:lnTo>
                          <a:pt x="1064" y="1092"/>
                        </a:lnTo>
                        <a:lnTo>
                          <a:pt x="1050" y="1078"/>
                        </a:lnTo>
                        <a:lnTo>
                          <a:pt x="1036" y="1078"/>
                        </a:lnTo>
                        <a:lnTo>
                          <a:pt x="1050" y="1078"/>
                        </a:lnTo>
                        <a:lnTo>
                          <a:pt x="1050" y="1063"/>
                        </a:lnTo>
                        <a:lnTo>
                          <a:pt x="1036" y="1063"/>
                        </a:lnTo>
                        <a:lnTo>
                          <a:pt x="1021" y="1063"/>
                        </a:lnTo>
                        <a:lnTo>
                          <a:pt x="1021" y="1049"/>
                        </a:lnTo>
                        <a:lnTo>
                          <a:pt x="1021" y="1035"/>
                        </a:lnTo>
                        <a:lnTo>
                          <a:pt x="1007" y="1035"/>
                        </a:lnTo>
                        <a:lnTo>
                          <a:pt x="993" y="1035"/>
                        </a:lnTo>
                        <a:lnTo>
                          <a:pt x="979" y="1035"/>
                        </a:lnTo>
                        <a:lnTo>
                          <a:pt x="965" y="1035"/>
                        </a:lnTo>
                        <a:lnTo>
                          <a:pt x="951" y="1035"/>
                        </a:lnTo>
                        <a:lnTo>
                          <a:pt x="936" y="1035"/>
                        </a:lnTo>
                        <a:lnTo>
                          <a:pt x="922" y="1035"/>
                        </a:lnTo>
                        <a:lnTo>
                          <a:pt x="908" y="1021"/>
                        </a:lnTo>
                        <a:lnTo>
                          <a:pt x="894" y="1021"/>
                        </a:lnTo>
                        <a:lnTo>
                          <a:pt x="880" y="1007"/>
                        </a:lnTo>
                        <a:lnTo>
                          <a:pt x="865" y="1007"/>
                        </a:lnTo>
                        <a:lnTo>
                          <a:pt x="865" y="1021"/>
                        </a:lnTo>
                        <a:lnTo>
                          <a:pt x="851" y="1021"/>
                        </a:lnTo>
                        <a:lnTo>
                          <a:pt x="837" y="1021"/>
                        </a:lnTo>
                        <a:lnTo>
                          <a:pt x="837" y="1007"/>
                        </a:lnTo>
                        <a:lnTo>
                          <a:pt x="837" y="993"/>
                        </a:lnTo>
                        <a:lnTo>
                          <a:pt x="837" y="978"/>
                        </a:lnTo>
                        <a:lnTo>
                          <a:pt x="837" y="964"/>
                        </a:lnTo>
                        <a:lnTo>
                          <a:pt x="823" y="964"/>
                        </a:lnTo>
                        <a:lnTo>
                          <a:pt x="823" y="950"/>
                        </a:lnTo>
                        <a:lnTo>
                          <a:pt x="809" y="936"/>
                        </a:lnTo>
                        <a:lnTo>
                          <a:pt x="795" y="936"/>
                        </a:lnTo>
                        <a:lnTo>
                          <a:pt x="795" y="950"/>
                        </a:lnTo>
                        <a:lnTo>
                          <a:pt x="795" y="964"/>
                        </a:lnTo>
                        <a:lnTo>
                          <a:pt x="795" y="978"/>
                        </a:lnTo>
                        <a:lnTo>
                          <a:pt x="795" y="993"/>
                        </a:lnTo>
                        <a:lnTo>
                          <a:pt x="780" y="993"/>
                        </a:lnTo>
                        <a:lnTo>
                          <a:pt x="780" y="1007"/>
                        </a:lnTo>
                        <a:lnTo>
                          <a:pt x="780" y="1021"/>
                        </a:lnTo>
                        <a:lnTo>
                          <a:pt x="780" y="1035"/>
                        </a:lnTo>
                        <a:lnTo>
                          <a:pt x="780" y="1049"/>
                        </a:lnTo>
                        <a:lnTo>
                          <a:pt x="780" y="1063"/>
                        </a:lnTo>
                        <a:lnTo>
                          <a:pt x="780" y="1078"/>
                        </a:lnTo>
                        <a:lnTo>
                          <a:pt x="780" y="1092"/>
                        </a:lnTo>
                        <a:lnTo>
                          <a:pt x="780" y="1106"/>
                        </a:lnTo>
                        <a:lnTo>
                          <a:pt x="780" y="1120"/>
                        </a:lnTo>
                        <a:lnTo>
                          <a:pt x="780" y="1134"/>
                        </a:lnTo>
                        <a:lnTo>
                          <a:pt x="780" y="1149"/>
                        </a:lnTo>
                        <a:lnTo>
                          <a:pt x="780" y="1163"/>
                        </a:lnTo>
                        <a:lnTo>
                          <a:pt x="780" y="1177"/>
                        </a:lnTo>
                        <a:lnTo>
                          <a:pt x="780" y="1191"/>
                        </a:lnTo>
                        <a:lnTo>
                          <a:pt x="780" y="1205"/>
                        </a:lnTo>
                        <a:lnTo>
                          <a:pt x="780" y="1219"/>
                        </a:lnTo>
                        <a:lnTo>
                          <a:pt x="795" y="1219"/>
                        </a:lnTo>
                        <a:lnTo>
                          <a:pt x="809" y="1219"/>
                        </a:lnTo>
                        <a:lnTo>
                          <a:pt x="823" y="1219"/>
                        </a:lnTo>
                        <a:lnTo>
                          <a:pt x="837" y="1234"/>
                        </a:lnTo>
                        <a:lnTo>
                          <a:pt x="851" y="1234"/>
                        </a:lnTo>
                        <a:lnTo>
                          <a:pt x="865" y="1234"/>
                        </a:lnTo>
                        <a:lnTo>
                          <a:pt x="880" y="1219"/>
                        </a:lnTo>
                        <a:lnTo>
                          <a:pt x="894" y="1219"/>
                        </a:lnTo>
                        <a:lnTo>
                          <a:pt x="894" y="1234"/>
                        </a:lnTo>
                        <a:lnTo>
                          <a:pt x="908" y="1234"/>
                        </a:lnTo>
                        <a:lnTo>
                          <a:pt x="922" y="1248"/>
                        </a:lnTo>
                        <a:lnTo>
                          <a:pt x="951" y="1248"/>
                        </a:lnTo>
                        <a:lnTo>
                          <a:pt x="951" y="1262"/>
                        </a:lnTo>
                        <a:lnTo>
                          <a:pt x="965" y="1262"/>
                        </a:lnTo>
                        <a:lnTo>
                          <a:pt x="979" y="1262"/>
                        </a:lnTo>
                        <a:lnTo>
                          <a:pt x="993" y="1262"/>
                        </a:lnTo>
                        <a:lnTo>
                          <a:pt x="993" y="1276"/>
                        </a:lnTo>
                        <a:lnTo>
                          <a:pt x="993" y="1290"/>
                        </a:lnTo>
                        <a:lnTo>
                          <a:pt x="993" y="1305"/>
                        </a:lnTo>
                        <a:lnTo>
                          <a:pt x="1036" y="1305"/>
                        </a:lnTo>
                        <a:lnTo>
                          <a:pt x="1036" y="1319"/>
                        </a:lnTo>
                        <a:lnTo>
                          <a:pt x="1036" y="1347"/>
                        </a:lnTo>
                        <a:lnTo>
                          <a:pt x="1050" y="1347"/>
                        </a:lnTo>
                        <a:lnTo>
                          <a:pt x="1050" y="1361"/>
                        </a:lnTo>
                        <a:lnTo>
                          <a:pt x="1078" y="1361"/>
                        </a:lnTo>
                        <a:lnTo>
                          <a:pt x="1107" y="1361"/>
                        </a:lnTo>
                        <a:lnTo>
                          <a:pt x="1121" y="1361"/>
                        </a:lnTo>
                        <a:lnTo>
                          <a:pt x="1135" y="1361"/>
                        </a:lnTo>
                        <a:lnTo>
                          <a:pt x="1149" y="1361"/>
                        </a:lnTo>
                        <a:lnTo>
                          <a:pt x="1163" y="1361"/>
                        </a:lnTo>
                        <a:lnTo>
                          <a:pt x="1177" y="1361"/>
                        </a:lnTo>
                        <a:lnTo>
                          <a:pt x="1192" y="1361"/>
                        </a:lnTo>
                        <a:lnTo>
                          <a:pt x="1206" y="1361"/>
                        </a:lnTo>
                        <a:lnTo>
                          <a:pt x="1220" y="1347"/>
                        </a:lnTo>
                        <a:lnTo>
                          <a:pt x="1234" y="1347"/>
                        </a:lnTo>
                        <a:lnTo>
                          <a:pt x="1234" y="1333"/>
                        </a:lnTo>
                        <a:lnTo>
                          <a:pt x="1234" y="1319"/>
                        </a:lnTo>
                        <a:lnTo>
                          <a:pt x="1234" y="1305"/>
                        </a:lnTo>
                        <a:lnTo>
                          <a:pt x="1234" y="1290"/>
                        </a:lnTo>
                        <a:lnTo>
                          <a:pt x="1234" y="1276"/>
                        </a:lnTo>
                        <a:lnTo>
                          <a:pt x="1220" y="1276"/>
                        </a:lnTo>
                        <a:lnTo>
                          <a:pt x="1220" y="1262"/>
                        </a:lnTo>
                        <a:lnTo>
                          <a:pt x="1206" y="1262"/>
                        </a:lnTo>
                        <a:lnTo>
                          <a:pt x="1206" y="1248"/>
                        </a:lnTo>
                        <a:lnTo>
                          <a:pt x="1206" y="1234"/>
                        </a:lnTo>
                        <a:lnTo>
                          <a:pt x="1206" y="1219"/>
                        </a:lnTo>
                        <a:lnTo>
                          <a:pt x="1206" y="1205"/>
                        </a:lnTo>
                        <a:lnTo>
                          <a:pt x="1192" y="1205"/>
                        </a:lnTo>
                        <a:lnTo>
                          <a:pt x="1206" y="1205"/>
                        </a:lnTo>
                        <a:lnTo>
                          <a:pt x="1206" y="1191"/>
                        </a:lnTo>
                        <a:lnTo>
                          <a:pt x="1206" y="1205"/>
                        </a:lnTo>
                        <a:lnTo>
                          <a:pt x="1206" y="1219"/>
                        </a:lnTo>
                        <a:lnTo>
                          <a:pt x="1220" y="1219"/>
                        </a:lnTo>
                        <a:lnTo>
                          <a:pt x="1220" y="1234"/>
                        </a:lnTo>
                        <a:lnTo>
                          <a:pt x="1220" y="1248"/>
                        </a:lnTo>
                        <a:lnTo>
                          <a:pt x="1220" y="1262"/>
                        </a:lnTo>
                        <a:lnTo>
                          <a:pt x="1234" y="1262"/>
                        </a:lnTo>
                        <a:lnTo>
                          <a:pt x="1234" y="1276"/>
                        </a:lnTo>
                        <a:lnTo>
                          <a:pt x="1248" y="1276"/>
                        </a:lnTo>
                        <a:lnTo>
                          <a:pt x="1248" y="1290"/>
                        </a:lnTo>
                        <a:lnTo>
                          <a:pt x="1248" y="1305"/>
                        </a:lnTo>
                        <a:lnTo>
                          <a:pt x="1263" y="1305"/>
                        </a:lnTo>
                        <a:lnTo>
                          <a:pt x="1277" y="1305"/>
                        </a:lnTo>
                        <a:lnTo>
                          <a:pt x="1291" y="1305"/>
                        </a:lnTo>
                        <a:lnTo>
                          <a:pt x="1305" y="1305"/>
                        </a:lnTo>
                        <a:lnTo>
                          <a:pt x="1319" y="1305"/>
                        </a:lnTo>
                        <a:lnTo>
                          <a:pt x="1319" y="1319"/>
                        </a:lnTo>
                        <a:lnTo>
                          <a:pt x="1333" y="1319"/>
                        </a:lnTo>
                        <a:lnTo>
                          <a:pt x="1333" y="1305"/>
                        </a:lnTo>
                        <a:lnTo>
                          <a:pt x="1348" y="1305"/>
                        </a:lnTo>
                        <a:lnTo>
                          <a:pt x="1348" y="1319"/>
                        </a:lnTo>
                        <a:lnTo>
                          <a:pt x="1348" y="1333"/>
                        </a:lnTo>
                        <a:lnTo>
                          <a:pt x="1348" y="1347"/>
                        </a:lnTo>
                        <a:lnTo>
                          <a:pt x="1362" y="1347"/>
                        </a:lnTo>
                        <a:lnTo>
                          <a:pt x="1362" y="1361"/>
                        </a:lnTo>
                        <a:lnTo>
                          <a:pt x="1348" y="1361"/>
                        </a:lnTo>
                        <a:lnTo>
                          <a:pt x="1333" y="1361"/>
                        </a:lnTo>
                        <a:lnTo>
                          <a:pt x="1319" y="1361"/>
                        </a:lnTo>
                        <a:lnTo>
                          <a:pt x="1305" y="1361"/>
                        </a:lnTo>
                        <a:lnTo>
                          <a:pt x="1305" y="1375"/>
                        </a:lnTo>
                        <a:lnTo>
                          <a:pt x="1305" y="1390"/>
                        </a:lnTo>
                        <a:lnTo>
                          <a:pt x="1305" y="1418"/>
                        </a:lnTo>
                        <a:lnTo>
                          <a:pt x="1305" y="1432"/>
                        </a:lnTo>
                        <a:lnTo>
                          <a:pt x="1305" y="1446"/>
                        </a:lnTo>
                        <a:lnTo>
                          <a:pt x="1333" y="1446"/>
                        </a:lnTo>
                        <a:lnTo>
                          <a:pt x="1348" y="1446"/>
                        </a:lnTo>
                        <a:lnTo>
                          <a:pt x="1362" y="1446"/>
                        </a:lnTo>
                        <a:lnTo>
                          <a:pt x="1376" y="1446"/>
                        </a:lnTo>
                        <a:lnTo>
                          <a:pt x="1390" y="1446"/>
                        </a:lnTo>
                        <a:lnTo>
                          <a:pt x="1404" y="1446"/>
                        </a:lnTo>
                        <a:lnTo>
                          <a:pt x="1419" y="1446"/>
                        </a:lnTo>
                        <a:lnTo>
                          <a:pt x="1433" y="1446"/>
                        </a:lnTo>
                        <a:lnTo>
                          <a:pt x="1447" y="1446"/>
                        </a:lnTo>
                        <a:lnTo>
                          <a:pt x="1461" y="1432"/>
                        </a:lnTo>
                        <a:lnTo>
                          <a:pt x="1475" y="1432"/>
                        </a:lnTo>
                        <a:lnTo>
                          <a:pt x="1489" y="1432"/>
                        </a:lnTo>
                        <a:lnTo>
                          <a:pt x="1504" y="1432"/>
                        </a:lnTo>
                        <a:lnTo>
                          <a:pt x="1518" y="1432"/>
                        </a:lnTo>
                        <a:lnTo>
                          <a:pt x="1518" y="1446"/>
                        </a:lnTo>
                        <a:lnTo>
                          <a:pt x="1532" y="1446"/>
                        </a:lnTo>
                        <a:lnTo>
                          <a:pt x="1532" y="1461"/>
                        </a:lnTo>
                        <a:lnTo>
                          <a:pt x="1532" y="1475"/>
                        </a:lnTo>
                        <a:lnTo>
                          <a:pt x="1546" y="1475"/>
                        </a:lnTo>
                        <a:lnTo>
                          <a:pt x="1546" y="1489"/>
                        </a:lnTo>
                        <a:lnTo>
                          <a:pt x="1546" y="1503"/>
                        </a:lnTo>
                        <a:lnTo>
                          <a:pt x="1560" y="1503"/>
                        </a:lnTo>
                        <a:lnTo>
                          <a:pt x="1560" y="1517"/>
                        </a:lnTo>
                        <a:lnTo>
                          <a:pt x="1575" y="1517"/>
                        </a:lnTo>
                        <a:lnTo>
                          <a:pt x="1575" y="1532"/>
                        </a:lnTo>
                        <a:lnTo>
                          <a:pt x="1589" y="1532"/>
                        </a:lnTo>
                        <a:lnTo>
                          <a:pt x="1603" y="1546"/>
                        </a:lnTo>
                        <a:lnTo>
                          <a:pt x="1617" y="1560"/>
                        </a:lnTo>
                        <a:lnTo>
                          <a:pt x="1631" y="1560"/>
                        </a:lnTo>
                        <a:lnTo>
                          <a:pt x="1645" y="1560"/>
                        </a:lnTo>
                        <a:lnTo>
                          <a:pt x="1660" y="1560"/>
                        </a:lnTo>
                        <a:lnTo>
                          <a:pt x="1660" y="1546"/>
                        </a:lnTo>
                        <a:lnTo>
                          <a:pt x="1674" y="1546"/>
                        </a:lnTo>
                        <a:lnTo>
                          <a:pt x="1688" y="1546"/>
                        </a:lnTo>
                        <a:lnTo>
                          <a:pt x="1688" y="1560"/>
                        </a:lnTo>
                        <a:lnTo>
                          <a:pt x="1702" y="1560"/>
                        </a:lnTo>
                        <a:lnTo>
                          <a:pt x="1702" y="1574"/>
                        </a:lnTo>
                        <a:lnTo>
                          <a:pt x="1702" y="1588"/>
                        </a:lnTo>
                        <a:lnTo>
                          <a:pt x="1688" y="1602"/>
                        </a:lnTo>
                        <a:lnTo>
                          <a:pt x="1702" y="1602"/>
                        </a:lnTo>
                        <a:lnTo>
                          <a:pt x="1702" y="1617"/>
                        </a:lnTo>
                        <a:lnTo>
                          <a:pt x="1702" y="1631"/>
                        </a:lnTo>
                        <a:lnTo>
                          <a:pt x="1702" y="1645"/>
                        </a:lnTo>
                        <a:lnTo>
                          <a:pt x="1702" y="1659"/>
                        </a:lnTo>
                        <a:lnTo>
                          <a:pt x="1702" y="1673"/>
                        </a:lnTo>
                        <a:lnTo>
                          <a:pt x="1702" y="1688"/>
                        </a:lnTo>
                        <a:lnTo>
                          <a:pt x="1702" y="1702"/>
                        </a:lnTo>
                        <a:lnTo>
                          <a:pt x="1702" y="1716"/>
                        </a:lnTo>
                        <a:lnTo>
                          <a:pt x="1702" y="1730"/>
                        </a:lnTo>
                        <a:lnTo>
                          <a:pt x="1702" y="1744"/>
                        </a:lnTo>
                        <a:lnTo>
                          <a:pt x="1702" y="1758"/>
                        </a:lnTo>
                        <a:lnTo>
                          <a:pt x="1688" y="1758"/>
                        </a:lnTo>
                        <a:lnTo>
                          <a:pt x="1674" y="1758"/>
                        </a:lnTo>
                        <a:lnTo>
                          <a:pt x="1660" y="1758"/>
                        </a:lnTo>
                        <a:lnTo>
                          <a:pt x="1660" y="1744"/>
                        </a:lnTo>
                        <a:lnTo>
                          <a:pt x="1645" y="1744"/>
                        </a:lnTo>
                        <a:lnTo>
                          <a:pt x="1645" y="1758"/>
                        </a:lnTo>
                        <a:lnTo>
                          <a:pt x="1645" y="1773"/>
                        </a:lnTo>
                        <a:lnTo>
                          <a:pt x="1631" y="1773"/>
                        </a:lnTo>
                        <a:lnTo>
                          <a:pt x="1617" y="1773"/>
                        </a:lnTo>
                        <a:lnTo>
                          <a:pt x="1617" y="1787"/>
                        </a:lnTo>
                        <a:lnTo>
                          <a:pt x="1617" y="1801"/>
                        </a:lnTo>
                        <a:lnTo>
                          <a:pt x="1603" y="1801"/>
                        </a:lnTo>
                        <a:lnTo>
                          <a:pt x="1589" y="1801"/>
                        </a:lnTo>
                        <a:lnTo>
                          <a:pt x="1575" y="1801"/>
                        </a:lnTo>
                        <a:lnTo>
                          <a:pt x="1575" y="1815"/>
                        </a:lnTo>
                        <a:lnTo>
                          <a:pt x="1575" y="1829"/>
                        </a:lnTo>
                        <a:lnTo>
                          <a:pt x="1575" y="1844"/>
                        </a:lnTo>
                        <a:lnTo>
                          <a:pt x="1560" y="1844"/>
                        </a:lnTo>
                        <a:lnTo>
                          <a:pt x="1546" y="1844"/>
                        </a:lnTo>
                        <a:lnTo>
                          <a:pt x="1532" y="1844"/>
                        </a:lnTo>
                        <a:lnTo>
                          <a:pt x="1532" y="1829"/>
                        </a:lnTo>
                        <a:lnTo>
                          <a:pt x="1518" y="1829"/>
                        </a:lnTo>
                        <a:lnTo>
                          <a:pt x="1475" y="1829"/>
                        </a:lnTo>
                        <a:lnTo>
                          <a:pt x="1475" y="1844"/>
                        </a:lnTo>
                        <a:lnTo>
                          <a:pt x="1475" y="1858"/>
                        </a:lnTo>
                        <a:lnTo>
                          <a:pt x="1475" y="1872"/>
                        </a:lnTo>
                        <a:lnTo>
                          <a:pt x="1475" y="1915"/>
                        </a:lnTo>
                        <a:lnTo>
                          <a:pt x="1447" y="1929"/>
                        </a:lnTo>
                        <a:lnTo>
                          <a:pt x="1433" y="1929"/>
                        </a:lnTo>
                        <a:lnTo>
                          <a:pt x="1433" y="1971"/>
                        </a:lnTo>
                        <a:lnTo>
                          <a:pt x="1433" y="1985"/>
                        </a:lnTo>
                        <a:lnTo>
                          <a:pt x="1433" y="2000"/>
                        </a:lnTo>
                        <a:lnTo>
                          <a:pt x="1433" y="2014"/>
                        </a:lnTo>
                        <a:lnTo>
                          <a:pt x="1433" y="2028"/>
                        </a:lnTo>
                        <a:lnTo>
                          <a:pt x="1433" y="2042"/>
                        </a:lnTo>
                        <a:lnTo>
                          <a:pt x="1433" y="2056"/>
                        </a:lnTo>
                        <a:lnTo>
                          <a:pt x="1433" y="2071"/>
                        </a:lnTo>
                        <a:lnTo>
                          <a:pt x="1433" y="2085"/>
                        </a:lnTo>
                        <a:lnTo>
                          <a:pt x="1433" y="2099"/>
                        </a:lnTo>
                        <a:lnTo>
                          <a:pt x="1433" y="2113"/>
                        </a:lnTo>
                        <a:lnTo>
                          <a:pt x="1433" y="2127"/>
                        </a:lnTo>
                        <a:lnTo>
                          <a:pt x="1433" y="2141"/>
                        </a:lnTo>
                        <a:lnTo>
                          <a:pt x="1433" y="2156"/>
                        </a:lnTo>
                        <a:lnTo>
                          <a:pt x="1433" y="2170"/>
                        </a:lnTo>
                        <a:lnTo>
                          <a:pt x="1433" y="2184"/>
                        </a:lnTo>
                        <a:lnTo>
                          <a:pt x="1433" y="2198"/>
                        </a:lnTo>
                        <a:lnTo>
                          <a:pt x="1433" y="2212"/>
                        </a:lnTo>
                        <a:lnTo>
                          <a:pt x="1433" y="2227"/>
                        </a:lnTo>
                        <a:lnTo>
                          <a:pt x="1419" y="2227"/>
                        </a:lnTo>
                        <a:lnTo>
                          <a:pt x="1404" y="2227"/>
                        </a:lnTo>
                        <a:lnTo>
                          <a:pt x="1390" y="2227"/>
                        </a:lnTo>
                        <a:lnTo>
                          <a:pt x="1362" y="2227"/>
                        </a:lnTo>
                        <a:lnTo>
                          <a:pt x="1348" y="2227"/>
                        </a:lnTo>
                        <a:lnTo>
                          <a:pt x="1348" y="2241"/>
                        </a:lnTo>
                        <a:lnTo>
                          <a:pt x="1348" y="2255"/>
                        </a:lnTo>
                        <a:lnTo>
                          <a:pt x="1333" y="2269"/>
                        </a:lnTo>
                        <a:lnTo>
                          <a:pt x="1291" y="2269"/>
                        </a:lnTo>
                        <a:lnTo>
                          <a:pt x="1277" y="2269"/>
                        </a:lnTo>
                        <a:lnTo>
                          <a:pt x="1263" y="2255"/>
                        </a:lnTo>
                        <a:lnTo>
                          <a:pt x="1220" y="2241"/>
                        </a:lnTo>
                        <a:lnTo>
                          <a:pt x="1206" y="2241"/>
                        </a:lnTo>
                        <a:lnTo>
                          <a:pt x="1192" y="2241"/>
                        </a:lnTo>
                        <a:lnTo>
                          <a:pt x="1177" y="2227"/>
                        </a:lnTo>
                        <a:lnTo>
                          <a:pt x="1163" y="2227"/>
                        </a:lnTo>
                        <a:lnTo>
                          <a:pt x="1163" y="2241"/>
                        </a:lnTo>
                        <a:lnTo>
                          <a:pt x="1163" y="2227"/>
                        </a:lnTo>
                        <a:lnTo>
                          <a:pt x="1149" y="2227"/>
                        </a:lnTo>
                        <a:lnTo>
                          <a:pt x="1135" y="2227"/>
                        </a:lnTo>
                        <a:lnTo>
                          <a:pt x="1121" y="2227"/>
                        </a:lnTo>
                        <a:lnTo>
                          <a:pt x="1121" y="2241"/>
                        </a:lnTo>
                        <a:lnTo>
                          <a:pt x="1135" y="2241"/>
                        </a:lnTo>
                        <a:lnTo>
                          <a:pt x="1135" y="2255"/>
                        </a:lnTo>
                        <a:lnTo>
                          <a:pt x="1135" y="2269"/>
                        </a:lnTo>
                        <a:lnTo>
                          <a:pt x="1107" y="2269"/>
                        </a:lnTo>
                        <a:lnTo>
                          <a:pt x="1092" y="2269"/>
                        </a:lnTo>
                        <a:lnTo>
                          <a:pt x="1107" y="2283"/>
                        </a:lnTo>
                        <a:lnTo>
                          <a:pt x="1121" y="2283"/>
                        </a:lnTo>
                        <a:lnTo>
                          <a:pt x="1135" y="2297"/>
                        </a:lnTo>
                        <a:lnTo>
                          <a:pt x="1149" y="2297"/>
                        </a:lnTo>
                        <a:lnTo>
                          <a:pt x="1149" y="2312"/>
                        </a:lnTo>
                        <a:lnTo>
                          <a:pt x="1149" y="2297"/>
                        </a:lnTo>
                        <a:lnTo>
                          <a:pt x="1135" y="2297"/>
                        </a:lnTo>
                        <a:lnTo>
                          <a:pt x="1121" y="2297"/>
                        </a:lnTo>
                        <a:lnTo>
                          <a:pt x="1107" y="2283"/>
                        </a:lnTo>
                        <a:lnTo>
                          <a:pt x="1078" y="2283"/>
                        </a:lnTo>
                        <a:lnTo>
                          <a:pt x="1078" y="2297"/>
                        </a:lnTo>
                        <a:lnTo>
                          <a:pt x="1078" y="2312"/>
                        </a:lnTo>
                        <a:lnTo>
                          <a:pt x="1078" y="2326"/>
                        </a:lnTo>
                        <a:lnTo>
                          <a:pt x="1078" y="2340"/>
                        </a:lnTo>
                        <a:lnTo>
                          <a:pt x="1078" y="2354"/>
                        </a:lnTo>
                        <a:lnTo>
                          <a:pt x="1078" y="2368"/>
                        </a:lnTo>
                        <a:lnTo>
                          <a:pt x="1092" y="2368"/>
                        </a:lnTo>
                        <a:lnTo>
                          <a:pt x="1092" y="2383"/>
                        </a:lnTo>
                        <a:lnTo>
                          <a:pt x="1092" y="2397"/>
                        </a:lnTo>
                        <a:lnTo>
                          <a:pt x="1107" y="2411"/>
                        </a:lnTo>
                        <a:lnTo>
                          <a:pt x="1107" y="2425"/>
                        </a:lnTo>
                        <a:lnTo>
                          <a:pt x="1107" y="2439"/>
                        </a:lnTo>
                        <a:lnTo>
                          <a:pt x="1107" y="2454"/>
                        </a:lnTo>
                        <a:lnTo>
                          <a:pt x="1107" y="2468"/>
                        </a:lnTo>
                        <a:lnTo>
                          <a:pt x="1107" y="2482"/>
                        </a:lnTo>
                        <a:lnTo>
                          <a:pt x="1107" y="2496"/>
                        </a:lnTo>
                        <a:lnTo>
                          <a:pt x="1107" y="2510"/>
                        </a:lnTo>
                        <a:lnTo>
                          <a:pt x="1107" y="2524"/>
                        </a:lnTo>
                        <a:lnTo>
                          <a:pt x="1107" y="2539"/>
                        </a:lnTo>
                        <a:lnTo>
                          <a:pt x="1092" y="2539"/>
                        </a:lnTo>
                        <a:lnTo>
                          <a:pt x="1078" y="2539"/>
                        </a:lnTo>
                        <a:lnTo>
                          <a:pt x="1064" y="2539"/>
                        </a:lnTo>
                        <a:lnTo>
                          <a:pt x="1050" y="2539"/>
                        </a:lnTo>
                        <a:lnTo>
                          <a:pt x="1050" y="2524"/>
                        </a:lnTo>
                        <a:lnTo>
                          <a:pt x="1050" y="2510"/>
                        </a:lnTo>
                        <a:lnTo>
                          <a:pt x="1050" y="2496"/>
                        </a:lnTo>
                        <a:lnTo>
                          <a:pt x="1050" y="2482"/>
                        </a:lnTo>
                        <a:lnTo>
                          <a:pt x="1050" y="2468"/>
                        </a:lnTo>
                        <a:lnTo>
                          <a:pt x="1050" y="2454"/>
                        </a:lnTo>
                        <a:lnTo>
                          <a:pt x="1050" y="2439"/>
                        </a:lnTo>
                        <a:lnTo>
                          <a:pt x="1050" y="2425"/>
                        </a:lnTo>
                        <a:lnTo>
                          <a:pt x="1050" y="2411"/>
                        </a:lnTo>
                        <a:lnTo>
                          <a:pt x="1050" y="2397"/>
                        </a:lnTo>
                        <a:lnTo>
                          <a:pt x="1036" y="2397"/>
                        </a:lnTo>
                        <a:lnTo>
                          <a:pt x="1036" y="2383"/>
                        </a:lnTo>
                        <a:lnTo>
                          <a:pt x="1036" y="2368"/>
                        </a:lnTo>
                        <a:lnTo>
                          <a:pt x="1021" y="2368"/>
                        </a:lnTo>
                        <a:lnTo>
                          <a:pt x="1021" y="2354"/>
                        </a:lnTo>
                        <a:lnTo>
                          <a:pt x="1007" y="2354"/>
                        </a:lnTo>
                        <a:lnTo>
                          <a:pt x="1007" y="2340"/>
                        </a:lnTo>
                        <a:lnTo>
                          <a:pt x="993" y="2340"/>
                        </a:lnTo>
                        <a:lnTo>
                          <a:pt x="993" y="2326"/>
                        </a:lnTo>
                        <a:lnTo>
                          <a:pt x="993" y="2312"/>
                        </a:lnTo>
                        <a:lnTo>
                          <a:pt x="979" y="2312"/>
                        </a:lnTo>
                        <a:lnTo>
                          <a:pt x="993" y="2297"/>
                        </a:lnTo>
                        <a:lnTo>
                          <a:pt x="979" y="2297"/>
                        </a:lnTo>
                        <a:lnTo>
                          <a:pt x="965" y="2297"/>
                        </a:lnTo>
                        <a:lnTo>
                          <a:pt x="965" y="2283"/>
                        </a:lnTo>
                        <a:lnTo>
                          <a:pt x="965" y="2269"/>
                        </a:lnTo>
                        <a:lnTo>
                          <a:pt x="965" y="2255"/>
                        </a:lnTo>
                        <a:lnTo>
                          <a:pt x="965" y="2241"/>
                        </a:lnTo>
                        <a:lnTo>
                          <a:pt x="951" y="2241"/>
                        </a:lnTo>
                        <a:lnTo>
                          <a:pt x="936" y="2227"/>
                        </a:lnTo>
                        <a:lnTo>
                          <a:pt x="936" y="2212"/>
                        </a:lnTo>
                        <a:lnTo>
                          <a:pt x="936" y="2198"/>
                        </a:lnTo>
                        <a:lnTo>
                          <a:pt x="951" y="2184"/>
                        </a:lnTo>
                        <a:lnTo>
                          <a:pt x="951" y="2170"/>
                        </a:lnTo>
                        <a:lnTo>
                          <a:pt x="951" y="2156"/>
                        </a:lnTo>
                        <a:lnTo>
                          <a:pt x="936" y="2156"/>
                        </a:lnTo>
                        <a:lnTo>
                          <a:pt x="908" y="2141"/>
                        </a:lnTo>
                        <a:lnTo>
                          <a:pt x="880" y="2127"/>
                        </a:lnTo>
                        <a:lnTo>
                          <a:pt x="865" y="2127"/>
                        </a:lnTo>
                        <a:lnTo>
                          <a:pt x="851" y="2156"/>
                        </a:lnTo>
                        <a:lnTo>
                          <a:pt x="851" y="2170"/>
                        </a:lnTo>
                        <a:lnTo>
                          <a:pt x="851" y="2184"/>
                        </a:lnTo>
                        <a:lnTo>
                          <a:pt x="851" y="2198"/>
                        </a:lnTo>
                        <a:lnTo>
                          <a:pt x="837" y="2198"/>
                        </a:lnTo>
                        <a:lnTo>
                          <a:pt x="823" y="2198"/>
                        </a:lnTo>
                        <a:lnTo>
                          <a:pt x="809" y="2198"/>
                        </a:lnTo>
                        <a:lnTo>
                          <a:pt x="795" y="2198"/>
                        </a:lnTo>
                        <a:lnTo>
                          <a:pt x="795" y="2184"/>
                        </a:lnTo>
                        <a:lnTo>
                          <a:pt x="780" y="2184"/>
                        </a:lnTo>
                        <a:lnTo>
                          <a:pt x="766" y="2184"/>
                        </a:lnTo>
                        <a:lnTo>
                          <a:pt x="752" y="2184"/>
                        </a:lnTo>
                        <a:lnTo>
                          <a:pt x="738" y="2184"/>
                        </a:lnTo>
                        <a:lnTo>
                          <a:pt x="738" y="2170"/>
                        </a:lnTo>
                        <a:lnTo>
                          <a:pt x="724" y="2184"/>
                        </a:lnTo>
                        <a:lnTo>
                          <a:pt x="709" y="2184"/>
                        </a:lnTo>
                        <a:lnTo>
                          <a:pt x="695" y="2184"/>
                        </a:lnTo>
                        <a:lnTo>
                          <a:pt x="681" y="2184"/>
                        </a:lnTo>
                        <a:lnTo>
                          <a:pt x="667" y="2184"/>
                        </a:lnTo>
                        <a:lnTo>
                          <a:pt x="653" y="2184"/>
                        </a:lnTo>
                        <a:lnTo>
                          <a:pt x="639" y="2184"/>
                        </a:lnTo>
                        <a:lnTo>
                          <a:pt x="624" y="2184"/>
                        </a:lnTo>
                        <a:lnTo>
                          <a:pt x="610" y="2184"/>
                        </a:lnTo>
                        <a:lnTo>
                          <a:pt x="596" y="2184"/>
                        </a:lnTo>
                        <a:lnTo>
                          <a:pt x="582" y="2184"/>
                        </a:lnTo>
                        <a:lnTo>
                          <a:pt x="568" y="2184"/>
                        </a:lnTo>
                        <a:lnTo>
                          <a:pt x="553" y="2184"/>
                        </a:lnTo>
                        <a:lnTo>
                          <a:pt x="539" y="2184"/>
                        </a:lnTo>
                        <a:lnTo>
                          <a:pt x="525" y="2184"/>
                        </a:lnTo>
                        <a:lnTo>
                          <a:pt x="511" y="2184"/>
                        </a:lnTo>
                        <a:lnTo>
                          <a:pt x="497" y="2184"/>
                        </a:lnTo>
                        <a:lnTo>
                          <a:pt x="483" y="2184"/>
                        </a:lnTo>
                        <a:lnTo>
                          <a:pt x="468" y="2184"/>
                        </a:lnTo>
                        <a:lnTo>
                          <a:pt x="454" y="2184"/>
                        </a:lnTo>
                        <a:lnTo>
                          <a:pt x="440" y="2184"/>
                        </a:lnTo>
                        <a:lnTo>
                          <a:pt x="426" y="2184"/>
                        </a:lnTo>
                        <a:lnTo>
                          <a:pt x="412" y="2184"/>
                        </a:lnTo>
                        <a:lnTo>
                          <a:pt x="397" y="2184"/>
                        </a:lnTo>
                        <a:lnTo>
                          <a:pt x="383" y="2184"/>
                        </a:lnTo>
                        <a:lnTo>
                          <a:pt x="369" y="2184"/>
                        </a:lnTo>
                        <a:lnTo>
                          <a:pt x="355" y="2184"/>
                        </a:lnTo>
                        <a:lnTo>
                          <a:pt x="341" y="2184"/>
                        </a:lnTo>
                        <a:lnTo>
                          <a:pt x="327" y="2184"/>
                        </a:lnTo>
                        <a:lnTo>
                          <a:pt x="327" y="2170"/>
                        </a:lnTo>
                        <a:lnTo>
                          <a:pt x="327" y="2156"/>
                        </a:lnTo>
                        <a:lnTo>
                          <a:pt x="341" y="2141"/>
                        </a:lnTo>
                        <a:lnTo>
                          <a:pt x="327" y="2141"/>
                        </a:lnTo>
                        <a:lnTo>
                          <a:pt x="312" y="2141"/>
                        </a:lnTo>
                        <a:lnTo>
                          <a:pt x="312" y="2156"/>
                        </a:lnTo>
                        <a:lnTo>
                          <a:pt x="298" y="2156"/>
                        </a:lnTo>
                        <a:lnTo>
                          <a:pt x="298" y="2170"/>
                        </a:lnTo>
                        <a:lnTo>
                          <a:pt x="284" y="2170"/>
                        </a:lnTo>
                        <a:lnTo>
                          <a:pt x="284" y="2184"/>
                        </a:lnTo>
                        <a:lnTo>
                          <a:pt x="270" y="2184"/>
                        </a:lnTo>
                        <a:lnTo>
                          <a:pt x="256" y="2184"/>
                        </a:lnTo>
                        <a:lnTo>
                          <a:pt x="256" y="2170"/>
                        </a:lnTo>
                        <a:lnTo>
                          <a:pt x="241" y="2170"/>
                        </a:lnTo>
                        <a:lnTo>
                          <a:pt x="227" y="2170"/>
                        </a:lnTo>
                        <a:lnTo>
                          <a:pt x="199" y="2170"/>
                        </a:lnTo>
                        <a:lnTo>
                          <a:pt x="185" y="2170"/>
                        </a:lnTo>
                        <a:lnTo>
                          <a:pt x="170" y="2170"/>
                        </a:lnTo>
                        <a:lnTo>
                          <a:pt x="156" y="2170"/>
                        </a:lnTo>
                        <a:lnTo>
                          <a:pt x="142" y="2170"/>
                        </a:lnTo>
                        <a:lnTo>
                          <a:pt x="128" y="2170"/>
                        </a:lnTo>
                        <a:lnTo>
                          <a:pt x="128" y="2156"/>
                        </a:lnTo>
                        <a:lnTo>
                          <a:pt x="128" y="2127"/>
                        </a:lnTo>
                        <a:lnTo>
                          <a:pt x="114" y="2127"/>
                        </a:lnTo>
                        <a:lnTo>
                          <a:pt x="114" y="2113"/>
                        </a:lnTo>
                        <a:lnTo>
                          <a:pt x="114" y="2099"/>
                        </a:lnTo>
                        <a:lnTo>
                          <a:pt x="114" y="2085"/>
                        </a:lnTo>
                        <a:lnTo>
                          <a:pt x="114" y="2071"/>
                        </a:lnTo>
                        <a:lnTo>
                          <a:pt x="114" y="2056"/>
                        </a:lnTo>
                        <a:lnTo>
                          <a:pt x="114" y="2028"/>
                        </a:lnTo>
                        <a:lnTo>
                          <a:pt x="114" y="2014"/>
                        </a:lnTo>
                        <a:lnTo>
                          <a:pt x="114" y="2000"/>
                        </a:lnTo>
                        <a:lnTo>
                          <a:pt x="114" y="1985"/>
                        </a:lnTo>
                        <a:lnTo>
                          <a:pt x="114" y="1971"/>
                        </a:lnTo>
                        <a:lnTo>
                          <a:pt x="114" y="1957"/>
                        </a:lnTo>
                        <a:lnTo>
                          <a:pt x="114" y="1943"/>
                        </a:lnTo>
                        <a:lnTo>
                          <a:pt x="114" y="1929"/>
                        </a:lnTo>
                        <a:lnTo>
                          <a:pt x="114" y="1915"/>
                        </a:lnTo>
                        <a:lnTo>
                          <a:pt x="114" y="1900"/>
                        </a:lnTo>
                        <a:lnTo>
                          <a:pt x="114" y="1886"/>
                        </a:lnTo>
                        <a:lnTo>
                          <a:pt x="114" y="1872"/>
                        </a:lnTo>
                        <a:lnTo>
                          <a:pt x="114" y="1858"/>
                        </a:lnTo>
                        <a:lnTo>
                          <a:pt x="128" y="1829"/>
                        </a:lnTo>
                        <a:lnTo>
                          <a:pt x="128" y="1815"/>
                        </a:lnTo>
                        <a:lnTo>
                          <a:pt x="128" y="1801"/>
                        </a:lnTo>
                        <a:lnTo>
                          <a:pt x="128" y="1787"/>
                        </a:lnTo>
                        <a:lnTo>
                          <a:pt x="128" y="1773"/>
                        </a:lnTo>
                        <a:lnTo>
                          <a:pt x="128" y="1758"/>
                        </a:lnTo>
                        <a:lnTo>
                          <a:pt x="128" y="1744"/>
                        </a:lnTo>
                        <a:lnTo>
                          <a:pt x="128" y="1730"/>
                        </a:lnTo>
                        <a:lnTo>
                          <a:pt x="128" y="1716"/>
                        </a:lnTo>
                        <a:lnTo>
                          <a:pt x="128" y="1702"/>
                        </a:lnTo>
                        <a:lnTo>
                          <a:pt x="128" y="1673"/>
                        </a:lnTo>
                        <a:lnTo>
                          <a:pt x="128" y="1659"/>
                        </a:lnTo>
                        <a:lnTo>
                          <a:pt x="128" y="1631"/>
                        </a:lnTo>
                        <a:lnTo>
                          <a:pt x="128" y="1617"/>
                        </a:lnTo>
                        <a:lnTo>
                          <a:pt x="128" y="1588"/>
                        </a:lnTo>
                        <a:lnTo>
                          <a:pt x="128" y="1574"/>
                        </a:lnTo>
                        <a:lnTo>
                          <a:pt x="128" y="1560"/>
                        </a:lnTo>
                        <a:lnTo>
                          <a:pt x="128" y="1546"/>
                        </a:lnTo>
                        <a:lnTo>
                          <a:pt x="0" y="1546"/>
                        </a:lnTo>
                        <a:lnTo>
                          <a:pt x="0" y="1532"/>
                        </a:lnTo>
                        <a:lnTo>
                          <a:pt x="0" y="1517"/>
                        </a:lnTo>
                        <a:lnTo>
                          <a:pt x="0" y="1503"/>
                        </a:lnTo>
                        <a:lnTo>
                          <a:pt x="0" y="1475"/>
                        </a:lnTo>
                        <a:lnTo>
                          <a:pt x="0" y="1461"/>
                        </a:lnTo>
                        <a:lnTo>
                          <a:pt x="0" y="1432"/>
                        </a:lnTo>
                        <a:lnTo>
                          <a:pt x="0" y="1418"/>
                        </a:lnTo>
                        <a:lnTo>
                          <a:pt x="0" y="1390"/>
                        </a:lnTo>
                        <a:lnTo>
                          <a:pt x="0" y="1375"/>
                        </a:lnTo>
                        <a:lnTo>
                          <a:pt x="0" y="1361"/>
                        </a:lnTo>
                        <a:lnTo>
                          <a:pt x="0" y="1347"/>
                        </a:lnTo>
                        <a:lnTo>
                          <a:pt x="14" y="1333"/>
                        </a:lnTo>
                        <a:lnTo>
                          <a:pt x="0" y="1319"/>
                        </a:lnTo>
                        <a:lnTo>
                          <a:pt x="0" y="1305"/>
                        </a:lnTo>
                        <a:lnTo>
                          <a:pt x="0" y="1290"/>
                        </a:lnTo>
                        <a:lnTo>
                          <a:pt x="0" y="1276"/>
                        </a:lnTo>
                        <a:lnTo>
                          <a:pt x="0" y="1262"/>
                        </a:lnTo>
                        <a:lnTo>
                          <a:pt x="0" y="1248"/>
                        </a:lnTo>
                        <a:lnTo>
                          <a:pt x="0" y="1219"/>
                        </a:lnTo>
                        <a:lnTo>
                          <a:pt x="0" y="1205"/>
                        </a:lnTo>
                        <a:lnTo>
                          <a:pt x="0" y="1191"/>
                        </a:lnTo>
                        <a:lnTo>
                          <a:pt x="0" y="1163"/>
                        </a:lnTo>
                        <a:lnTo>
                          <a:pt x="0" y="1134"/>
                        </a:lnTo>
                        <a:lnTo>
                          <a:pt x="0" y="1106"/>
                        </a:lnTo>
                        <a:lnTo>
                          <a:pt x="0" y="1078"/>
                        </a:lnTo>
                        <a:lnTo>
                          <a:pt x="0" y="1063"/>
                        </a:lnTo>
                        <a:lnTo>
                          <a:pt x="0" y="1035"/>
                        </a:lnTo>
                        <a:lnTo>
                          <a:pt x="0" y="1007"/>
                        </a:lnTo>
                        <a:lnTo>
                          <a:pt x="0" y="993"/>
                        </a:lnTo>
                        <a:lnTo>
                          <a:pt x="0" y="978"/>
                        </a:lnTo>
                        <a:lnTo>
                          <a:pt x="0" y="964"/>
                        </a:lnTo>
                        <a:lnTo>
                          <a:pt x="0" y="936"/>
                        </a:lnTo>
                        <a:lnTo>
                          <a:pt x="0" y="893"/>
                        </a:lnTo>
                        <a:lnTo>
                          <a:pt x="0" y="836"/>
                        </a:lnTo>
                        <a:lnTo>
                          <a:pt x="57" y="836"/>
                        </a:lnTo>
                        <a:lnTo>
                          <a:pt x="114" y="836"/>
                        </a:lnTo>
                        <a:lnTo>
                          <a:pt x="114" y="794"/>
                        </a:lnTo>
                        <a:lnTo>
                          <a:pt x="114" y="709"/>
                        </a:lnTo>
                        <a:lnTo>
                          <a:pt x="114" y="666"/>
                        </a:lnTo>
                        <a:lnTo>
                          <a:pt x="114" y="567"/>
                        </a:lnTo>
                        <a:lnTo>
                          <a:pt x="114" y="524"/>
                        </a:lnTo>
                        <a:lnTo>
                          <a:pt x="128" y="496"/>
                        </a:lnTo>
                        <a:lnTo>
                          <a:pt x="142" y="482"/>
                        </a:lnTo>
                        <a:lnTo>
                          <a:pt x="156" y="468"/>
                        </a:lnTo>
                        <a:lnTo>
                          <a:pt x="170" y="454"/>
                        </a:lnTo>
                        <a:lnTo>
                          <a:pt x="256" y="340"/>
                        </a:lnTo>
                        <a:lnTo>
                          <a:pt x="298" y="368"/>
                        </a:lnTo>
                        <a:lnTo>
                          <a:pt x="312" y="368"/>
                        </a:lnTo>
                        <a:lnTo>
                          <a:pt x="312" y="383"/>
                        </a:lnTo>
                        <a:lnTo>
                          <a:pt x="327" y="397"/>
                        </a:lnTo>
                        <a:lnTo>
                          <a:pt x="327" y="411"/>
                        </a:lnTo>
                        <a:lnTo>
                          <a:pt x="355" y="439"/>
                        </a:lnTo>
                        <a:lnTo>
                          <a:pt x="383" y="454"/>
                        </a:lnTo>
                        <a:lnTo>
                          <a:pt x="383" y="468"/>
                        </a:lnTo>
                        <a:lnTo>
                          <a:pt x="397" y="468"/>
                        </a:lnTo>
                        <a:lnTo>
                          <a:pt x="412" y="482"/>
                        </a:lnTo>
                        <a:lnTo>
                          <a:pt x="426" y="482"/>
                        </a:lnTo>
                        <a:lnTo>
                          <a:pt x="440" y="482"/>
                        </a:lnTo>
                        <a:lnTo>
                          <a:pt x="440" y="496"/>
                        </a:lnTo>
                        <a:lnTo>
                          <a:pt x="454" y="496"/>
                        </a:lnTo>
                        <a:lnTo>
                          <a:pt x="468" y="482"/>
                        </a:lnTo>
                        <a:lnTo>
                          <a:pt x="483" y="482"/>
                        </a:lnTo>
                        <a:lnTo>
                          <a:pt x="483" y="496"/>
                        </a:lnTo>
                        <a:lnTo>
                          <a:pt x="497" y="496"/>
                        </a:lnTo>
                        <a:lnTo>
                          <a:pt x="497" y="482"/>
                        </a:lnTo>
                        <a:lnTo>
                          <a:pt x="497" y="468"/>
                        </a:lnTo>
                        <a:lnTo>
                          <a:pt x="497" y="454"/>
                        </a:lnTo>
                        <a:lnTo>
                          <a:pt x="497" y="439"/>
                        </a:lnTo>
                        <a:lnTo>
                          <a:pt x="497" y="425"/>
                        </a:lnTo>
                        <a:lnTo>
                          <a:pt x="454" y="425"/>
                        </a:lnTo>
                        <a:lnTo>
                          <a:pt x="454" y="411"/>
                        </a:lnTo>
                        <a:lnTo>
                          <a:pt x="454" y="397"/>
                        </a:lnTo>
                        <a:lnTo>
                          <a:pt x="454" y="383"/>
                        </a:lnTo>
                        <a:lnTo>
                          <a:pt x="454" y="368"/>
                        </a:lnTo>
                        <a:lnTo>
                          <a:pt x="440" y="368"/>
                        </a:lnTo>
                        <a:lnTo>
                          <a:pt x="426" y="383"/>
                        </a:lnTo>
                        <a:lnTo>
                          <a:pt x="426" y="368"/>
                        </a:lnTo>
                        <a:lnTo>
                          <a:pt x="426" y="354"/>
                        </a:lnTo>
                        <a:lnTo>
                          <a:pt x="426" y="340"/>
                        </a:lnTo>
                        <a:lnTo>
                          <a:pt x="426" y="326"/>
                        </a:lnTo>
                        <a:lnTo>
                          <a:pt x="454" y="326"/>
                        </a:lnTo>
                        <a:lnTo>
                          <a:pt x="454" y="312"/>
                        </a:lnTo>
                        <a:lnTo>
                          <a:pt x="454" y="297"/>
                        </a:lnTo>
                        <a:lnTo>
                          <a:pt x="454" y="283"/>
                        </a:lnTo>
                        <a:lnTo>
                          <a:pt x="454" y="269"/>
                        </a:lnTo>
                        <a:lnTo>
                          <a:pt x="454" y="255"/>
                        </a:lnTo>
                        <a:lnTo>
                          <a:pt x="483" y="255"/>
                        </a:lnTo>
                        <a:lnTo>
                          <a:pt x="483" y="184"/>
                        </a:lnTo>
                        <a:lnTo>
                          <a:pt x="483" y="170"/>
                        </a:lnTo>
                        <a:lnTo>
                          <a:pt x="483" y="127"/>
                        </a:lnTo>
                        <a:lnTo>
                          <a:pt x="497" y="127"/>
                        </a:lnTo>
                        <a:lnTo>
                          <a:pt x="497" y="113"/>
                        </a:lnTo>
                        <a:lnTo>
                          <a:pt x="497" y="99"/>
                        </a:lnTo>
                        <a:lnTo>
                          <a:pt x="497" y="85"/>
                        </a:lnTo>
                        <a:lnTo>
                          <a:pt x="497" y="71"/>
                        </a:lnTo>
                        <a:lnTo>
                          <a:pt x="497" y="56"/>
                        </a:lnTo>
                        <a:lnTo>
                          <a:pt x="497" y="42"/>
                        </a:lnTo>
                        <a:lnTo>
                          <a:pt x="497" y="28"/>
                        </a:lnTo>
                        <a:lnTo>
                          <a:pt x="497" y="14"/>
                        </a:lnTo>
                        <a:lnTo>
                          <a:pt x="497" y="0"/>
                        </a:lnTo>
                        <a:lnTo>
                          <a:pt x="525" y="0"/>
                        </a:lnTo>
                        <a:lnTo>
                          <a:pt x="610" y="0"/>
                        </a:lnTo>
                        <a:close/>
                      </a:path>
                    </a:pathLst>
                  </a:custGeom>
                  <a:pattFill prst="pct20">
                    <a:fgClr>
                      <a:srgbClr val="FF00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4" name="Freeform 37"/>
                  <p:cNvSpPr>
                    <a:spLocks/>
                  </p:cNvSpPr>
                  <p:nvPr/>
                </p:nvSpPr>
                <p:spPr bwMode="auto">
                  <a:xfrm>
                    <a:off x="3219" y="2155"/>
                    <a:ext cx="1787" cy="1659"/>
                  </a:xfrm>
                  <a:custGeom>
                    <a:avLst/>
                    <a:gdLst>
                      <a:gd name="T0" fmla="*/ 1504 w 1787"/>
                      <a:gd name="T1" fmla="*/ 85 h 1659"/>
                      <a:gd name="T2" fmla="*/ 1546 w 1787"/>
                      <a:gd name="T3" fmla="*/ 99 h 1659"/>
                      <a:gd name="T4" fmla="*/ 1631 w 1787"/>
                      <a:gd name="T5" fmla="*/ 156 h 1659"/>
                      <a:gd name="T6" fmla="*/ 1702 w 1787"/>
                      <a:gd name="T7" fmla="*/ 255 h 1659"/>
                      <a:gd name="T8" fmla="*/ 1731 w 1787"/>
                      <a:gd name="T9" fmla="*/ 298 h 1659"/>
                      <a:gd name="T10" fmla="*/ 1731 w 1787"/>
                      <a:gd name="T11" fmla="*/ 397 h 1659"/>
                      <a:gd name="T12" fmla="*/ 1716 w 1787"/>
                      <a:gd name="T13" fmla="*/ 482 h 1659"/>
                      <a:gd name="T14" fmla="*/ 1645 w 1787"/>
                      <a:gd name="T15" fmla="*/ 567 h 1659"/>
                      <a:gd name="T16" fmla="*/ 1617 w 1787"/>
                      <a:gd name="T17" fmla="*/ 610 h 1659"/>
                      <a:gd name="T18" fmla="*/ 1589 w 1787"/>
                      <a:gd name="T19" fmla="*/ 681 h 1659"/>
                      <a:gd name="T20" fmla="*/ 1603 w 1787"/>
                      <a:gd name="T21" fmla="*/ 737 h 1659"/>
                      <a:gd name="T22" fmla="*/ 1617 w 1787"/>
                      <a:gd name="T23" fmla="*/ 794 h 1659"/>
                      <a:gd name="T24" fmla="*/ 1645 w 1787"/>
                      <a:gd name="T25" fmla="*/ 837 h 1659"/>
                      <a:gd name="T26" fmla="*/ 1688 w 1787"/>
                      <a:gd name="T27" fmla="*/ 908 h 1659"/>
                      <a:gd name="T28" fmla="*/ 1731 w 1787"/>
                      <a:gd name="T29" fmla="*/ 964 h 1659"/>
                      <a:gd name="T30" fmla="*/ 1759 w 1787"/>
                      <a:gd name="T31" fmla="*/ 1035 h 1659"/>
                      <a:gd name="T32" fmla="*/ 1773 w 1787"/>
                      <a:gd name="T33" fmla="*/ 1106 h 1659"/>
                      <a:gd name="T34" fmla="*/ 1773 w 1787"/>
                      <a:gd name="T35" fmla="*/ 1177 h 1659"/>
                      <a:gd name="T36" fmla="*/ 1759 w 1787"/>
                      <a:gd name="T37" fmla="*/ 1248 h 1659"/>
                      <a:gd name="T38" fmla="*/ 1716 w 1787"/>
                      <a:gd name="T39" fmla="*/ 1305 h 1659"/>
                      <a:gd name="T40" fmla="*/ 1702 w 1787"/>
                      <a:gd name="T41" fmla="*/ 1333 h 1659"/>
                      <a:gd name="T42" fmla="*/ 1674 w 1787"/>
                      <a:gd name="T43" fmla="*/ 1347 h 1659"/>
                      <a:gd name="T44" fmla="*/ 1575 w 1787"/>
                      <a:gd name="T45" fmla="*/ 1376 h 1659"/>
                      <a:gd name="T46" fmla="*/ 1419 w 1787"/>
                      <a:gd name="T47" fmla="*/ 1376 h 1659"/>
                      <a:gd name="T48" fmla="*/ 1305 w 1787"/>
                      <a:gd name="T49" fmla="*/ 1376 h 1659"/>
                      <a:gd name="T50" fmla="*/ 1263 w 1787"/>
                      <a:gd name="T51" fmla="*/ 1347 h 1659"/>
                      <a:gd name="T52" fmla="*/ 1177 w 1787"/>
                      <a:gd name="T53" fmla="*/ 1319 h 1659"/>
                      <a:gd name="T54" fmla="*/ 1078 w 1787"/>
                      <a:gd name="T55" fmla="*/ 1305 h 1659"/>
                      <a:gd name="T56" fmla="*/ 979 w 1787"/>
                      <a:gd name="T57" fmla="*/ 1291 h 1659"/>
                      <a:gd name="T58" fmla="*/ 865 w 1787"/>
                      <a:gd name="T59" fmla="*/ 1291 h 1659"/>
                      <a:gd name="T60" fmla="*/ 795 w 1787"/>
                      <a:gd name="T61" fmla="*/ 1305 h 1659"/>
                      <a:gd name="T62" fmla="*/ 752 w 1787"/>
                      <a:gd name="T63" fmla="*/ 1305 h 1659"/>
                      <a:gd name="T64" fmla="*/ 681 w 1787"/>
                      <a:gd name="T65" fmla="*/ 1361 h 1659"/>
                      <a:gd name="T66" fmla="*/ 610 w 1787"/>
                      <a:gd name="T67" fmla="*/ 1432 h 1659"/>
                      <a:gd name="T68" fmla="*/ 397 w 1787"/>
                      <a:gd name="T69" fmla="*/ 1574 h 1659"/>
                      <a:gd name="T70" fmla="*/ 327 w 1787"/>
                      <a:gd name="T71" fmla="*/ 1631 h 1659"/>
                      <a:gd name="T72" fmla="*/ 298 w 1787"/>
                      <a:gd name="T73" fmla="*/ 1560 h 1659"/>
                      <a:gd name="T74" fmla="*/ 426 w 1787"/>
                      <a:gd name="T75" fmla="*/ 1376 h 1659"/>
                      <a:gd name="T76" fmla="*/ 483 w 1787"/>
                      <a:gd name="T77" fmla="*/ 1319 h 1659"/>
                      <a:gd name="T78" fmla="*/ 539 w 1787"/>
                      <a:gd name="T79" fmla="*/ 1291 h 1659"/>
                      <a:gd name="T80" fmla="*/ 596 w 1787"/>
                      <a:gd name="T81" fmla="*/ 1262 h 1659"/>
                      <a:gd name="T82" fmla="*/ 596 w 1787"/>
                      <a:gd name="T83" fmla="*/ 1120 h 1659"/>
                      <a:gd name="T84" fmla="*/ 568 w 1787"/>
                      <a:gd name="T85" fmla="*/ 1049 h 1659"/>
                      <a:gd name="T86" fmla="*/ 582 w 1787"/>
                      <a:gd name="T87" fmla="*/ 964 h 1659"/>
                      <a:gd name="T88" fmla="*/ 596 w 1787"/>
                      <a:gd name="T89" fmla="*/ 922 h 1659"/>
                      <a:gd name="T90" fmla="*/ 596 w 1787"/>
                      <a:gd name="T91" fmla="*/ 865 h 1659"/>
                      <a:gd name="T92" fmla="*/ 483 w 1787"/>
                      <a:gd name="T93" fmla="*/ 922 h 1659"/>
                      <a:gd name="T94" fmla="*/ 369 w 1787"/>
                      <a:gd name="T95" fmla="*/ 978 h 1659"/>
                      <a:gd name="T96" fmla="*/ 227 w 1787"/>
                      <a:gd name="T97" fmla="*/ 922 h 1659"/>
                      <a:gd name="T98" fmla="*/ 185 w 1787"/>
                      <a:gd name="T99" fmla="*/ 893 h 1659"/>
                      <a:gd name="T100" fmla="*/ 142 w 1787"/>
                      <a:gd name="T101" fmla="*/ 865 h 1659"/>
                      <a:gd name="T102" fmla="*/ 128 w 1787"/>
                      <a:gd name="T103" fmla="*/ 837 h 1659"/>
                      <a:gd name="T104" fmla="*/ 85 w 1787"/>
                      <a:gd name="T105" fmla="*/ 794 h 1659"/>
                      <a:gd name="T106" fmla="*/ 29 w 1787"/>
                      <a:gd name="T107" fmla="*/ 709 h 1659"/>
                      <a:gd name="T108" fmla="*/ 199 w 1787"/>
                      <a:gd name="T109" fmla="*/ 525 h 1659"/>
                      <a:gd name="T110" fmla="*/ 397 w 1787"/>
                      <a:gd name="T111" fmla="*/ 383 h 1659"/>
                      <a:gd name="T112" fmla="*/ 468 w 1787"/>
                      <a:gd name="T113" fmla="*/ 340 h 1659"/>
                      <a:gd name="T114" fmla="*/ 639 w 1787"/>
                      <a:gd name="T115" fmla="*/ 213 h 1659"/>
                      <a:gd name="T116" fmla="*/ 766 w 1787"/>
                      <a:gd name="T117" fmla="*/ 142 h 1659"/>
                      <a:gd name="T118" fmla="*/ 837 w 1787"/>
                      <a:gd name="T119" fmla="*/ 113 h 1659"/>
                      <a:gd name="T120" fmla="*/ 922 w 1787"/>
                      <a:gd name="T121" fmla="*/ 99 h 1659"/>
                      <a:gd name="T122" fmla="*/ 1064 w 1787"/>
                      <a:gd name="T123" fmla="*/ 99 h 1659"/>
                      <a:gd name="T124" fmla="*/ 1348 w 1787"/>
                      <a:gd name="T125" fmla="*/ 28 h 1659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787"/>
                      <a:gd name="T190" fmla="*/ 0 h 1659"/>
                      <a:gd name="T191" fmla="*/ 1787 w 1787"/>
                      <a:gd name="T192" fmla="*/ 1659 h 1659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787" h="1659">
                        <a:moveTo>
                          <a:pt x="1461" y="42"/>
                        </a:moveTo>
                        <a:lnTo>
                          <a:pt x="1475" y="71"/>
                        </a:lnTo>
                        <a:lnTo>
                          <a:pt x="1489" y="71"/>
                        </a:lnTo>
                        <a:lnTo>
                          <a:pt x="1489" y="85"/>
                        </a:lnTo>
                        <a:lnTo>
                          <a:pt x="1504" y="85"/>
                        </a:lnTo>
                        <a:lnTo>
                          <a:pt x="1518" y="85"/>
                        </a:lnTo>
                        <a:lnTo>
                          <a:pt x="1518" y="99"/>
                        </a:lnTo>
                        <a:lnTo>
                          <a:pt x="1532" y="99"/>
                        </a:lnTo>
                        <a:lnTo>
                          <a:pt x="1546" y="99"/>
                        </a:lnTo>
                        <a:lnTo>
                          <a:pt x="1546" y="113"/>
                        </a:lnTo>
                        <a:lnTo>
                          <a:pt x="1560" y="113"/>
                        </a:lnTo>
                        <a:lnTo>
                          <a:pt x="1589" y="127"/>
                        </a:lnTo>
                        <a:lnTo>
                          <a:pt x="1603" y="142"/>
                        </a:lnTo>
                        <a:lnTo>
                          <a:pt x="1631" y="142"/>
                        </a:lnTo>
                        <a:lnTo>
                          <a:pt x="1631" y="156"/>
                        </a:lnTo>
                        <a:lnTo>
                          <a:pt x="1645" y="156"/>
                        </a:lnTo>
                        <a:lnTo>
                          <a:pt x="1660" y="170"/>
                        </a:lnTo>
                        <a:lnTo>
                          <a:pt x="1660" y="184"/>
                        </a:lnTo>
                        <a:lnTo>
                          <a:pt x="1660" y="198"/>
                        </a:lnTo>
                        <a:lnTo>
                          <a:pt x="1674" y="198"/>
                        </a:lnTo>
                        <a:lnTo>
                          <a:pt x="1674" y="213"/>
                        </a:lnTo>
                        <a:lnTo>
                          <a:pt x="1688" y="227"/>
                        </a:lnTo>
                        <a:lnTo>
                          <a:pt x="1688" y="241"/>
                        </a:lnTo>
                        <a:lnTo>
                          <a:pt x="1702" y="255"/>
                        </a:lnTo>
                        <a:lnTo>
                          <a:pt x="1716" y="255"/>
                        </a:lnTo>
                        <a:lnTo>
                          <a:pt x="1716" y="269"/>
                        </a:lnTo>
                        <a:lnTo>
                          <a:pt x="1716" y="283"/>
                        </a:lnTo>
                        <a:lnTo>
                          <a:pt x="1731" y="298"/>
                        </a:lnTo>
                        <a:lnTo>
                          <a:pt x="1731" y="312"/>
                        </a:lnTo>
                        <a:lnTo>
                          <a:pt x="1731" y="326"/>
                        </a:lnTo>
                        <a:lnTo>
                          <a:pt x="1731" y="340"/>
                        </a:lnTo>
                        <a:lnTo>
                          <a:pt x="1731" y="369"/>
                        </a:lnTo>
                        <a:lnTo>
                          <a:pt x="1731" y="397"/>
                        </a:lnTo>
                        <a:lnTo>
                          <a:pt x="1731" y="425"/>
                        </a:lnTo>
                        <a:lnTo>
                          <a:pt x="1731" y="439"/>
                        </a:lnTo>
                        <a:lnTo>
                          <a:pt x="1731" y="454"/>
                        </a:lnTo>
                        <a:lnTo>
                          <a:pt x="1716" y="468"/>
                        </a:lnTo>
                        <a:lnTo>
                          <a:pt x="1716" y="482"/>
                        </a:lnTo>
                        <a:lnTo>
                          <a:pt x="1716" y="496"/>
                        </a:lnTo>
                        <a:lnTo>
                          <a:pt x="1702" y="496"/>
                        </a:lnTo>
                        <a:lnTo>
                          <a:pt x="1702" y="510"/>
                        </a:lnTo>
                        <a:lnTo>
                          <a:pt x="1674" y="539"/>
                        </a:lnTo>
                        <a:lnTo>
                          <a:pt x="1660" y="553"/>
                        </a:lnTo>
                        <a:lnTo>
                          <a:pt x="1645" y="567"/>
                        </a:lnTo>
                        <a:lnTo>
                          <a:pt x="1631" y="581"/>
                        </a:lnTo>
                        <a:lnTo>
                          <a:pt x="1631" y="596"/>
                        </a:lnTo>
                        <a:lnTo>
                          <a:pt x="1617" y="610"/>
                        </a:lnTo>
                        <a:lnTo>
                          <a:pt x="1617" y="624"/>
                        </a:lnTo>
                        <a:lnTo>
                          <a:pt x="1603" y="624"/>
                        </a:lnTo>
                        <a:lnTo>
                          <a:pt x="1603" y="638"/>
                        </a:lnTo>
                        <a:lnTo>
                          <a:pt x="1603" y="652"/>
                        </a:lnTo>
                        <a:lnTo>
                          <a:pt x="1603" y="666"/>
                        </a:lnTo>
                        <a:lnTo>
                          <a:pt x="1589" y="681"/>
                        </a:lnTo>
                        <a:lnTo>
                          <a:pt x="1589" y="695"/>
                        </a:lnTo>
                        <a:lnTo>
                          <a:pt x="1589" y="709"/>
                        </a:lnTo>
                        <a:lnTo>
                          <a:pt x="1589" y="723"/>
                        </a:lnTo>
                        <a:lnTo>
                          <a:pt x="1603" y="723"/>
                        </a:lnTo>
                        <a:lnTo>
                          <a:pt x="1603" y="737"/>
                        </a:lnTo>
                        <a:lnTo>
                          <a:pt x="1603" y="752"/>
                        </a:lnTo>
                        <a:lnTo>
                          <a:pt x="1603" y="766"/>
                        </a:lnTo>
                        <a:lnTo>
                          <a:pt x="1617" y="766"/>
                        </a:lnTo>
                        <a:lnTo>
                          <a:pt x="1617" y="780"/>
                        </a:lnTo>
                        <a:lnTo>
                          <a:pt x="1617" y="794"/>
                        </a:lnTo>
                        <a:lnTo>
                          <a:pt x="1617" y="808"/>
                        </a:lnTo>
                        <a:lnTo>
                          <a:pt x="1631" y="808"/>
                        </a:lnTo>
                        <a:lnTo>
                          <a:pt x="1631" y="822"/>
                        </a:lnTo>
                        <a:lnTo>
                          <a:pt x="1645" y="837"/>
                        </a:lnTo>
                        <a:lnTo>
                          <a:pt x="1645" y="851"/>
                        </a:lnTo>
                        <a:lnTo>
                          <a:pt x="1645" y="865"/>
                        </a:lnTo>
                        <a:lnTo>
                          <a:pt x="1660" y="865"/>
                        </a:lnTo>
                        <a:lnTo>
                          <a:pt x="1660" y="879"/>
                        </a:lnTo>
                        <a:lnTo>
                          <a:pt x="1674" y="879"/>
                        </a:lnTo>
                        <a:lnTo>
                          <a:pt x="1674" y="893"/>
                        </a:lnTo>
                        <a:lnTo>
                          <a:pt x="1688" y="908"/>
                        </a:lnTo>
                        <a:lnTo>
                          <a:pt x="1688" y="922"/>
                        </a:lnTo>
                        <a:lnTo>
                          <a:pt x="1702" y="922"/>
                        </a:lnTo>
                        <a:lnTo>
                          <a:pt x="1702" y="936"/>
                        </a:lnTo>
                        <a:lnTo>
                          <a:pt x="1716" y="936"/>
                        </a:lnTo>
                        <a:lnTo>
                          <a:pt x="1716" y="950"/>
                        </a:lnTo>
                        <a:lnTo>
                          <a:pt x="1716" y="964"/>
                        </a:lnTo>
                        <a:lnTo>
                          <a:pt x="1731" y="964"/>
                        </a:lnTo>
                        <a:lnTo>
                          <a:pt x="1731" y="978"/>
                        </a:lnTo>
                        <a:lnTo>
                          <a:pt x="1745" y="993"/>
                        </a:lnTo>
                        <a:lnTo>
                          <a:pt x="1745" y="1007"/>
                        </a:lnTo>
                        <a:lnTo>
                          <a:pt x="1759" y="1007"/>
                        </a:lnTo>
                        <a:lnTo>
                          <a:pt x="1759" y="1021"/>
                        </a:lnTo>
                        <a:lnTo>
                          <a:pt x="1759" y="1035"/>
                        </a:lnTo>
                        <a:lnTo>
                          <a:pt x="1759" y="1049"/>
                        </a:lnTo>
                        <a:lnTo>
                          <a:pt x="1773" y="1049"/>
                        </a:lnTo>
                        <a:lnTo>
                          <a:pt x="1773" y="1064"/>
                        </a:lnTo>
                        <a:lnTo>
                          <a:pt x="1773" y="1078"/>
                        </a:lnTo>
                        <a:lnTo>
                          <a:pt x="1773" y="1092"/>
                        </a:lnTo>
                        <a:lnTo>
                          <a:pt x="1773" y="1106"/>
                        </a:lnTo>
                        <a:lnTo>
                          <a:pt x="1787" y="1120"/>
                        </a:lnTo>
                        <a:lnTo>
                          <a:pt x="1787" y="1135"/>
                        </a:lnTo>
                        <a:lnTo>
                          <a:pt x="1773" y="1149"/>
                        </a:lnTo>
                        <a:lnTo>
                          <a:pt x="1773" y="1163"/>
                        </a:lnTo>
                        <a:lnTo>
                          <a:pt x="1773" y="1177"/>
                        </a:lnTo>
                        <a:lnTo>
                          <a:pt x="1773" y="1191"/>
                        </a:lnTo>
                        <a:lnTo>
                          <a:pt x="1773" y="1205"/>
                        </a:lnTo>
                        <a:lnTo>
                          <a:pt x="1773" y="1220"/>
                        </a:lnTo>
                        <a:lnTo>
                          <a:pt x="1759" y="1234"/>
                        </a:lnTo>
                        <a:lnTo>
                          <a:pt x="1759" y="1248"/>
                        </a:lnTo>
                        <a:lnTo>
                          <a:pt x="1745" y="1262"/>
                        </a:lnTo>
                        <a:lnTo>
                          <a:pt x="1745" y="1276"/>
                        </a:lnTo>
                        <a:lnTo>
                          <a:pt x="1731" y="1276"/>
                        </a:lnTo>
                        <a:lnTo>
                          <a:pt x="1731" y="1291"/>
                        </a:lnTo>
                        <a:lnTo>
                          <a:pt x="1716" y="1305"/>
                        </a:lnTo>
                        <a:lnTo>
                          <a:pt x="1716" y="1319"/>
                        </a:lnTo>
                        <a:lnTo>
                          <a:pt x="1702" y="1319"/>
                        </a:lnTo>
                        <a:lnTo>
                          <a:pt x="1702" y="1333"/>
                        </a:lnTo>
                        <a:lnTo>
                          <a:pt x="1688" y="1333"/>
                        </a:lnTo>
                        <a:lnTo>
                          <a:pt x="1688" y="1347"/>
                        </a:lnTo>
                        <a:lnTo>
                          <a:pt x="1674" y="1347"/>
                        </a:lnTo>
                        <a:lnTo>
                          <a:pt x="1660" y="1361"/>
                        </a:lnTo>
                        <a:lnTo>
                          <a:pt x="1645" y="1361"/>
                        </a:lnTo>
                        <a:lnTo>
                          <a:pt x="1603" y="1361"/>
                        </a:lnTo>
                        <a:lnTo>
                          <a:pt x="1589" y="1376"/>
                        </a:lnTo>
                        <a:lnTo>
                          <a:pt x="1575" y="1376"/>
                        </a:lnTo>
                        <a:lnTo>
                          <a:pt x="1560" y="1376"/>
                        </a:lnTo>
                        <a:lnTo>
                          <a:pt x="1518" y="1361"/>
                        </a:lnTo>
                        <a:lnTo>
                          <a:pt x="1489" y="1361"/>
                        </a:lnTo>
                        <a:lnTo>
                          <a:pt x="1475" y="1361"/>
                        </a:lnTo>
                        <a:lnTo>
                          <a:pt x="1461" y="1361"/>
                        </a:lnTo>
                        <a:lnTo>
                          <a:pt x="1447" y="1361"/>
                        </a:lnTo>
                        <a:lnTo>
                          <a:pt x="1433" y="1376"/>
                        </a:lnTo>
                        <a:lnTo>
                          <a:pt x="1419" y="1376"/>
                        </a:lnTo>
                        <a:lnTo>
                          <a:pt x="1404" y="1376"/>
                        </a:lnTo>
                        <a:lnTo>
                          <a:pt x="1376" y="1376"/>
                        </a:lnTo>
                        <a:lnTo>
                          <a:pt x="1362" y="1376"/>
                        </a:lnTo>
                        <a:lnTo>
                          <a:pt x="1333" y="1390"/>
                        </a:lnTo>
                        <a:lnTo>
                          <a:pt x="1333" y="1376"/>
                        </a:lnTo>
                        <a:lnTo>
                          <a:pt x="1319" y="1376"/>
                        </a:lnTo>
                        <a:lnTo>
                          <a:pt x="1305" y="1376"/>
                        </a:lnTo>
                        <a:lnTo>
                          <a:pt x="1291" y="1376"/>
                        </a:lnTo>
                        <a:lnTo>
                          <a:pt x="1291" y="1361"/>
                        </a:lnTo>
                        <a:lnTo>
                          <a:pt x="1277" y="1361"/>
                        </a:lnTo>
                        <a:lnTo>
                          <a:pt x="1263" y="1347"/>
                        </a:lnTo>
                        <a:lnTo>
                          <a:pt x="1248" y="1347"/>
                        </a:lnTo>
                        <a:lnTo>
                          <a:pt x="1220" y="1333"/>
                        </a:lnTo>
                        <a:lnTo>
                          <a:pt x="1206" y="1333"/>
                        </a:lnTo>
                        <a:lnTo>
                          <a:pt x="1192" y="1319"/>
                        </a:lnTo>
                        <a:lnTo>
                          <a:pt x="1177" y="1319"/>
                        </a:lnTo>
                        <a:lnTo>
                          <a:pt x="1149" y="1319"/>
                        </a:lnTo>
                        <a:lnTo>
                          <a:pt x="1149" y="1305"/>
                        </a:lnTo>
                        <a:lnTo>
                          <a:pt x="1121" y="1305"/>
                        </a:lnTo>
                        <a:lnTo>
                          <a:pt x="1107" y="1305"/>
                        </a:lnTo>
                        <a:lnTo>
                          <a:pt x="1092" y="1305"/>
                        </a:lnTo>
                        <a:lnTo>
                          <a:pt x="1078" y="1305"/>
                        </a:lnTo>
                        <a:lnTo>
                          <a:pt x="1050" y="1305"/>
                        </a:lnTo>
                        <a:lnTo>
                          <a:pt x="1036" y="1291"/>
                        </a:lnTo>
                        <a:lnTo>
                          <a:pt x="1021" y="1291"/>
                        </a:lnTo>
                        <a:lnTo>
                          <a:pt x="1007" y="1291"/>
                        </a:lnTo>
                        <a:lnTo>
                          <a:pt x="993" y="1291"/>
                        </a:lnTo>
                        <a:lnTo>
                          <a:pt x="979" y="1291"/>
                        </a:lnTo>
                        <a:lnTo>
                          <a:pt x="951" y="1291"/>
                        </a:lnTo>
                        <a:lnTo>
                          <a:pt x="936" y="1291"/>
                        </a:lnTo>
                        <a:lnTo>
                          <a:pt x="922" y="1291"/>
                        </a:lnTo>
                        <a:lnTo>
                          <a:pt x="908" y="1291"/>
                        </a:lnTo>
                        <a:lnTo>
                          <a:pt x="894" y="1291"/>
                        </a:lnTo>
                        <a:lnTo>
                          <a:pt x="880" y="1291"/>
                        </a:lnTo>
                        <a:lnTo>
                          <a:pt x="865" y="1291"/>
                        </a:lnTo>
                        <a:lnTo>
                          <a:pt x="851" y="1291"/>
                        </a:lnTo>
                        <a:lnTo>
                          <a:pt x="837" y="1291"/>
                        </a:lnTo>
                        <a:lnTo>
                          <a:pt x="823" y="1291"/>
                        </a:lnTo>
                        <a:lnTo>
                          <a:pt x="809" y="1305"/>
                        </a:lnTo>
                        <a:lnTo>
                          <a:pt x="795" y="1305"/>
                        </a:lnTo>
                        <a:lnTo>
                          <a:pt x="780" y="1305"/>
                        </a:lnTo>
                        <a:lnTo>
                          <a:pt x="766" y="1305"/>
                        </a:lnTo>
                        <a:lnTo>
                          <a:pt x="752" y="1305"/>
                        </a:lnTo>
                        <a:lnTo>
                          <a:pt x="738" y="1305"/>
                        </a:lnTo>
                        <a:lnTo>
                          <a:pt x="738" y="1319"/>
                        </a:lnTo>
                        <a:lnTo>
                          <a:pt x="724" y="1319"/>
                        </a:lnTo>
                        <a:lnTo>
                          <a:pt x="724" y="1333"/>
                        </a:lnTo>
                        <a:lnTo>
                          <a:pt x="709" y="1347"/>
                        </a:lnTo>
                        <a:lnTo>
                          <a:pt x="695" y="1361"/>
                        </a:lnTo>
                        <a:lnTo>
                          <a:pt x="681" y="1361"/>
                        </a:lnTo>
                        <a:lnTo>
                          <a:pt x="681" y="1376"/>
                        </a:lnTo>
                        <a:lnTo>
                          <a:pt x="667" y="1376"/>
                        </a:lnTo>
                        <a:lnTo>
                          <a:pt x="653" y="1390"/>
                        </a:lnTo>
                        <a:lnTo>
                          <a:pt x="653" y="1404"/>
                        </a:lnTo>
                        <a:lnTo>
                          <a:pt x="639" y="1418"/>
                        </a:lnTo>
                        <a:lnTo>
                          <a:pt x="624" y="1418"/>
                        </a:lnTo>
                        <a:lnTo>
                          <a:pt x="624" y="1432"/>
                        </a:lnTo>
                        <a:lnTo>
                          <a:pt x="610" y="1432"/>
                        </a:lnTo>
                        <a:lnTo>
                          <a:pt x="596" y="1432"/>
                        </a:lnTo>
                        <a:lnTo>
                          <a:pt x="525" y="1475"/>
                        </a:lnTo>
                        <a:lnTo>
                          <a:pt x="525" y="1489"/>
                        </a:lnTo>
                        <a:lnTo>
                          <a:pt x="511" y="1489"/>
                        </a:lnTo>
                        <a:lnTo>
                          <a:pt x="483" y="1518"/>
                        </a:lnTo>
                        <a:lnTo>
                          <a:pt x="412" y="1560"/>
                        </a:lnTo>
                        <a:lnTo>
                          <a:pt x="397" y="1574"/>
                        </a:lnTo>
                        <a:lnTo>
                          <a:pt x="383" y="1574"/>
                        </a:lnTo>
                        <a:lnTo>
                          <a:pt x="369" y="1588"/>
                        </a:lnTo>
                        <a:lnTo>
                          <a:pt x="355" y="1588"/>
                        </a:lnTo>
                        <a:lnTo>
                          <a:pt x="355" y="1603"/>
                        </a:lnTo>
                        <a:lnTo>
                          <a:pt x="341" y="1603"/>
                        </a:lnTo>
                        <a:lnTo>
                          <a:pt x="327" y="1631"/>
                        </a:lnTo>
                        <a:lnTo>
                          <a:pt x="312" y="1631"/>
                        </a:lnTo>
                        <a:lnTo>
                          <a:pt x="298" y="1645"/>
                        </a:lnTo>
                        <a:lnTo>
                          <a:pt x="270" y="1645"/>
                        </a:lnTo>
                        <a:lnTo>
                          <a:pt x="241" y="1659"/>
                        </a:lnTo>
                        <a:lnTo>
                          <a:pt x="270" y="1603"/>
                        </a:lnTo>
                        <a:lnTo>
                          <a:pt x="284" y="1603"/>
                        </a:lnTo>
                        <a:lnTo>
                          <a:pt x="298" y="1560"/>
                        </a:lnTo>
                        <a:lnTo>
                          <a:pt x="312" y="1546"/>
                        </a:lnTo>
                        <a:lnTo>
                          <a:pt x="341" y="1489"/>
                        </a:lnTo>
                        <a:lnTo>
                          <a:pt x="369" y="1461"/>
                        </a:lnTo>
                        <a:lnTo>
                          <a:pt x="383" y="1432"/>
                        </a:lnTo>
                        <a:lnTo>
                          <a:pt x="397" y="1432"/>
                        </a:lnTo>
                        <a:lnTo>
                          <a:pt x="426" y="1390"/>
                        </a:lnTo>
                        <a:lnTo>
                          <a:pt x="426" y="1376"/>
                        </a:lnTo>
                        <a:lnTo>
                          <a:pt x="440" y="1376"/>
                        </a:lnTo>
                        <a:lnTo>
                          <a:pt x="440" y="1361"/>
                        </a:lnTo>
                        <a:lnTo>
                          <a:pt x="454" y="1361"/>
                        </a:lnTo>
                        <a:lnTo>
                          <a:pt x="454" y="1347"/>
                        </a:lnTo>
                        <a:lnTo>
                          <a:pt x="468" y="1347"/>
                        </a:lnTo>
                        <a:lnTo>
                          <a:pt x="468" y="1333"/>
                        </a:lnTo>
                        <a:lnTo>
                          <a:pt x="483" y="1333"/>
                        </a:lnTo>
                        <a:lnTo>
                          <a:pt x="483" y="1319"/>
                        </a:lnTo>
                        <a:lnTo>
                          <a:pt x="497" y="1319"/>
                        </a:lnTo>
                        <a:lnTo>
                          <a:pt x="511" y="1305"/>
                        </a:lnTo>
                        <a:lnTo>
                          <a:pt x="525" y="1305"/>
                        </a:lnTo>
                        <a:lnTo>
                          <a:pt x="525" y="1291"/>
                        </a:lnTo>
                        <a:lnTo>
                          <a:pt x="539" y="1291"/>
                        </a:lnTo>
                        <a:lnTo>
                          <a:pt x="553" y="1276"/>
                        </a:lnTo>
                        <a:lnTo>
                          <a:pt x="568" y="1276"/>
                        </a:lnTo>
                        <a:lnTo>
                          <a:pt x="582" y="1262"/>
                        </a:lnTo>
                        <a:lnTo>
                          <a:pt x="596" y="1262"/>
                        </a:lnTo>
                        <a:lnTo>
                          <a:pt x="610" y="1262"/>
                        </a:lnTo>
                        <a:lnTo>
                          <a:pt x="610" y="1248"/>
                        </a:lnTo>
                        <a:lnTo>
                          <a:pt x="624" y="1248"/>
                        </a:lnTo>
                        <a:lnTo>
                          <a:pt x="610" y="1234"/>
                        </a:lnTo>
                        <a:lnTo>
                          <a:pt x="610" y="1205"/>
                        </a:lnTo>
                        <a:lnTo>
                          <a:pt x="596" y="1163"/>
                        </a:lnTo>
                        <a:lnTo>
                          <a:pt x="596" y="1135"/>
                        </a:lnTo>
                        <a:lnTo>
                          <a:pt x="596" y="1120"/>
                        </a:lnTo>
                        <a:lnTo>
                          <a:pt x="582" y="1092"/>
                        </a:lnTo>
                        <a:lnTo>
                          <a:pt x="582" y="1078"/>
                        </a:lnTo>
                        <a:lnTo>
                          <a:pt x="568" y="1078"/>
                        </a:lnTo>
                        <a:lnTo>
                          <a:pt x="568" y="1064"/>
                        </a:lnTo>
                        <a:lnTo>
                          <a:pt x="568" y="1049"/>
                        </a:lnTo>
                        <a:lnTo>
                          <a:pt x="568" y="1035"/>
                        </a:lnTo>
                        <a:lnTo>
                          <a:pt x="568" y="1021"/>
                        </a:lnTo>
                        <a:lnTo>
                          <a:pt x="568" y="1007"/>
                        </a:lnTo>
                        <a:lnTo>
                          <a:pt x="568" y="993"/>
                        </a:lnTo>
                        <a:lnTo>
                          <a:pt x="568" y="978"/>
                        </a:lnTo>
                        <a:lnTo>
                          <a:pt x="582" y="978"/>
                        </a:lnTo>
                        <a:lnTo>
                          <a:pt x="582" y="964"/>
                        </a:lnTo>
                        <a:lnTo>
                          <a:pt x="582" y="950"/>
                        </a:lnTo>
                        <a:lnTo>
                          <a:pt x="596" y="936"/>
                        </a:lnTo>
                        <a:lnTo>
                          <a:pt x="596" y="922"/>
                        </a:lnTo>
                        <a:lnTo>
                          <a:pt x="596" y="908"/>
                        </a:lnTo>
                        <a:lnTo>
                          <a:pt x="596" y="893"/>
                        </a:lnTo>
                        <a:lnTo>
                          <a:pt x="610" y="893"/>
                        </a:lnTo>
                        <a:lnTo>
                          <a:pt x="610" y="879"/>
                        </a:lnTo>
                        <a:lnTo>
                          <a:pt x="610" y="865"/>
                        </a:lnTo>
                        <a:lnTo>
                          <a:pt x="596" y="865"/>
                        </a:lnTo>
                        <a:lnTo>
                          <a:pt x="553" y="865"/>
                        </a:lnTo>
                        <a:lnTo>
                          <a:pt x="525" y="865"/>
                        </a:lnTo>
                        <a:lnTo>
                          <a:pt x="511" y="879"/>
                        </a:lnTo>
                        <a:lnTo>
                          <a:pt x="511" y="893"/>
                        </a:lnTo>
                        <a:lnTo>
                          <a:pt x="511" y="922"/>
                        </a:lnTo>
                        <a:lnTo>
                          <a:pt x="497" y="922"/>
                        </a:lnTo>
                        <a:lnTo>
                          <a:pt x="483" y="922"/>
                        </a:lnTo>
                        <a:lnTo>
                          <a:pt x="454" y="922"/>
                        </a:lnTo>
                        <a:lnTo>
                          <a:pt x="440" y="922"/>
                        </a:lnTo>
                        <a:lnTo>
                          <a:pt x="440" y="936"/>
                        </a:lnTo>
                        <a:lnTo>
                          <a:pt x="426" y="950"/>
                        </a:lnTo>
                        <a:lnTo>
                          <a:pt x="383" y="964"/>
                        </a:lnTo>
                        <a:lnTo>
                          <a:pt x="369" y="964"/>
                        </a:lnTo>
                        <a:lnTo>
                          <a:pt x="369" y="978"/>
                        </a:lnTo>
                        <a:lnTo>
                          <a:pt x="355" y="993"/>
                        </a:lnTo>
                        <a:lnTo>
                          <a:pt x="327" y="978"/>
                        </a:lnTo>
                        <a:lnTo>
                          <a:pt x="270" y="950"/>
                        </a:lnTo>
                        <a:lnTo>
                          <a:pt x="241" y="936"/>
                        </a:lnTo>
                        <a:lnTo>
                          <a:pt x="227" y="936"/>
                        </a:lnTo>
                        <a:lnTo>
                          <a:pt x="227" y="922"/>
                        </a:lnTo>
                        <a:lnTo>
                          <a:pt x="213" y="922"/>
                        </a:lnTo>
                        <a:lnTo>
                          <a:pt x="199" y="922"/>
                        </a:lnTo>
                        <a:lnTo>
                          <a:pt x="199" y="908"/>
                        </a:lnTo>
                        <a:lnTo>
                          <a:pt x="185" y="908"/>
                        </a:lnTo>
                        <a:lnTo>
                          <a:pt x="185" y="893"/>
                        </a:lnTo>
                        <a:lnTo>
                          <a:pt x="171" y="893"/>
                        </a:lnTo>
                        <a:lnTo>
                          <a:pt x="156" y="879"/>
                        </a:lnTo>
                        <a:lnTo>
                          <a:pt x="142" y="865"/>
                        </a:lnTo>
                        <a:lnTo>
                          <a:pt x="142" y="851"/>
                        </a:lnTo>
                        <a:lnTo>
                          <a:pt x="128" y="851"/>
                        </a:lnTo>
                        <a:lnTo>
                          <a:pt x="128" y="837"/>
                        </a:lnTo>
                        <a:lnTo>
                          <a:pt x="114" y="822"/>
                        </a:lnTo>
                        <a:lnTo>
                          <a:pt x="100" y="808"/>
                        </a:lnTo>
                        <a:lnTo>
                          <a:pt x="100" y="794"/>
                        </a:lnTo>
                        <a:lnTo>
                          <a:pt x="85" y="794"/>
                        </a:lnTo>
                        <a:lnTo>
                          <a:pt x="85" y="780"/>
                        </a:lnTo>
                        <a:lnTo>
                          <a:pt x="71" y="780"/>
                        </a:lnTo>
                        <a:lnTo>
                          <a:pt x="71" y="766"/>
                        </a:lnTo>
                        <a:lnTo>
                          <a:pt x="57" y="752"/>
                        </a:lnTo>
                        <a:lnTo>
                          <a:pt x="43" y="723"/>
                        </a:lnTo>
                        <a:lnTo>
                          <a:pt x="29" y="709"/>
                        </a:lnTo>
                        <a:lnTo>
                          <a:pt x="15" y="709"/>
                        </a:lnTo>
                        <a:lnTo>
                          <a:pt x="0" y="681"/>
                        </a:lnTo>
                        <a:lnTo>
                          <a:pt x="43" y="638"/>
                        </a:lnTo>
                        <a:lnTo>
                          <a:pt x="57" y="624"/>
                        </a:lnTo>
                        <a:lnTo>
                          <a:pt x="85" y="610"/>
                        </a:lnTo>
                        <a:lnTo>
                          <a:pt x="114" y="596"/>
                        </a:lnTo>
                        <a:lnTo>
                          <a:pt x="156" y="553"/>
                        </a:lnTo>
                        <a:lnTo>
                          <a:pt x="185" y="539"/>
                        </a:lnTo>
                        <a:lnTo>
                          <a:pt x="199" y="525"/>
                        </a:lnTo>
                        <a:lnTo>
                          <a:pt x="241" y="496"/>
                        </a:lnTo>
                        <a:lnTo>
                          <a:pt x="270" y="468"/>
                        </a:lnTo>
                        <a:lnTo>
                          <a:pt x="298" y="454"/>
                        </a:lnTo>
                        <a:lnTo>
                          <a:pt x="312" y="439"/>
                        </a:lnTo>
                        <a:lnTo>
                          <a:pt x="327" y="425"/>
                        </a:lnTo>
                        <a:lnTo>
                          <a:pt x="341" y="425"/>
                        </a:lnTo>
                        <a:lnTo>
                          <a:pt x="355" y="411"/>
                        </a:lnTo>
                        <a:lnTo>
                          <a:pt x="369" y="397"/>
                        </a:lnTo>
                        <a:lnTo>
                          <a:pt x="383" y="383"/>
                        </a:lnTo>
                        <a:lnTo>
                          <a:pt x="397" y="383"/>
                        </a:lnTo>
                        <a:lnTo>
                          <a:pt x="412" y="369"/>
                        </a:lnTo>
                        <a:lnTo>
                          <a:pt x="440" y="354"/>
                        </a:lnTo>
                        <a:lnTo>
                          <a:pt x="440" y="340"/>
                        </a:lnTo>
                        <a:lnTo>
                          <a:pt x="454" y="340"/>
                        </a:lnTo>
                        <a:lnTo>
                          <a:pt x="468" y="340"/>
                        </a:lnTo>
                        <a:lnTo>
                          <a:pt x="468" y="326"/>
                        </a:lnTo>
                        <a:lnTo>
                          <a:pt x="497" y="312"/>
                        </a:lnTo>
                        <a:lnTo>
                          <a:pt x="525" y="298"/>
                        </a:lnTo>
                        <a:lnTo>
                          <a:pt x="539" y="283"/>
                        </a:lnTo>
                        <a:lnTo>
                          <a:pt x="568" y="269"/>
                        </a:lnTo>
                        <a:lnTo>
                          <a:pt x="596" y="241"/>
                        </a:lnTo>
                        <a:lnTo>
                          <a:pt x="610" y="227"/>
                        </a:lnTo>
                        <a:lnTo>
                          <a:pt x="624" y="227"/>
                        </a:lnTo>
                        <a:lnTo>
                          <a:pt x="639" y="213"/>
                        </a:lnTo>
                        <a:lnTo>
                          <a:pt x="653" y="213"/>
                        </a:lnTo>
                        <a:lnTo>
                          <a:pt x="667" y="198"/>
                        </a:lnTo>
                        <a:lnTo>
                          <a:pt x="681" y="184"/>
                        </a:lnTo>
                        <a:lnTo>
                          <a:pt x="709" y="170"/>
                        </a:lnTo>
                        <a:lnTo>
                          <a:pt x="738" y="156"/>
                        </a:lnTo>
                        <a:lnTo>
                          <a:pt x="752" y="142"/>
                        </a:lnTo>
                        <a:lnTo>
                          <a:pt x="766" y="142"/>
                        </a:lnTo>
                        <a:lnTo>
                          <a:pt x="780" y="127"/>
                        </a:lnTo>
                        <a:lnTo>
                          <a:pt x="795" y="127"/>
                        </a:lnTo>
                        <a:lnTo>
                          <a:pt x="809" y="113"/>
                        </a:lnTo>
                        <a:lnTo>
                          <a:pt x="823" y="113"/>
                        </a:lnTo>
                        <a:lnTo>
                          <a:pt x="837" y="113"/>
                        </a:lnTo>
                        <a:lnTo>
                          <a:pt x="851" y="99"/>
                        </a:lnTo>
                        <a:lnTo>
                          <a:pt x="865" y="99"/>
                        </a:lnTo>
                        <a:lnTo>
                          <a:pt x="880" y="99"/>
                        </a:lnTo>
                        <a:lnTo>
                          <a:pt x="894" y="99"/>
                        </a:lnTo>
                        <a:lnTo>
                          <a:pt x="922" y="99"/>
                        </a:lnTo>
                        <a:lnTo>
                          <a:pt x="936" y="99"/>
                        </a:lnTo>
                        <a:lnTo>
                          <a:pt x="965" y="99"/>
                        </a:lnTo>
                        <a:lnTo>
                          <a:pt x="979" y="99"/>
                        </a:lnTo>
                        <a:lnTo>
                          <a:pt x="1007" y="99"/>
                        </a:lnTo>
                        <a:lnTo>
                          <a:pt x="1036" y="99"/>
                        </a:lnTo>
                        <a:lnTo>
                          <a:pt x="1050" y="99"/>
                        </a:lnTo>
                        <a:lnTo>
                          <a:pt x="1064" y="99"/>
                        </a:lnTo>
                        <a:lnTo>
                          <a:pt x="1078" y="99"/>
                        </a:lnTo>
                        <a:lnTo>
                          <a:pt x="1177" y="99"/>
                        </a:lnTo>
                        <a:lnTo>
                          <a:pt x="1192" y="99"/>
                        </a:lnTo>
                        <a:lnTo>
                          <a:pt x="1305" y="42"/>
                        </a:lnTo>
                        <a:lnTo>
                          <a:pt x="1319" y="28"/>
                        </a:lnTo>
                        <a:lnTo>
                          <a:pt x="1348" y="28"/>
                        </a:lnTo>
                        <a:lnTo>
                          <a:pt x="1419" y="0"/>
                        </a:lnTo>
                        <a:lnTo>
                          <a:pt x="1433" y="14"/>
                        </a:lnTo>
                        <a:lnTo>
                          <a:pt x="1461" y="42"/>
                        </a:lnTo>
                        <a:close/>
                      </a:path>
                    </a:pathLst>
                  </a:custGeom>
                  <a:pattFill prst="divot">
                    <a:fgClr>
                      <a:srgbClr val="FF66FF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5" name="Freeform 36"/>
                  <p:cNvSpPr>
                    <a:spLocks/>
                  </p:cNvSpPr>
                  <p:nvPr/>
                </p:nvSpPr>
                <p:spPr bwMode="auto">
                  <a:xfrm>
                    <a:off x="2200" y="878"/>
                    <a:ext cx="2227" cy="1972"/>
                  </a:xfrm>
                  <a:custGeom>
                    <a:avLst/>
                    <a:gdLst>
                      <a:gd name="T0" fmla="*/ 1830 w 2227"/>
                      <a:gd name="T1" fmla="*/ 28 h 1972"/>
                      <a:gd name="T2" fmla="*/ 1900 w 2227"/>
                      <a:gd name="T3" fmla="*/ 43 h 1972"/>
                      <a:gd name="T4" fmla="*/ 1986 w 2227"/>
                      <a:gd name="T5" fmla="*/ 71 h 1972"/>
                      <a:gd name="T6" fmla="*/ 1971 w 2227"/>
                      <a:gd name="T7" fmla="*/ 128 h 1972"/>
                      <a:gd name="T8" fmla="*/ 2212 w 2227"/>
                      <a:gd name="T9" fmla="*/ 298 h 1972"/>
                      <a:gd name="T10" fmla="*/ 2212 w 2227"/>
                      <a:gd name="T11" fmla="*/ 340 h 1972"/>
                      <a:gd name="T12" fmla="*/ 2198 w 2227"/>
                      <a:gd name="T13" fmla="*/ 383 h 1972"/>
                      <a:gd name="T14" fmla="*/ 2184 w 2227"/>
                      <a:gd name="T15" fmla="*/ 440 h 1972"/>
                      <a:gd name="T16" fmla="*/ 2184 w 2227"/>
                      <a:gd name="T17" fmla="*/ 482 h 1972"/>
                      <a:gd name="T18" fmla="*/ 2127 w 2227"/>
                      <a:gd name="T19" fmla="*/ 582 h 1972"/>
                      <a:gd name="T20" fmla="*/ 2085 w 2227"/>
                      <a:gd name="T21" fmla="*/ 695 h 1972"/>
                      <a:gd name="T22" fmla="*/ 2085 w 2227"/>
                      <a:gd name="T23" fmla="*/ 738 h 1972"/>
                      <a:gd name="T24" fmla="*/ 2071 w 2227"/>
                      <a:gd name="T25" fmla="*/ 794 h 1972"/>
                      <a:gd name="T26" fmla="*/ 2056 w 2227"/>
                      <a:gd name="T27" fmla="*/ 908 h 1972"/>
                      <a:gd name="T28" fmla="*/ 2071 w 2227"/>
                      <a:gd name="T29" fmla="*/ 1035 h 1972"/>
                      <a:gd name="T30" fmla="*/ 2099 w 2227"/>
                      <a:gd name="T31" fmla="*/ 1106 h 1972"/>
                      <a:gd name="T32" fmla="*/ 2113 w 2227"/>
                      <a:gd name="T33" fmla="*/ 1234 h 1972"/>
                      <a:gd name="T34" fmla="*/ 2099 w 2227"/>
                      <a:gd name="T35" fmla="*/ 1390 h 1972"/>
                      <a:gd name="T36" fmla="*/ 1915 w 2227"/>
                      <a:gd name="T37" fmla="*/ 1390 h 1972"/>
                      <a:gd name="T38" fmla="*/ 1844 w 2227"/>
                      <a:gd name="T39" fmla="*/ 1404 h 1972"/>
                      <a:gd name="T40" fmla="*/ 1674 w 2227"/>
                      <a:gd name="T41" fmla="*/ 1504 h 1972"/>
                      <a:gd name="T42" fmla="*/ 1489 w 2227"/>
                      <a:gd name="T43" fmla="*/ 1631 h 1972"/>
                      <a:gd name="T44" fmla="*/ 1362 w 2227"/>
                      <a:gd name="T45" fmla="*/ 1716 h 1972"/>
                      <a:gd name="T46" fmla="*/ 1021 w 2227"/>
                      <a:gd name="T47" fmla="*/ 1972 h 1972"/>
                      <a:gd name="T48" fmla="*/ 922 w 2227"/>
                      <a:gd name="T49" fmla="*/ 1816 h 1972"/>
                      <a:gd name="T50" fmla="*/ 837 w 2227"/>
                      <a:gd name="T51" fmla="*/ 1702 h 1972"/>
                      <a:gd name="T52" fmla="*/ 794 w 2227"/>
                      <a:gd name="T53" fmla="*/ 1645 h 1972"/>
                      <a:gd name="T54" fmla="*/ 723 w 2227"/>
                      <a:gd name="T55" fmla="*/ 1532 h 1972"/>
                      <a:gd name="T56" fmla="*/ 667 w 2227"/>
                      <a:gd name="T57" fmla="*/ 1461 h 1972"/>
                      <a:gd name="T58" fmla="*/ 610 w 2227"/>
                      <a:gd name="T59" fmla="*/ 1376 h 1972"/>
                      <a:gd name="T60" fmla="*/ 539 w 2227"/>
                      <a:gd name="T61" fmla="*/ 1291 h 1972"/>
                      <a:gd name="T62" fmla="*/ 482 w 2227"/>
                      <a:gd name="T63" fmla="*/ 1220 h 1972"/>
                      <a:gd name="T64" fmla="*/ 426 w 2227"/>
                      <a:gd name="T65" fmla="*/ 1149 h 1972"/>
                      <a:gd name="T66" fmla="*/ 397 w 2227"/>
                      <a:gd name="T67" fmla="*/ 1121 h 1972"/>
                      <a:gd name="T68" fmla="*/ 326 w 2227"/>
                      <a:gd name="T69" fmla="*/ 1064 h 1972"/>
                      <a:gd name="T70" fmla="*/ 270 w 2227"/>
                      <a:gd name="T71" fmla="*/ 1035 h 1972"/>
                      <a:gd name="T72" fmla="*/ 213 w 2227"/>
                      <a:gd name="T73" fmla="*/ 1021 h 1972"/>
                      <a:gd name="T74" fmla="*/ 0 w 2227"/>
                      <a:gd name="T75" fmla="*/ 950 h 1972"/>
                      <a:gd name="T76" fmla="*/ 28 w 2227"/>
                      <a:gd name="T77" fmla="*/ 865 h 1972"/>
                      <a:gd name="T78" fmla="*/ 71 w 2227"/>
                      <a:gd name="T79" fmla="*/ 794 h 1972"/>
                      <a:gd name="T80" fmla="*/ 99 w 2227"/>
                      <a:gd name="T81" fmla="*/ 752 h 1972"/>
                      <a:gd name="T82" fmla="*/ 156 w 2227"/>
                      <a:gd name="T83" fmla="*/ 738 h 1972"/>
                      <a:gd name="T84" fmla="*/ 355 w 2227"/>
                      <a:gd name="T85" fmla="*/ 738 h 1972"/>
                      <a:gd name="T86" fmla="*/ 482 w 2227"/>
                      <a:gd name="T87" fmla="*/ 780 h 1972"/>
                      <a:gd name="T88" fmla="*/ 567 w 2227"/>
                      <a:gd name="T89" fmla="*/ 808 h 1972"/>
                      <a:gd name="T90" fmla="*/ 681 w 2227"/>
                      <a:gd name="T91" fmla="*/ 851 h 1972"/>
                      <a:gd name="T92" fmla="*/ 738 w 2227"/>
                      <a:gd name="T93" fmla="*/ 908 h 1972"/>
                      <a:gd name="T94" fmla="*/ 808 w 2227"/>
                      <a:gd name="T95" fmla="*/ 908 h 1972"/>
                      <a:gd name="T96" fmla="*/ 908 w 2227"/>
                      <a:gd name="T97" fmla="*/ 851 h 1972"/>
                      <a:gd name="T98" fmla="*/ 979 w 2227"/>
                      <a:gd name="T99" fmla="*/ 780 h 1972"/>
                      <a:gd name="T100" fmla="*/ 1064 w 2227"/>
                      <a:gd name="T101" fmla="*/ 695 h 1972"/>
                      <a:gd name="T102" fmla="*/ 1135 w 2227"/>
                      <a:gd name="T103" fmla="*/ 652 h 1972"/>
                      <a:gd name="T104" fmla="*/ 1262 w 2227"/>
                      <a:gd name="T105" fmla="*/ 596 h 1972"/>
                      <a:gd name="T106" fmla="*/ 1333 w 2227"/>
                      <a:gd name="T107" fmla="*/ 525 h 1972"/>
                      <a:gd name="T108" fmla="*/ 1319 w 2227"/>
                      <a:gd name="T109" fmla="*/ 426 h 1972"/>
                      <a:gd name="T110" fmla="*/ 1347 w 2227"/>
                      <a:gd name="T111" fmla="*/ 426 h 1972"/>
                      <a:gd name="T112" fmla="*/ 1418 w 2227"/>
                      <a:gd name="T113" fmla="*/ 312 h 1972"/>
                      <a:gd name="T114" fmla="*/ 1404 w 2227"/>
                      <a:gd name="T115" fmla="*/ 241 h 1972"/>
                      <a:gd name="T116" fmla="*/ 1461 w 2227"/>
                      <a:gd name="T117" fmla="*/ 128 h 1972"/>
                      <a:gd name="T118" fmla="*/ 1518 w 2227"/>
                      <a:gd name="T119" fmla="*/ 113 h 1972"/>
                      <a:gd name="T120" fmla="*/ 1617 w 2227"/>
                      <a:gd name="T121" fmla="*/ 14 h 1972"/>
                      <a:gd name="T122" fmla="*/ 1702 w 2227"/>
                      <a:gd name="T123" fmla="*/ 0 h 1972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2227"/>
                      <a:gd name="T187" fmla="*/ 0 h 1972"/>
                      <a:gd name="T188" fmla="*/ 2227 w 2227"/>
                      <a:gd name="T189" fmla="*/ 1972 h 1972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2227" h="1972">
                        <a:moveTo>
                          <a:pt x="1773" y="28"/>
                        </a:moveTo>
                        <a:lnTo>
                          <a:pt x="1773" y="28"/>
                        </a:lnTo>
                        <a:lnTo>
                          <a:pt x="1801" y="14"/>
                        </a:lnTo>
                        <a:lnTo>
                          <a:pt x="1815" y="14"/>
                        </a:lnTo>
                        <a:lnTo>
                          <a:pt x="1830" y="28"/>
                        </a:lnTo>
                        <a:lnTo>
                          <a:pt x="1844" y="28"/>
                        </a:lnTo>
                        <a:lnTo>
                          <a:pt x="1858" y="28"/>
                        </a:lnTo>
                        <a:lnTo>
                          <a:pt x="1872" y="28"/>
                        </a:lnTo>
                        <a:lnTo>
                          <a:pt x="1886" y="28"/>
                        </a:lnTo>
                        <a:lnTo>
                          <a:pt x="1900" y="43"/>
                        </a:lnTo>
                        <a:lnTo>
                          <a:pt x="1915" y="43"/>
                        </a:lnTo>
                        <a:lnTo>
                          <a:pt x="1929" y="57"/>
                        </a:lnTo>
                        <a:lnTo>
                          <a:pt x="1943" y="57"/>
                        </a:lnTo>
                        <a:lnTo>
                          <a:pt x="1957" y="57"/>
                        </a:lnTo>
                        <a:lnTo>
                          <a:pt x="1971" y="57"/>
                        </a:lnTo>
                        <a:lnTo>
                          <a:pt x="1986" y="57"/>
                        </a:lnTo>
                        <a:lnTo>
                          <a:pt x="1986" y="71"/>
                        </a:lnTo>
                        <a:lnTo>
                          <a:pt x="1986" y="85"/>
                        </a:lnTo>
                        <a:lnTo>
                          <a:pt x="1986" y="99"/>
                        </a:lnTo>
                        <a:lnTo>
                          <a:pt x="1986" y="113"/>
                        </a:lnTo>
                        <a:lnTo>
                          <a:pt x="1971" y="128"/>
                        </a:lnTo>
                        <a:lnTo>
                          <a:pt x="1971" y="142"/>
                        </a:lnTo>
                        <a:lnTo>
                          <a:pt x="1957" y="156"/>
                        </a:lnTo>
                        <a:lnTo>
                          <a:pt x="2085" y="213"/>
                        </a:lnTo>
                        <a:lnTo>
                          <a:pt x="2142" y="255"/>
                        </a:lnTo>
                        <a:lnTo>
                          <a:pt x="2170" y="269"/>
                        </a:lnTo>
                        <a:lnTo>
                          <a:pt x="2184" y="284"/>
                        </a:lnTo>
                        <a:lnTo>
                          <a:pt x="2198" y="284"/>
                        </a:lnTo>
                        <a:lnTo>
                          <a:pt x="2212" y="284"/>
                        </a:lnTo>
                        <a:lnTo>
                          <a:pt x="2212" y="298"/>
                        </a:lnTo>
                        <a:lnTo>
                          <a:pt x="2227" y="298"/>
                        </a:lnTo>
                        <a:lnTo>
                          <a:pt x="2227" y="312"/>
                        </a:lnTo>
                        <a:lnTo>
                          <a:pt x="2227" y="326"/>
                        </a:lnTo>
                        <a:lnTo>
                          <a:pt x="2212" y="326"/>
                        </a:lnTo>
                        <a:lnTo>
                          <a:pt x="2212" y="340"/>
                        </a:lnTo>
                        <a:lnTo>
                          <a:pt x="2212" y="355"/>
                        </a:lnTo>
                        <a:lnTo>
                          <a:pt x="2212" y="369"/>
                        </a:lnTo>
                        <a:lnTo>
                          <a:pt x="2198" y="369"/>
                        </a:lnTo>
                        <a:lnTo>
                          <a:pt x="2198" y="383"/>
                        </a:lnTo>
                        <a:lnTo>
                          <a:pt x="2198" y="397"/>
                        </a:lnTo>
                        <a:lnTo>
                          <a:pt x="2198" y="411"/>
                        </a:lnTo>
                        <a:lnTo>
                          <a:pt x="2184" y="411"/>
                        </a:lnTo>
                        <a:lnTo>
                          <a:pt x="2184" y="426"/>
                        </a:lnTo>
                        <a:lnTo>
                          <a:pt x="2184" y="440"/>
                        </a:lnTo>
                        <a:lnTo>
                          <a:pt x="2170" y="454"/>
                        </a:lnTo>
                        <a:lnTo>
                          <a:pt x="2170" y="468"/>
                        </a:lnTo>
                        <a:lnTo>
                          <a:pt x="2184" y="482"/>
                        </a:lnTo>
                        <a:lnTo>
                          <a:pt x="2184" y="496"/>
                        </a:lnTo>
                        <a:lnTo>
                          <a:pt x="2170" y="496"/>
                        </a:lnTo>
                        <a:lnTo>
                          <a:pt x="2156" y="496"/>
                        </a:lnTo>
                        <a:lnTo>
                          <a:pt x="2156" y="511"/>
                        </a:lnTo>
                        <a:lnTo>
                          <a:pt x="2156" y="525"/>
                        </a:lnTo>
                        <a:lnTo>
                          <a:pt x="2127" y="582"/>
                        </a:lnTo>
                        <a:lnTo>
                          <a:pt x="2113" y="624"/>
                        </a:lnTo>
                        <a:lnTo>
                          <a:pt x="2113" y="638"/>
                        </a:lnTo>
                        <a:lnTo>
                          <a:pt x="2099" y="652"/>
                        </a:lnTo>
                        <a:lnTo>
                          <a:pt x="2099" y="667"/>
                        </a:lnTo>
                        <a:lnTo>
                          <a:pt x="2099" y="681"/>
                        </a:lnTo>
                        <a:lnTo>
                          <a:pt x="2085" y="695"/>
                        </a:lnTo>
                        <a:lnTo>
                          <a:pt x="2085" y="709"/>
                        </a:lnTo>
                        <a:lnTo>
                          <a:pt x="2085" y="723"/>
                        </a:lnTo>
                        <a:lnTo>
                          <a:pt x="2085" y="738"/>
                        </a:lnTo>
                        <a:lnTo>
                          <a:pt x="2085" y="752"/>
                        </a:lnTo>
                        <a:lnTo>
                          <a:pt x="2071" y="752"/>
                        </a:lnTo>
                        <a:lnTo>
                          <a:pt x="2071" y="766"/>
                        </a:lnTo>
                        <a:lnTo>
                          <a:pt x="2071" y="780"/>
                        </a:lnTo>
                        <a:lnTo>
                          <a:pt x="2071" y="794"/>
                        </a:lnTo>
                        <a:lnTo>
                          <a:pt x="2071" y="808"/>
                        </a:lnTo>
                        <a:lnTo>
                          <a:pt x="2056" y="823"/>
                        </a:lnTo>
                        <a:lnTo>
                          <a:pt x="2056" y="837"/>
                        </a:lnTo>
                        <a:lnTo>
                          <a:pt x="2056" y="851"/>
                        </a:lnTo>
                        <a:lnTo>
                          <a:pt x="2056" y="865"/>
                        </a:lnTo>
                        <a:lnTo>
                          <a:pt x="2056" y="879"/>
                        </a:lnTo>
                        <a:lnTo>
                          <a:pt x="2056" y="894"/>
                        </a:lnTo>
                        <a:lnTo>
                          <a:pt x="2056" y="908"/>
                        </a:lnTo>
                        <a:lnTo>
                          <a:pt x="2056" y="922"/>
                        </a:lnTo>
                        <a:lnTo>
                          <a:pt x="2056" y="936"/>
                        </a:lnTo>
                        <a:lnTo>
                          <a:pt x="2056" y="950"/>
                        </a:lnTo>
                        <a:lnTo>
                          <a:pt x="2056" y="965"/>
                        </a:lnTo>
                        <a:lnTo>
                          <a:pt x="2056" y="979"/>
                        </a:lnTo>
                        <a:lnTo>
                          <a:pt x="2056" y="993"/>
                        </a:lnTo>
                        <a:lnTo>
                          <a:pt x="2071" y="1007"/>
                        </a:lnTo>
                        <a:lnTo>
                          <a:pt x="2071" y="1035"/>
                        </a:lnTo>
                        <a:lnTo>
                          <a:pt x="2085" y="1064"/>
                        </a:lnTo>
                        <a:lnTo>
                          <a:pt x="2085" y="1078"/>
                        </a:lnTo>
                        <a:lnTo>
                          <a:pt x="2085" y="1092"/>
                        </a:lnTo>
                        <a:lnTo>
                          <a:pt x="2085" y="1106"/>
                        </a:lnTo>
                        <a:lnTo>
                          <a:pt x="2099" y="1106"/>
                        </a:lnTo>
                        <a:lnTo>
                          <a:pt x="2099" y="1121"/>
                        </a:lnTo>
                        <a:lnTo>
                          <a:pt x="2099" y="1135"/>
                        </a:lnTo>
                        <a:lnTo>
                          <a:pt x="2099" y="1149"/>
                        </a:lnTo>
                        <a:lnTo>
                          <a:pt x="2113" y="1149"/>
                        </a:lnTo>
                        <a:lnTo>
                          <a:pt x="2113" y="1177"/>
                        </a:lnTo>
                        <a:lnTo>
                          <a:pt x="2113" y="1220"/>
                        </a:lnTo>
                        <a:lnTo>
                          <a:pt x="2113" y="1234"/>
                        </a:lnTo>
                        <a:lnTo>
                          <a:pt x="2113" y="1248"/>
                        </a:lnTo>
                        <a:lnTo>
                          <a:pt x="2113" y="1291"/>
                        </a:lnTo>
                        <a:lnTo>
                          <a:pt x="2113" y="1305"/>
                        </a:lnTo>
                        <a:lnTo>
                          <a:pt x="2113" y="1319"/>
                        </a:lnTo>
                        <a:lnTo>
                          <a:pt x="2113" y="1347"/>
                        </a:lnTo>
                        <a:lnTo>
                          <a:pt x="2113" y="1362"/>
                        </a:lnTo>
                        <a:lnTo>
                          <a:pt x="2113" y="1376"/>
                        </a:lnTo>
                        <a:lnTo>
                          <a:pt x="2113" y="1390"/>
                        </a:lnTo>
                        <a:lnTo>
                          <a:pt x="2099" y="1390"/>
                        </a:lnTo>
                        <a:lnTo>
                          <a:pt x="2085" y="1390"/>
                        </a:lnTo>
                        <a:lnTo>
                          <a:pt x="2071" y="1390"/>
                        </a:lnTo>
                        <a:lnTo>
                          <a:pt x="2042" y="1390"/>
                        </a:lnTo>
                        <a:lnTo>
                          <a:pt x="2014" y="1390"/>
                        </a:lnTo>
                        <a:lnTo>
                          <a:pt x="2000" y="1390"/>
                        </a:lnTo>
                        <a:lnTo>
                          <a:pt x="1971" y="1390"/>
                        </a:lnTo>
                        <a:lnTo>
                          <a:pt x="1957" y="1390"/>
                        </a:lnTo>
                        <a:lnTo>
                          <a:pt x="1929" y="1390"/>
                        </a:lnTo>
                        <a:lnTo>
                          <a:pt x="1915" y="1390"/>
                        </a:lnTo>
                        <a:lnTo>
                          <a:pt x="1900" y="1390"/>
                        </a:lnTo>
                        <a:lnTo>
                          <a:pt x="1886" y="1390"/>
                        </a:lnTo>
                        <a:lnTo>
                          <a:pt x="1872" y="1404"/>
                        </a:lnTo>
                        <a:lnTo>
                          <a:pt x="1858" y="1404"/>
                        </a:lnTo>
                        <a:lnTo>
                          <a:pt x="1844" y="1404"/>
                        </a:lnTo>
                        <a:lnTo>
                          <a:pt x="1830" y="1418"/>
                        </a:lnTo>
                        <a:lnTo>
                          <a:pt x="1815" y="1418"/>
                        </a:lnTo>
                        <a:lnTo>
                          <a:pt x="1801" y="1433"/>
                        </a:lnTo>
                        <a:lnTo>
                          <a:pt x="1787" y="1433"/>
                        </a:lnTo>
                        <a:lnTo>
                          <a:pt x="1773" y="1447"/>
                        </a:lnTo>
                        <a:lnTo>
                          <a:pt x="1744" y="1461"/>
                        </a:lnTo>
                        <a:lnTo>
                          <a:pt x="1716" y="1475"/>
                        </a:lnTo>
                        <a:lnTo>
                          <a:pt x="1702" y="1489"/>
                        </a:lnTo>
                        <a:lnTo>
                          <a:pt x="1688" y="1504"/>
                        </a:lnTo>
                        <a:lnTo>
                          <a:pt x="1674" y="1504"/>
                        </a:lnTo>
                        <a:lnTo>
                          <a:pt x="1659" y="1518"/>
                        </a:lnTo>
                        <a:lnTo>
                          <a:pt x="1645" y="1518"/>
                        </a:lnTo>
                        <a:lnTo>
                          <a:pt x="1631" y="1532"/>
                        </a:lnTo>
                        <a:lnTo>
                          <a:pt x="1603" y="1560"/>
                        </a:lnTo>
                        <a:lnTo>
                          <a:pt x="1574" y="1574"/>
                        </a:lnTo>
                        <a:lnTo>
                          <a:pt x="1560" y="1589"/>
                        </a:lnTo>
                        <a:lnTo>
                          <a:pt x="1532" y="1603"/>
                        </a:lnTo>
                        <a:lnTo>
                          <a:pt x="1503" y="1617"/>
                        </a:lnTo>
                        <a:lnTo>
                          <a:pt x="1503" y="1631"/>
                        </a:lnTo>
                        <a:lnTo>
                          <a:pt x="1489" y="1631"/>
                        </a:lnTo>
                        <a:lnTo>
                          <a:pt x="1475" y="1631"/>
                        </a:lnTo>
                        <a:lnTo>
                          <a:pt x="1475" y="1645"/>
                        </a:lnTo>
                        <a:lnTo>
                          <a:pt x="1447" y="1660"/>
                        </a:lnTo>
                        <a:lnTo>
                          <a:pt x="1432" y="1674"/>
                        </a:lnTo>
                        <a:lnTo>
                          <a:pt x="1418" y="1674"/>
                        </a:lnTo>
                        <a:lnTo>
                          <a:pt x="1404" y="1688"/>
                        </a:lnTo>
                        <a:lnTo>
                          <a:pt x="1390" y="1702"/>
                        </a:lnTo>
                        <a:lnTo>
                          <a:pt x="1376" y="1716"/>
                        </a:lnTo>
                        <a:lnTo>
                          <a:pt x="1362" y="1716"/>
                        </a:lnTo>
                        <a:lnTo>
                          <a:pt x="1347" y="1730"/>
                        </a:lnTo>
                        <a:lnTo>
                          <a:pt x="1333" y="1745"/>
                        </a:lnTo>
                        <a:lnTo>
                          <a:pt x="1305" y="1759"/>
                        </a:lnTo>
                        <a:lnTo>
                          <a:pt x="1276" y="1787"/>
                        </a:lnTo>
                        <a:lnTo>
                          <a:pt x="1234" y="1816"/>
                        </a:lnTo>
                        <a:lnTo>
                          <a:pt x="1220" y="1830"/>
                        </a:lnTo>
                        <a:lnTo>
                          <a:pt x="1191" y="1844"/>
                        </a:lnTo>
                        <a:lnTo>
                          <a:pt x="1149" y="1887"/>
                        </a:lnTo>
                        <a:lnTo>
                          <a:pt x="1120" y="1901"/>
                        </a:lnTo>
                        <a:lnTo>
                          <a:pt x="1092" y="1915"/>
                        </a:lnTo>
                        <a:lnTo>
                          <a:pt x="1078" y="1929"/>
                        </a:lnTo>
                        <a:lnTo>
                          <a:pt x="1035" y="1972"/>
                        </a:lnTo>
                        <a:lnTo>
                          <a:pt x="1021" y="1972"/>
                        </a:lnTo>
                        <a:lnTo>
                          <a:pt x="1007" y="1929"/>
                        </a:lnTo>
                        <a:lnTo>
                          <a:pt x="993" y="1915"/>
                        </a:lnTo>
                        <a:lnTo>
                          <a:pt x="964" y="1887"/>
                        </a:lnTo>
                        <a:lnTo>
                          <a:pt x="964" y="1872"/>
                        </a:lnTo>
                        <a:lnTo>
                          <a:pt x="950" y="1858"/>
                        </a:lnTo>
                        <a:lnTo>
                          <a:pt x="936" y="1858"/>
                        </a:lnTo>
                        <a:lnTo>
                          <a:pt x="936" y="1844"/>
                        </a:lnTo>
                        <a:lnTo>
                          <a:pt x="922" y="1830"/>
                        </a:lnTo>
                        <a:lnTo>
                          <a:pt x="922" y="1816"/>
                        </a:lnTo>
                        <a:lnTo>
                          <a:pt x="908" y="1801"/>
                        </a:lnTo>
                        <a:lnTo>
                          <a:pt x="894" y="1787"/>
                        </a:lnTo>
                        <a:lnTo>
                          <a:pt x="894" y="1773"/>
                        </a:lnTo>
                        <a:lnTo>
                          <a:pt x="879" y="1759"/>
                        </a:lnTo>
                        <a:lnTo>
                          <a:pt x="865" y="1745"/>
                        </a:lnTo>
                        <a:lnTo>
                          <a:pt x="851" y="1730"/>
                        </a:lnTo>
                        <a:lnTo>
                          <a:pt x="851" y="1716"/>
                        </a:lnTo>
                        <a:lnTo>
                          <a:pt x="837" y="1702"/>
                        </a:lnTo>
                        <a:lnTo>
                          <a:pt x="823" y="1688"/>
                        </a:lnTo>
                        <a:lnTo>
                          <a:pt x="823" y="1674"/>
                        </a:lnTo>
                        <a:lnTo>
                          <a:pt x="808" y="1660"/>
                        </a:lnTo>
                        <a:lnTo>
                          <a:pt x="808" y="1645"/>
                        </a:lnTo>
                        <a:lnTo>
                          <a:pt x="794" y="1645"/>
                        </a:lnTo>
                        <a:lnTo>
                          <a:pt x="794" y="1631"/>
                        </a:lnTo>
                        <a:lnTo>
                          <a:pt x="780" y="1617"/>
                        </a:lnTo>
                        <a:lnTo>
                          <a:pt x="766" y="1603"/>
                        </a:lnTo>
                        <a:lnTo>
                          <a:pt x="766" y="1589"/>
                        </a:lnTo>
                        <a:lnTo>
                          <a:pt x="752" y="1589"/>
                        </a:lnTo>
                        <a:lnTo>
                          <a:pt x="752" y="1574"/>
                        </a:lnTo>
                        <a:lnTo>
                          <a:pt x="738" y="1546"/>
                        </a:lnTo>
                        <a:lnTo>
                          <a:pt x="723" y="1532"/>
                        </a:lnTo>
                        <a:lnTo>
                          <a:pt x="709" y="1518"/>
                        </a:lnTo>
                        <a:lnTo>
                          <a:pt x="695" y="1504"/>
                        </a:lnTo>
                        <a:lnTo>
                          <a:pt x="695" y="1489"/>
                        </a:lnTo>
                        <a:lnTo>
                          <a:pt x="681" y="1489"/>
                        </a:lnTo>
                        <a:lnTo>
                          <a:pt x="681" y="1475"/>
                        </a:lnTo>
                        <a:lnTo>
                          <a:pt x="667" y="1461"/>
                        </a:lnTo>
                        <a:lnTo>
                          <a:pt x="652" y="1447"/>
                        </a:lnTo>
                        <a:lnTo>
                          <a:pt x="652" y="1433"/>
                        </a:lnTo>
                        <a:lnTo>
                          <a:pt x="638" y="1433"/>
                        </a:lnTo>
                        <a:lnTo>
                          <a:pt x="638" y="1418"/>
                        </a:lnTo>
                        <a:lnTo>
                          <a:pt x="624" y="1404"/>
                        </a:lnTo>
                        <a:lnTo>
                          <a:pt x="624" y="1390"/>
                        </a:lnTo>
                        <a:lnTo>
                          <a:pt x="610" y="1376"/>
                        </a:lnTo>
                        <a:lnTo>
                          <a:pt x="596" y="1362"/>
                        </a:lnTo>
                        <a:lnTo>
                          <a:pt x="596" y="1347"/>
                        </a:lnTo>
                        <a:lnTo>
                          <a:pt x="582" y="1333"/>
                        </a:lnTo>
                        <a:lnTo>
                          <a:pt x="567" y="1305"/>
                        </a:lnTo>
                        <a:lnTo>
                          <a:pt x="553" y="1291"/>
                        </a:lnTo>
                        <a:lnTo>
                          <a:pt x="539" y="1291"/>
                        </a:lnTo>
                        <a:lnTo>
                          <a:pt x="539" y="1277"/>
                        </a:lnTo>
                        <a:lnTo>
                          <a:pt x="525" y="1277"/>
                        </a:lnTo>
                        <a:lnTo>
                          <a:pt x="525" y="1262"/>
                        </a:lnTo>
                        <a:lnTo>
                          <a:pt x="511" y="1248"/>
                        </a:lnTo>
                        <a:lnTo>
                          <a:pt x="496" y="1248"/>
                        </a:lnTo>
                        <a:lnTo>
                          <a:pt x="496" y="1234"/>
                        </a:lnTo>
                        <a:lnTo>
                          <a:pt x="482" y="1234"/>
                        </a:lnTo>
                        <a:lnTo>
                          <a:pt x="482" y="1220"/>
                        </a:lnTo>
                        <a:lnTo>
                          <a:pt x="468" y="1220"/>
                        </a:lnTo>
                        <a:lnTo>
                          <a:pt x="468" y="1206"/>
                        </a:lnTo>
                        <a:lnTo>
                          <a:pt x="454" y="1191"/>
                        </a:lnTo>
                        <a:lnTo>
                          <a:pt x="454" y="1177"/>
                        </a:lnTo>
                        <a:lnTo>
                          <a:pt x="440" y="1177"/>
                        </a:lnTo>
                        <a:lnTo>
                          <a:pt x="440" y="1163"/>
                        </a:lnTo>
                        <a:lnTo>
                          <a:pt x="426" y="1163"/>
                        </a:lnTo>
                        <a:lnTo>
                          <a:pt x="426" y="1149"/>
                        </a:lnTo>
                        <a:lnTo>
                          <a:pt x="411" y="1135"/>
                        </a:lnTo>
                        <a:lnTo>
                          <a:pt x="411" y="1121"/>
                        </a:lnTo>
                        <a:lnTo>
                          <a:pt x="397" y="1121"/>
                        </a:lnTo>
                        <a:lnTo>
                          <a:pt x="383" y="1106"/>
                        </a:lnTo>
                        <a:lnTo>
                          <a:pt x="369" y="1092"/>
                        </a:lnTo>
                        <a:lnTo>
                          <a:pt x="355" y="1078"/>
                        </a:lnTo>
                        <a:lnTo>
                          <a:pt x="340" y="1078"/>
                        </a:lnTo>
                        <a:lnTo>
                          <a:pt x="340" y="1064"/>
                        </a:lnTo>
                        <a:lnTo>
                          <a:pt x="326" y="1064"/>
                        </a:lnTo>
                        <a:lnTo>
                          <a:pt x="312" y="1064"/>
                        </a:lnTo>
                        <a:lnTo>
                          <a:pt x="298" y="1050"/>
                        </a:lnTo>
                        <a:lnTo>
                          <a:pt x="284" y="1050"/>
                        </a:lnTo>
                        <a:lnTo>
                          <a:pt x="270" y="1035"/>
                        </a:lnTo>
                        <a:lnTo>
                          <a:pt x="255" y="1035"/>
                        </a:lnTo>
                        <a:lnTo>
                          <a:pt x="241" y="1035"/>
                        </a:lnTo>
                        <a:lnTo>
                          <a:pt x="241" y="1021"/>
                        </a:lnTo>
                        <a:lnTo>
                          <a:pt x="227" y="1021"/>
                        </a:lnTo>
                        <a:lnTo>
                          <a:pt x="213" y="1021"/>
                        </a:lnTo>
                        <a:lnTo>
                          <a:pt x="199" y="1021"/>
                        </a:lnTo>
                        <a:lnTo>
                          <a:pt x="99" y="993"/>
                        </a:lnTo>
                        <a:lnTo>
                          <a:pt x="71" y="979"/>
                        </a:lnTo>
                        <a:lnTo>
                          <a:pt x="43" y="979"/>
                        </a:lnTo>
                        <a:lnTo>
                          <a:pt x="0" y="965"/>
                        </a:lnTo>
                        <a:lnTo>
                          <a:pt x="0" y="950"/>
                        </a:lnTo>
                        <a:lnTo>
                          <a:pt x="0" y="936"/>
                        </a:lnTo>
                        <a:lnTo>
                          <a:pt x="0" y="922"/>
                        </a:lnTo>
                        <a:lnTo>
                          <a:pt x="14" y="908"/>
                        </a:lnTo>
                        <a:lnTo>
                          <a:pt x="14" y="894"/>
                        </a:lnTo>
                        <a:lnTo>
                          <a:pt x="14" y="879"/>
                        </a:lnTo>
                        <a:lnTo>
                          <a:pt x="14" y="865"/>
                        </a:lnTo>
                        <a:lnTo>
                          <a:pt x="28" y="865"/>
                        </a:lnTo>
                        <a:lnTo>
                          <a:pt x="28" y="851"/>
                        </a:lnTo>
                        <a:lnTo>
                          <a:pt x="28" y="837"/>
                        </a:lnTo>
                        <a:lnTo>
                          <a:pt x="43" y="837"/>
                        </a:lnTo>
                        <a:lnTo>
                          <a:pt x="43" y="823"/>
                        </a:lnTo>
                        <a:lnTo>
                          <a:pt x="57" y="808"/>
                        </a:lnTo>
                        <a:lnTo>
                          <a:pt x="57" y="794"/>
                        </a:lnTo>
                        <a:lnTo>
                          <a:pt x="71" y="794"/>
                        </a:lnTo>
                        <a:lnTo>
                          <a:pt x="71" y="780"/>
                        </a:lnTo>
                        <a:lnTo>
                          <a:pt x="85" y="780"/>
                        </a:lnTo>
                        <a:lnTo>
                          <a:pt x="85" y="766"/>
                        </a:lnTo>
                        <a:lnTo>
                          <a:pt x="99" y="766"/>
                        </a:lnTo>
                        <a:lnTo>
                          <a:pt x="99" y="752"/>
                        </a:lnTo>
                        <a:lnTo>
                          <a:pt x="114" y="752"/>
                        </a:lnTo>
                        <a:lnTo>
                          <a:pt x="128" y="752"/>
                        </a:lnTo>
                        <a:lnTo>
                          <a:pt x="142" y="738"/>
                        </a:lnTo>
                        <a:lnTo>
                          <a:pt x="156" y="738"/>
                        </a:lnTo>
                        <a:lnTo>
                          <a:pt x="170" y="738"/>
                        </a:lnTo>
                        <a:lnTo>
                          <a:pt x="184" y="738"/>
                        </a:lnTo>
                        <a:lnTo>
                          <a:pt x="199" y="738"/>
                        </a:lnTo>
                        <a:lnTo>
                          <a:pt x="213" y="738"/>
                        </a:lnTo>
                        <a:lnTo>
                          <a:pt x="227" y="738"/>
                        </a:lnTo>
                        <a:lnTo>
                          <a:pt x="241" y="738"/>
                        </a:lnTo>
                        <a:lnTo>
                          <a:pt x="255" y="738"/>
                        </a:lnTo>
                        <a:lnTo>
                          <a:pt x="312" y="738"/>
                        </a:lnTo>
                        <a:lnTo>
                          <a:pt x="340" y="738"/>
                        </a:lnTo>
                        <a:lnTo>
                          <a:pt x="355" y="738"/>
                        </a:lnTo>
                        <a:lnTo>
                          <a:pt x="369" y="738"/>
                        </a:lnTo>
                        <a:lnTo>
                          <a:pt x="383" y="738"/>
                        </a:lnTo>
                        <a:lnTo>
                          <a:pt x="397" y="738"/>
                        </a:lnTo>
                        <a:lnTo>
                          <a:pt x="411" y="752"/>
                        </a:lnTo>
                        <a:lnTo>
                          <a:pt x="426" y="752"/>
                        </a:lnTo>
                        <a:lnTo>
                          <a:pt x="440" y="766"/>
                        </a:lnTo>
                        <a:lnTo>
                          <a:pt x="454" y="766"/>
                        </a:lnTo>
                        <a:lnTo>
                          <a:pt x="482" y="780"/>
                        </a:lnTo>
                        <a:lnTo>
                          <a:pt x="496" y="780"/>
                        </a:lnTo>
                        <a:lnTo>
                          <a:pt x="511" y="794"/>
                        </a:lnTo>
                        <a:lnTo>
                          <a:pt x="525" y="794"/>
                        </a:lnTo>
                        <a:lnTo>
                          <a:pt x="539" y="794"/>
                        </a:lnTo>
                        <a:lnTo>
                          <a:pt x="553" y="794"/>
                        </a:lnTo>
                        <a:lnTo>
                          <a:pt x="567" y="808"/>
                        </a:lnTo>
                        <a:lnTo>
                          <a:pt x="582" y="808"/>
                        </a:lnTo>
                        <a:lnTo>
                          <a:pt x="596" y="808"/>
                        </a:lnTo>
                        <a:lnTo>
                          <a:pt x="610" y="823"/>
                        </a:lnTo>
                        <a:lnTo>
                          <a:pt x="624" y="823"/>
                        </a:lnTo>
                        <a:lnTo>
                          <a:pt x="638" y="837"/>
                        </a:lnTo>
                        <a:lnTo>
                          <a:pt x="652" y="851"/>
                        </a:lnTo>
                        <a:lnTo>
                          <a:pt x="667" y="851"/>
                        </a:lnTo>
                        <a:lnTo>
                          <a:pt x="681" y="851"/>
                        </a:lnTo>
                        <a:lnTo>
                          <a:pt x="695" y="851"/>
                        </a:lnTo>
                        <a:lnTo>
                          <a:pt x="695" y="865"/>
                        </a:lnTo>
                        <a:lnTo>
                          <a:pt x="709" y="865"/>
                        </a:lnTo>
                        <a:lnTo>
                          <a:pt x="709" y="894"/>
                        </a:lnTo>
                        <a:lnTo>
                          <a:pt x="709" y="908"/>
                        </a:lnTo>
                        <a:lnTo>
                          <a:pt x="723" y="908"/>
                        </a:lnTo>
                        <a:lnTo>
                          <a:pt x="738" y="908"/>
                        </a:lnTo>
                        <a:lnTo>
                          <a:pt x="752" y="908"/>
                        </a:lnTo>
                        <a:lnTo>
                          <a:pt x="766" y="908"/>
                        </a:lnTo>
                        <a:lnTo>
                          <a:pt x="780" y="908"/>
                        </a:lnTo>
                        <a:lnTo>
                          <a:pt x="794" y="908"/>
                        </a:lnTo>
                        <a:lnTo>
                          <a:pt x="808" y="908"/>
                        </a:lnTo>
                        <a:lnTo>
                          <a:pt x="823" y="908"/>
                        </a:lnTo>
                        <a:lnTo>
                          <a:pt x="837" y="908"/>
                        </a:lnTo>
                        <a:lnTo>
                          <a:pt x="851" y="908"/>
                        </a:lnTo>
                        <a:lnTo>
                          <a:pt x="894" y="894"/>
                        </a:lnTo>
                        <a:lnTo>
                          <a:pt x="894" y="879"/>
                        </a:lnTo>
                        <a:lnTo>
                          <a:pt x="894" y="865"/>
                        </a:lnTo>
                        <a:lnTo>
                          <a:pt x="908" y="865"/>
                        </a:lnTo>
                        <a:lnTo>
                          <a:pt x="908" y="851"/>
                        </a:lnTo>
                        <a:lnTo>
                          <a:pt x="894" y="823"/>
                        </a:lnTo>
                        <a:lnTo>
                          <a:pt x="908" y="823"/>
                        </a:lnTo>
                        <a:lnTo>
                          <a:pt x="922" y="823"/>
                        </a:lnTo>
                        <a:lnTo>
                          <a:pt x="936" y="808"/>
                        </a:lnTo>
                        <a:lnTo>
                          <a:pt x="950" y="808"/>
                        </a:lnTo>
                        <a:lnTo>
                          <a:pt x="950" y="794"/>
                        </a:lnTo>
                        <a:lnTo>
                          <a:pt x="964" y="794"/>
                        </a:lnTo>
                        <a:lnTo>
                          <a:pt x="979" y="780"/>
                        </a:lnTo>
                        <a:lnTo>
                          <a:pt x="993" y="780"/>
                        </a:lnTo>
                        <a:lnTo>
                          <a:pt x="993" y="766"/>
                        </a:lnTo>
                        <a:lnTo>
                          <a:pt x="1007" y="766"/>
                        </a:lnTo>
                        <a:lnTo>
                          <a:pt x="1007" y="752"/>
                        </a:lnTo>
                        <a:lnTo>
                          <a:pt x="1021" y="752"/>
                        </a:lnTo>
                        <a:lnTo>
                          <a:pt x="1021" y="738"/>
                        </a:lnTo>
                        <a:lnTo>
                          <a:pt x="1035" y="738"/>
                        </a:lnTo>
                        <a:lnTo>
                          <a:pt x="1035" y="723"/>
                        </a:lnTo>
                        <a:lnTo>
                          <a:pt x="1050" y="709"/>
                        </a:lnTo>
                        <a:lnTo>
                          <a:pt x="1064" y="695"/>
                        </a:lnTo>
                        <a:lnTo>
                          <a:pt x="1078" y="695"/>
                        </a:lnTo>
                        <a:lnTo>
                          <a:pt x="1078" y="681"/>
                        </a:lnTo>
                        <a:lnTo>
                          <a:pt x="1092" y="681"/>
                        </a:lnTo>
                        <a:lnTo>
                          <a:pt x="1106" y="667"/>
                        </a:lnTo>
                        <a:lnTo>
                          <a:pt x="1120" y="667"/>
                        </a:lnTo>
                        <a:lnTo>
                          <a:pt x="1135" y="667"/>
                        </a:lnTo>
                        <a:lnTo>
                          <a:pt x="1135" y="652"/>
                        </a:lnTo>
                        <a:lnTo>
                          <a:pt x="1149" y="652"/>
                        </a:lnTo>
                        <a:lnTo>
                          <a:pt x="1163" y="652"/>
                        </a:lnTo>
                        <a:lnTo>
                          <a:pt x="1177" y="638"/>
                        </a:lnTo>
                        <a:lnTo>
                          <a:pt x="1191" y="638"/>
                        </a:lnTo>
                        <a:lnTo>
                          <a:pt x="1206" y="624"/>
                        </a:lnTo>
                        <a:lnTo>
                          <a:pt x="1220" y="624"/>
                        </a:lnTo>
                        <a:lnTo>
                          <a:pt x="1234" y="624"/>
                        </a:lnTo>
                        <a:lnTo>
                          <a:pt x="1248" y="610"/>
                        </a:lnTo>
                        <a:lnTo>
                          <a:pt x="1262" y="596"/>
                        </a:lnTo>
                        <a:lnTo>
                          <a:pt x="1276" y="596"/>
                        </a:lnTo>
                        <a:lnTo>
                          <a:pt x="1291" y="582"/>
                        </a:lnTo>
                        <a:lnTo>
                          <a:pt x="1305" y="567"/>
                        </a:lnTo>
                        <a:lnTo>
                          <a:pt x="1319" y="567"/>
                        </a:lnTo>
                        <a:lnTo>
                          <a:pt x="1319" y="553"/>
                        </a:lnTo>
                        <a:lnTo>
                          <a:pt x="1333" y="539"/>
                        </a:lnTo>
                        <a:lnTo>
                          <a:pt x="1333" y="525"/>
                        </a:lnTo>
                        <a:lnTo>
                          <a:pt x="1347" y="511"/>
                        </a:lnTo>
                        <a:lnTo>
                          <a:pt x="1319" y="468"/>
                        </a:lnTo>
                        <a:lnTo>
                          <a:pt x="1305" y="440"/>
                        </a:lnTo>
                        <a:lnTo>
                          <a:pt x="1305" y="426"/>
                        </a:lnTo>
                        <a:lnTo>
                          <a:pt x="1319" y="426"/>
                        </a:lnTo>
                        <a:lnTo>
                          <a:pt x="1333" y="426"/>
                        </a:lnTo>
                        <a:lnTo>
                          <a:pt x="1333" y="411"/>
                        </a:lnTo>
                        <a:lnTo>
                          <a:pt x="1347" y="426"/>
                        </a:lnTo>
                        <a:lnTo>
                          <a:pt x="1362" y="426"/>
                        </a:lnTo>
                        <a:lnTo>
                          <a:pt x="1376" y="426"/>
                        </a:lnTo>
                        <a:lnTo>
                          <a:pt x="1404" y="383"/>
                        </a:lnTo>
                        <a:lnTo>
                          <a:pt x="1404" y="369"/>
                        </a:lnTo>
                        <a:lnTo>
                          <a:pt x="1404" y="355"/>
                        </a:lnTo>
                        <a:lnTo>
                          <a:pt x="1418" y="340"/>
                        </a:lnTo>
                        <a:lnTo>
                          <a:pt x="1418" y="326"/>
                        </a:lnTo>
                        <a:lnTo>
                          <a:pt x="1418" y="312"/>
                        </a:lnTo>
                        <a:lnTo>
                          <a:pt x="1418" y="298"/>
                        </a:lnTo>
                        <a:lnTo>
                          <a:pt x="1432" y="284"/>
                        </a:lnTo>
                        <a:lnTo>
                          <a:pt x="1404" y="284"/>
                        </a:lnTo>
                        <a:lnTo>
                          <a:pt x="1404" y="269"/>
                        </a:lnTo>
                        <a:lnTo>
                          <a:pt x="1404" y="255"/>
                        </a:lnTo>
                        <a:lnTo>
                          <a:pt x="1404" y="241"/>
                        </a:lnTo>
                        <a:lnTo>
                          <a:pt x="1404" y="213"/>
                        </a:lnTo>
                        <a:lnTo>
                          <a:pt x="1404" y="199"/>
                        </a:lnTo>
                        <a:lnTo>
                          <a:pt x="1404" y="184"/>
                        </a:lnTo>
                        <a:lnTo>
                          <a:pt x="1418" y="184"/>
                        </a:lnTo>
                        <a:lnTo>
                          <a:pt x="1418" y="170"/>
                        </a:lnTo>
                        <a:lnTo>
                          <a:pt x="1432" y="170"/>
                        </a:lnTo>
                        <a:lnTo>
                          <a:pt x="1447" y="142"/>
                        </a:lnTo>
                        <a:lnTo>
                          <a:pt x="1461" y="128"/>
                        </a:lnTo>
                        <a:lnTo>
                          <a:pt x="1475" y="113"/>
                        </a:lnTo>
                        <a:lnTo>
                          <a:pt x="1489" y="128"/>
                        </a:lnTo>
                        <a:lnTo>
                          <a:pt x="1503" y="142"/>
                        </a:lnTo>
                        <a:lnTo>
                          <a:pt x="1503" y="128"/>
                        </a:lnTo>
                        <a:lnTo>
                          <a:pt x="1518" y="128"/>
                        </a:lnTo>
                        <a:lnTo>
                          <a:pt x="1518" y="113"/>
                        </a:lnTo>
                        <a:lnTo>
                          <a:pt x="1532" y="99"/>
                        </a:lnTo>
                        <a:lnTo>
                          <a:pt x="1546" y="85"/>
                        </a:lnTo>
                        <a:lnTo>
                          <a:pt x="1546" y="71"/>
                        </a:lnTo>
                        <a:lnTo>
                          <a:pt x="1560" y="71"/>
                        </a:lnTo>
                        <a:lnTo>
                          <a:pt x="1560" y="57"/>
                        </a:lnTo>
                        <a:lnTo>
                          <a:pt x="1574" y="43"/>
                        </a:lnTo>
                        <a:lnTo>
                          <a:pt x="1588" y="28"/>
                        </a:lnTo>
                        <a:lnTo>
                          <a:pt x="1603" y="28"/>
                        </a:lnTo>
                        <a:lnTo>
                          <a:pt x="1617" y="14"/>
                        </a:lnTo>
                        <a:lnTo>
                          <a:pt x="1631" y="14"/>
                        </a:lnTo>
                        <a:lnTo>
                          <a:pt x="1645" y="14"/>
                        </a:lnTo>
                        <a:lnTo>
                          <a:pt x="1645" y="0"/>
                        </a:lnTo>
                        <a:lnTo>
                          <a:pt x="1659" y="0"/>
                        </a:lnTo>
                        <a:lnTo>
                          <a:pt x="1674" y="0"/>
                        </a:lnTo>
                        <a:lnTo>
                          <a:pt x="1688" y="0"/>
                        </a:lnTo>
                        <a:lnTo>
                          <a:pt x="1702" y="0"/>
                        </a:lnTo>
                        <a:lnTo>
                          <a:pt x="1716" y="0"/>
                        </a:lnTo>
                        <a:lnTo>
                          <a:pt x="1716" y="14"/>
                        </a:lnTo>
                        <a:lnTo>
                          <a:pt x="1730" y="14"/>
                        </a:lnTo>
                        <a:lnTo>
                          <a:pt x="1744" y="14"/>
                        </a:lnTo>
                        <a:lnTo>
                          <a:pt x="1759" y="28"/>
                        </a:lnTo>
                        <a:lnTo>
                          <a:pt x="1773" y="28"/>
                        </a:lnTo>
                        <a:close/>
                      </a:path>
                    </a:pathLst>
                  </a:custGeom>
                  <a:pattFill prst="ltUpDiag">
                    <a:fgClr>
                      <a:srgbClr val="FFFF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6" name="Freeform 35"/>
                  <p:cNvSpPr>
                    <a:spLocks/>
                  </p:cNvSpPr>
                  <p:nvPr/>
                </p:nvSpPr>
                <p:spPr bwMode="auto">
                  <a:xfrm>
                    <a:off x="3446" y="4355"/>
                    <a:ext cx="1106" cy="950"/>
                  </a:xfrm>
                  <a:custGeom>
                    <a:avLst/>
                    <a:gdLst>
                      <a:gd name="T0" fmla="*/ 610 w 1106"/>
                      <a:gd name="T1" fmla="*/ 71 h 950"/>
                      <a:gd name="T2" fmla="*/ 638 w 1106"/>
                      <a:gd name="T3" fmla="*/ 127 h 950"/>
                      <a:gd name="T4" fmla="*/ 653 w 1106"/>
                      <a:gd name="T5" fmla="*/ 141 h 950"/>
                      <a:gd name="T6" fmla="*/ 667 w 1106"/>
                      <a:gd name="T7" fmla="*/ 156 h 950"/>
                      <a:gd name="T8" fmla="*/ 695 w 1106"/>
                      <a:gd name="T9" fmla="*/ 212 h 950"/>
                      <a:gd name="T10" fmla="*/ 709 w 1106"/>
                      <a:gd name="T11" fmla="*/ 241 h 950"/>
                      <a:gd name="T12" fmla="*/ 738 w 1106"/>
                      <a:gd name="T13" fmla="*/ 298 h 950"/>
                      <a:gd name="T14" fmla="*/ 794 w 1106"/>
                      <a:gd name="T15" fmla="*/ 283 h 950"/>
                      <a:gd name="T16" fmla="*/ 823 w 1106"/>
                      <a:gd name="T17" fmla="*/ 312 h 950"/>
                      <a:gd name="T18" fmla="*/ 894 w 1106"/>
                      <a:gd name="T19" fmla="*/ 312 h 950"/>
                      <a:gd name="T20" fmla="*/ 1007 w 1106"/>
                      <a:gd name="T21" fmla="*/ 326 h 950"/>
                      <a:gd name="T22" fmla="*/ 1092 w 1106"/>
                      <a:gd name="T23" fmla="*/ 340 h 950"/>
                      <a:gd name="T24" fmla="*/ 1092 w 1106"/>
                      <a:gd name="T25" fmla="*/ 496 h 950"/>
                      <a:gd name="T26" fmla="*/ 1092 w 1106"/>
                      <a:gd name="T27" fmla="*/ 539 h 950"/>
                      <a:gd name="T28" fmla="*/ 1021 w 1106"/>
                      <a:gd name="T29" fmla="*/ 723 h 950"/>
                      <a:gd name="T30" fmla="*/ 993 w 1106"/>
                      <a:gd name="T31" fmla="*/ 737 h 950"/>
                      <a:gd name="T32" fmla="*/ 965 w 1106"/>
                      <a:gd name="T33" fmla="*/ 851 h 950"/>
                      <a:gd name="T34" fmla="*/ 936 w 1106"/>
                      <a:gd name="T35" fmla="*/ 950 h 950"/>
                      <a:gd name="T36" fmla="*/ 894 w 1106"/>
                      <a:gd name="T37" fmla="*/ 936 h 950"/>
                      <a:gd name="T38" fmla="*/ 865 w 1106"/>
                      <a:gd name="T39" fmla="*/ 922 h 950"/>
                      <a:gd name="T40" fmla="*/ 851 w 1106"/>
                      <a:gd name="T41" fmla="*/ 922 h 950"/>
                      <a:gd name="T42" fmla="*/ 823 w 1106"/>
                      <a:gd name="T43" fmla="*/ 907 h 950"/>
                      <a:gd name="T44" fmla="*/ 780 w 1106"/>
                      <a:gd name="T45" fmla="*/ 893 h 950"/>
                      <a:gd name="T46" fmla="*/ 738 w 1106"/>
                      <a:gd name="T47" fmla="*/ 893 h 950"/>
                      <a:gd name="T48" fmla="*/ 709 w 1106"/>
                      <a:gd name="T49" fmla="*/ 879 h 950"/>
                      <a:gd name="T50" fmla="*/ 681 w 1106"/>
                      <a:gd name="T51" fmla="*/ 865 h 950"/>
                      <a:gd name="T52" fmla="*/ 653 w 1106"/>
                      <a:gd name="T53" fmla="*/ 865 h 950"/>
                      <a:gd name="T54" fmla="*/ 610 w 1106"/>
                      <a:gd name="T55" fmla="*/ 851 h 950"/>
                      <a:gd name="T56" fmla="*/ 582 w 1106"/>
                      <a:gd name="T57" fmla="*/ 837 h 950"/>
                      <a:gd name="T58" fmla="*/ 553 w 1106"/>
                      <a:gd name="T59" fmla="*/ 822 h 950"/>
                      <a:gd name="T60" fmla="*/ 525 w 1106"/>
                      <a:gd name="T61" fmla="*/ 808 h 950"/>
                      <a:gd name="T62" fmla="*/ 482 w 1106"/>
                      <a:gd name="T63" fmla="*/ 780 h 950"/>
                      <a:gd name="T64" fmla="*/ 454 w 1106"/>
                      <a:gd name="T65" fmla="*/ 766 h 950"/>
                      <a:gd name="T66" fmla="*/ 440 w 1106"/>
                      <a:gd name="T67" fmla="*/ 751 h 950"/>
                      <a:gd name="T68" fmla="*/ 412 w 1106"/>
                      <a:gd name="T69" fmla="*/ 723 h 950"/>
                      <a:gd name="T70" fmla="*/ 369 w 1106"/>
                      <a:gd name="T71" fmla="*/ 723 h 950"/>
                      <a:gd name="T72" fmla="*/ 341 w 1106"/>
                      <a:gd name="T73" fmla="*/ 709 h 950"/>
                      <a:gd name="T74" fmla="*/ 298 w 1106"/>
                      <a:gd name="T75" fmla="*/ 709 h 950"/>
                      <a:gd name="T76" fmla="*/ 256 w 1106"/>
                      <a:gd name="T77" fmla="*/ 766 h 950"/>
                      <a:gd name="T78" fmla="*/ 185 w 1106"/>
                      <a:gd name="T79" fmla="*/ 808 h 950"/>
                      <a:gd name="T80" fmla="*/ 170 w 1106"/>
                      <a:gd name="T81" fmla="*/ 709 h 950"/>
                      <a:gd name="T82" fmla="*/ 170 w 1106"/>
                      <a:gd name="T83" fmla="*/ 610 h 950"/>
                      <a:gd name="T84" fmla="*/ 185 w 1106"/>
                      <a:gd name="T85" fmla="*/ 567 h 950"/>
                      <a:gd name="T86" fmla="*/ 170 w 1106"/>
                      <a:gd name="T87" fmla="*/ 553 h 950"/>
                      <a:gd name="T88" fmla="*/ 142 w 1106"/>
                      <a:gd name="T89" fmla="*/ 581 h 950"/>
                      <a:gd name="T90" fmla="*/ 114 w 1106"/>
                      <a:gd name="T91" fmla="*/ 595 h 950"/>
                      <a:gd name="T92" fmla="*/ 85 w 1106"/>
                      <a:gd name="T93" fmla="*/ 610 h 950"/>
                      <a:gd name="T94" fmla="*/ 57 w 1106"/>
                      <a:gd name="T95" fmla="*/ 638 h 950"/>
                      <a:gd name="T96" fmla="*/ 29 w 1106"/>
                      <a:gd name="T97" fmla="*/ 652 h 950"/>
                      <a:gd name="T98" fmla="*/ 43 w 1106"/>
                      <a:gd name="T99" fmla="*/ 595 h 950"/>
                      <a:gd name="T100" fmla="*/ 57 w 1106"/>
                      <a:gd name="T101" fmla="*/ 496 h 950"/>
                      <a:gd name="T102" fmla="*/ 57 w 1106"/>
                      <a:gd name="T103" fmla="*/ 397 h 950"/>
                      <a:gd name="T104" fmla="*/ 57 w 1106"/>
                      <a:gd name="T105" fmla="*/ 298 h 950"/>
                      <a:gd name="T106" fmla="*/ 43 w 1106"/>
                      <a:gd name="T107" fmla="*/ 227 h 950"/>
                      <a:gd name="T108" fmla="*/ 14 w 1106"/>
                      <a:gd name="T109" fmla="*/ 113 h 950"/>
                      <a:gd name="T110" fmla="*/ 14 w 1106"/>
                      <a:gd name="T111" fmla="*/ 71 h 950"/>
                      <a:gd name="T112" fmla="*/ 57 w 1106"/>
                      <a:gd name="T113" fmla="*/ 28 h 950"/>
                      <a:gd name="T114" fmla="*/ 71 w 1106"/>
                      <a:gd name="T115" fmla="*/ 28 h 950"/>
                      <a:gd name="T116" fmla="*/ 213 w 1106"/>
                      <a:gd name="T117" fmla="*/ 0 h 950"/>
                      <a:gd name="T118" fmla="*/ 298 w 1106"/>
                      <a:gd name="T119" fmla="*/ 14 h 950"/>
                      <a:gd name="T120" fmla="*/ 426 w 1106"/>
                      <a:gd name="T121" fmla="*/ 28 h 950"/>
                      <a:gd name="T122" fmla="*/ 497 w 1106"/>
                      <a:gd name="T123" fmla="*/ 28 h 950"/>
                      <a:gd name="T124" fmla="*/ 582 w 1106"/>
                      <a:gd name="T125" fmla="*/ 42 h 950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06"/>
                      <a:gd name="T190" fmla="*/ 0 h 950"/>
                      <a:gd name="T191" fmla="*/ 1106 w 1106"/>
                      <a:gd name="T192" fmla="*/ 950 h 950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06" h="950">
                        <a:moveTo>
                          <a:pt x="596" y="42"/>
                        </a:moveTo>
                        <a:lnTo>
                          <a:pt x="610" y="42"/>
                        </a:lnTo>
                        <a:lnTo>
                          <a:pt x="610" y="56"/>
                        </a:lnTo>
                        <a:lnTo>
                          <a:pt x="610" y="71"/>
                        </a:lnTo>
                        <a:lnTo>
                          <a:pt x="624" y="85"/>
                        </a:lnTo>
                        <a:lnTo>
                          <a:pt x="638" y="113"/>
                        </a:lnTo>
                        <a:lnTo>
                          <a:pt x="638" y="127"/>
                        </a:lnTo>
                        <a:lnTo>
                          <a:pt x="653" y="127"/>
                        </a:lnTo>
                        <a:lnTo>
                          <a:pt x="653" y="141"/>
                        </a:lnTo>
                        <a:lnTo>
                          <a:pt x="653" y="156"/>
                        </a:lnTo>
                        <a:lnTo>
                          <a:pt x="667" y="156"/>
                        </a:lnTo>
                        <a:lnTo>
                          <a:pt x="667" y="170"/>
                        </a:lnTo>
                        <a:lnTo>
                          <a:pt x="681" y="198"/>
                        </a:lnTo>
                        <a:lnTo>
                          <a:pt x="695" y="212"/>
                        </a:lnTo>
                        <a:lnTo>
                          <a:pt x="695" y="227"/>
                        </a:lnTo>
                        <a:lnTo>
                          <a:pt x="709" y="241"/>
                        </a:lnTo>
                        <a:lnTo>
                          <a:pt x="709" y="255"/>
                        </a:lnTo>
                        <a:lnTo>
                          <a:pt x="724" y="269"/>
                        </a:lnTo>
                        <a:lnTo>
                          <a:pt x="724" y="283"/>
                        </a:lnTo>
                        <a:lnTo>
                          <a:pt x="738" y="298"/>
                        </a:lnTo>
                        <a:lnTo>
                          <a:pt x="752" y="283"/>
                        </a:lnTo>
                        <a:lnTo>
                          <a:pt x="766" y="298"/>
                        </a:lnTo>
                        <a:lnTo>
                          <a:pt x="794" y="298"/>
                        </a:lnTo>
                        <a:lnTo>
                          <a:pt x="794" y="283"/>
                        </a:lnTo>
                        <a:lnTo>
                          <a:pt x="809" y="283"/>
                        </a:lnTo>
                        <a:lnTo>
                          <a:pt x="809" y="298"/>
                        </a:lnTo>
                        <a:lnTo>
                          <a:pt x="823" y="298"/>
                        </a:lnTo>
                        <a:lnTo>
                          <a:pt x="823" y="312"/>
                        </a:lnTo>
                        <a:lnTo>
                          <a:pt x="837" y="312"/>
                        </a:lnTo>
                        <a:lnTo>
                          <a:pt x="865" y="312"/>
                        </a:lnTo>
                        <a:lnTo>
                          <a:pt x="880" y="312"/>
                        </a:lnTo>
                        <a:lnTo>
                          <a:pt x="894" y="312"/>
                        </a:lnTo>
                        <a:lnTo>
                          <a:pt x="922" y="312"/>
                        </a:lnTo>
                        <a:lnTo>
                          <a:pt x="936" y="312"/>
                        </a:lnTo>
                        <a:lnTo>
                          <a:pt x="950" y="312"/>
                        </a:lnTo>
                        <a:lnTo>
                          <a:pt x="965" y="326"/>
                        </a:lnTo>
                        <a:lnTo>
                          <a:pt x="1007" y="326"/>
                        </a:lnTo>
                        <a:lnTo>
                          <a:pt x="1036" y="326"/>
                        </a:lnTo>
                        <a:lnTo>
                          <a:pt x="1064" y="340"/>
                        </a:lnTo>
                        <a:lnTo>
                          <a:pt x="1078" y="340"/>
                        </a:lnTo>
                        <a:lnTo>
                          <a:pt x="1092" y="340"/>
                        </a:lnTo>
                        <a:lnTo>
                          <a:pt x="1106" y="340"/>
                        </a:lnTo>
                        <a:lnTo>
                          <a:pt x="1106" y="397"/>
                        </a:lnTo>
                        <a:lnTo>
                          <a:pt x="1106" y="439"/>
                        </a:lnTo>
                        <a:lnTo>
                          <a:pt x="1106" y="468"/>
                        </a:lnTo>
                        <a:lnTo>
                          <a:pt x="1092" y="496"/>
                        </a:lnTo>
                        <a:lnTo>
                          <a:pt x="1092" y="510"/>
                        </a:lnTo>
                        <a:lnTo>
                          <a:pt x="1092" y="524"/>
                        </a:lnTo>
                        <a:lnTo>
                          <a:pt x="1092" y="539"/>
                        </a:lnTo>
                        <a:lnTo>
                          <a:pt x="1064" y="666"/>
                        </a:lnTo>
                        <a:lnTo>
                          <a:pt x="1064" y="681"/>
                        </a:lnTo>
                        <a:lnTo>
                          <a:pt x="1064" y="723"/>
                        </a:lnTo>
                        <a:lnTo>
                          <a:pt x="1050" y="723"/>
                        </a:lnTo>
                        <a:lnTo>
                          <a:pt x="1021" y="723"/>
                        </a:lnTo>
                        <a:lnTo>
                          <a:pt x="1007" y="723"/>
                        </a:lnTo>
                        <a:lnTo>
                          <a:pt x="993" y="737"/>
                        </a:lnTo>
                        <a:lnTo>
                          <a:pt x="993" y="751"/>
                        </a:lnTo>
                        <a:lnTo>
                          <a:pt x="993" y="766"/>
                        </a:lnTo>
                        <a:lnTo>
                          <a:pt x="993" y="780"/>
                        </a:lnTo>
                        <a:lnTo>
                          <a:pt x="979" y="794"/>
                        </a:lnTo>
                        <a:lnTo>
                          <a:pt x="965" y="851"/>
                        </a:lnTo>
                        <a:lnTo>
                          <a:pt x="950" y="893"/>
                        </a:lnTo>
                        <a:lnTo>
                          <a:pt x="950" y="907"/>
                        </a:lnTo>
                        <a:lnTo>
                          <a:pt x="936" y="936"/>
                        </a:lnTo>
                        <a:lnTo>
                          <a:pt x="936" y="950"/>
                        </a:lnTo>
                        <a:lnTo>
                          <a:pt x="936" y="936"/>
                        </a:lnTo>
                        <a:lnTo>
                          <a:pt x="922" y="936"/>
                        </a:lnTo>
                        <a:lnTo>
                          <a:pt x="894" y="936"/>
                        </a:lnTo>
                        <a:lnTo>
                          <a:pt x="880" y="936"/>
                        </a:lnTo>
                        <a:lnTo>
                          <a:pt x="880" y="922"/>
                        </a:lnTo>
                        <a:lnTo>
                          <a:pt x="865" y="922"/>
                        </a:lnTo>
                        <a:lnTo>
                          <a:pt x="851" y="922"/>
                        </a:lnTo>
                        <a:lnTo>
                          <a:pt x="837" y="922"/>
                        </a:lnTo>
                        <a:lnTo>
                          <a:pt x="823" y="907"/>
                        </a:lnTo>
                        <a:lnTo>
                          <a:pt x="809" y="907"/>
                        </a:lnTo>
                        <a:lnTo>
                          <a:pt x="794" y="907"/>
                        </a:lnTo>
                        <a:lnTo>
                          <a:pt x="780" y="893"/>
                        </a:lnTo>
                        <a:lnTo>
                          <a:pt x="766" y="893"/>
                        </a:lnTo>
                        <a:lnTo>
                          <a:pt x="752" y="893"/>
                        </a:lnTo>
                        <a:lnTo>
                          <a:pt x="738" y="893"/>
                        </a:lnTo>
                        <a:lnTo>
                          <a:pt x="738" y="879"/>
                        </a:lnTo>
                        <a:lnTo>
                          <a:pt x="724" y="879"/>
                        </a:lnTo>
                        <a:lnTo>
                          <a:pt x="709" y="879"/>
                        </a:lnTo>
                        <a:lnTo>
                          <a:pt x="695" y="879"/>
                        </a:lnTo>
                        <a:lnTo>
                          <a:pt x="681" y="865"/>
                        </a:lnTo>
                        <a:lnTo>
                          <a:pt x="667" y="865"/>
                        </a:lnTo>
                        <a:lnTo>
                          <a:pt x="653" y="865"/>
                        </a:lnTo>
                        <a:lnTo>
                          <a:pt x="638" y="865"/>
                        </a:lnTo>
                        <a:lnTo>
                          <a:pt x="624" y="851"/>
                        </a:lnTo>
                        <a:lnTo>
                          <a:pt x="610" y="851"/>
                        </a:lnTo>
                        <a:lnTo>
                          <a:pt x="596" y="851"/>
                        </a:lnTo>
                        <a:lnTo>
                          <a:pt x="596" y="837"/>
                        </a:lnTo>
                        <a:lnTo>
                          <a:pt x="582" y="837"/>
                        </a:lnTo>
                        <a:lnTo>
                          <a:pt x="568" y="837"/>
                        </a:lnTo>
                        <a:lnTo>
                          <a:pt x="553" y="837"/>
                        </a:lnTo>
                        <a:lnTo>
                          <a:pt x="553" y="822"/>
                        </a:lnTo>
                        <a:lnTo>
                          <a:pt x="539" y="822"/>
                        </a:lnTo>
                        <a:lnTo>
                          <a:pt x="525" y="822"/>
                        </a:lnTo>
                        <a:lnTo>
                          <a:pt x="525" y="808"/>
                        </a:lnTo>
                        <a:lnTo>
                          <a:pt x="511" y="808"/>
                        </a:lnTo>
                        <a:lnTo>
                          <a:pt x="511" y="794"/>
                        </a:lnTo>
                        <a:lnTo>
                          <a:pt x="497" y="794"/>
                        </a:lnTo>
                        <a:lnTo>
                          <a:pt x="482" y="794"/>
                        </a:lnTo>
                        <a:lnTo>
                          <a:pt x="482" y="780"/>
                        </a:lnTo>
                        <a:lnTo>
                          <a:pt x="468" y="780"/>
                        </a:lnTo>
                        <a:lnTo>
                          <a:pt x="468" y="766"/>
                        </a:lnTo>
                        <a:lnTo>
                          <a:pt x="454" y="766"/>
                        </a:lnTo>
                        <a:lnTo>
                          <a:pt x="454" y="751"/>
                        </a:lnTo>
                        <a:lnTo>
                          <a:pt x="440" y="751"/>
                        </a:lnTo>
                        <a:lnTo>
                          <a:pt x="426" y="737"/>
                        </a:lnTo>
                        <a:lnTo>
                          <a:pt x="412" y="737"/>
                        </a:lnTo>
                        <a:lnTo>
                          <a:pt x="412" y="723"/>
                        </a:lnTo>
                        <a:lnTo>
                          <a:pt x="397" y="723"/>
                        </a:lnTo>
                        <a:lnTo>
                          <a:pt x="383" y="723"/>
                        </a:lnTo>
                        <a:lnTo>
                          <a:pt x="369" y="723"/>
                        </a:lnTo>
                        <a:lnTo>
                          <a:pt x="355" y="723"/>
                        </a:lnTo>
                        <a:lnTo>
                          <a:pt x="355" y="709"/>
                        </a:lnTo>
                        <a:lnTo>
                          <a:pt x="341" y="709"/>
                        </a:lnTo>
                        <a:lnTo>
                          <a:pt x="326" y="709"/>
                        </a:lnTo>
                        <a:lnTo>
                          <a:pt x="312" y="709"/>
                        </a:lnTo>
                        <a:lnTo>
                          <a:pt x="298" y="709"/>
                        </a:lnTo>
                        <a:lnTo>
                          <a:pt x="284" y="709"/>
                        </a:lnTo>
                        <a:lnTo>
                          <a:pt x="270" y="723"/>
                        </a:lnTo>
                        <a:lnTo>
                          <a:pt x="270" y="737"/>
                        </a:lnTo>
                        <a:lnTo>
                          <a:pt x="256" y="766"/>
                        </a:lnTo>
                        <a:lnTo>
                          <a:pt x="227" y="780"/>
                        </a:lnTo>
                        <a:lnTo>
                          <a:pt x="227" y="794"/>
                        </a:lnTo>
                        <a:lnTo>
                          <a:pt x="199" y="794"/>
                        </a:lnTo>
                        <a:lnTo>
                          <a:pt x="185" y="808"/>
                        </a:lnTo>
                        <a:lnTo>
                          <a:pt x="185" y="766"/>
                        </a:lnTo>
                        <a:lnTo>
                          <a:pt x="185" y="751"/>
                        </a:lnTo>
                        <a:lnTo>
                          <a:pt x="185" y="737"/>
                        </a:lnTo>
                        <a:lnTo>
                          <a:pt x="170" y="723"/>
                        </a:lnTo>
                        <a:lnTo>
                          <a:pt x="170" y="709"/>
                        </a:lnTo>
                        <a:lnTo>
                          <a:pt x="170" y="681"/>
                        </a:lnTo>
                        <a:lnTo>
                          <a:pt x="170" y="652"/>
                        </a:lnTo>
                        <a:lnTo>
                          <a:pt x="170" y="638"/>
                        </a:lnTo>
                        <a:lnTo>
                          <a:pt x="170" y="624"/>
                        </a:lnTo>
                        <a:lnTo>
                          <a:pt x="170" y="610"/>
                        </a:lnTo>
                        <a:lnTo>
                          <a:pt x="170" y="595"/>
                        </a:lnTo>
                        <a:lnTo>
                          <a:pt x="170" y="581"/>
                        </a:lnTo>
                        <a:lnTo>
                          <a:pt x="185" y="567"/>
                        </a:lnTo>
                        <a:lnTo>
                          <a:pt x="185" y="553"/>
                        </a:lnTo>
                        <a:lnTo>
                          <a:pt x="170" y="553"/>
                        </a:lnTo>
                        <a:lnTo>
                          <a:pt x="156" y="567"/>
                        </a:lnTo>
                        <a:lnTo>
                          <a:pt x="156" y="581"/>
                        </a:lnTo>
                        <a:lnTo>
                          <a:pt x="142" y="581"/>
                        </a:lnTo>
                        <a:lnTo>
                          <a:pt x="128" y="595"/>
                        </a:lnTo>
                        <a:lnTo>
                          <a:pt x="114" y="595"/>
                        </a:lnTo>
                        <a:lnTo>
                          <a:pt x="100" y="595"/>
                        </a:lnTo>
                        <a:lnTo>
                          <a:pt x="100" y="610"/>
                        </a:lnTo>
                        <a:lnTo>
                          <a:pt x="85" y="610"/>
                        </a:lnTo>
                        <a:lnTo>
                          <a:pt x="85" y="624"/>
                        </a:lnTo>
                        <a:lnTo>
                          <a:pt x="71" y="624"/>
                        </a:lnTo>
                        <a:lnTo>
                          <a:pt x="71" y="638"/>
                        </a:lnTo>
                        <a:lnTo>
                          <a:pt x="57" y="638"/>
                        </a:lnTo>
                        <a:lnTo>
                          <a:pt x="43" y="638"/>
                        </a:lnTo>
                        <a:lnTo>
                          <a:pt x="43" y="652"/>
                        </a:lnTo>
                        <a:lnTo>
                          <a:pt x="29" y="652"/>
                        </a:lnTo>
                        <a:lnTo>
                          <a:pt x="29" y="638"/>
                        </a:lnTo>
                        <a:lnTo>
                          <a:pt x="29" y="624"/>
                        </a:lnTo>
                        <a:lnTo>
                          <a:pt x="43" y="595"/>
                        </a:lnTo>
                        <a:lnTo>
                          <a:pt x="43" y="567"/>
                        </a:lnTo>
                        <a:lnTo>
                          <a:pt x="43" y="553"/>
                        </a:lnTo>
                        <a:lnTo>
                          <a:pt x="43" y="539"/>
                        </a:lnTo>
                        <a:lnTo>
                          <a:pt x="43" y="524"/>
                        </a:lnTo>
                        <a:lnTo>
                          <a:pt x="57" y="496"/>
                        </a:lnTo>
                        <a:lnTo>
                          <a:pt x="57" y="482"/>
                        </a:lnTo>
                        <a:lnTo>
                          <a:pt x="57" y="468"/>
                        </a:lnTo>
                        <a:lnTo>
                          <a:pt x="57" y="454"/>
                        </a:lnTo>
                        <a:lnTo>
                          <a:pt x="57" y="425"/>
                        </a:lnTo>
                        <a:lnTo>
                          <a:pt x="57" y="411"/>
                        </a:lnTo>
                        <a:lnTo>
                          <a:pt x="57" y="397"/>
                        </a:lnTo>
                        <a:lnTo>
                          <a:pt x="57" y="368"/>
                        </a:lnTo>
                        <a:lnTo>
                          <a:pt x="57" y="354"/>
                        </a:lnTo>
                        <a:lnTo>
                          <a:pt x="57" y="326"/>
                        </a:lnTo>
                        <a:lnTo>
                          <a:pt x="57" y="312"/>
                        </a:lnTo>
                        <a:lnTo>
                          <a:pt x="43" y="298"/>
                        </a:lnTo>
                        <a:lnTo>
                          <a:pt x="57" y="298"/>
                        </a:lnTo>
                        <a:lnTo>
                          <a:pt x="57" y="283"/>
                        </a:lnTo>
                        <a:lnTo>
                          <a:pt x="43" y="269"/>
                        </a:lnTo>
                        <a:lnTo>
                          <a:pt x="43" y="255"/>
                        </a:lnTo>
                        <a:lnTo>
                          <a:pt x="43" y="241"/>
                        </a:lnTo>
                        <a:lnTo>
                          <a:pt x="43" y="227"/>
                        </a:lnTo>
                        <a:lnTo>
                          <a:pt x="43" y="212"/>
                        </a:lnTo>
                        <a:lnTo>
                          <a:pt x="29" y="170"/>
                        </a:lnTo>
                        <a:lnTo>
                          <a:pt x="29" y="156"/>
                        </a:lnTo>
                        <a:lnTo>
                          <a:pt x="14" y="113"/>
                        </a:lnTo>
                        <a:lnTo>
                          <a:pt x="0" y="99"/>
                        </a:lnTo>
                        <a:lnTo>
                          <a:pt x="0" y="85"/>
                        </a:lnTo>
                        <a:lnTo>
                          <a:pt x="14" y="71"/>
                        </a:lnTo>
                        <a:lnTo>
                          <a:pt x="29" y="56"/>
                        </a:lnTo>
                        <a:lnTo>
                          <a:pt x="29" y="42"/>
                        </a:lnTo>
                        <a:lnTo>
                          <a:pt x="43" y="42"/>
                        </a:lnTo>
                        <a:lnTo>
                          <a:pt x="57" y="28"/>
                        </a:lnTo>
                        <a:lnTo>
                          <a:pt x="71" y="28"/>
                        </a:lnTo>
                        <a:lnTo>
                          <a:pt x="85" y="28"/>
                        </a:lnTo>
                        <a:lnTo>
                          <a:pt x="114" y="28"/>
                        </a:lnTo>
                        <a:lnTo>
                          <a:pt x="142" y="14"/>
                        </a:lnTo>
                        <a:lnTo>
                          <a:pt x="185" y="14"/>
                        </a:lnTo>
                        <a:lnTo>
                          <a:pt x="199" y="0"/>
                        </a:lnTo>
                        <a:lnTo>
                          <a:pt x="213" y="0"/>
                        </a:lnTo>
                        <a:lnTo>
                          <a:pt x="227" y="0"/>
                        </a:lnTo>
                        <a:lnTo>
                          <a:pt x="241" y="0"/>
                        </a:lnTo>
                        <a:lnTo>
                          <a:pt x="284" y="14"/>
                        </a:lnTo>
                        <a:lnTo>
                          <a:pt x="298" y="14"/>
                        </a:lnTo>
                        <a:lnTo>
                          <a:pt x="341" y="14"/>
                        </a:lnTo>
                        <a:lnTo>
                          <a:pt x="355" y="14"/>
                        </a:lnTo>
                        <a:lnTo>
                          <a:pt x="369" y="14"/>
                        </a:lnTo>
                        <a:lnTo>
                          <a:pt x="412" y="14"/>
                        </a:lnTo>
                        <a:lnTo>
                          <a:pt x="426" y="28"/>
                        </a:lnTo>
                        <a:lnTo>
                          <a:pt x="454" y="28"/>
                        </a:lnTo>
                        <a:lnTo>
                          <a:pt x="468" y="28"/>
                        </a:lnTo>
                        <a:lnTo>
                          <a:pt x="482" y="28"/>
                        </a:lnTo>
                        <a:lnTo>
                          <a:pt x="497" y="28"/>
                        </a:lnTo>
                        <a:lnTo>
                          <a:pt x="511" y="42"/>
                        </a:lnTo>
                        <a:lnTo>
                          <a:pt x="525" y="42"/>
                        </a:lnTo>
                        <a:lnTo>
                          <a:pt x="539" y="42"/>
                        </a:lnTo>
                        <a:lnTo>
                          <a:pt x="582" y="42"/>
                        </a:lnTo>
                        <a:lnTo>
                          <a:pt x="596" y="42"/>
                        </a:lnTo>
                        <a:close/>
                      </a:path>
                    </a:pathLst>
                  </a:custGeom>
                  <a:pattFill prst="pct25">
                    <a:fgClr>
                      <a:srgbClr val="FF99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  <p:sp>
              <p:nvSpPr>
                <p:cNvPr id="24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428" y="1428"/>
                  <a:ext cx="935" cy="2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淀川区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262" y="874"/>
                  <a:ext cx="1135" cy="2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東淀川区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271" y="2262"/>
                  <a:ext cx="107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西淀川区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2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442" y="2421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福島区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77" y="2060"/>
                  <a:ext cx="72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北区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066" y="2262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都島区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5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779" y="1381"/>
                  <a:ext cx="90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900" b="1" dirty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旭区</a:t>
                  </a:r>
                  <a:endParaRPr lang="ja-JP" altLang="en-US" sz="1000" b="1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763" y="3432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此花区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02" y="3083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西区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781" y="2931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中央区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794" y="2190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城東区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763" y="5071"/>
                  <a:ext cx="1133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住之江区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1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733" y="3787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港区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116" y="4446"/>
                  <a:ext cx="90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900" b="1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大正区</a:t>
                  </a:r>
                  <a:endParaRPr lang="ja-JP" altLang="en-US" sz="1000" b="1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957" y="4420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西成区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050" y="3769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浪速区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685" y="3625"/>
                  <a:ext cx="1193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天王寺区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701" y="3273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東成区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574" y="4210"/>
                  <a:ext cx="901" cy="3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生野区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421" y="5956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住吉区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84" y="4792"/>
                  <a:ext cx="1078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阿倍野区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7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148" y="5410"/>
                  <a:ext cx="1105" cy="3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東住吉区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7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197" y="5714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平野区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7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5576" y="2350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鶴見区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sp>
            <p:nvSpPr>
              <p:cNvPr id="240" name="Text Box 3"/>
              <p:cNvSpPr txBox="1">
                <a:spLocks noChangeArrowheads="1"/>
              </p:cNvSpPr>
              <p:nvPr/>
            </p:nvSpPr>
            <p:spPr bwMode="auto">
              <a:xfrm>
                <a:off x="2997906" y="6036160"/>
                <a:ext cx="579029" cy="19715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第八区</a:t>
                </a:r>
                <a:endParaRPr lang="ja-JP" altLang="en-US" sz="105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1" name="Text Box 3"/>
              <p:cNvSpPr txBox="1">
                <a:spLocks noChangeArrowheads="1"/>
              </p:cNvSpPr>
              <p:nvPr/>
            </p:nvSpPr>
            <p:spPr bwMode="auto">
              <a:xfrm>
                <a:off x="2718876" y="5102253"/>
                <a:ext cx="569998" cy="1985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第六区</a:t>
                </a:r>
                <a:endParaRPr lang="ja-JP" altLang="en-US" sz="105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2" name="Text Box 2"/>
              <p:cNvSpPr txBox="1">
                <a:spLocks noChangeArrowheads="1"/>
              </p:cNvSpPr>
              <p:nvPr/>
            </p:nvSpPr>
            <p:spPr bwMode="auto">
              <a:xfrm>
                <a:off x="1316537" y="5992185"/>
                <a:ext cx="586721" cy="2025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第七区</a:t>
                </a:r>
                <a:endPara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3" name="Text Box 5"/>
              <p:cNvSpPr txBox="1">
                <a:spLocks noChangeArrowheads="1"/>
              </p:cNvSpPr>
              <p:nvPr/>
            </p:nvSpPr>
            <p:spPr bwMode="auto">
              <a:xfrm>
                <a:off x="2101633" y="4710184"/>
                <a:ext cx="609678" cy="21300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5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第五区</a:t>
                </a:r>
                <a:endPara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44" name="Text Box 2"/>
              <p:cNvSpPr txBox="1">
                <a:spLocks noChangeArrowheads="1"/>
              </p:cNvSpPr>
              <p:nvPr/>
            </p:nvSpPr>
            <p:spPr bwMode="auto">
              <a:xfrm>
                <a:off x="982361" y="4363020"/>
                <a:ext cx="589272" cy="2257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第三区</a:t>
                </a:r>
                <a:endPara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5" name="Text Box 2"/>
              <p:cNvSpPr txBox="1">
                <a:spLocks noChangeArrowheads="1"/>
              </p:cNvSpPr>
              <p:nvPr/>
            </p:nvSpPr>
            <p:spPr bwMode="auto">
              <a:xfrm>
                <a:off x="2418156" y="3693717"/>
                <a:ext cx="637477" cy="19004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第二区</a:t>
                </a:r>
                <a:endPara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6" name="Text Box 2"/>
              <p:cNvSpPr txBox="1">
                <a:spLocks noChangeArrowheads="1"/>
              </p:cNvSpPr>
              <p:nvPr/>
            </p:nvSpPr>
            <p:spPr bwMode="auto">
              <a:xfrm>
                <a:off x="1967918" y="3358815"/>
                <a:ext cx="642675" cy="19167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第一区</a:t>
                </a:r>
                <a:endParaRPr lang="en-US" altLang="ja-JP" sz="1050" dirty="0" smtClean="0">
                  <a:solidFill>
                    <a:srgbClr val="00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7" name="Text Box 2"/>
              <p:cNvSpPr txBox="1">
                <a:spLocks noChangeArrowheads="1"/>
              </p:cNvSpPr>
              <p:nvPr/>
            </p:nvSpPr>
            <p:spPr bwMode="auto">
              <a:xfrm>
                <a:off x="2954252" y="4435028"/>
                <a:ext cx="619600" cy="20596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ja-JP" altLang="en-US" sz="1050" dirty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第四区</a:t>
                </a:r>
                <a:endPara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297" name="円/楕円 296"/>
            <p:cNvSpPr/>
            <p:nvPr/>
          </p:nvSpPr>
          <p:spPr bwMode="auto">
            <a:xfrm>
              <a:off x="3656958" y="3717113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98" name="円/楕円 297"/>
            <p:cNvSpPr/>
            <p:nvPr/>
          </p:nvSpPr>
          <p:spPr bwMode="auto">
            <a:xfrm>
              <a:off x="4175573" y="2802713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99" name="円/楕円 298"/>
            <p:cNvSpPr/>
            <p:nvPr/>
          </p:nvSpPr>
          <p:spPr bwMode="auto">
            <a:xfrm>
              <a:off x="3424946" y="2652588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0" name="円/楕円 299"/>
            <p:cNvSpPr/>
            <p:nvPr/>
          </p:nvSpPr>
          <p:spPr bwMode="auto">
            <a:xfrm>
              <a:off x="2888914" y="3294033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1" name="円/楕円 300"/>
            <p:cNvSpPr/>
            <p:nvPr/>
          </p:nvSpPr>
          <p:spPr bwMode="auto">
            <a:xfrm>
              <a:off x="3418902" y="4831924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2" name="円/楕円 301"/>
            <p:cNvSpPr/>
            <p:nvPr/>
          </p:nvSpPr>
          <p:spPr bwMode="auto">
            <a:xfrm>
              <a:off x="4271107" y="4395732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3" name="円/楕円 302"/>
            <p:cNvSpPr/>
            <p:nvPr/>
          </p:nvSpPr>
          <p:spPr bwMode="auto">
            <a:xfrm>
              <a:off x="3070104" y="2280329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4" name="円/楕円 303"/>
            <p:cNvSpPr/>
            <p:nvPr/>
          </p:nvSpPr>
          <p:spPr bwMode="auto">
            <a:xfrm>
              <a:off x="2851740" y="2966486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5" name="円/楕円 304"/>
            <p:cNvSpPr/>
            <p:nvPr/>
          </p:nvSpPr>
          <p:spPr bwMode="auto">
            <a:xfrm>
              <a:off x="1293353" y="5596166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5488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5D20E5C7-1AB0-4BB8-8A5B-977A5094CCDF}"/>
</file>

<file path=customXml/itemProps2.xml><?xml version="1.0" encoding="utf-8"?>
<ds:datastoreItem xmlns:ds="http://schemas.openxmlformats.org/officeDocument/2006/customXml" ds:itemID="{F029136B-AF57-4945-A491-6F349017072F}"/>
</file>

<file path=customXml/itemProps3.xml><?xml version="1.0" encoding="utf-8"?>
<ds:datastoreItem xmlns:ds="http://schemas.openxmlformats.org/officeDocument/2006/customXml" ds:itemID="{C2C0993F-0981-4CE3-963E-12B96F4E63A1}"/>
</file>

<file path=docProps/app.xml><?xml version="1.0" encoding="utf-8"?>
<Properties xmlns="http://schemas.openxmlformats.org/officeDocument/2006/extended-properties" xmlns:vt="http://schemas.openxmlformats.org/officeDocument/2006/docPropsVTypes">
  <TotalTime>12288</TotalTime>
  <Words>75</Words>
  <PresentationFormat>A4 210 x 297 mm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2018-03-09T07:41:03Z</cp:lastPrinted>
  <dcterms:created xsi:type="dcterms:W3CDTF">2013-07-16T06:48:23Z</dcterms:created>
  <dcterms:modified xsi:type="dcterms:W3CDTF">2018-03-23T07:27:57Z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