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4"/>
  </p:notesMasterIdLst>
  <p:sldIdLst>
    <p:sldId id="257" r:id="rId2"/>
    <p:sldId id="258" r:id="rId3"/>
  </p:sldIdLst>
  <p:sldSz cx="6983413" cy="9906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1" userDrawn="1">
          <p15:clr>
            <a:srgbClr val="A4A3A4"/>
          </p15:clr>
        </p15:guide>
        <p15:guide id="2" pos="22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太田　友架" initials="太田　友架" lastIdx="3" clrIdx="0">
    <p:extLst>
      <p:ext uri="{19B8F6BF-5375-455C-9EA6-DF929625EA0E}">
        <p15:presenceInfo xmlns:p15="http://schemas.microsoft.com/office/powerpoint/2012/main" userId="S::OtaY@lan.pref.osaka.jp::97f6659c-003a-43c3-8387-63b8e3d42e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FFCC"/>
    <a:srgbClr val="FFFF99"/>
    <a:srgbClr val="000000"/>
    <a:srgbClr val="FFFFFF"/>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p:scale>
          <a:sx n="150" d="100"/>
          <a:sy n="150" d="100"/>
        </p:scale>
        <p:origin x="1022" y="-3082"/>
      </p:cViewPr>
      <p:guideLst>
        <p:guide orient="horz" pos="3121"/>
        <p:guide pos="22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3077805" cy="513477"/>
          </a:xfrm>
          <a:prstGeom prst="rect">
            <a:avLst/>
          </a:prstGeom>
        </p:spPr>
        <p:txBody>
          <a:bodyPr vert="horz" lIns="96503" tIns="48251" rIns="96503" bIns="48251"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4563" y="1"/>
            <a:ext cx="3077805" cy="513477"/>
          </a:xfrm>
          <a:prstGeom prst="rect">
            <a:avLst/>
          </a:prstGeom>
        </p:spPr>
        <p:txBody>
          <a:bodyPr vert="horz" lIns="96503" tIns="48251" rIns="96503" bIns="48251" rtlCol="0"/>
          <a:lstStyle>
            <a:lvl1pPr algn="r">
              <a:defRPr sz="1300"/>
            </a:lvl1pPr>
          </a:lstStyle>
          <a:p>
            <a:fld id="{E9AD5ADA-CEE6-45F0-B316-025A9C49C188}" type="datetimeFigureOut">
              <a:rPr kumimoji="1" lang="ja-JP" altLang="en-US" smtClean="0"/>
              <a:t>2024/11/15</a:t>
            </a:fld>
            <a:endParaRPr kumimoji="1" lang="ja-JP" altLang="en-US"/>
          </a:p>
        </p:txBody>
      </p:sp>
      <p:sp>
        <p:nvSpPr>
          <p:cNvPr id="4" name="スライド イメージ プレースホルダー 3"/>
          <p:cNvSpPr>
            <a:spLocks noGrp="1" noRot="1" noChangeAspect="1"/>
          </p:cNvSpPr>
          <p:nvPr>
            <p:ph type="sldImg" idx="2"/>
          </p:nvPr>
        </p:nvSpPr>
        <p:spPr>
          <a:xfrm>
            <a:off x="2335213" y="1279525"/>
            <a:ext cx="2433637" cy="3454400"/>
          </a:xfrm>
          <a:prstGeom prst="rect">
            <a:avLst/>
          </a:prstGeom>
          <a:noFill/>
          <a:ln w="12700">
            <a:solidFill>
              <a:prstClr val="black"/>
            </a:solidFill>
          </a:ln>
        </p:spPr>
        <p:txBody>
          <a:bodyPr vert="horz" lIns="96503" tIns="48251" rIns="96503" bIns="48251" rtlCol="0" anchor="ctr"/>
          <a:lstStyle/>
          <a:p>
            <a:endParaRPr lang="ja-JP" altLang="en-US"/>
          </a:p>
        </p:txBody>
      </p:sp>
      <p:sp>
        <p:nvSpPr>
          <p:cNvPr id="5" name="ノート プレースホルダー 4"/>
          <p:cNvSpPr>
            <a:spLocks noGrp="1"/>
          </p:cNvSpPr>
          <p:nvPr>
            <p:ph type="body" sz="quarter" idx="3"/>
          </p:nvPr>
        </p:nvSpPr>
        <p:spPr>
          <a:xfrm>
            <a:off x="710919" y="4925378"/>
            <a:ext cx="5682231" cy="4029703"/>
          </a:xfrm>
          <a:prstGeom prst="rect">
            <a:avLst/>
          </a:prstGeom>
        </p:spPr>
        <p:txBody>
          <a:bodyPr vert="horz" lIns="96503" tIns="48251" rIns="96503" bIns="4825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1137"/>
            <a:ext cx="3077805" cy="513477"/>
          </a:xfrm>
          <a:prstGeom prst="rect">
            <a:avLst/>
          </a:prstGeom>
        </p:spPr>
        <p:txBody>
          <a:bodyPr vert="horz" lIns="96503" tIns="48251" rIns="96503" bIns="4825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4563" y="9721137"/>
            <a:ext cx="3077805" cy="513477"/>
          </a:xfrm>
          <a:prstGeom prst="rect">
            <a:avLst/>
          </a:prstGeom>
        </p:spPr>
        <p:txBody>
          <a:bodyPr vert="horz" lIns="96503" tIns="48251" rIns="96503" bIns="48251" rtlCol="0" anchor="b"/>
          <a:lstStyle>
            <a:lvl1pPr algn="r">
              <a:defRPr sz="1300"/>
            </a:lvl1pPr>
          </a:lstStyle>
          <a:p>
            <a:fld id="{C938B2A9-E46C-48D3-B722-6814C27EFA7C}" type="slidenum">
              <a:rPr kumimoji="1" lang="ja-JP" altLang="en-US" smtClean="0"/>
              <a:t>‹#›</a:t>
            </a:fld>
            <a:endParaRPr kumimoji="1" lang="ja-JP" altLang="en-US"/>
          </a:p>
        </p:txBody>
      </p:sp>
    </p:spTree>
    <p:extLst>
      <p:ext uri="{BB962C8B-B14F-4D97-AF65-F5344CB8AC3E}">
        <p14:creationId xmlns:p14="http://schemas.microsoft.com/office/powerpoint/2010/main" val="39101791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72929" y="1624326"/>
            <a:ext cx="5237559" cy="3448756"/>
          </a:xfrm>
        </p:spPr>
        <p:txBody>
          <a:bodyPr anchor="b">
            <a:normAutofit/>
          </a:bodyPr>
          <a:lstStyle>
            <a:lvl1pPr algn="ctr">
              <a:defRPr sz="3723"/>
            </a:lvl1pPr>
          </a:lstStyle>
          <a:p>
            <a:r>
              <a:rPr lang="ja-JP" altLang="en-US"/>
              <a:t>マスター タイトルの書式設定</a:t>
            </a:r>
            <a:endParaRPr lang="en-US" dirty="0"/>
          </a:p>
        </p:txBody>
      </p:sp>
      <p:sp>
        <p:nvSpPr>
          <p:cNvPr id="3" name="Subtitle 2"/>
          <p:cNvSpPr>
            <a:spLocks noGrp="1"/>
          </p:cNvSpPr>
          <p:nvPr>
            <p:ph type="subTitle" idx="1"/>
          </p:nvPr>
        </p:nvSpPr>
        <p:spPr>
          <a:xfrm>
            <a:off x="872929" y="5202952"/>
            <a:ext cx="5237559" cy="2391657"/>
          </a:xfrm>
        </p:spPr>
        <p:txBody>
          <a:bodyPr>
            <a:normAutofit/>
          </a:bodyPr>
          <a:lstStyle>
            <a:lvl1pPr marL="0" indent="0" algn="ctr">
              <a:buNone/>
              <a:defRPr sz="1489">
                <a:solidFill>
                  <a:schemeClr val="tx1">
                    <a:lumMod val="75000"/>
                    <a:lumOff val="25000"/>
                  </a:schemeClr>
                </a:solidFill>
              </a:defRPr>
            </a:lvl1pPr>
            <a:lvl2pPr marL="283685" indent="0" algn="ctr">
              <a:buNone/>
              <a:defRPr sz="1737"/>
            </a:lvl2pPr>
            <a:lvl3pPr marL="567369" indent="0" algn="ctr">
              <a:buNone/>
              <a:defRPr sz="1489"/>
            </a:lvl3pPr>
            <a:lvl4pPr marL="851057" indent="0" algn="ctr">
              <a:buNone/>
              <a:defRPr sz="1242"/>
            </a:lvl4pPr>
            <a:lvl5pPr marL="1134741" indent="0" algn="ctr">
              <a:buNone/>
              <a:defRPr sz="1242"/>
            </a:lvl5pPr>
            <a:lvl6pPr marL="1418425" indent="0" algn="ctr">
              <a:buNone/>
              <a:defRPr sz="1242"/>
            </a:lvl6pPr>
            <a:lvl7pPr marL="1702110" indent="0" algn="ctr">
              <a:buNone/>
              <a:defRPr sz="1242"/>
            </a:lvl7pPr>
            <a:lvl8pPr marL="1985796" indent="0" algn="ctr">
              <a:buNone/>
              <a:defRPr sz="1242"/>
            </a:lvl8pPr>
            <a:lvl9pPr marL="2269481" indent="0" algn="ctr">
              <a:buNone/>
              <a:defRPr sz="124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3154372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1023780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97506" y="520533"/>
            <a:ext cx="1505798"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80110" y="520523"/>
            <a:ext cx="4430102" cy="839487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414639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1730568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76482" y="2473505"/>
            <a:ext cx="6023193" cy="4118412"/>
          </a:xfrm>
        </p:spPr>
        <p:txBody>
          <a:bodyPr anchor="b">
            <a:normAutofit/>
          </a:bodyPr>
          <a:lstStyle>
            <a:lvl1pPr>
              <a:defRPr sz="3723"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76482" y="6576030"/>
            <a:ext cx="6023193" cy="2166936"/>
          </a:xfrm>
        </p:spPr>
        <p:txBody>
          <a:bodyPr anchor="t">
            <a:normAutofit/>
          </a:bodyPr>
          <a:lstStyle>
            <a:lvl1pPr marL="0" indent="0">
              <a:buNone/>
              <a:defRPr sz="1489">
                <a:solidFill>
                  <a:schemeClr val="tx1">
                    <a:lumMod val="75000"/>
                    <a:lumOff val="25000"/>
                  </a:schemeClr>
                </a:solidFill>
              </a:defRPr>
            </a:lvl1pPr>
            <a:lvl2pPr marL="283685" indent="0">
              <a:buNone/>
              <a:defRPr sz="1117">
                <a:solidFill>
                  <a:schemeClr val="tx1">
                    <a:tint val="75000"/>
                  </a:schemeClr>
                </a:solidFill>
              </a:defRPr>
            </a:lvl2pPr>
            <a:lvl3pPr marL="567369" indent="0">
              <a:buNone/>
              <a:defRPr sz="993">
                <a:solidFill>
                  <a:schemeClr val="tx1">
                    <a:tint val="75000"/>
                  </a:schemeClr>
                </a:solidFill>
              </a:defRPr>
            </a:lvl3pPr>
            <a:lvl4pPr marL="851057" indent="0">
              <a:buNone/>
              <a:defRPr sz="870">
                <a:solidFill>
                  <a:schemeClr val="tx1">
                    <a:tint val="75000"/>
                  </a:schemeClr>
                </a:solidFill>
              </a:defRPr>
            </a:lvl4pPr>
            <a:lvl5pPr marL="1134741" indent="0">
              <a:buNone/>
              <a:defRPr sz="870">
                <a:solidFill>
                  <a:schemeClr val="tx1">
                    <a:tint val="75000"/>
                  </a:schemeClr>
                </a:solidFill>
              </a:defRPr>
            </a:lvl5pPr>
            <a:lvl6pPr marL="1418425" indent="0">
              <a:buNone/>
              <a:defRPr sz="870">
                <a:solidFill>
                  <a:schemeClr val="tx1">
                    <a:tint val="75000"/>
                  </a:schemeClr>
                </a:solidFill>
              </a:defRPr>
            </a:lvl6pPr>
            <a:lvl7pPr marL="1702110" indent="0">
              <a:buNone/>
              <a:defRPr sz="870">
                <a:solidFill>
                  <a:schemeClr val="tx1">
                    <a:tint val="75000"/>
                  </a:schemeClr>
                </a:solidFill>
              </a:defRPr>
            </a:lvl7pPr>
            <a:lvl8pPr marL="1985796" indent="0">
              <a:buNone/>
              <a:defRPr sz="870">
                <a:solidFill>
                  <a:schemeClr val="tx1">
                    <a:tint val="75000"/>
                  </a:schemeClr>
                </a:solidFill>
              </a:defRPr>
            </a:lvl8pPr>
            <a:lvl9pPr marL="2269481" indent="0">
              <a:buNone/>
              <a:defRPr sz="87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139322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84079" y="2641611"/>
            <a:ext cx="2967950" cy="62852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535354" y="2641611"/>
            <a:ext cx="2967950" cy="62852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2902612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083" y="2429339"/>
            <a:ext cx="2953402" cy="1192676"/>
          </a:xfrm>
        </p:spPr>
        <p:txBody>
          <a:bodyPr anchor="b">
            <a:normAutofit/>
          </a:bodyPr>
          <a:lstStyle>
            <a:lvl1pPr marL="0" indent="0">
              <a:spcBef>
                <a:spcPts val="0"/>
              </a:spcBef>
              <a:buNone/>
              <a:defRPr sz="1489" b="1"/>
            </a:lvl1pPr>
            <a:lvl2pPr marL="283685" indent="0">
              <a:buNone/>
              <a:defRPr sz="1242" b="1"/>
            </a:lvl2pPr>
            <a:lvl3pPr marL="567369" indent="0">
              <a:buNone/>
              <a:defRPr sz="1117" b="1"/>
            </a:lvl3pPr>
            <a:lvl4pPr marL="851057" indent="0">
              <a:buNone/>
              <a:defRPr sz="993" b="1"/>
            </a:lvl4pPr>
            <a:lvl5pPr marL="1134741" indent="0">
              <a:buNone/>
              <a:defRPr sz="993" b="1"/>
            </a:lvl5pPr>
            <a:lvl6pPr marL="1418425" indent="0">
              <a:buNone/>
              <a:defRPr sz="993" b="1"/>
            </a:lvl6pPr>
            <a:lvl7pPr marL="1702110" indent="0">
              <a:buNone/>
              <a:defRPr sz="993" b="1"/>
            </a:lvl7pPr>
            <a:lvl8pPr marL="1985796" indent="0">
              <a:buNone/>
              <a:defRPr sz="993" b="1"/>
            </a:lvl8pPr>
            <a:lvl9pPr marL="2269481" indent="0">
              <a:buNone/>
              <a:defRPr sz="993" b="1"/>
            </a:lvl9pPr>
          </a:lstStyle>
          <a:p>
            <a:pPr lvl="0"/>
            <a:r>
              <a:rPr lang="ja-JP" altLang="en-US"/>
              <a:t>マスター テキストの書式設定</a:t>
            </a:r>
          </a:p>
        </p:txBody>
      </p:sp>
      <p:sp>
        <p:nvSpPr>
          <p:cNvPr id="4" name="Content Placeholder 3"/>
          <p:cNvSpPr>
            <a:spLocks noGrp="1"/>
          </p:cNvSpPr>
          <p:nvPr>
            <p:ph sz="half" idx="2"/>
          </p:nvPr>
        </p:nvSpPr>
        <p:spPr>
          <a:xfrm>
            <a:off x="484083" y="3622022"/>
            <a:ext cx="2953402" cy="53163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535364" y="2429350"/>
            <a:ext cx="2967951" cy="1192675"/>
          </a:xfrm>
        </p:spPr>
        <p:txBody>
          <a:bodyPr anchor="b"/>
          <a:lstStyle>
            <a:lvl1pPr marL="0" indent="0">
              <a:spcBef>
                <a:spcPts val="0"/>
              </a:spcBef>
              <a:buNone/>
              <a:defRPr sz="1489" b="1"/>
            </a:lvl1pPr>
            <a:lvl2pPr marL="283685" indent="0">
              <a:buNone/>
              <a:defRPr sz="1242" b="1"/>
            </a:lvl2pPr>
            <a:lvl3pPr marL="567369" indent="0">
              <a:buNone/>
              <a:defRPr sz="1117" b="1"/>
            </a:lvl3pPr>
            <a:lvl4pPr marL="851057" indent="0">
              <a:buNone/>
              <a:defRPr sz="993" b="1"/>
            </a:lvl4pPr>
            <a:lvl5pPr marL="1134741" indent="0">
              <a:buNone/>
              <a:defRPr sz="993" b="1"/>
            </a:lvl5pPr>
            <a:lvl6pPr marL="1418425" indent="0">
              <a:buNone/>
              <a:defRPr sz="993" b="1"/>
            </a:lvl6pPr>
            <a:lvl7pPr marL="1702110" indent="0">
              <a:buNone/>
              <a:defRPr sz="993" b="1"/>
            </a:lvl7pPr>
            <a:lvl8pPr marL="1985796" indent="0">
              <a:buNone/>
              <a:defRPr sz="993" b="1"/>
            </a:lvl8pPr>
            <a:lvl9pPr marL="2269481" indent="0">
              <a:buNone/>
              <a:defRPr sz="993" b="1"/>
            </a:lvl9pPr>
          </a:lstStyle>
          <a:p>
            <a:pPr lvl="0"/>
            <a:r>
              <a:rPr lang="ja-JP" altLang="en-US"/>
              <a:t>マスター テキストの書式設定</a:t>
            </a:r>
          </a:p>
        </p:txBody>
      </p:sp>
      <p:sp>
        <p:nvSpPr>
          <p:cNvPr id="6" name="Content Placeholder 5"/>
          <p:cNvSpPr>
            <a:spLocks noGrp="1"/>
          </p:cNvSpPr>
          <p:nvPr>
            <p:ph sz="quarter" idx="4"/>
          </p:nvPr>
        </p:nvSpPr>
        <p:spPr>
          <a:xfrm>
            <a:off x="3535364" y="3622022"/>
            <a:ext cx="2967951" cy="53163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204753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30077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3397343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81865" y="660401"/>
            <a:ext cx="2252151" cy="2311396"/>
          </a:xfrm>
        </p:spPr>
        <p:txBody>
          <a:bodyPr anchor="b">
            <a:normAutofit/>
          </a:bodyPr>
          <a:lstStyle>
            <a:lvl1pPr>
              <a:defRPr sz="1985" b="0"/>
            </a:lvl1pPr>
          </a:lstStyle>
          <a:p>
            <a:r>
              <a:rPr lang="ja-JP" altLang="en-US"/>
              <a:t>マスター タイトルの書式設定</a:t>
            </a:r>
            <a:endParaRPr lang="en-US" dirty="0"/>
          </a:p>
        </p:txBody>
      </p:sp>
      <p:sp>
        <p:nvSpPr>
          <p:cNvPr id="3" name="Content Placeholder 2"/>
          <p:cNvSpPr>
            <a:spLocks noGrp="1"/>
          </p:cNvSpPr>
          <p:nvPr>
            <p:ph idx="1"/>
          </p:nvPr>
        </p:nvSpPr>
        <p:spPr>
          <a:xfrm>
            <a:off x="2967960" y="1430870"/>
            <a:ext cx="3535353" cy="7044267"/>
          </a:xfrm>
        </p:spPr>
        <p:txBody>
          <a:bodyPr/>
          <a:lstStyle>
            <a:lvl1pPr>
              <a:defRPr sz="1985"/>
            </a:lvl1pPr>
            <a:lvl2pPr>
              <a:defRPr sz="1737"/>
            </a:lvl2pPr>
            <a:lvl3pPr>
              <a:defRPr sz="1489"/>
            </a:lvl3pPr>
            <a:lvl4pPr>
              <a:defRPr sz="1242"/>
            </a:lvl4pPr>
            <a:lvl5pPr>
              <a:defRPr sz="1242"/>
            </a:lvl5pPr>
            <a:lvl6pPr>
              <a:defRPr sz="1242"/>
            </a:lvl6pPr>
            <a:lvl7pPr>
              <a:defRPr sz="1242"/>
            </a:lvl7pPr>
            <a:lvl8pPr>
              <a:defRPr sz="1242"/>
            </a:lvl8pPr>
            <a:lvl9pPr>
              <a:defRPr sz="124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81865" y="2971804"/>
            <a:ext cx="2252151" cy="5503334"/>
          </a:xfrm>
        </p:spPr>
        <p:txBody>
          <a:bodyPr>
            <a:normAutofit/>
          </a:bodyPr>
          <a:lstStyle>
            <a:lvl1pPr marL="0" indent="0">
              <a:lnSpc>
                <a:spcPct val="90000"/>
              </a:lnSpc>
              <a:buNone/>
              <a:defRPr sz="993"/>
            </a:lvl1pPr>
            <a:lvl2pPr marL="283685" indent="0">
              <a:buNone/>
              <a:defRPr sz="745"/>
            </a:lvl2pPr>
            <a:lvl3pPr marL="567369" indent="0">
              <a:buNone/>
              <a:defRPr sz="621"/>
            </a:lvl3pPr>
            <a:lvl4pPr marL="851057" indent="0">
              <a:buNone/>
              <a:defRPr sz="558"/>
            </a:lvl4pPr>
            <a:lvl5pPr marL="1134741" indent="0">
              <a:buNone/>
              <a:defRPr sz="558"/>
            </a:lvl5pPr>
            <a:lvl6pPr marL="1418425" indent="0">
              <a:buNone/>
              <a:defRPr sz="558"/>
            </a:lvl6pPr>
            <a:lvl7pPr marL="1702110" indent="0">
              <a:buNone/>
              <a:defRPr sz="558"/>
            </a:lvl7pPr>
            <a:lvl8pPr marL="1985796" indent="0">
              <a:buNone/>
              <a:defRPr sz="558"/>
            </a:lvl8pPr>
            <a:lvl9pPr marL="2269481" indent="0">
              <a:buNone/>
              <a:defRPr sz="55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283969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81865" y="660400"/>
            <a:ext cx="2252151" cy="2311400"/>
          </a:xfrm>
        </p:spPr>
        <p:txBody>
          <a:bodyPr anchor="b">
            <a:normAutofit/>
          </a:bodyPr>
          <a:lstStyle>
            <a:lvl1pPr>
              <a:defRPr sz="1985"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2967960" y="1430870"/>
            <a:ext cx="3535353" cy="7044267"/>
          </a:xfrm>
        </p:spPr>
        <p:txBody>
          <a:bodyPr/>
          <a:lstStyle>
            <a:lvl1pPr marL="0" indent="0">
              <a:buNone/>
              <a:defRPr sz="1985"/>
            </a:lvl1pPr>
            <a:lvl2pPr marL="283685" indent="0">
              <a:buNone/>
              <a:defRPr sz="1737"/>
            </a:lvl2pPr>
            <a:lvl3pPr marL="567369" indent="0">
              <a:buNone/>
              <a:defRPr sz="1489"/>
            </a:lvl3pPr>
            <a:lvl4pPr marL="851057" indent="0">
              <a:buNone/>
              <a:defRPr sz="1242"/>
            </a:lvl4pPr>
            <a:lvl5pPr marL="1134741" indent="0">
              <a:buNone/>
              <a:defRPr sz="1242"/>
            </a:lvl5pPr>
            <a:lvl6pPr marL="1418425" indent="0">
              <a:buNone/>
              <a:defRPr sz="1242"/>
            </a:lvl6pPr>
            <a:lvl7pPr marL="1702110" indent="0">
              <a:buNone/>
              <a:defRPr sz="1242"/>
            </a:lvl7pPr>
            <a:lvl8pPr marL="1985796" indent="0">
              <a:buNone/>
              <a:defRPr sz="1242"/>
            </a:lvl8pPr>
            <a:lvl9pPr marL="2269481" indent="0">
              <a:buNone/>
              <a:defRPr sz="1242"/>
            </a:lvl9pPr>
          </a:lstStyle>
          <a:p>
            <a:r>
              <a:rPr lang="ja-JP" altLang="en-US"/>
              <a:t>図を追加</a:t>
            </a:r>
            <a:endParaRPr lang="en-US" dirty="0"/>
          </a:p>
        </p:txBody>
      </p:sp>
      <p:sp>
        <p:nvSpPr>
          <p:cNvPr id="4" name="Text Placeholder 3"/>
          <p:cNvSpPr>
            <a:spLocks noGrp="1"/>
          </p:cNvSpPr>
          <p:nvPr>
            <p:ph type="body" sz="half" idx="2"/>
          </p:nvPr>
        </p:nvSpPr>
        <p:spPr>
          <a:xfrm>
            <a:off x="481865" y="2971805"/>
            <a:ext cx="2252151" cy="5503333"/>
          </a:xfrm>
        </p:spPr>
        <p:txBody>
          <a:bodyPr>
            <a:normAutofit/>
          </a:bodyPr>
          <a:lstStyle>
            <a:lvl1pPr marL="0" indent="0">
              <a:lnSpc>
                <a:spcPct val="90000"/>
              </a:lnSpc>
              <a:buNone/>
              <a:defRPr sz="993"/>
            </a:lvl1pPr>
            <a:lvl2pPr marL="283685" indent="0">
              <a:buNone/>
              <a:defRPr sz="745"/>
            </a:lvl2pPr>
            <a:lvl3pPr marL="567369" indent="0">
              <a:buNone/>
              <a:defRPr sz="621"/>
            </a:lvl3pPr>
            <a:lvl4pPr marL="851057" indent="0">
              <a:buNone/>
              <a:defRPr sz="558"/>
            </a:lvl4pPr>
            <a:lvl5pPr marL="1134741" indent="0">
              <a:buNone/>
              <a:defRPr sz="558"/>
            </a:lvl5pPr>
            <a:lvl6pPr marL="1418425" indent="0">
              <a:buNone/>
              <a:defRPr sz="558"/>
            </a:lvl6pPr>
            <a:lvl7pPr marL="1702110" indent="0">
              <a:buNone/>
              <a:defRPr sz="558"/>
            </a:lvl7pPr>
            <a:lvl8pPr marL="1985796" indent="0">
              <a:buNone/>
              <a:defRPr sz="558"/>
            </a:lvl8pPr>
            <a:lvl9pPr marL="2269481" indent="0">
              <a:buNone/>
              <a:defRPr sz="55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45E1157-9BEC-4C9A-BF97-099017331C90}" type="datetimeFigureOut">
              <a:rPr kumimoji="1" lang="ja-JP" altLang="en-US" smtClean="0"/>
              <a:t>2024/11/15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3163493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4082" y="528326"/>
            <a:ext cx="6023193" cy="19147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84082" y="2641611"/>
            <a:ext cx="6023193" cy="628526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80110" y="9181399"/>
            <a:ext cx="1571268" cy="527402"/>
          </a:xfrm>
          <a:prstGeom prst="rect">
            <a:avLst/>
          </a:prstGeom>
        </p:spPr>
        <p:txBody>
          <a:bodyPr vert="horz" lIns="91440" tIns="45720" rIns="91440" bIns="45720" rtlCol="0" anchor="ctr"/>
          <a:lstStyle>
            <a:lvl1pPr algn="l">
              <a:defRPr sz="683">
                <a:solidFill>
                  <a:schemeClr val="tx1">
                    <a:lumMod val="65000"/>
                    <a:lumOff val="35000"/>
                  </a:schemeClr>
                </a:solidFill>
              </a:defRPr>
            </a:lvl1pPr>
          </a:lstStyle>
          <a:p>
            <a:fld id="{245E1157-9BEC-4C9A-BF97-099017331C90}" type="datetimeFigureOut">
              <a:rPr kumimoji="1" lang="ja-JP" altLang="en-US" smtClean="0"/>
              <a:t>2024/11/15</a:t>
            </a:fld>
            <a:endParaRPr kumimoji="1" lang="ja-JP" altLang="en-US"/>
          </a:p>
        </p:txBody>
      </p:sp>
      <p:sp>
        <p:nvSpPr>
          <p:cNvPr id="5" name="Footer Placeholder 4"/>
          <p:cNvSpPr>
            <a:spLocks noGrp="1"/>
          </p:cNvSpPr>
          <p:nvPr>
            <p:ph type="ftr" sz="quarter" idx="3"/>
          </p:nvPr>
        </p:nvSpPr>
        <p:spPr>
          <a:xfrm>
            <a:off x="2313261" y="9181399"/>
            <a:ext cx="2356902" cy="527402"/>
          </a:xfrm>
          <a:prstGeom prst="rect">
            <a:avLst/>
          </a:prstGeom>
        </p:spPr>
        <p:txBody>
          <a:bodyPr vert="horz" lIns="91440" tIns="45720" rIns="91440" bIns="45720" rtlCol="0" anchor="ctr"/>
          <a:lstStyle>
            <a:lvl1pPr algn="ctr">
              <a:defRPr sz="683">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4936003" y="9181399"/>
            <a:ext cx="1571268" cy="527402"/>
          </a:xfrm>
          <a:prstGeom prst="rect">
            <a:avLst/>
          </a:prstGeom>
        </p:spPr>
        <p:txBody>
          <a:bodyPr vert="horz" lIns="91440" tIns="45720" rIns="91440" bIns="45720" rtlCol="0" anchor="ctr"/>
          <a:lstStyle>
            <a:lvl1pPr algn="r">
              <a:defRPr sz="683">
                <a:solidFill>
                  <a:schemeClr val="tx1">
                    <a:tint val="75000"/>
                  </a:schemeClr>
                </a:solidFill>
              </a:defRPr>
            </a:lvl1pPr>
          </a:lstStyle>
          <a:p>
            <a:fld id="{A2420973-90D3-44C3-93E3-AF4AA79575F9}" type="slidenum">
              <a:rPr kumimoji="1" lang="ja-JP" altLang="en-US" smtClean="0"/>
              <a:t>‹#›</a:t>
            </a:fld>
            <a:endParaRPr kumimoji="1" lang="ja-JP" altLang="en-US"/>
          </a:p>
        </p:txBody>
      </p:sp>
    </p:spTree>
    <p:extLst>
      <p:ext uri="{BB962C8B-B14F-4D97-AF65-F5344CB8AC3E}">
        <p14:creationId xmlns:p14="http://schemas.microsoft.com/office/powerpoint/2010/main" val="9587314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567369" rtl="0" eaLnBrk="1" latinLnBrk="0" hangingPunct="1">
        <a:lnSpc>
          <a:spcPct val="90000"/>
        </a:lnSpc>
        <a:spcBef>
          <a:spcPct val="0"/>
        </a:spcBef>
        <a:buNone/>
        <a:defRPr kumimoji="1" sz="2730" kern="1200">
          <a:solidFill>
            <a:schemeClr val="tx1"/>
          </a:solidFill>
          <a:latin typeface="+mj-lt"/>
          <a:ea typeface="+mj-ea"/>
          <a:cs typeface="+mj-cs"/>
        </a:defRPr>
      </a:lvl1pPr>
    </p:titleStyle>
    <p:bodyStyle>
      <a:lvl1pPr marL="141843" indent="-141843" algn="l" defTabSz="567369" rtl="0" eaLnBrk="1" latinLnBrk="0" hangingPunct="1">
        <a:lnSpc>
          <a:spcPct val="90000"/>
        </a:lnSpc>
        <a:spcBef>
          <a:spcPts val="621"/>
        </a:spcBef>
        <a:buFont typeface="Wingdings 2" pitchFamily="18" charset="2"/>
        <a:buChar char=""/>
        <a:defRPr kumimoji="1" sz="1737" kern="1200">
          <a:solidFill>
            <a:schemeClr val="tx1"/>
          </a:solidFill>
          <a:latin typeface="+mn-lt"/>
          <a:ea typeface="+mn-ea"/>
          <a:cs typeface="+mn-cs"/>
        </a:defRPr>
      </a:lvl1pPr>
      <a:lvl2pPr marL="425528" indent="-141843" algn="l" defTabSz="567369" rtl="0" eaLnBrk="1" latinLnBrk="0" hangingPunct="1">
        <a:lnSpc>
          <a:spcPct val="90000"/>
        </a:lnSpc>
        <a:spcBef>
          <a:spcPts val="309"/>
        </a:spcBef>
        <a:buFont typeface="Wingdings 2" pitchFamily="18" charset="2"/>
        <a:buChar char=""/>
        <a:defRPr kumimoji="1" sz="1489" kern="1200">
          <a:solidFill>
            <a:schemeClr val="tx1"/>
          </a:solidFill>
          <a:latin typeface="+mn-lt"/>
          <a:ea typeface="+mn-ea"/>
          <a:cs typeface="+mn-cs"/>
        </a:defRPr>
      </a:lvl2pPr>
      <a:lvl3pPr marL="709214" indent="-141843" algn="l" defTabSz="567369" rtl="0" eaLnBrk="1" latinLnBrk="0" hangingPunct="1">
        <a:lnSpc>
          <a:spcPct val="90000"/>
        </a:lnSpc>
        <a:spcBef>
          <a:spcPts val="309"/>
        </a:spcBef>
        <a:buFont typeface="Wingdings 2" pitchFamily="18" charset="2"/>
        <a:buChar char=""/>
        <a:defRPr kumimoji="1" sz="1242" kern="1200">
          <a:solidFill>
            <a:schemeClr val="tx1"/>
          </a:solidFill>
          <a:latin typeface="+mn-lt"/>
          <a:ea typeface="+mn-ea"/>
          <a:cs typeface="+mn-cs"/>
        </a:defRPr>
      </a:lvl3pPr>
      <a:lvl4pPr marL="992897" indent="-141843" algn="l" defTabSz="567369" rtl="0" eaLnBrk="1" latinLnBrk="0" hangingPunct="1">
        <a:lnSpc>
          <a:spcPct val="90000"/>
        </a:lnSpc>
        <a:spcBef>
          <a:spcPts val="309"/>
        </a:spcBef>
        <a:buFont typeface="Wingdings 2" pitchFamily="18" charset="2"/>
        <a:buChar char=""/>
        <a:defRPr kumimoji="1" sz="1117" kern="1200">
          <a:solidFill>
            <a:schemeClr val="tx1"/>
          </a:solidFill>
          <a:latin typeface="+mn-lt"/>
          <a:ea typeface="+mn-ea"/>
          <a:cs typeface="+mn-cs"/>
        </a:defRPr>
      </a:lvl4pPr>
      <a:lvl5pPr marL="1276582" indent="-141843" algn="l" defTabSz="567369" rtl="0" eaLnBrk="1" latinLnBrk="0" hangingPunct="1">
        <a:lnSpc>
          <a:spcPct val="90000"/>
        </a:lnSpc>
        <a:spcBef>
          <a:spcPts val="309"/>
        </a:spcBef>
        <a:buFont typeface="Wingdings 2" pitchFamily="18" charset="2"/>
        <a:buChar char=""/>
        <a:defRPr kumimoji="1" sz="1117" kern="1200">
          <a:solidFill>
            <a:schemeClr val="tx1"/>
          </a:solidFill>
          <a:latin typeface="+mn-lt"/>
          <a:ea typeface="+mn-ea"/>
          <a:cs typeface="+mn-cs"/>
        </a:defRPr>
      </a:lvl5pPr>
      <a:lvl6pPr marL="1560269" indent="-141843" algn="l" defTabSz="567369" rtl="0" eaLnBrk="1" latinLnBrk="0" hangingPunct="1">
        <a:spcBef>
          <a:spcPct val="20000"/>
        </a:spcBef>
        <a:buFont typeface="Wingdings 2" pitchFamily="18" charset="2"/>
        <a:buChar char=""/>
        <a:defRPr kumimoji="1" sz="1117" kern="1200">
          <a:solidFill>
            <a:schemeClr val="tx1"/>
          </a:solidFill>
          <a:latin typeface="+mn-lt"/>
          <a:ea typeface="+mn-ea"/>
          <a:cs typeface="+mn-cs"/>
        </a:defRPr>
      </a:lvl6pPr>
      <a:lvl7pPr marL="1843953" indent="-141843" algn="l" defTabSz="567369" rtl="0" eaLnBrk="1" latinLnBrk="0" hangingPunct="1">
        <a:spcBef>
          <a:spcPct val="20000"/>
        </a:spcBef>
        <a:buFont typeface="Wingdings 2" pitchFamily="18" charset="2"/>
        <a:buChar char=""/>
        <a:defRPr kumimoji="1" sz="1117" kern="1200">
          <a:solidFill>
            <a:schemeClr val="tx1"/>
          </a:solidFill>
          <a:latin typeface="+mn-lt"/>
          <a:ea typeface="+mn-ea"/>
          <a:cs typeface="+mn-cs"/>
        </a:defRPr>
      </a:lvl7pPr>
      <a:lvl8pPr marL="2127638" indent="-141843" algn="l" defTabSz="567369" rtl="0" eaLnBrk="1" latinLnBrk="0" hangingPunct="1">
        <a:spcBef>
          <a:spcPct val="20000"/>
        </a:spcBef>
        <a:buFont typeface="Wingdings 2" pitchFamily="18" charset="2"/>
        <a:buChar char=""/>
        <a:defRPr kumimoji="1" sz="1117" kern="1200">
          <a:solidFill>
            <a:schemeClr val="tx1"/>
          </a:solidFill>
          <a:latin typeface="+mn-lt"/>
          <a:ea typeface="+mn-ea"/>
          <a:cs typeface="+mn-cs"/>
        </a:defRPr>
      </a:lvl8pPr>
      <a:lvl9pPr marL="2411324" indent="-141843" algn="l" defTabSz="567369" rtl="0" eaLnBrk="1" latinLnBrk="0" hangingPunct="1">
        <a:spcBef>
          <a:spcPct val="20000"/>
        </a:spcBef>
        <a:buFont typeface="Wingdings 2" pitchFamily="18" charset="2"/>
        <a:buChar char=""/>
        <a:defRPr kumimoji="1" sz="1117" kern="1200">
          <a:solidFill>
            <a:schemeClr val="tx1"/>
          </a:solidFill>
          <a:latin typeface="+mn-lt"/>
          <a:ea typeface="+mn-ea"/>
          <a:cs typeface="+mn-cs"/>
        </a:defRPr>
      </a:lvl9pPr>
    </p:bodyStyle>
    <p:otherStyle>
      <a:defPPr>
        <a:defRPr lang="en-US"/>
      </a:defPPr>
      <a:lvl1pPr marL="0" algn="l" defTabSz="567369" rtl="0" eaLnBrk="1" latinLnBrk="0" hangingPunct="1">
        <a:defRPr kumimoji="1" sz="1117" kern="1200">
          <a:solidFill>
            <a:schemeClr val="tx1"/>
          </a:solidFill>
          <a:latin typeface="+mn-lt"/>
          <a:ea typeface="+mn-ea"/>
          <a:cs typeface="+mn-cs"/>
        </a:defRPr>
      </a:lvl1pPr>
      <a:lvl2pPr marL="283685" algn="l" defTabSz="567369" rtl="0" eaLnBrk="1" latinLnBrk="0" hangingPunct="1">
        <a:defRPr kumimoji="1" sz="1117" kern="1200">
          <a:solidFill>
            <a:schemeClr val="tx1"/>
          </a:solidFill>
          <a:latin typeface="+mn-lt"/>
          <a:ea typeface="+mn-ea"/>
          <a:cs typeface="+mn-cs"/>
        </a:defRPr>
      </a:lvl2pPr>
      <a:lvl3pPr marL="567369" algn="l" defTabSz="567369" rtl="0" eaLnBrk="1" latinLnBrk="0" hangingPunct="1">
        <a:defRPr kumimoji="1" sz="1117" kern="1200">
          <a:solidFill>
            <a:schemeClr val="tx1"/>
          </a:solidFill>
          <a:latin typeface="+mn-lt"/>
          <a:ea typeface="+mn-ea"/>
          <a:cs typeface="+mn-cs"/>
        </a:defRPr>
      </a:lvl3pPr>
      <a:lvl4pPr marL="851057" algn="l" defTabSz="567369" rtl="0" eaLnBrk="1" latinLnBrk="0" hangingPunct="1">
        <a:defRPr kumimoji="1" sz="1117" kern="1200">
          <a:solidFill>
            <a:schemeClr val="tx1"/>
          </a:solidFill>
          <a:latin typeface="+mn-lt"/>
          <a:ea typeface="+mn-ea"/>
          <a:cs typeface="+mn-cs"/>
        </a:defRPr>
      </a:lvl4pPr>
      <a:lvl5pPr marL="1134741" algn="l" defTabSz="567369" rtl="0" eaLnBrk="1" latinLnBrk="0" hangingPunct="1">
        <a:defRPr kumimoji="1" sz="1117" kern="1200">
          <a:solidFill>
            <a:schemeClr val="tx1"/>
          </a:solidFill>
          <a:latin typeface="+mn-lt"/>
          <a:ea typeface="+mn-ea"/>
          <a:cs typeface="+mn-cs"/>
        </a:defRPr>
      </a:lvl5pPr>
      <a:lvl6pPr marL="1418425" algn="l" defTabSz="567369" rtl="0" eaLnBrk="1" latinLnBrk="0" hangingPunct="1">
        <a:defRPr kumimoji="1" sz="1117" kern="1200">
          <a:solidFill>
            <a:schemeClr val="tx1"/>
          </a:solidFill>
          <a:latin typeface="+mn-lt"/>
          <a:ea typeface="+mn-ea"/>
          <a:cs typeface="+mn-cs"/>
        </a:defRPr>
      </a:lvl6pPr>
      <a:lvl7pPr marL="1702110" algn="l" defTabSz="567369" rtl="0" eaLnBrk="1" latinLnBrk="0" hangingPunct="1">
        <a:defRPr kumimoji="1" sz="1117" kern="1200">
          <a:solidFill>
            <a:schemeClr val="tx1"/>
          </a:solidFill>
          <a:latin typeface="+mn-lt"/>
          <a:ea typeface="+mn-ea"/>
          <a:cs typeface="+mn-cs"/>
        </a:defRPr>
      </a:lvl7pPr>
      <a:lvl8pPr marL="1985796" algn="l" defTabSz="567369" rtl="0" eaLnBrk="1" latinLnBrk="0" hangingPunct="1">
        <a:defRPr kumimoji="1" sz="1117" kern="1200">
          <a:solidFill>
            <a:schemeClr val="tx1"/>
          </a:solidFill>
          <a:latin typeface="+mn-lt"/>
          <a:ea typeface="+mn-ea"/>
          <a:cs typeface="+mn-cs"/>
        </a:defRPr>
      </a:lvl8pPr>
      <a:lvl9pPr marL="2269481" algn="l" defTabSz="567369" rtl="0" eaLnBrk="1" latinLnBrk="0" hangingPunct="1">
        <a:defRPr kumimoji="1" sz="11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210" y="107451"/>
            <a:ext cx="7277831" cy="985602"/>
          </a:xfrm>
        </p:spPr>
        <p:txBody>
          <a:bodyPr>
            <a:noAutofit/>
          </a:bodyPr>
          <a:lstStyle/>
          <a:p>
            <a:pPr algn="ctr"/>
            <a:r>
              <a:rPr lang="ja-JP" altLang="en-US" sz="2427" b="1" dirty="0">
                <a:solidFill>
                  <a:srgbClr val="002060"/>
                </a:solidFill>
              </a:rPr>
              <a:t>　　</a:t>
            </a:r>
            <a:r>
              <a:rPr lang="ja-JP" altLang="en-US" sz="2427" b="1" dirty="0"/>
              <a:t>オーストラリア・クイーンズランド大学教員研修　</a:t>
            </a:r>
            <a:br>
              <a:rPr lang="en-US" altLang="ja-JP" sz="2427" b="1" dirty="0"/>
            </a:br>
            <a:r>
              <a:rPr lang="en-US" altLang="ja-JP" sz="2427" b="1" dirty="0"/>
              <a:t>《</a:t>
            </a:r>
            <a:r>
              <a:rPr lang="ja-JP" altLang="en-US" sz="2427" b="1" dirty="0"/>
              <a:t>令和６年度研修レポート</a:t>
            </a:r>
            <a:r>
              <a:rPr lang="en-US" altLang="ja-JP" sz="2427" b="1" dirty="0">
                <a:solidFill>
                  <a:srgbClr val="002060"/>
                </a:solidFill>
              </a:rPr>
              <a:t>》</a:t>
            </a:r>
            <a:endParaRPr lang="ja-JP" altLang="en-US" sz="2427" b="1" dirty="0">
              <a:solidFill>
                <a:srgbClr val="002060"/>
              </a:solidFill>
            </a:endParaRPr>
          </a:p>
        </p:txBody>
      </p:sp>
      <p:sp>
        <p:nvSpPr>
          <p:cNvPr id="10" name="対角する 2 つの角を丸めた四角形 9"/>
          <p:cNvSpPr/>
          <p:nvPr/>
        </p:nvSpPr>
        <p:spPr>
          <a:xfrm>
            <a:off x="134965" y="2144689"/>
            <a:ext cx="6713484" cy="3330064"/>
          </a:xfrm>
          <a:prstGeom prst="round2DiagRect">
            <a:avLst>
              <a:gd name="adj1" fmla="val 10870"/>
              <a:gd name="adj2" fmla="val 0"/>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0872" tIns="39713" rIns="39713" bIns="50436" numCol="1" spcCol="0" rtlCol="0" fromWordArt="0" anchor="t" anchorCtr="0" forceAA="0" compatLnSpc="1">
            <a:prstTxWarp prst="textNoShape">
              <a:avLst/>
            </a:prstTxWarp>
            <a:noAutofit/>
          </a:bodyPr>
          <a:lstStyle/>
          <a:p>
            <a:pPr algn="just" defTabSz="198554">
              <a:lnSpc>
                <a:spcPts val="1545"/>
              </a:lnSpc>
            </a:pPr>
            <a:r>
              <a:rPr lang="en-US" altLang="ja-JP" sz="993" kern="100" dirty="0">
                <a:solidFill>
                  <a:srgbClr val="000000"/>
                </a:solidFill>
                <a:latin typeface="+mj-ea"/>
                <a:ea typeface="+mj-ea"/>
                <a:cs typeface="Times New Roman"/>
              </a:rPr>
              <a:t>《</a:t>
            </a:r>
            <a:r>
              <a:rPr lang="ja-JP" altLang="en-US" sz="993" kern="100" dirty="0">
                <a:solidFill>
                  <a:srgbClr val="000000"/>
                </a:solidFill>
                <a:latin typeface="+mj-ea"/>
                <a:ea typeface="+mj-ea"/>
                <a:cs typeface="Times New Roman"/>
              </a:rPr>
              <a:t>令和６年度実施内容</a:t>
            </a:r>
            <a:r>
              <a:rPr lang="en-US" altLang="ja-JP" sz="993" kern="100" dirty="0">
                <a:solidFill>
                  <a:srgbClr val="000000"/>
                </a:solidFill>
                <a:latin typeface="+mj-ea"/>
                <a:ea typeface="+mj-ea"/>
                <a:cs typeface="Times New Roman"/>
              </a:rPr>
              <a:t>》</a:t>
            </a:r>
          </a:p>
          <a:p>
            <a:pPr algn="just" defTabSz="198554">
              <a:lnSpc>
                <a:spcPts val="1545"/>
              </a:lnSpc>
            </a:pPr>
            <a:endParaRPr lang="ja-JP" altLang="en-US" sz="1103" kern="100" dirty="0">
              <a:solidFill>
                <a:schemeClr val="tx1"/>
              </a:solidFill>
              <a:latin typeface="+mj-ea"/>
              <a:ea typeface="+mj-ea"/>
              <a:cs typeface="Times New Roman"/>
            </a:endParaRPr>
          </a:p>
          <a:p>
            <a:pPr algn="just" defTabSz="198554">
              <a:lnSpc>
                <a:spcPts val="1545"/>
              </a:lnSpc>
              <a:tabLst>
                <a:tab pos="598890" algn="l"/>
                <a:tab pos="686450" algn="l"/>
              </a:tabLst>
            </a:pPr>
            <a:r>
              <a:rPr lang="ja-JP" altLang="en-US" sz="993" kern="100" dirty="0">
                <a:solidFill>
                  <a:schemeClr val="tx1"/>
                </a:solidFill>
                <a:latin typeface="+mj-ea"/>
                <a:ea typeface="+mj-ea"/>
                <a:cs typeface="Times New Roman"/>
              </a:rPr>
              <a:t>研修期間：</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令和６年７月</a:t>
            </a:r>
            <a:r>
              <a:rPr lang="en-US" altLang="ja-JP" sz="993" kern="100" dirty="0">
                <a:solidFill>
                  <a:schemeClr val="tx1"/>
                </a:solidFill>
                <a:latin typeface="+mj-ea"/>
                <a:ea typeface="+mj-ea"/>
                <a:cs typeface="Times New Roman"/>
              </a:rPr>
              <a:t>22</a:t>
            </a:r>
            <a:r>
              <a:rPr lang="ja-JP" altLang="en-US" sz="993" kern="100" dirty="0">
                <a:solidFill>
                  <a:schemeClr val="tx1"/>
                </a:solidFill>
                <a:latin typeface="+mj-ea"/>
                <a:ea typeface="+mj-ea"/>
                <a:cs typeface="Times New Roman"/>
              </a:rPr>
              <a:t>日（月）～８月９日（金）</a:t>
            </a:r>
            <a:endParaRPr lang="en-US" altLang="ja-JP" sz="993" kern="100" dirty="0">
              <a:solidFill>
                <a:schemeClr val="tx1"/>
              </a:solidFill>
              <a:latin typeface="+mj-ea"/>
              <a:ea typeface="+mj-ea"/>
              <a:cs typeface="Times New Roman"/>
            </a:endParaRPr>
          </a:p>
          <a:p>
            <a:pPr marL="894833" indent="-894833" algn="just" defTabSz="197879">
              <a:lnSpc>
                <a:spcPts val="1545"/>
              </a:lnSpc>
              <a:tabLst>
                <a:tab pos="598890" algn="l"/>
                <a:tab pos="686450" algn="l"/>
              </a:tabLst>
            </a:pPr>
            <a:r>
              <a:rPr lang="ja-JP" altLang="en-US" sz="993" kern="100" dirty="0">
                <a:solidFill>
                  <a:schemeClr val="tx1"/>
                </a:solidFill>
                <a:latin typeface="+mj-ea"/>
                <a:ea typeface="+mj-ea"/>
                <a:cs typeface="Times New Roman"/>
              </a:rPr>
              <a:t>研修内容：</a:t>
            </a:r>
            <a:r>
              <a:rPr lang="en-US" altLang="ja-JP" sz="993" kern="100" dirty="0">
                <a:solidFill>
                  <a:schemeClr val="tx1"/>
                </a:solidFill>
                <a:latin typeface="+mj-ea"/>
                <a:ea typeface="+mj-ea"/>
                <a:cs typeface="Times New Roman"/>
              </a:rPr>
              <a:t>	</a:t>
            </a:r>
            <a:r>
              <a:rPr lang="ja-JP" altLang="ja-JP" sz="993" kern="100" dirty="0">
                <a:solidFill>
                  <a:schemeClr val="tx1"/>
                </a:solidFill>
                <a:latin typeface="+mj-ea"/>
                <a:ea typeface="+mj-ea"/>
                <a:cs typeface="Times New Roman"/>
              </a:rPr>
              <a:t>外国語として英語を教える教員のための英語</a:t>
            </a:r>
            <a:r>
              <a:rPr lang="ja-JP" altLang="en-US" sz="993" kern="100" dirty="0">
                <a:solidFill>
                  <a:schemeClr val="tx1"/>
                </a:solidFill>
                <a:latin typeface="+mj-ea"/>
                <a:ea typeface="+mj-ea"/>
                <a:cs typeface="Times New Roman"/>
              </a:rPr>
              <a:t>指導法 </a:t>
            </a:r>
            <a:endParaRPr lang="en-US" altLang="ja-JP" sz="993" kern="100" dirty="0">
              <a:solidFill>
                <a:schemeClr val="tx1"/>
              </a:solidFill>
              <a:latin typeface="+mj-ea"/>
              <a:ea typeface="+mj-ea"/>
              <a:cs typeface="Times New Roman"/>
            </a:endParaRPr>
          </a:p>
          <a:p>
            <a:pPr marL="894833" indent="-894833" algn="just" defTabSz="197879">
              <a:lnSpc>
                <a:spcPts val="1545"/>
              </a:lnSpc>
              <a:tabLst>
                <a:tab pos="598890" algn="l"/>
                <a:tab pos="686450" algn="l"/>
              </a:tabLst>
            </a:pPr>
            <a:r>
              <a:rPr lang="en-US" altLang="ja-JP" sz="993" kern="100" dirty="0">
                <a:solidFill>
                  <a:schemeClr val="tx1"/>
                </a:solidFill>
                <a:ea typeface="+mj-ea"/>
                <a:cs typeface="Times New Roman"/>
              </a:rPr>
              <a:t>		</a:t>
            </a:r>
            <a:r>
              <a:rPr lang="en-US" altLang="ja-JP" sz="1103" kern="100" dirty="0">
                <a:solidFill>
                  <a:schemeClr val="tx1"/>
                </a:solidFill>
                <a:ea typeface="+mj-ea"/>
                <a:cs typeface="Times New Roman"/>
              </a:rPr>
              <a:t>English &amp; Methodology for TESOL purposes (https://uqcollege.uq.edu.au/)</a:t>
            </a:r>
            <a:endParaRPr lang="ja-JP" altLang="ja-JP" sz="1158" kern="100" dirty="0">
              <a:solidFill>
                <a:schemeClr val="tx1"/>
              </a:solidFill>
              <a:ea typeface="+mj-ea"/>
              <a:cs typeface="Times New Roman"/>
            </a:endParaRPr>
          </a:p>
          <a:p>
            <a:pPr marL="895184" indent="-895184" algn="just" defTabSz="198554">
              <a:lnSpc>
                <a:spcPts val="1545"/>
              </a:lnSpc>
              <a:tabLst>
                <a:tab pos="598890" algn="l"/>
                <a:tab pos="686450" algn="l"/>
              </a:tabLst>
            </a:pPr>
            <a:r>
              <a:rPr lang="ja-JP" altLang="en-US" sz="993" kern="100" spc="440" dirty="0">
                <a:solidFill>
                  <a:schemeClr val="tx1"/>
                </a:solidFill>
                <a:latin typeface="+mj-ea"/>
                <a:ea typeface="+mj-ea"/>
                <a:cs typeface="Times New Roman"/>
              </a:rPr>
              <a:t>研修先</a:t>
            </a:r>
            <a:r>
              <a:rPr lang="ja-JP" altLang="en-US" sz="993" kern="100" dirty="0">
                <a:solidFill>
                  <a:schemeClr val="tx1"/>
                </a:solidFill>
                <a:latin typeface="+mj-ea"/>
                <a:ea typeface="+mj-ea"/>
                <a:cs typeface="Times New Roman"/>
              </a:rPr>
              <a:t>：</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クイーンズランド大学</a:t>
            </a:r>
            <a:r>
              <a:rPr lang="en-US" altLang="ja-JP" sz="1158" kern="100" dirty="0">
                <a:solidFill>
                  <a:schemeClr val="tx1"/>
                </a:solidFill>
                <a:ea typeface="+mj-ea"/>
                <a:cs typeface="Times New Roman"/>
              </a:rPr>
              <a:t> </a:t>
            </a:r>
          </a:p>
          <a:p>
            <a:pPr marL="895184" indent="-895184" algn="just" defTabSz="198554">
              <a:lnSpc>
                <a:spcPts val="1545"/>
              </a:lnSpc>
              <a:tabLst>
                <a:tab pos="598890" algn="l"/>
                <a:tab pos="686450" algn="l"/>
              </a:tabLst>
            </a:pPr>
            <a:r>
              <a:rPr lang="ja-JP" altLang="en-US" sz="993" kern="100" spc="440" dirty="0">
                <a:solidFill>
                  <a:schemeClr val="tx1"/>
                </a:solidFill>
                <a:latin typeface="+mj-ea"/>
                <a:ea typeface="+mj-ea"/>
                <a:cs typeface="Times New Roman"/>
              </a:rPr>
              <a:t>参加者：</a:t>
            </a:r>
            <a:r>
              <a:rPr lang="ja-JP" altLang="en-US" sz="993" kern="100" dirty="0">
                <a:solidFill>
                  <a:schemeClr val="tx1"/>
                </a:solidFill>
                <a:latin typeface="+mj-ea"/>
                <a:ea typeface="+mj-ea"/>
                <a:cs typeface="Times New Roman"/>
              </a:rPr>
              <a:t>府立学校英語科教諭</a:t>
            </a:r>
            <a:r>
              <a:rPr lang="en-US" sz="993" kern="100" dirty="0">
                <a:solidFill>
                  <a:schemeClr val="tx1"/>
                </a:solidFill>
                <a:latin typeface="+mj-ea"/>
                <a:ea typeface="+mj-ea"/>
                <a:cs typeface="Times New Roman"/>
              </a:rPr>
              <a:t> 2</a:t>
            </a:r>
            <a:r>
              <a:rPr lang="ja-JP" altLang="en-US" sz="993" kern="100" dirty="0">
                <a:solidFill>
                  <a:schemeClr val="tx1"/>
                </a:solidFill>
                <a:latin typeface="+mj-ea"/>
                <a:ea typeface="+mj-ea"/>
                <a:cs typeface="Times New Roman"/>
              </a:rPr>
              <a:t>名</a:t>
            </a:r>
            <a:endParaRPr lang="en-US" altLang="ja-JP" sz="993" kern="100" dirty="0">
              <a:solidFill>
                <a:schemeClr val="tx1"/>
              </a:solidFill>
              <a:latin typeface="+mj-ea"/>
              <a:ea typeface="+mj-ea"/>
              <a:cs typeface="Times New Roman"/>
            </a:endParaRPr>
          </a:p>
          <a:p>
            <a:pPr marL="140091" indent="-140091" algn="just" defTabSz="198554">
              <a:lnSpc>
                <a:spcPts val="1545"/>
              </a:lnSpc>
              <a:tabLst>
                <a:tab pos="0" algn="l"/>
                <a:tab pos="1784415" algn="l"/>
                <a:tab pos="2668742" algn="l"/>
              </a:tabLst>
            </a:pPr>
            <a:r>
              <a:rPr lang="ja-JP" altLang="en-US" sz="993" kern="100" dirty="0">
                <a:solidFill>
                  <a:schemeClr val="tx1"/>
                </a:solidFill>
                <a:latin typeface="+mj-ea"/>
                <a:ea typeface="+mj-ea"/>
                <a:cs typeface="Times New Roman"/>
              </a:rPr>
              <a:t>　　　　　　　　　河南高校</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杉田　沙也香</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教諭</a:t>
            </a:r>
            <a:endParaRPr lang="en-US" altLang="ja-JP" sz="993" kern="100" dirty="0">
              <a:solidFill>
                <a:schemeClr val="tx1"/>
              </a:solidFill>
              <a:latin typeface="+mj-ea"/>
              <a:ea typeface="+mj-ea"/>
              <a:cs typeface="Times New Roman"/>
            </a:endParaRPr>
          </a:p>
          <a:p>
            <a:pPr marL="140091" indent="-140091" algn="just" defTabSz="198554">
              <a:lnSpc>
                <a:spcPts val="1545"/>
              </a:lnSpc>
              <a:tabLst>
                <a:tab pos="1784415" algn="l"/>
                <a:tab pos="2668742" algn="l"/>
              </a:tabLst>
            </a:pPr>
            <a:r>
              <a:rPr lang="ja-JP" altLang="en-US" sz="993" kern="100" dirty="0">
                <a:solidFill>
                  <a:schemeClr val="tx1"/>
                </a:solidFill>
                <a:latin typeface="+mj-ea"/>
                <a:ea typeface="+mj-ea"/>
                <a:cs typeface="Times New Roman"/>
              </a:rPr>
              <a:t>　　　　　　　　　枚方津田高校</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渡辺　千秋　</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教諭　　</a:t>
            </a:r>
            <a:endParaRPr lang="en-US" altLang="ja-JP" sz="1103" kern="100" dirty="0">
              <a:solidFill>
                <a:schemeClr val="tx1"/>
              </a:solidFill>
              <a:latin typeface="+mj-ea"/>
              <a:ea typeface="+mj-ea"/>
              <a:cs typeface="Times New Roman"/>
            </a:endParaRPr>
          </a:p>
          <a:p>
            <a:pPr marL="140091" indent="-140091" algn="just" defTabSz="197879">
              <a:lnSpc>
                <a:spcPts val="1545"/>
              </a:lnSpc>
              <a:tabLst>
                <a:tab pos="598890" algn="l"/>
                <a:tab pos="686450" algn="l"/>
              </a:tabLst>
            </a:pPr>
            <a:r>
              <a:rPr lang="ja-JP" altLang="en-US" sz="993" kern="100" spc="440" dirty="0">
                <a:solidFill>
                  <a:schemeClr val="tx1"/>
                </a:solidFill>
                <a:latin typeface="+mj-ea"/>
                <a:ea typeface="+mj-ea"/>
                <a:cs typeface="Times New Roman"/>
              </a:rPr>
              <a:t>費　用</a:t>
            </a:r>
            <a:r>
              <a:rPr lang="ja-JP" altLang="en-US" sz="993" kern="100" dirty="0">
                <a:solidFill>
                  <a:schemeClr val="tx1"/>
                </a:solidFill>
                <a:latin typeface="+mj-ea"/>
                <a:ea typeface="+mj-ea"/>
                <a:cs typeface="Times New Roman"/>
              </a:rPr>
              <a:t>：</a:t>
            </a: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＊研修費及び研修期間の宿泊費についてはクイーンズランド州が負担。</a:t>
            </a:r>
            <a:endParaRPr lang="en-US" altLang="ja-JP" sz="1103" kern="100" dirty="0">
              <a:solidFill>
                <a:schemeClr val="tx1"/>
              </a:solidFill>
              <a:latin typeface="+mj-ea"/>
              <a:ea typeface="+mj-ea"/>
              <a:cs typeface="Times New Roman"/>
            </a:endParaRPr>
          </a:p>
          <a:p>
            <a:pPr algn="just" defTabSz="197879">
              <a:lnSpc>
                <a:spcPts val="1545"/>
              </a:lnSpc>
              <a:tabLst>
                <a:tab pos="893083" algn="l"/>
              </a:tabLst>
            </a:pPr>
            <a:r>
              <a:rPr lang="en-US" altLang="ja-JP" sz="1103" kern="100" dirty="0">
                <a:solidFill>
                  <a:schemeClr val="tx1"/>
                </a:solidFill>
                <a:latin typeface="+mj-ea"/>
                <a:ea typeface="+mj-ea"/>
                <a:cs typeface="Times New Roman"/>
              </a:rPr>
              <a:t>	</a:t>
            </a:r>
            <a:r>
              <a:rPr lang="ja-JP" altLang="en-US" sz="1103" kern="100" dirty="0">
                <a:solidFill>
                  <a:schemeClr val="tx1"/>
                </a:solidFill>
                <a:latin typeface="+mj-ea"/>
                <a:ea typeface="+mj-ea"/>
                <a:cs typeface="Times New Roman"/>
              </a:rPr>
              <a:t>・</a:t>
            </a:r>
            <a:r>
              <a:rPr lang="ja-JP" altLang="en-US" sz="993" kern="100" dirty="0">
                <a:solidFill>
                  <a:schemeClr val="tx1"/>
                </a:solidFill>
                <a:latin typeface="+mj-ea"/>
                <a:ea typeface="+mj-ea"/>
                <a:cs typeface="Times New Roman"/>
              </a:rPr>
              <a:t>研修費には授業料、教材費、フィールドスタディにかかる交通費を含む。</a:t>
            </a:r>
            <a:endParaRPr lang="en-US" altLang="ja-JP" sz="1103" kern="100" dirty="0">
              <a:solidFill>
                <a:schemeClr val="tx1"/>
              </a:solidFill>
              <a:latin typeface="+mj-ea"/>
              <a:ea typeface="+mj-ea"/>
              <a:cs typeface="Times New Roman"/>
            </a:endParaRPr>
          </a:p>
          <a:p>
            <a:pPr algn="just" defTabSz="197879">
              <a:lnSpc>
                <a:spcPts val="1545"/>
              </a:lnSpc>
              <a:tabLst>
                <a:tab pos="893083" algn="l"/>
              </a:tabLst>
            </a:pPr>
            <a:r>
              <a:rPr lang="en-US" altLang="ja-JP" sz="1103" kern="100" dirty="0">
                <a:solidFill>
                  <a:schemeClr val="tx1"/>
                </a:solidFill>
                <a:latin typeface="+mj-ea"/>
                <a:ea typeface="+mj-ea"/>
                <a:cs typeface="Times New Roman"/>
              </a:rPr>
              <a:t>	</a:t>
            </a:r>
            <a:r>
              <a:rPr lang="ja-JP" altLang="en-US" sz="1103" kern="100" dirty="0">
                <a:solidFill>
                  <a:schemeClr val="tx1"/>
                </a:solidFill>
                <a:latin typeface="+mj-ea"/>
                <a:ea typeface="+mj-ea"/>
                <a:cs typeface="Times New Roman"/>
              </a:rPr>
              <a:t>・</a:t>
            </a:r>
            <a:r>
              <a:rPr lang="ja-JP" altLang="en-US" sz="993" kern="100" dirty="0">
                <a:solidFill>
                  <a:schemeClr val="tx1"/>
                </a:solidFill>
                <a:latin typeface="+mj-ea"/>
                <a:ea typeface="+mj-ea"/>
                <a:cs typeface="Times New Roman"/>
              </a:rPr>
              <a:t>宿泊は大学手配によるブリスベン市内でのホームステイで、朝食・夕食費は不要。</a:t>
            </a:r>
            <a:r>
              <a:rPr lang="en-US" altLang="ja-JP" sz="1103" kern="100" dirty="0">
                <a:solidFill>
                  <a:schemeClr val="tx1"/>
                </a:solidFill>
                <a:latin typeface="+mj-ea"/>
                <a:ea typeface="+mj-ea"/>
                <a:cs typeface="Times New Roman"/>
              </a:rPr>
              <a:t>  </a:t>
            </a:r>
          </a:p>
          <a:p>
            <a:pPr defTabSz="198554">
              <a:lnSpc>
                <a:spcPts val="1545"/>
              </a:lnSpc>
              <a:tabLst>
                <a:tab pos="686450" algn="l"/>
              </a:tabLst>
            </a:pPr>
            <a:r>
              <a:rPr lang="en-US" altLang="ja-JP" sz="993" kern="100" dirty="0">
                <a:solidFill>
                  <a:schemeClr val="tx1"/>
                </a:solidFill>
                <a:latin typeface="+mj-ea"/>
                <a:ea typeface="+mj-ea"/>
                <a:cs typeface="Times New Roman"/>
              </a:rPr>
              <a:t>               	</a:t>
            </a:r>
            <a:r>
              <a:rPr lang="ja-JP" altLang="en-US" sz="993" kern="100" dirty="0">
                <a:solidFill>
                  <a:schemeClr val="tx1"/>
                </a:solidFill>
                <a:latin typeface="+mj-ea"/>
                <a:ea typeface="+mj-ea"/>
                <a:cs typeface="Times New Roman"/>
              </a:rPr>
              <a:t>＊渡航費、旅行傷害保険代、大学通学のための交通費、昼食費等は参加者個人負担。</a:t>
            </a:r>
            <a:r>
              <a:rPr lang="en-US" sz="993" kern="100" dirty="0">
                <a:solidFill>
                  <a:schemeClr val="tx1"/>
                </a:solidFill>
                <a:latin typeface="+mj-ea"/>
                <a:ea typeface="+mj-ea"/>
                <a:cs typeface="Times New Roman"/>
              </a:rPr>
              <a:t>  </a:t>
            </a:r>
            <a:endParaRPr lang="ja-JP" altLang="en-US" sz="1103" kern="100" dirty="0">
              <a:solidFill>
                <a:schemeClr val="tx1"/>
              </a:solidFill>
              <a:latin typeface="+mj-ea"/>
              <a:ea typeface="+mj-ea"/>
              <a:cs typeface="Times New Roman"/>
            </a:endParaRPr>
          </a:p>
          <a:p>
            <a:pPr algn="just" defTabSz="198554">
              <a:lnSpc>
                <a:spcPts val="1545"/>
              </a:lnSpc>
            </a:pPr>
            <a:r>
              <a:rPr lang="ja-JP" altLang="en-US" sz="993" kern="100" dirty="0">
                <a:solidFill>
                  <a:schemeClr val="tx1"/>
                </a:solidFill>
                <a:latin typeface="+mj-ea"/>
                <a:ea typeface="+mj-ea"/>
                <a:cs typeface="Times New Roman"/>
              </a:rPr>
              <a:t>研修前及び研修後の流れ</a:t>
            </a:r>
            <a:endParaRPr lang="ja-JP" altLang="en-US" sz="1103" kern="100" dirty="0">
              <a:solidFill>
                <a:schemeClr val="tx1"/>
              </a:solidFill>
              <a:latin typeface="+mj-ea"/>
              <a:ea typeface="+mj-ea"/>
              <a:cs typeface="Times New Roman"/>
            </a:endParaRPr>
          </a:p>
          <a:p>
            <a:pPr algn="just" defTabSz="198554">
              <a:lnSpc>
                <a:spcPts val="1545"/>
              </a:lnSpc>
            </a:pPr>
            <a:r>
              <a:rPr lang="ja-JP" altLang="en-US" sz="993" dirty="0">
                <a:solidFill>
                  <a:schemeClr val="tx1"/>
                </a:solidFill>
                <a:latin typeface="+mj-ea"/>
                <a:ea typeface="+mj-ea"/>
              </a:rPr>
              <a:t>（４月）府立学校へ周知・募集 →</a:t>
            </a:r>
            <a:r>
              <a:rPr lang="en-US" sz="993" dirty="0">
                <a:solidFill>
                  <a:schemeClr val="tx1"/>
                </a:solidFill>
                <a:latin typeface="+mj-ea"/>
                <a:ea typeface="+mj-ea"/>
              </a:rPr>
              <a:t> </a:t>
            </a:r>
            <a:r>
              <a:rPr lang="ja-JP" altLang="en-US" sz="993" dirty="0">
                <a:solidFill>
                  <a:schemeClr val="tx1"/>
                </a:solidFill>
                <a:latin typeface="+mj-ea"/>
                <a:ea typeface="+mj-ea"/>
              </a:rPr>
              <a:t>（５月）選考（作文・面接</a:t>
            </a:r>
            <a:r>
              <a:rPr lang="en-US" altLang="ja-JP" sz="993" dirty="0">
                <a:solidFill>
                  <a:schemeClr val="tx1"/>
                </a:solidFill>
                <a:latin typeface="+mj-ea"/>
                <a:ea typeface="+mj-ea"/>
              </a:rPr>
              <a:t>《</a:t>
            </a:r>
            <a:r>
              <a:rPr lang="ja-JP" altLang="en-US" sz="993" dirty="0">
                <a:solidFill>
                  <a:schemeClr val="tx1"/>
                </a:solidFill>
                <a:latin typeface="+mj-ea"/>
                <a:ea typeface="+mj-ea"/>
              </a:rPr>
              <a:t>日・英</a:t>
            </a:r>
            <a:r>
              <a:rPr lang="en-US" altLang="ja-JP" sz="993" dirty="0">
                <a:solidFill>
                  <a:schemeClr val="tx1"/>
                </a:solidFill>
                <a:latin typeface="+mj-ea"/>
                <a:ea typeface="+mj-ea"/>
              </a:rPr>
              <a:t>》</a:t>
            </a:r>
            <a:r>
              <a:rPr lang="ja-JP" altLang="en-US" sz="993" dirty="0">
                <a:solidFill>
                  <a:schemeClr val="tx1"/>
                </a:solidFill>
                <a:latin typeface="+mj-ea"/>
                <a:ea typeface="+mj-ea"/>
              </a:rPr>
              <a:t>）</a:t>
            </a:r>
            <a:r>
              <a:rPr lang="en-US" sz="993" dirty="0">
                <a:solidFill>
                  <a:schemeClr val="tx1"/>
                </a:solidFill>
                <a:latin typeface="+mj-ea"/>
                <a:ea typeface="+mj-ea"/>
              </a:rPr>
              <a:t> </a:t>
            </a:r>
            <a:r>
              <a:rPr lang="ja-JP" altLang="en-US" sz="993" dirty="0">
                <a:solidFill>
                  <a:schemeClr val="tx1"/>
                </a:solidFill>
                <a:latin typeface="+mj-ea"/>
                <a:ea typeface="+mj-ea"/>
              </a:rPr>
              <a:t>→</a:t>
            </a:r>
            <a:r>
              <a:rPr lang="en-US" sz="993" dirty="0">
                <a:solidFill>
                  <a:schemeClr val="tx1"/>
                </a:solidFill>
                <a:latin typeface="+mj-ea"/>
                <a:ea typeface="+mj-ea"/>
              </a:rPr>
              <a:t> </a:t>
            </a:r>
            <a:r>
              <a:rPr lang="ja-JP" altLang="en-US" sz="993" dirty="0">
                <a:solidFill>
                  <a:schemeClr val="tx1"/>
                </a:solidFill>
                <a:latin typeface="+mj-ea"/>
                <a:ea typeface="+mj-ea"/>
              </a:rPr>
              <a:t>（６月）事前連絡会 →</a:t>
            </a:r>
            <a:endParaRPr lang="en-US" altLang="ja-JP" sz="993" dirty="0">
              <a:solidFill>
                <a:schemeClr val="tx1"/>
              </a:solidFill>
              <a:latin typeface="+mj-ea"/>
              <a:ea typeface="+mj-ea"/>
            </a:endParaRPr>
          </a:p>
          <a:p>
            <a:pPr algn="just" defTabSz="198554">
              <a:lnSpc>
                <a:spcPts val="1545"/>
              </a:lnSpc>
            </a:pPr>
            <a:r>
              <a:rPr lang="ja-JP" altLang="en-US" sz="993" dirty="0">
                <a:solidFill>
                  <a:schemeClr val="tx1"/>
                </a:solidFill>
                <a:latin typeface="+mj-ea"/>
                <a:ea typeface="+mj-ea"/>
              </a:rPr>
              <a:t>（９月以降）公開授業</a:t>
            </a:r>
            <a:endParaRPr lang="ja-JP" altLang="en-US" sz="1103" kern="100" dirty="0">
              <a:solidFill>
                <a:schemeClr val="tx1"/>
              </a:solidFill>
              <a:latin typeface="+mj-ea"/>
              <a:ea typeface="+mj-ea"/>
              <a:cs typeface="Times New Roman"/>
            </a:endParaRPr>
          </a:p>
          <a:p>
            <a:pPr defTabSz="198554"/>
            <a:r>
              <a:rPr lang="en-US" sz="1103" kern="100" dirty="0">
                <a:solidFill>
                  <a:schemeClr val="tx1"/>
                </a:solidFill>
                <a:ea typeface="ＭＳ 明朝"/>
                <a:cs typeface="Times New Roman"/>
              </a:rPr>
              <a:t> </a:t>
            </a:r>
            <a:endParaRPr lang="ja-JP" altLang="en-US" sz="1103" kern="100" dirty="0">
              <a:solidFill>
                <a:schemeClr val="tx1"/>
              </a:solidFill>
              <a:ea typeface="ＭＳ 明朝"/>
              <a:cs typeface="Times New Roman"/>
            </a:endParaRPr>
          </a:p>
        </p:txBody>
      </p:sp>
      <p:sp>
        <p:nvSpPr>
          <p:cNvPr id="5" name="テキスト ボックス 4"/>
          <p:cNvSpPr txBox="1"/>
          <p:nvPr/>
        </p:nvSpPr>
        <p:spPr>
          <a:xfrm>
            <a:off x="13309" y="5906229"/>
            <a:ext cx="6956812" cy="3678368"/>
          </a:xfrm>
          <a:prstGeom prst="rect">
            <a:avLst/>
          </a:prstGeom>
          <a:noFill/>
        </p:spPr>
        <p:txBody>
          <a:bodyPr wrap="square" rtlCol="0">
            <a:spAutoFit/>
          </a:bodyPr>
          <a:lstStyle/>
          <a:p>
            <a:pPr>
              <a:spcAft>
                <a:spcPts val="552"/>
              </a:spcAft>
            </a:pPr>
            <a:r>
              <a:rPr lang="ja-JP" altLang="ja-JP" sz="1103" b="1" kern="100" dirty="0">
                <a:latin typeface="+mj-ea"/>
                <a:ea typeface="+mj-ea"/>
                <a:cs typeface="Times New Roman"/>
              </a:rPr>
              <a:t>《大学での</a:t>
            </a:r>
            <a:r>
              <a:rPr lang="en-US" altLang="ja-JP" sz="1103" b="1" kern="100" dirty="0">
                <a:latin typeface="+mj-ea"/>
                <a:ea typeface="+mj-ea"/>
                <a:cs typeface="Times New Roman"/>
              </a:rPr>
              <a:t>TESOL</a:t>
            </a:r>
            <a:r>
              <a:rPr lang="en-US" altLang="ja-JP" sz="772" b="1" kern="100" dirty="0">
                <a:latin typeface="+mj-ea"/>
                <a:ea typeface="+mj-ea"/>
                <a:cs typeface="Times New Roman"/>
              </a:rPr>
              <a:t>※</a:t>
            </a:r>
            <a:r>
              <a:rPr lang="ja-JP" altLang="ja-JP" sz="1103" b="1" kern="100" dirty="0">
                <a:latin typeface="+mj-ea"/>
                <a:ea typeface="+mj-ea"/>
                <a:cs typeface="Times New Roman"/>
              </a:rPr>
              <a:t>研修について》</a:t>
            </a:r>
            <a:r>
              <a:rPr lang="ja-JP" altLang="en-US" sz="1103" b="1" kern="100" dirty="0">
                <a:latin typeface="+mj-ea"/>
                <a:ea typeface="+mj-ea"/>
                <a:cs typeface="Times New Roman"/>
              </a:rPr>
              <a:t>　</a:t>
            </a:r>
            <a:r>
              <a:rPr lang="en-US" altLang="ja-JP" sz="1103" kern="100" dirty="0">
                <a:latin typeface="+mj-ea"/>
                <a:ea typeface="+mj-ea"/>
                <a:cs typeface="Times New Roman"/>
              </a:rPr>
              <a:t>※TESOL</a:t>
            </a:r>
            <a:r>
              <a:rPr lang="ja-JP" altLang="en-US" sz="1103" kern="100" dirty="0">
                <a:latin typeface="+mj-ea"/>
                <a:ea typeface="+mj-ea"/>
                <a:cs typeface="Times New Roman"/>
              </a:rPr>
              <a:t>：英語を母語としない人に英語を教える英語教授法</a:t>
            </a:r>
            <a:endParaRPr lang="en-US" altLang="ja-JP" sz="1103" kern="100" dirty="0">
              <a:latin typeface="+mj-ea"/>
              <a:ea typeface="+mj-ea"/>
              <a:cs typeface="Times New Roman"/>
            </a:endParaRPr>
          </a:p>
          <a:p>
            <a:pPr>
              <a:spcAft>
                <a:spcPts val="552"/>
              </a:spcAft>
            </a:pPr>
            <a:endParaRPr lang="ja-JP" altLang="ja-JP" sz="1103" b="1"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教師中心ではなく、生徒を中心とする英語指導者としての心構えを学んだ。</a:t>
            </a:r>
            <a:endParaRPr lang="en-US" altLang="ja-JP" sz="1103" kern="100" dirty="0">
              <a:latin typeface="+mj-ea"/>
              <a:ea typeface="+mj-ea"/>
              <a:cs typeface="Times New Roman"/>
            </a:endParaRPr>
          </a:p>
          <a:p>
            <a:pPr lvl="0"/>
            <a:endParaRPr lang="en-US" altLang="ja-JP" sz="1103"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ただ教師が英語をたくさん使えばよいというのではなく、生徒の理解度に合わせた明確でシンプルな英語を使うことが核にあり、当初持っていたオール・イングリッシュ授業のイメージとは異なっていた。</a:t>
            </a:r>
            <a:endParaRPr lang="en-US" altLang="ja-JP" sz="1103" kern="100" dirty="0">
              <a:latin typeface="+mj-ea"/>
              <a:ea typeface="+mj-ea"/>
              <a:cs typeface="Times New Roman"/>
            </a:endParaRPr>
          </a:p>
          <a:p>
            <a:pPr lvl="0"/>
            <a:endParaRPr lang="en-US" altLang="ja-JP" sz="1103" kern="100" dirty="0">
              <a:latin typeface="+mj-ea"/>
              <a:ea typeface="+mj-ea"/>
              <a:cs typeface="Times New Roman"/>
            </a:endParaRPr>
          </a:p>
          <a:p>
            <a:pPr marL="189122" indent="-189122">
              <a:buFont typeface="Wingdings" panose="05000000000000000000" pitchFamily="2" charset="2"/>
              <a:buChar char="l"/>
            </a:pPr>
            <a:r>
              <a:rPr lang="en-US" altLang="ja-JP" sz="1103" kern="100" dirty="0">
                <a:latin typeface="+mj-ea"/>
                <a:ea typeface="+mj-ea"/>
                <a:cs typeface="Times New Roman"/>
              </a:rPr>
              <a:t>1</a:t>
            </a:r>
            <a:r>
              <a:rPr lang="ja-JP" altLang="en-US" sz="1103" kern="100" dirty="0">
                <a:latin typeface="+mj-ea"/>
                <a:ea typeface="+mj-ea"/>
                <a:cs typeface="Times New Roman"/>
              </a:rPr>
              <a:t>教室の生徒は最大</a:t>
            </a:r>
            <a:r>
              <a:rPr lang="en-US" altLang="ja-JP" sz="1103" kern="100" dirty="0">
                <a:latin typeface="+mj-ea"/>
                <a:ea typeface="+mj-ea"/>
                <a:cs typeface="Times New Roman"/>
              </a:rPr>
              <a:t>28</a:t>
            </a:r>
            <a:r>
              <a:rPr lang="ja-JP" altLang="en-US" sz="1103" kern="100" dirty="0">
                <a:latin typeface="+mj-ea"/>
                <a:ea typeface="+mj-ea"/>
                <a:cs typeface="Times New Roman"/>
              </a:rPr>
              <a:t>名まで。席のレイアウトも日本とは異なり、授業内容や生徒のニーズにより様々である。</a:t>
            </a:r>
            <a:r>
              <a:rPr lang="en-US" altLang="ja-JP" sz="1103" kern="100" dirty="0">
                <a:latin typeface="+mj-ea"/>
                <a:ea typeface="+mj-ea"/>
                <a:cs typeface="Times New Roman"/>
              </a:rPr>
              <a:t>※</a:t>
            </a:r>
            <a:r>
              <a:rPr lang="ja-JP" altLang="en-US" sz="1103" kern="100" dirty="0">
                <a:latin typeface="+mj-ea"/>
                <a:ea typeface="+mj-ea"/>
                <a:cs typeface="Times New Roman"/>
              </a:rPr>
              <a:t>例：</a:t>
            </a:r>
            <a:r>
              <a:rPr lang="en-US" altLang="ja-JP" sz="1103" kern="100" dirty="0">
                <a:latin typeface="+mj-ea"/>
                <a:ea typeface="+mj-ea"/>
                <a:cs typeface="Times New Roman"/>
              </a:rPr>
              <a:t>Horseshoe/</a:t>
            </a:r>
            <a:r>
              <a:rPr lang="ja-JP" altLang="en-US" sz="1103" kern="100" dirty="0">
                <a:latin typeface="+mj-ea"/>
                <a:ea typeface="+mj-ea"/>
                <a:cs typeface="Times New Roman"/>
              </a:rPr>
              <a:t>アイコンタクトを取りやすい半円状、</a:t>
            </a:r>
            <a:r>
              <a:rPr lang="en-US" altLang="ja-JP" sz="1103" kern="100" dirty="0">
                <a:latin typeface="+mj-ea"/>
                <a:ea typeface="+mj-ea"/>
                <a:cs typeface="Times New Roman"/>
              </a:rPr>
              <a:t>Island/</a:t>
            </a:r>
            <a:r>
              <a:rPr lang="ja-JP" altLang="en-US" sz="1103" kern="100" dirty="0">
                <a:latin typeface="+mj-ea"/>
                <a:ea typeface="+mj-ea"/>
                <a:cs typeface="Times New Roman"/>
              </a:rPr>
              <a:t>グループごとに集まる、等、対話が生まれやすいような工夫がされている。</a:t>
            </a:r>
            <a:endParaRPr lang="en-US" altLang="ja-JP" sz="110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参加者同士で模擬授業とフィードバックを行う</a:t>
            </a:r>
            <a:r>
              <a:rPr lang="en-US" altLang="ja-JP" sz="1103" kern="100" dirty="0">
                <a:latin typeface="+mj-ea"/>
                <a:ea typeface="+mj-ea"/>
                <a:cs typeface="Times New Roman"/>
              </a:rPr>
              <a:t>Peer Teaching</a:t>
            </a:r>
            <a:r>
              <a:rPr lang="ja-JP" altLang="en-US" sz="1103" kern="100" dirty="0">
                <a:latin typeface="+mj-ea"/>
                <a:ea typeface="+mj-ea"/>
                <a:cs typeface="Times New Roman"/>
              </a:rPr>
              <a:t>により、授業で学んだことを実践した。 </a:t>
            </a:r>
            <a:endParaRPr lang="en-US" altLang="ja-JP" sz="110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a:p>
            <a:pPr marL="189122" indent="-189122">
              <a:buFont typeface="Wingdings" panose="05000000000000000000" pitchFamily="2" charset="2"/>
              <a:buChar char="l"/>
            </a:pPr>
            <a:r>
              <a:rPr lang="en-US" altLang="ja-JP" sz="1103" kern="100" dirty="0">
                <a:latin typeface="+mj-ea"/>
                <a:ea typeface="+mj-ea"/>
                <a:cs typeface="Times New Roman"/>
              </a:rPr>
              <a:t>ICQ(Instruction Checking Question)</a:t>
            </a:r>
            <a:r>
              <a:rPr lang="ja-JP" altLang="en-US" sz="1103" kern="100" dirty="0">
                <a:latin typeface="+mj-ea"/>
                <a:ea typeface="+mj-ea"/>
                <a:cs typeface="Times New Roman"/>
              </a:rPr>
              <a:t>の重要性を知ることができた。</a:t>
            </a:r>
            <a:r>
              <a:rPr lang="en-US" altLang="ja-JP" sz="1103" kern="100" dirty="0">
                <a:latin typeface="+mj-ea"/>
                <a:ea typeface="+mj-ea"/>
                <a:cs typeface="Times New Roman"/>
              </a:rPr>
              <a:t>ICQ</a:t>
            </a:r>
            <a:r>
              <a:rPr lang="ja-JP" altLang="en-US" sz="1103" kern="100" dirty="0">
                <a:latin typeface="+mj-ea"/>
                <a:ea typeface="+mj-ea"/>
                <a:cs typeface="Times New Roman"/>
              </a:rPr>
              <a:t>とは、活動の指示をした後などに、生徒が正しく理解しているかどうかを確認するための質問である。</a:t>
            </a:r>
            <a:endParaRPr lang="en-US" altLang="ja-JP" sz="99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授業で使えるアプリなど、デジタル教材が効果的に活用されている。</a:t>
            </a:r>
            <a:r>
              <a:rPr lang="en-US" altLang="ja-JP" sz="1103" kern="100" dirty="0">
                <a:latin typeface="+mj-ea"/>
                <a:ea typeface="+mj-ea"/>
                <a:cs typeface="Times New Roman"/>
              </a:rPr>
              <a:t>※</a:t>
            </a:r>
            <a:r>
              <a:rPr lang="ja-JP" altLang="en-US" sz="1103" kern="100" dirty="0">
                <a:latin typeface="+mj-ea"/>
                <a:ea typeface="+mj-ea"/>
                <a:cs typeface="Times New Roman"/>
              </a:rPr>
              <a:t>例：</a:t>
            </a:r>
            <a:r>
              <a:rPr lang="en-US" altLang="ja-JP" sz="1103" kern="100" dirty="0">
                <a:latin typeface="+mj-ea"/>
                <a:ea typeface="+mj-ea"/>
                <a:cs typeface="Times New Roman"/>
              </a:rPr>
              <a:t>WORDWALL</a:t>
            </a:r>
            <a:r>
              <a:rPr lang="ja-JP" altLang="en-US" sz="1103" kern="100" dirty="0">
                <a:latin typeface="+mj-ea"/>
                <a:ea typeface="+mj-ea"/>
                <a:cs typeface="Times New Roman"/>
              </a:rPr>
              <a:t>、</a:t>
            </a:r>
            <a:r>
              <a:rPr lang="en-US" altLang="ja-JP" sz="1103" kern="100" dirty="0">
                <a:latin typeface="+mj-ea"/>
                <a:ea typeface="+mj-ea"/>
                <a:cs typeface="Times New Roman"/>
              </a:rPr>
              <a:t>Quizizz</a:t>
            </a:r>
            <a:r>
              <a:rPr lang="ja-JP" altLang="en-US" sz="1103" kern="100" dirty="0">
                <a:latin typeface="+mj-ea"/>
                <a:ea typeface="+mj-ea"/>
                <a:cs typeface="Times New Roman"/>
              </a:rPr>
              <a:t>等</a:t>
            </a:r>
            <a:endParaRPr lang="en-US" altLang="ja-JP" sz="110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テキストの選択方法や効果的な導入の仕方について学習した。</a:t>
            </a:r>
            <a:endParaRPr lang="en-US" altLang="ja-JP" sz="110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p:txBody>
      </p:sp>
      <p:sp>
        <p:nvSpPr>
          <p:cNvPr id="23" name="テキスト ボックス 22"/>
          <p:cNvSpPr txBox="1"/>
          <p:nvPr/>
        </p:nvSpPr>
        <p:spPr>
          <a:xfrm>
            <a:off x="13307" y="1187617"/>
            <a:ext cx="6956812" cy="772804"/>
          </a:xfrm>
          <a:prstGeom prst="rect">
            <a:avLst/>
          </a:prstGeom>
          <a:noFill/>
        </p:spPr>
        <p:txBody>
          <a:bodyPr wrap="square" rtlCol="0">
            <a:spAutoFit/>
          </a:bodyPr>
          <a:lstStyle/>
          <a:p>
            <a:r>
              <a:rPr kumimoji="1" lang="ja-JP" altLang="en-US" sz="1103" kern="100" dirty="0">
                <a:solidFill>
                  <a:srgbClr val="000000"/>
                </a:solidFill>
                <a:latin typeface="+mj-ea"/>
                <a:ea typeface="+mj-ea"/>
                <a:cs typeface="Times New Roman"/>
              </a:rPr>
              <a:t>　大阪府とクイーンズランド州は昭和</a:t>
            </a:r>
            <a:r>
              <a:rPr kumimoji="1" lang="en-US" altLang="ja-JP" sz="1103" kern="100" dirty="0">
                <a:solidFill>
                  <a:srgbClr val="000000"/>
                </a:solidFill>
                <a:latin typeface="+mj-ea"/>
                <a:ea typeface="+mj-ea"/>
                <a:cs typeface="Times New Roman"/>
              </a:rPr>
              <a:t>63</a:t>
            </a:r>
            <a:r>
              <a:rPr kumimoji="1" lang="ja-JP" altLang="en-US" sz="1103" kern="100" dirty="0">
                <a:solidFill>
                  <a:srgbClr val="000000"/>
                </a:solidFill>
                <a:latin typeface="+mj-ea"/>
                <a:ea typeface="+mj-ea"/>
                <a:cs typeface="Times New Roman"/>
              </a:rPr>
              <a:t>年の友好提携以来、青少年や教育分野などにおいて交流を行ってきました。その一環として、平成</a:t>
            </a:r>
            <a:r>
              <a:rPr kumimoji="1" lang="en-US" altLang="ja-JP" sz="1103" kern="100" dirty="0">
                <a:solidFill>
                  <a:srgbClr val="000000"/>
                </a:solidFill>
                <a:latin typeface="+mj-ea"/>
                <a:ea typeface="+mj-ea"/>
                <a:cs typeface="Times New Roman"/>
              </a:rPr>
              <a:t>17</a:t>
            </a:r>
            <a:r>
              <a:rPr kumimoji="1" lang="ja-JP" altLang="en-US" sz="1103" kern="100" dirty="0">
                <a:solidFill>
                  <a:srgbClr val="000000"/>
                </a:solidFill>
                <a:latin typeface="+mj-ea"/>
                <a:ea typeface="+mj-ea"/>
                <a:cs typeface="Times New Roman"/>
              </a:rPr>
              <a:t>年から府立学校の英語科教諭を対象に、クイーンズランド州内の大学が実施する英語指導法研修への参加プログラムを行っています。</a:t>
            </a:r>
            <a:r>
              <a:rPr kumimoji="1" lang="ja-JP" altLang="en-US" sz="1103" kern="100" dirty="0">
                <a:latin typeface="+mj-ea"/>
                <a:ea typeface="+mj-ea"/>
                <a:cs typeface="Times New Roman"/>
              </a:rPr>
              <a:t>今年度は</a:t>
            </a:r>
            <a:r>
              <a:rPr kumimoji="1" lang="en-US" altLang="ja-JP" sz="1103" kern="100" dirty="0">
                <a:latin typeface="+mj-ea"/>
                <a:ea typeface="+mj-ea"/>
                <a:cs typeface="Times New Roman"/>
              </a:rPr>
              <a:t>2</a:t>
            </a:r>
            <a:r>
              <a:rPr kumimoji="1" lang="ja-JP" altLang="en-US" sz="1103" kern="100" dirty="0">
                <a:latin typeface="+mj-ea"/>
                <a:ea typeface="+mj-ea"/>
                <a:cs typeface="Times New Roman"/>
              </a:rPr>
              <a:t>名の先生方にご参加</a:t>
            </a:r>
            <a:r>
              <a:rPr kumimoji="1" lang="ja-JP" altLang="en-US" sz="1103" kern="100" dirty="0">
                <a:solidFill>
                  <a:srgbClr val="000000"/>
                </a:solidFill>
                <a:latin typeface="+mj-ea"/>
                <a:ea typeface="+mj-ea"/>
                <a:cs typeface="Times New Roman"/>
              </a:rPr>
              <a:t>いただきました。先生方の研修報告の一部を抜粋・要約してご紹介いたします。</a:t>
            </a:r>
          </a:p>
        </p:txBody>
      </p:sp>
    </p:spTree>
    <p:extLst>
      <p:ext uri="{BB962C8B-B14F-4D97-AF65-F5344CB8AC3E}">
        <p14:creationId xmlns:p14="http://schemas.microsoft.com/office/powerpoint/2010/main" val="78229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3309" y="504630"/>
            <a:ext cx="6956812" cy="7871631"/>
          </a:xfrm>
          <a:prstGeom prst="rect">
            <a:avLst/>
          </a:prstGeom>
          <a:noFill/>
        </p:spPr>
        <p:txBody>
          <a:bodyPr wrap="square" rtlCol="0">
            <a:spAutoFit/>
          </a:bodyPr>
          <a:lstStyle/>
          <a:p>
            <a:pPr>
              <a:spcAft>
                <a:spcPts val="552"/>
              </a:spcAft>
            </a:pPr>
            <a:r>
              <a:rPr lang="ja-JP" altLang="ja-JP" sz="1103" b="1" kern="100" dirty="0">
                <a:solidFill>
                  <a:srgbClr val="000000"/>
                </a:solidFill>
                <a:latin typeface="+mj-ea"/>
                <a:ea typeface="+mj-ea"/>
                <a:cs typeface="Times New Roman"/>
              </a:rPr>
              <a:t>《</a:t>
            </a:r>
            <a:r>
              <a:rPr lang="ja-JP" altLang="en-US" sz="1103" b="1" kern="100" dirty="0">
                <a:solidFill>
                  <a:srgbClr val="000000"/>
                </a:solidFill>
                <a:latin typeface="+mj-ea"/>
                <a:ea typeface="+mj-ea"/>
                <a:cs typeface="Times New Roman"/>
              </a:rPr>
              <a:t>クイーンズランド</a:t>
            </a:r>
            <a:r>
              <a:rPr lang="ja-JP" altLang="ja-JP" sz="1103" b="1" kern="100" dirty="0">
                <a:solidFill>
                  <a:srgbClr val="000000"/>
                </a:solidFill>
                <a:latin typeface="+mj-ea"/>
                <a:ea typeface="+mj-ea"/>
                <a:cs typeface="Times New Roman"/>
              </a:rPr>
              <a:t>州の学校訪問》</a:t>
            </a:r>
            <a:endParaRPr lang="en-US" altLang="ja-JP" sz="1103" b="1" kern="100" dirty="0">
              <a:solidFill>
                <a:srgbClr val="000000"/>
              </a:solidFill>
              <a:latin typeface="+mj-ea"/>
              <a:ea typeface="+mj-ea"/>
              <a:cs typeface="Times New Roman"/>
            </a:endParaRPr>
          </a:p>
          <a:p>
            <a:pPr marL="189122" indent="-189122">
              <a:buFont typeface="Wingdings" panose="05000000000000000000" pitchFamily="2" charset="2"/>
              <a:buChar char="l"/>
            </a:pPr>
            <a:r>
              <a:rPr lang="en-US" altLang="ja-JP" sz="1103" kern="100" dirty="0">
                <a:solidFill>
                  <a:srgbClr val="000000"/>
                </a:solidFill>
                <a:latin typeface="+mj-ea"/>
                <a:ea typeface="+mj-ea"/>
                <a:cs typeface="Times New Roman"/>
              </a:rPr>
              <a:t>Fortitude Valley State Secondary College</a:t>
            </a:r>
            <a:r>
              <a:rPr lang="ja-JP" altLang="en-US" sz="1103" kern="100" dirty="0">
                <a:solidFill>
                  <a:srgbClr val="000000"/>
                </a:solidFill>
                <a:latin typeface="+mj-ea"/>
                <a:ea typeface="+mj-ea"/>
                <a:cs typeface="Times New Roman"/>
              </a:rPr>
              <a:t>：ブリスベン市内にある新設の州立高校。市民の教育に対する意識も高く、ボランティアで多くの社会人が専門分野で生徒と交流をする「メンターシステム」を導入し、生徒は将来的な社会における自分の役割を理解しやすくなっている。日本での導入には課題があると思われるものの、アイデアとしてはとても実践的で良い。</a:t>
            </a:r>
          </a:p>
          <a:p>
            <a:pPr marL="189122" indent="-189122">
              <a:buFont typeface="Wingdings" panose="05000000000000000000" pitchFamily="2" charset="2"/>
              <a:buChar char="l"/>
            </a:pPr>
            <a:endParaRPr lang="en-US" altLang="zh-TW" sz="1103" kern="100" dirty="0">
              <a:solidFill>
                <a:srgbClr val="000000"/>
              </a:solidFill>
              <a:latin typeface="+mj-ea"/>
              <a:ea typeface="+mj-ea"/>
              <a:cs typeface="Times New Roman"/>
            </a:endParaRPr>
          </a:p>
          <a:p>
            <a:pPr marL="189122" indent="-189122">
              <a:buFont typeface="Wingdings" panose="05000000000000000000" pitchFamily="2" charset="2"/>
              <a:buChar char="l"/>
            </a:pPr>
            <a:r>
              <a:rPr lang="en-US" altLang="ja-JP" sz="1103" kern="100" dirty="0">
                <a:solidFill>
                  <a:srgbClr val="000000"/>
                </a:solidFill>
                <a:latin typeface="+mj-ea"/>
                <a:ea typeface="+mj-ea"/>
                <a:cs typeface="Times New Roman"/>
              </a:rPr>
              <a:t>Helensvale State High School</a:t>
            </a:r>
            <a:r>
              <a:rPr lang="ja-JP" altLang="en-US" sz="1103" kern="100" dirty="0">
                <a:solidFill>
                  <a:srgbClr val="000000"/>
                </a:solidFill>
                <a:latin typeface="+mj-ea"/>
                <a:ea typeface="+mj-ea"/>
                <a:cs typeface="Times New Roman"/>
              </a:rPr>
              <a:t>：ゴールドコーストにある伝統ある州立高校。広大な敷地で、建物は科目や用途ごとで分かれており、ダンス・劇、農園や技術・工作専用の場所もある自然にあふれたキャンパス。日本語の授業があり、日本</a:t>
            </a:r>
            <a:r>
              <a:rPr lang="ja-JP" altLang="en-US" sz="1103" kern="100" dirty="0">
                <a:latin typeface="+mj-ea"/>
                <a:ea typeface="+mj-ea"/>
                <a:cs typeface="Times New Roman"/>
              </a:rPr>
              <a:t>文化がきっかけで日本語を勉強する生徒が多い印象。埼玉には姉妹校があり、日本の高校生との交流があることが、日本を身近に感じてもらえている一因ではないかと感じた。</a:t>
            </a:r>
            <a:endParaRPr lang="en-US" altLang="ja-JP" sz="110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a:p>
            <a:pPr marL="189122" indent="-189122">
              <a:buFont typeface="Wingdings" panose="05000000000000000000" pitchFamily="2" charset="2"/>
              <a:buChar char="l"/>
            </a:pPr>
            <a:r>
              <a:rPr lang="en-US" altLang="ja-JP" sz="1103" kern="100" dirty="0">
                <a:latin typeface="+mj-ea"/>
                <a:ea typeface="+mj-ea"/>
                <a:cs typeface="Times New Roman"/>
              </a:rPr>
              <a:t>Helensvale State High School</a:t>
            </a:r>
            <a:r>
              <a:rPr lang="ja-JP" altLang="en-US" sz="1103" kern="100" dirty="0">
                <a:latin typeface="+mj-ea"/>
                <a:ea typeface="+mj-ea"/>
                <a:cs typeface="Times New Roman"/>
              </a:rPr>
              <a:t>：伝統校ということもあり、学校の雰囲気や規律に統一感があった。また、日本と違い、３０年以上同じ学校で勤務している教員も多いため、職場を自分のホームのように考えており、愛校心に溢れている点が素晴らしかった。 </a:t>
            </a:r>
            <a:endParaRPr lang="en-US" altLang="ja-JP" sz="1103" kern="100" dirty="0">
              <a:latin typeface="+mj-ea"/>
              <a:ea typeface="+mj-ea"/>
              <a:cs typeface="Times New Roman"/>
            </a:endParaRPr>
          </a:p>
          <a:p>
            <a:br>
              <a:rPr lang="en-US" altLang="ja-JP" sz="1103" strike="sngStrike" kern="100" dirty="0">
                <a:latin typeface="+mj-ea"/>
                <a:ea typeface="+mj-ea"/>
                <a:cs typeface="Times New Roman"/>
              </a:rPr>
            </a:br>
            <a:endParaRPr lang="en-US" altLang="ja-JP" sz="1103" strike="sngStrike" kern="100" dirty="0">
              <a:latin typeface="+mj-ea"/>
              <a:ea typeface="+mj-ea"/>
              <a:cs typeface="Times New Roman"/>
            </a:endParaRPr>
          </a:p>
          <a:p>
            <a:endParaRPr lang="en-US" altLang="zh-TW" sz="1103" strike="sngStrike" kern="100" dirty="0">
              <a:latin typeface="+mj-ea"/>
              <a:ea typeface="+mj-ea"/>
              <a:cs typeface="Times New Roman"/>
            </a:endParaRPr>
          </a:p>
          <a:p>
            <a:pPr>
              <a:spcAft>
                <a:spcPts val="552"/>
              </a:spcAft>
            </a:pPr>
            <a:r>
              <a:rPr lang="en-US" altLang="ja-JP" sz="1103" b="1" kern="100" dirty="0">
                <a:latin typeface="+mj-ea"/>
                <a:ea typeface="+mj-ea"/>
                <a:cs typeface="Times New Roman"/>
              </a:rPr>
              <a:t>《</a:t>
            </a:r>
            <a:r>
              <a:rPr lang="ja-JP" altLang="en-US" sz="1103" b="1" kern="100" dirty="0">
                <a:latin typeface="+mj-ea"/>
                <a:ea typeface="+mj-ea"/>
                <a:cs typeface="Times New Roman"/>
              </a:rPr>
              <a:t>ホームステイ</a:t>
            </a:r>
            <a:r>
              <a:rPr lang="en-US" altLang="ja-JP" sz="1103" b="1" kern="100" dirty="0">
                <a:latin typeface="+mj-ea"/>
                <a:ea typeface="+mj-ea"/>
                <a:cs typeface="Times New Roman"/>
              </a:rPr>
              <a:t>》</a:t>
            </a:r>
          </a:p>
          <a:p>
            <a:pPr marL="189122" indent="-189122">
              <a:buFont typeface="Wingdings" panose="05000000000000000000" pitchFamily="2" charset="2"/>
              <a:buChar char="l"/>
              <a:tabLst>
                <a:tab pos="5043291" algn="l"/>
              </a:tabLst>
            </a:pPr>
            <a:r>
              <a:rPr lang="ja-JP" altLang="en-US" sz="1103" kern="100" dirty="0">
                <a:latin typeface="+mj-ea"/>
                <a:ea typeface="+mj-ea"/>
                <a:cs typeface="Times New Roman"/>
              </a:rPr>
              <a:t>ホストファミリーはサモアからの移住家族。会話や食事を通してサモアの歴史や文化を学んだり、日本料理を作って日本文化を共有する良い機会になった。食事は平日は朝夜、土日も</a:t>
            </a:r>
            <a:r>
              <a:rPr lang="en-US" altLang="ja-JP" sz="1103" kern="100" dirty="0">
                <a:latin typeface="+mj-ea"/>
                <a:ea typeface="+mj-ea"/>
                <a:cs typeface="Times New Roman"/>
              </a:rPr>
              <a:t>3</a:t>
            </a:r>
            <a:r>
              <a:rPr lang="ja-JP" altLang="en-US" sz="1103" kern="100" dirty="0">
                <a:latin typeface="+mj-ea"/>
                <a:ea typeface="+mj-ea"/>
                <a:cs typeface="Times New Roman"/>
              </a:rPr>
              <a:t>食ほぼすべて提供された。部屋は個室でトイレや洗面所は共有。現地は冬で朝夜は冷え込みが激しく、暖房はないが毛布を借りることができた。屋内は土足だが、現地購入した暖かいスリッパを使用。洗濯は週に</a:t>
            </a:r>
            <a:r>
              <a:rPr lang="en-US" altLang="ja-JP" sz="1103" kern="100" dirty="0">
                <a:latin typeface="+mj-ea"/>
                <a:ea typeface="+mj-ea"/>
                <a:cs typeface="Times New Roman"/>
              </a:rPr>
              <a:t>2,3</a:t>
            </a:r>
            <a:r>
              <a:rPr lang="ja-JP" altLang="en-US" sz="1103" kern="100" dirty="0">
                <a:latin typeface="+mj-ea"/>
                <a:ea typeface="+mj-ea"/>
                <a:cs typeface="Times New Roman"/>
              </a:rPr>
              <a:t>回。明るく会話好きな家族で、アットホームな雰囲気で快適に過ごせた。</a:t>
            </a:r>
            <a:endParaRPr lang="en-US" altLang="ja-JP" sz="1103" kern="100" dirty="0">
              <a:latin typeface="+mj-ea"/>
              <a:ea typeface="+mj-ea"/>
              <a:cs typeface="Times New Roman"/>
            </a:endParaRPr>
          </a:p>
          <a:p>
            <a:pPr>
              <a:tabLst>
                <a:tab pos="5043291" algn="l"/>
              </a:tabLst>
            </a:pPr>
            <a:endParaRPr lang="ja-JP" altLang="en-US" sz="1103" kern="100" dirty="0">
              <a:latin typeface="+mj-ea"/>
              <a:ea typeface="+mj-ea"/>
              <a:cs typeface="Times New Roman"/>
            </a:endParaRPr>
          </a:p>
          <a:p>
            <a:pPr lvl="0"/>
            <a:endParaRPr lang="en-US" altLang="ja-JP" sz="1103" kern="100" dirty="0">
              <a:latin typeface="+mj-ea"/>
              <a:ea typeface="+mj-ea"/>
              <a:cs typeface="Times New Roman"/>
            </a:endParaRPr>
          </a:p>
          <a:p>
            <a:pPr lvl="0"/>
            <a:endParaRPr lang="en-US" altLang="ja-JP" sz="1103" kern="100" dirty="0">
              <a:latin typeface="+mj-ea"/>
              <a:ea typeface="+mj-ea"/>
              <a:cs typeface="Times New Roman"/>
            </a:endParaRPr>
          </a:p>
          <a:p>
            <a:pPr>
              <a:spcAft>
                <a:spcPts val="552"/>
              </a:spcAft>
            </a:pPr>
            <a:r>
              <a:rPr lang="en-US" altLang="ja-JP" sz="1103" kern="100" dirty="0">
                <a:latin typeface="+mj-ea"/>
                <a:ea typeface="+mj-ea"/>
                <a:cs typeface="Times New Roman"/>
              </a:rPr>
              <a:t> </a:t>
            </a:r>
            <a:r>
              <a:rPr lang="ja-JP" altLang="ja-JP" sz="1103" b="1" kern="100" dirty="0">
                <a:latin typeface="+mj-ea"/>
                <a:ea typeface="+mj-ea"/>
                <a:cs typeface="Times New Roman"/>
              </a:rPr>
              <a:t>《今後に向けて》</a:t>
            </a:r>
            <a:endParaRPr lang="en-US" altLang="ja-JP" sz="1103" b="1"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オールイングリッシュの授業の実施に向けて、指示用の英語と生徒の理解度に合わせた英語を使うようにしたい。</a:t>
            </a:r>
            <a:endParaRPr lang="en-US" altLang="ja-JP" sz="1103" kern="100" dirty="0">
              <a:latin typeface="+mj-ea"/>
              <a:ea typeface="+mj-ea"/>
              <a:cs typeface="Times New Roman"/>
            </a:endParaRPr>
          </a:p>
          <a:p>
            <a:pPr marL="189122" indent="-189122">
              <a:buFont typeface="Wingdings" panose="05000000000000000000" pitchFamily="2" charset="2"/>
              <a:buChar char="l"/>
            </a:pPr>
            <a:endParaRPr lang="en-US" altLang="ja-JP" sz="1103" kern="100" dirty="0">
              <a:latin typeface="+mj-ea"/>
              <a:ea typeface="+mj-ea"/>
              <a:cs typeface="Times New Roman"/>
            </a:endParaRPr>
          </a:p>
          <a:p>
            <a:pPr marL="189122" indent="-189122">
              <a:buFont typeface="Wingdings" panose="05000000000000000000" pitchFamily="2" charset="2"/>
              <a:buChar char="l"/>
            </a:pPr>
            <a:r>
              <a:rPr lang="ja-JP" altLang="en-US" sz="1103" kern="100" dirty="0">
                <a:latin typeface="+mj-ea"/>
                <a:ea typeface="+mj-ea"/>
                <a:cs typeface="Times New Roman"/>
              </a:rPr>
              <a:t>コンピュータ上でできるゲームやアプリを頻繁に授業に取り入れ、遊びながら単語を覚えたり作文をしたりする機会を作りたい。</a:t>
            </a:r>
            <a:endParaRPr lang="en-US" altLang="ja-JP" sz="1103" kern="100" dirty="0">
              <a:latin typeface="+mj-ea"/>
              <a:ea typeface="+mj-ea"/>
              <a:cs typeface="Times New Roman"/>
            </a:endParaRPr>
          </a:p>
          <a:p>
            <a:endParaRPr lang="en-US" altLang="ja-JP" sz="1103" kern="100" dirty="0">
              <a:latin typeface="+mj-ea"/>
              <a:ea typeface="+mj-ea"/>
              <a:cs typeface="Times New Roman"/>
            </a:endParaRPr>
          </a:p>
          <a:p>
            <a:pPr marL="189122" indent="-189122">
              <a:buFont typeface="Wingdings" panose="05000000000000000000" pitchFamily="2" charset="2"/>
              <a:buChar char="l"/>
              <a:tabLst>
                <a:tab pos="5043291" algn="l"/>
              </a:tabLst>
            </a:pPr>
            <a:r>
              <a:rPr lang="ja-JP" altLang="en-US" sz="1103" kern="100" dirty="0">
                <a:latin typeface="+mj-ea"/>
                <a:ea typeface="+mj-ea"/>
                <a:cs typeface="Times New Roman"/>
              </a:rPr>
              <a:t>可能な限りで机の配置を列並びではなく、ペアワークやグループワークをするとき等、アクティビティに沿って変えたい。</a:t>
            </a:r>
            <a:endParaRPr lang="en-US" altLang="ja-JP" sz="1103" kern="100" dirty="0">
              <a:latin typeface="+mj-ea"/>
              <a:ea typeface="+mj-ea"/>
              <a:cs typeface="Times New Roman"/>
            </a:endParaRPr>
          </a:p>
          <a:p>
            <a:pPr>
              <a:tabLst>
                <a:tab pos="5043291" algn="l"/>
              </a:tabLst>
            </a:pPr>
            <a:endParaRPr lang="en-US" altLang="ja-JP" sz="1103" kern="100" dirty="0">
              <a:latin typeface="+mj-ea"/>
              <a:ea typeface="+mj-ea"/>
              <a:cs typeface="Times New Roman"/>
            </a:endParaRPr>
          </a:p>
          <a:p>
            <a:pPr marL="189122" indent="-189122">
              <a:buFont typeface="Wingdings" panose="05000000000000000000" pitchFamily="2" charset="2"/>
              <a:buChar char="l"/>
              <a:tabLst>
                <a:tab pos="5043291" algn="l"/>
              </a:tabLst>
            </a:pPr>
            <a:r>
              <a:rPr lang="ja-JP" altLang="en-US" sz="1103" kern="100" dirty="0">
                <a:latin typeface="+mj-ea"/>
                <a:ea typeface="+mj-ea"/>
                <a:cs typeface="Times New Roman"/>
              </a:rPr>
              <a:t>単純に日本語での指示を英語化するだけでなく、本研修で学んだテクニックを随所に盛り込みながら効果的な授業展開に努めたい。</a:t>
            </a:r>
          </a:p>
          <a:p>
            <a:pPr>
              <a:tabLst>
                <a:tab pos="5043291" algn="l"/>
              </a:tabLst>
            </a:pPr>
            <a:endParaRPr lang="en-US" altLang="zh-TW" sz="1103" kern="100" dirty="0">
              <a:latin typeface="+mj-ea"/>
              <a:ea typeface="+mj-ea"/>
              <a:cs typeface="Times New Roman"/>
            </a:endParaRPr>
          </a:p>
          <a:p>
            <a:pPr>
              <a:tabLst>
                <a:tab pos="5043291" algn="l"/>
              </a:tabLst>
            </a:pPr>
            <a:endParaRPr lang="en-US" altLang="zh-TW" sz="1103" kern="100" dirty="0">
              <a:latin typeface="+mj-ea"/>
              <a:ea typeface="+mj-ea"/>
              <a:cs typeface="Times New Roman"/>
            </a:endParaRPr>
          </a:p>
          <a:p>
            <a:r>
              <a:rPr lang="en-US" altLang="ja-JP" sz="1103" kern="100" dirty="0">
                <a:latin typeface="+mj-ea"/>
                <a:ea typeface="+mj-ea"/>
                <a:cs typeface="Times New Roman"/>
              </a:rPr>
              <a:t>-----------------------------------------------------------------------------------------------</a:t>
            </a:r>
            <a:endParaRPr lang="ja-JP" altLang="ja-JP" sz="1103" kern="100" dirty="0">
              <a:latin typeface="+mj-ea"/>
              <a:ea typeface="+mj-ea"/>
              <a:cs typeface="Times New Roman"/>
            </a:endParaRPr>
          </a:p>
          <a:p>
            <a:r>
              <a:rPr lang="ja-JP" altLang="ja-JP" sz="1103" kern="100" dirty="0">
                <a:latin typeface="+mj-ea"/>
                <a:ea typeface="+mj-ea"/>
                <a:cs typeface="Times New Roman"/>
              </a:rPr>
              <a:t>※来年度も本事業を行う場合は</a:t>
            </a:r>
            <a:r>
              <a:rPr lang="ja-JP" altLang="en-US" sz="1103" kern="100" dirty="0">
                <a:latin typeface="+mj-ea"/>
                <a:ea typeface="+mj-ea"/>
                <a:cs typeface="Times New Roman"/>
              </a:rPr>
              <a:t>、令和７年４</a:t>
            </a:r>
            <a:r>
              <a:rPr lang="ja-JP" altLang="ja-JP" sz="1103" kern="100" dirty="0">
                <a:latin typeface="+mj-ea"/>
                <a:ea typeface="+mj-ea"/>
                <a:cs typeface="Times New Roman"/>
              </a:rPr>
              <a:t>月頃にお知らせする予定です。参加について是非ご検討下さい</a:t>
            </a:r>
            <a:r>
              <a:rPr lang="ja-JP" altLang="en-US" sz="1103" kern="100" dirty="0">
                <a:latin typeface="+mj-ea"/>
                <a:ea typeface="+mj-ea"/>
                <a:cs typeface="Times New Roman"/>
              </a:rPr>
              <a:t>。</a:t>
            </a:r>
            <a:endParaRPr lang="en-US" altLang="ja-JP" sz="1103" kern="100" dirty="0">
              <a:latin typeface="+mj-ea"/>
              <a:ea typeface="+mj-ea"/>
              <a:cs typeface="Times New Roman"/>
            </a:endParaRPr>
          </a:p>
          <a:p>
            <a:endParaRPr lang="en-US" altLang="ja-JP" sz="1103" kern="100" dirty="0">
              <a:latin typeface="+mj-ea"/>
              <a:ea typeface="+mj-ea"/>
              <a:cs typeface="Times New Roman"/>
            </a:endParaRPr>
          </a:p>
          <a:p>
            <a:r>
              <a:rPr lang="ja-JP" altLang="ja-JP" sz="1103" kern="100" dirty="0">
                <a:latin typeface="+mj-ea"/>
                <a:ea typeface="+mj-ea"/>
                <a:cs typeface="Times New Roman"/>
              </a:rPr>
              <a:t>《問い合わせ先》</a:t>
            </a:r>
          </a:p>
          <a:p>
            <a:r>
              <a:rPr lang="ja-JP" altLang="ja-JP" sz="1103" kern="100" dirty="0">
                <a:solidFill>
                  <a:srgbClr val="000000"/>
                </a:solidFill>
                <a:latin typeface="+mj-ea"/>
                <a:ea typeface="+mj-ea"/>
                <a:cs typeface="Times New Roman"/>
              </a:rPr>
              <a:t>〒</a:t>
            </a:r>
            <a:r>
              <a:rPr lang="en-US" altLang="ja-JP" sz="1103" kern="100" dirty="0">
                <a:solidFill>
                  <a:srgbClr val="000000"/>
                </a:solidFill>
                <a:latin typeface="+mj-ea"/>
                <a:ea typeface="+mj-ea"/>
                <a:cs typeface="Times New Roman"/>
              </a:rPr>
              <a:t>559-8555  </a:t>
            </a:r>
            <a:r>
              <a:rPr lang="ja-JP" altLang="ja-JP" sz="1103" kern="100" dirty="0">
                <a:solidFill>
                  <a:srgbClr val="000000"/>
                </a:solidFill>
                <a:latin typeface="+mj-ea"/>
                <a:ea typeface="+mj-ea"/>
                <a:cs typeface="Times New Roman"/>
              </a:rPr>
              <a:t>大阪市住之江区南港北</a:t>
            </a:r>
            <a:r>
              <a:rPr lang="en-US" altLang="ja-JP" sz="1103" kern="100" dirty="0">
                <a:solidFill>
                  <a:srgbClr val="000000"/>
                </a:solidFill>
                <a:latin typeface="+mj-ea"/>
                <a:ea typeface="+mj-ea"/>
                <a:cs typeface="Times New Roman"/>
              </a:rPr>
              <a:t>1-14-16</a:t>
            </a:r>
            <a:r>
              <a:rPr lang="ja-JP" altLang="en-US" sz="1103" kern="100" dirty="0">
                <a:solidFill>
                  <a:srgbClr val="000000"/>
                </a:solidFill>
                <a:latin typeface="+mj-ea"/>
                <a:ea typeface="+mj-ea"/>
                <a:cs typeface="Times New Roman"/>
              </a:rPr>
              <a:t>　</a:t>
            </a:r>
            <a:r>
              <a:rPr lang="ja-JP" altLang="ja-JP" sz="1103" kern="100" dirty="0">
                <a:solidFill>
                  <a:srgbClr val="000000"/>
                </a:solidFill>
                <a:latin typeface="+mj-ea"/>
                <a:ea typeface="+mj-ea"/>
                <a:cs typeface="Times New Roman"/>
              </a:rPr>
              <a:t>大阪府咲洲庁舎</a:t>
            </a:r>
            <a:r>
              <a:rPr lang="en-US" altLang="ja-JP" sz="1103" kern="100" dirty="0">
                <a:solidFill>
                  <a:srgbClr val="000000"/>
                </a:solidFill>
                <a:latin typeface="+mj-ea"/>
                <a:ea typeface="+mj-ea"/>
                <a:cs typeface="Times New Roman"/>
              </a:rPr>
              <a:t>37</a:t>
            </a:r>
            <a:r>
              <a:rPr lang="ja-JP" altLang="ja-JP" sz="1103" kern="100" dirty="0">
                <a:solidFill>
                  <a:srgbClr val="000000"/>
                </a:solidFill>
                <a:latin typeface="+mj-ea"/>
                <a:ea typeface="+mj-ea"/>
                <a:cs typeface="Times New Roman"/>
              </a:rPr>
              <a:t>階</a:t>
            </a:r>
          </a:p>
          <a:p>
            <a:r>
              <a:rPr lang="ja-JP" altLang="ja-JP" sz="1103" kern="100" dirty="0">
                <a:solidFill>
                  <a:srgbClr val="000000"/>
                </a:solidFill>
                <a:latin typeface="+mj-ea"/>
                <a:ea typeface="+mj-ea"/>
                <a:cs typeface="Times New Roman"/>
              </a:rPr>
              <a:t>大阪府府民文化部都市魅力創造局国際課　</a:t>
            </a:r>
            <a:r>
              <a:rPr lang="en-US" altLang="ja-JP" sz="1103" kern="100" dirty="0">
                <a:solidFill>
                  <a:srgbClr val="000000"/>
                </a:solidFill>
                <a:latin typeface="+mj-ea"/>
                <a:ea typeface="+mj-ea"/>
                <a:cs typeface="Times New Roman"/>
              </a:rPr>
              <a:t>(</a:t>
            </a:r>
            <a:r>
              <a:rPr lang="ja-JP" altLang="en-US" sz="1103" kern="100" dirty="0">
                <a:latin typeface="+mj-ea"/>
                <a:ea typeface="+mj-ea"/>
                <a:cs typeface="Times New Roman"/>
              </a:rPr>
              <a:t>クイーンズランド州　教員</a:t>
            </a:r>
            <a:r>
              <a:rPr lang="ja-JP" altLang="ja-JP" sz="1103" kern="100" dirty="0">
                <a:latin typeface="+mj-ea"/>
                <a:ea typeface="+mj-ea"/>
                <a:cs typeface="Times New Roman"/>
              </a:rPr>
              <a:t>研修担当</a:t>
            </a:r>
            <a:r>
              <a:rPr lang="en-US" altLang="ja-JP" sz="1103" kern="100" dirty="0">
                <a:solidFill>
                  <a:srgbClr val="000000"/>
                </a:solidFill>
                <a:latin typeface="+mj-ea"/>
                <a:ea typeface="+mj-ea"/>
                <a:cs typeface="Times New Roman"/>
              </a:rPr>
              <a:t>)</a:t>
            </a:r>
            <a:endParaRPr lang="ja-JP" altLang="ja-JP" sz="1103" kern="100" dirty="0">
              <a:solidFill>
                <a:srgbClr val="000000"/>
              </a:solidFill>
              <a:latin typeface="+mj-ea"/>
              <a:ea typeface="+mj-ea"/>
              <a:cs typeface="Times New Roman"/>
            </a:endParaRPr>
          </a:p>
          <a:p>
            <a:r>
              <a:rPr lang="en-US" altLang="ja-JP" sz="1103" kern="100" dirty="0">
                <a:solidFill>
                  <a:srgbClr val="000000"/>
                </a:solidFill>
                <a:latin typeface="+mj-ea"/>
                <a:ea typeface="+mj-ea"/>
                <a:cs typeface="Times New Roman"/>
              </a:rPr>
              <a:t>TEL</a:t>
            </a:r>
            <a:r>
              <a:rPr lang="ja-JP" altLang="ja-JP" sz="1103" kern="100" dirty="0">
                <a:solidFill>
                  <a:srgbClr val="000000"/>
                </a:solidFill>
                <a:latin typeface="+mj-ea"/>
                <a:ea typeface="+mj-ea"/>
                <a:cs typeface="Times New Roman"/>
              </a:rPr>
              <a:t>：</a:t>
            </a:r>
            <a:r>
              <a:rPr lang="en-US" altLang="ja-JP" sz="1103" kern="100" dirty="0">
                <a:solidFill>
                  <a:srgbClr val="000000"/>
                </a:solidFill>
                <a:latin typeface="+mj-ea"/>
                <a:ea typeface="+mj-ea"/>
                <a:cs typeface="Times New Roman"/>
              </a:rPr>
              <a:t>06-6210-9312</a:t>
            </a:r>
            <a:r>
              <a:rPr lang="ja-JP" altLang="ja-JP" sz="1103" kern="100" dirty="0">
                <a:solidFill>
                  <a:srgbClr val="000000"/>
                </a:solidFill>
                <a:latin typeface="+mj-ea"/>
                <a:ea typeface="+mj-ea"/>
                <a:cs typeface="Times New Roman"/>
              </a:rPr>
              <a:t>　</a:t>
            </a:r>
            <a:r>
              <a:rPr lang="en-US" altLang="ja-JP" sz="1103" kern="100" dirty="0">
                <a:solidFill>
                  <a:srgbClr val="000000"/>
                </a:solidFill>
                <a:latin typeface="+mj-ea"/>
                <a:ea typeface="+mj-ea"/>
                <a:cs typeface="Times New Roman"/>
              </a:rPr>
              <a:t>FAX:06-6210-9316</a:t>
            </a:r>
            <a:endParaRPr lang="ja-JP" altLang="ja-JP" sz="1103" kern="100" dirty="0">
              <a:solidFill>
                <a:srgbClr val="000000"/>
              </a:solidFill>
              <a:latin typeface="+mj-ea"/>
              <a:ea typeface="+mj-ea"/>
              <a:cs typeface="Times New Roman"/>
            </a:endParaRPr>
          </a:p>
        </p:txBody>
      </p:sp>
    </p:spTree>
    <p:extLst>
      <p:ext uri="{BB962C8B-B14F-4D97-AF65-F5344CB8AC3E}">
        <p14:creationId xmlns:p14="http://schemas.microsoft.com/office/powerpoint/2010/main" val="2959551304"/>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TM02892315[[fn=ウィスプ]]</Template>
  <TotalTime>2429</TotalTime>
  <Words>1126</Words>
  <Application>Microsoft Office PowerPoint</Application>
  <PresentationFormat>ユーザー設定</PresentationFormat>
  <Paragraphs>64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游ゴシック</vt:lpstr>
      <vt:lpstr>Calibri</vt:lpstr>
      <vt:lpstr>Wingdings</vt:lpstr>
      <vt:lpstr>Wingdings 2</vt:lpstr>
      <vt:lpstr>HDOfficeLightV0</vt:lpstr>
      <vt:lpstr>　　オーストラリア・クイーンズランド大学教員研修　 《令和６年度研修レポート》</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E-net Osaka           ーemail news letter from Osaka</dc:title>
  <dc:creator>堀部　寛子</dc:creator>
  <cp:lastModifiedBy>渡邊　真夏</cp:lastModifiedBy>
  <cp:revision>219</cp:revision>
  <cp:lastPrinted>2024-11-15T07:12:53Z</cp:lastPrinted>
  <dcterms:created xsi:type="dcterms:W3CDTF">2014-06-10T00:08:21Z</dcterms:created>
  <dcterms:modified xsi:type="dcterms:W3CDTF">2024-11-15T07:42:38Z</dcterms:modified>
</cp:coreProperties>
</file>