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4" d="100"/>
          <a:sy n="104" d="100"/>
        </p:scale>
        <p:origin x="968" y="-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8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0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7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8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47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77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02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71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6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BA984-3626-4FD7-B902-5D781FA9513C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9F80-E796-4E5D-9AB6-FF70F9568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83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lmaga.pref.osaka.lg.jp/mailmaga/web_sec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54" y="1645175"/>
            <a:ext cx="5646796" cy="304455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58375" y="743305"/>
            <a:ext cx="649962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1 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the link below.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 https://www.mailmaga.pref.osaka.lg.jp/mailmaga/web_sec.php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When you see the page below, enter the mail address which you wish to deregister, 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and 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「決定」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4797" y="305613"/>
            <a:ext cx="5767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How to unsubscribe from the Osaka Global Email Newsletter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94056" y="4285397"/>
            <a:ext cx="1998551" cy="1692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線吹き出し 1 (枠付き) 8"/>
          <p:cNvSpPr/>
          <p:nvPr/>
        </p:nvSpPr>
        <p:spPr>
          <a:xfrm>
            <a:off x="3697174" y="4635677"/>
            <a:ext cx="1805551" cy="384599"/>
          </a:xfrm>
          <a:prstGeom prst="borderCallout1">
            <a:avLst>
              <a:gd name="adj1" fmla="val 22666"/>
              <a:gd name="adj2" fmla="val -278"/>
              <a:gd name="adj3" fmla="val -48648"/>
              <a:gd name="adj4" fmla="val -2880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45155" y="4627086"/>
            <a:ext cx="2087737" cy="586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Enter the mail address  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you wish to deregister.</a:t>
            </a:r>
          </a:p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08510" y="4494999"/>
            <a:ext cx="336487" cy="17534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線吹き出し 1 (枠付き) 13"/>
          <p:cNvSpPr/>
          <p:nvPr/>
        </p:nvSpPr>
        <p:spPr>
          <a:xfrm>
            <a:off x="1192971" y="4820221"/>
            <a:ext cx="1254505" cy="200055"/>
          </a:xfrm>
          <a:prstGeom prst="borderCallout1">
            <a:avLst>
              <a:gd name="adj1" fmla="val 36941"/>
              <a:gd name="adj2" fmla="val 370"/>
              <a:gd name="adj3" fmla="val -73451"/>
              <a:gd name="adj4" fmla="val -2540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71141" y="4804082"/>
            <a:ext cx="16314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②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「決定」</a:t>
            </a:r>
          </a:p>
          <a:p>
            <a:endParaRPr kumimoji="1" lang="ja-JP" altLang="en-US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blackWhite">
          <a:xfrm>
            <a:off x="6545652" y="9605725"/>
            <a:ext cx="223692" cy="22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01418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03" y="1239811"/>
            <a:ext cx="5817325" cy="392881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222" y="5164247"/>
            <a:ext cx="5686697" cy="347756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04" y="8641811"/>
            <a:ext cx="5686697" cy="96601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8704" y="472973"/>
            <a:ext cx="6509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2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「全てのメルマガを停止」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when you see the page below. 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※You will unsubscribe from all the newsletters issued by Osaka Prefecture. You will have to </a:t>
            </a:r>
          </a:p>
          <a:p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re-register for any newsletters to which you wish to continue to subscribe.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545652" y="9605725"/>
            <a:ext cx="223692" cy="22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157334" y="9430382"/>
            <a:ext cx="825375" cy="17534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線吹き出し 1 (枠付き) 9"/>
          <p:cNvSpPr/>
          <p:nvPr/>
        </p:nvSpPr>
        <p:spPr>
          <a:xfrm>
            <a:off x="2801445" y="9508586"/>
            <a:ext cx="1709185" cy="226337"/>
          </a:xfrm>
          <a:prstGeom prst="borderCallout1">
            <a:avLst>
              <a:gd name="adj1" fmla="val 33425"/>
              <a:gd name="adj2" fmla="val -1754"/>
              <a:gd name="adj3" fmla="val 4655"/>
              <a:gd name="adj4" fmla="val -4818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30360" y="9494796"/>
            <a:ext cx="19040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「全てのメルマガを停止」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136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3" y="1030842"/>
            <a:ext cx="6683874" cy="26394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9867" y="534023"/>
            <a:ext cx="66606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3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」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on the pop-up below.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9867" y="3832933"/>
            <a:ext cx="66606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4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The page below shows you have successfully unsubscribed from the newsletter.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121938" y="2823761"/>
            <a:ext cx="553769" cy="1819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67" y="4248431"/>
            <a:ext cx="6039738" cy="275927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545652" y="9605725"/>
            <a:ext cx="223692" cy="22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90975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180</Words>
  <Application>Microsoft Office PowerPoint</Application>
  <PresentationFormat>A4 210 x 297 mm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裕香</dc:creator>
  <cp:lastModifiedBy>田中　裕香</cp:lastModifiedBy>
  <cp:revision>39</cp:revision>
  <cp:lastPrinted>2021-06-03T07:38:13Z</cp:lastPrinted>
  <dcterms:created xsi:type="dcterms:W3CDTF">2021-04-23T06:12:36Z</dcterms:created>
  <dcterms:modified xsi:type="dcterms:W3CDTF">2021-06-04T00:48:00Z</dcterms:modified>
</cp:coreProperties>
</file>