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99" d="100"/>
          <a:sy n="99" d="100"/>
        </p:scale>
        <p:origin x="996" y="-2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61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3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02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93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88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9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37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77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61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50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69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C650D-ED0E-40E5-AD36-FB91B31BD5E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2E3CF-B9C5-49DE-BCF5-FB8B373C9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49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ailmaga.pref.osaka.lg.jp/mailmaga/web_new.ph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83E1A7F4-8F36-47E9-8A49-54C89B1E5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532" y="6396657"/>
            <a:ext cx="5279718" cy="339728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93AF469-805F-4D52-8FD6-4B6EE318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390" y="1413777"/>
            <a:ext cx="5501379" cy="4987023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018378" y="258383"/>
            <a:ext cx="5767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How to subscribe to the Osaka Global E-mail Newsletter</a:t>
            </a:r>
            <a:endParaRPr kumimoji="1" lang="ja-JP" altLang="en-US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0208" y="513531"/>
            <a:ext cx="679939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■</a:t>
            </a:r>
            <a:r>
              <a:rPr kumimoji="1" lang="en-US" altLang="ja-JP" sz="1050" dirty="0"/>
              <a:t>Step 1</a:t>
            </a:r>
          </a:p>
          <a:p>
            <a:r>
              <a:rPr kumimoji="1" lang="en-US" altLang="ja-JP" sz="1050" dirty="0"/>
              <a:t>   Click the link below:</a:t>
            </a:r>
          </a:p>
          <a:p>
            <a:r>
              <a:rPr kumimoji="1" lang="ja-JP" altLang="en-US" sz="1050" dirty="0"/>
              <a:t>　</a:t>
            </a:r>
            <a:r>
              <a:rPr kumimoji="1" lang="en-US" altLang="ja-JP" sz="1050" dirty="0"/>
              <a:t> </a:t>
            </a:r>
            <a:r>
              <a:rPr kumimoji="1" lang="en-US" altLang="ja-JP" sz="1050" dirty="0">
                <a:hlinkClick r:id="rId4"/>
              </a:rPr>
              <a:t>https://www.mailmaga.pref.osaka.lg.jp/mailmaga/web_new.php </a:t>
            </a:r>
            <a:r>
              <a:rPr kumimoji="1" lang="ja-JP" altLang="en-US" sz="1050" dirty="0">
                <a:hlinkClick r:id="rId4"/>
              </a:rPr>
              <a:t>　</a:t>
            </a:r>
            <a:endParaRPr kumimoji="1" lang="en-US" altLang="ja-JP" sz="1050" dirty="0">
              <a:solidFill>
                <a:srgbClr val="FF0000"/>
              </a:solidFill>
            </a:endParaRPr>
          </a:p>
          <a:p>
            <a:r>
              <a:rPr kumimoji="1" lang="en-US" altLang="ja-JP" sz="1050" dirty="0"/>
              <a:t>   When you see the page below, check the box of the newsletter to which you wish to subscribe (☑)      </a:t>
            </a:r>
          </a:p>
          <a:p>
            <a:r>
              <a:rPr kumimoji="1" lang="en-US" altLang="ja-JP" sz="1050" dirty="0"/>
              <a:t>   and click </a:t>
            </a:r>
            <a:r>
              <a:rPr kumimoji="1" lang="ja-JP" altLang="en-US" sz="1050" dirty="0"/>
              <a:t>「メルマガ決定」</a:t>
            </a:r>
            <a:r>
              <a:rPr kumimoji="1" lang="en-US" altLang="ja-JP" sz="1050" dirty="0"/>
              <a:t>.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2004249" y="6202528"/>
            <a:ext cx="1682402" cy="17085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2010732" y="6429877"/>
            <a:ext cx="1682402" cy="17085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1346429" y="9604214"/>
            <a:ext cx="616643" cy="19144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線吹き出し 1 (枠付き) 11"/>
          <p:cNvSpPr/>
          <p:nvPr/>
        </p:nvSpPr>
        <p:spPr>
          <a:xfrm>
            <a:off x="2905582" y="9572018"/>
            <a:ext cx="3666668" cy="327633"/>
          </a:xfrm>
          <a:prstGeom prst="borderCallout1">
            <a:avLst>
              <a:gd name="adj1" fmla="val 70360"/>
              <a:gd name="adj2" fmla="val 51"/>
              <a:gd name="adj3" fmla="val 61803"/>
              <a:gd name="adj4" fmla="val -252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69099" y="9527758"/>
            <a:ext cx="37462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Click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「メルマガ決定」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after choosing newsletters to which you wish to subscribe.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" y="5719395"/>
            <a:ext cx="1147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「おおさかグローバルメールマガジン」　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is the Japanese version of “Osaka Global E-mail Newsletter”</a:t>
            </a: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1058559" y="5996479"/>
            <a:ext cx="945690" cy="262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6548284" y="9667741"/>
            <a:ext cx="2230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463288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744" y="1080267"/>
            <a:ext cx="5960324" cy="339972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3505" y="512797"/>
            <a:ext cx="649962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■</a:t>
            </a:r>
            <a:r>
              <a:rPr kumimoji="1" lang="en-US" altLang="ja-JP" sz="1050" dirty="0"/>
              <a:t>Step 2</a:t>
            </a:r>
          </a:p>
          <a:p>
            <a:r>
              <a:rPr kumimoji="1" lang="ja-JP" altLang="en-US" sz="1050" dirty="0"/>
              <a:t>　 </a:t>
            </a:r>
            <a:r>
              <a:rPr kumimoji="1" lang="en-US" altLang="ja-JP" sz="1050" dirty="0"/>
              <a:t>When you see the page below, enter the mail address which you wish to register, </a:t>
            </a:r>
          </a:p>
          <a:p>
            <a:r>
              <a:rPr kumimoji="1" lang="en-US" altLang="ja-JP" sz="1050" dirty="0"/>
              <a:t>   and click </a:t>
            </a:r>
            <a:r>
              <a:rPr kumimoji="1" lang="ja-JP" altLang="en-US" sz="1050" dirty="0"/>
              <a:t>「決定」</a:t>
            </a:r>
            <a:r>
              <a:rPr kumimoji="1" lang="en-US" altLang="ja-JP" sz="1050" dirty="0"/>
              <a:t>. 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008753" y="4080250"/>
            <a:ext cx="1872583" cy="12868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線吹き出し 1 (枠付き) 4"/>
          <p:cNvSpPr/>
          <p:nvPr/>
        </p:nvSpPr>
        <p:spPr>
          <a:xfrm>
            <a:off x="4171246" y="4292074"/>
            <a:ext cx="1937453" cy="378723"/>
          </a:xfrm>
          <a:prstGeom prst="borderCallout1">
            <a:avLst>
              <a:gd name="adj1" fmla="val 30180"/>
              <a:gd name="adj2" fmla="val 406"/>
              <a:gd name="adj3" fmla="val -21336"/>
              <a:gd name="adj4" fmla="val -3433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23536" y="4292074"/>
            <a:ext cx="19374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①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Enter the mail address   </a:t>
            </a:r>
          </a:p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  you wish to register.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24947" y="6274783"/>
            <a:ext cx="422398" cy="18792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線吹き出し 1 (枠付き) 7"/>
          <p:cNvSpPr/>
          <p:nvPr/>
        </p:nvSpPr>
        <p:spPr>
          <a:xfrm>
            <a:off x="1507859" y="4515498"/>
            <a:ext cx="1254505" cy="200055"/>
          </a:xfrm>
          <a:prstGeom prst="borderCallout1">
            <a:avLst>
              <a:gd name="adj1" fmla="val 15508"/>
              <a:gd name="adj2" fmla="val -1613"/>
              <a:gd name="adj3" fmla="val -37067"/>
              <a:gd name="adj4" fmla="val -4643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84816" y="4488568"/>
            <a:ext cx="16314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②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Click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「決定」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126" y="5785420"/>
            <a:ext cx="5960154" cy="377311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71758" y="4932720"/>
            <a:ext cx="6499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■</a:t>
            </a:r>
            <a:r>
              <a:rPr kumimoji="1" lang="en-US" altLang="ja-JP" sz="1050" dirty="0"/>
              <a:t>Step 3</a:t>
            </a:r>
          </a:p>
          <a:p>
            <a:r>
              <a:rPr kumimoji="1" lang="en-US" altLang="ja-JP" sz="1050" dirty="0"/>
              <a:t>   You will receive a confirmation email after the page below is shown. (It may take several  </a:t>
            </a:r>
          </a:p>
          <a:p>
            <a:r>
              <a:rPr kumimoji="1" lang="en-US" altLang="ja-JP" sz="1050" dirty="0"/>
              <a:t>   minutes to around 10 minutes to receive the mail.)</a:t>
            </a:r>
          </a:p>
          <a:p>
            <a:r>
              <a:rPr kumimoji="1" lang="en-US" altLang="ja-JP" sz="1050" dirty="0"/>
              <a:t>   *You can click </a:t>
            </a:r>
            <a:r>
              <a:rPr kumimoji="1" lang="ja-JP" altLang="en-US" sz="1050" dirty="0"/>
              <a:t>「終了」</a:t>
            </a:r>
            <a:r>
              <a:rPr kumimoji="1" lang="en-US" altLang="ja-JP" sz="1050" dirty="0"/>
              <a:t>. 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478744" y="4279104"/>
            <a:ext cx="422398" cy="18792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498199" y="9355631"/>
            <a:ext cx="422398" cy="18792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48284" y="9667741"/>
            <a:ext cx="2230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403420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5668" y="663936"/>
            <a:ext cx="64996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■</a:t>
            </a:r>
            <a:r>
              <a:rPr kumimoji="1" lang="en-US" altLang="ja-JP" sz="1050" dirty="0"/>
              <a:t>Step 4</a:t>
            </a:r>
          </a:p>
          <a:p>
            <a:r>
              <a:rPr kumimoji="1" lang="ja-JP" altLang="en-US" sz="1050" dirty="0"/>
              <a:t>　 </a:t>
            </a:r>
            <a:r>
              <a:rPr kumimoji="1" lang="en-US" altLang="ja-JP" sz="1050" dirty="0"/>
              <a:t>When you click the link in the confirmation email, the page below will be shown. Click </a:t>
            </a:r>
            <a:r>
              <a:rPr kumimoji="1" lang="ja-JP" altLang="en-US" sz="1050" dirty="0"/>
              <a:t>「登録」</a:t>
            </a:r>
            <a:endParaRPr kumimoji="1" lang="en-US" altLang="ja-JP" sz="105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65" y="1206392"/>
            <a:ext cx="6627278" cy="297482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87" y="4980791"/>
            <a:ext cx="6235188" cy="2764118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440839" y="3910519"/>
            <a:ext cx="389255" cy="17283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線吹き出し 1 (枠付き) 7"/>
          <p:cNvSpPr/>
          <p:nvPr/>
        </p:nvSpPr>
        <p:spPr>
          <a:xfrm>
            <a:off x="1345062" y="4095512"/>
            <a:ext cx="1078342" cy="226985"/>
          </a:xfrm>
          <a:prstGeom prst="borderCallout1">
            <a:avLst>
              <a:gd name="adj1" fmla="val 18750"/>
              <a:gd name="adj2" fmla="val 972"/>
              <a:gd name="adj3" fmla="val -37067"/>
              <a:gd name="adj4" fmla="val -4643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66328" y="4068581"/>
            <a:ext cx="16314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Click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「登録」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7218" y="4509711"/>
            <a:ext cx="6808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■</a:t>
            </a:r>
            <a:r>
              <a:rPr kumimoji="1" lang="en-US" altLang="ja-JP" sz="1050" dirty="0"/>
              <a:t>Step 5</a:t>
            </a:r>
            <a:r>
              <a:rPr kumimoji="1" lang="ja-JP" altLang="en-US" sz="1050" dirty="0"/>
              <a:t>　</a:t>
            </a:r>
            <a:endParaRPr kumimoji="1" lang="en-US" altLang="ja-JP" sz="1050" dirty="0"/>
          </a:p>
          <a:p>
            <a:r>
              <a:rPr kumimoji="1" lang="ja-JP" altLang="en-US" sz="1050" dirty="0"/>
              <a:t>　 </a:t>
            </a:r>
            <a:r>
              <a:rPr kumimoji="1" lang="en-US" altLang="ja-JP" sz="1050" dirty="0"/>
              <a:t>The page below shows you have successfully subscribed to the Osaka Global E-mail Newsletter. 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73744" y="9644390"/>
            <a:ext cx="2230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568906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243</Words>
  <Application>Microsoft Office PowerPoint</Application>
  <PresentationFormat>A4 210 x 297 mm</PresentationFormat>
  <Paragraphs>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Meiryo UI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　裕香</dc:creator>
  <cp:lastModifiedBy>田中　裕香</cp:lastModifiedBy>
  <cp:revision>33</cp:revision>
  <cp:lastPrinted>2021-05-18T02:36:45Z</cp:lastPrinted>
  <dcterms:created xsi:type="dcterms:W3CDTF">2021-04-23T07:35:19Z</dcterms:created>
  <dcterms:modified xsi:type="dcterms:W3CDTF">2021-06-04T00:44:49Z</dcterms:modified>
</cp:coreProperties>
</file>