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98" d="100"/>
          <a:sy n="98" d="100"/>
        </p:scale>
        <p:origin x="101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5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3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73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9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0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83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10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95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0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11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60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16CFB-12B3-4337-A529-2828D17877ED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2DA3-9C84-4210-B5FB-DA392A9F0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25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ailmaga.pref.osaka.lg.jp/mailmaga/web_search.ph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3621" y="306026"/>
            <a:ext cx="649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How to search the back numbers of the Osaka Global E-mail Newsletter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187" y="669873"/>
            <a:ext cx="6499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the link below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https://www.mailmaga.pref.osaka.lg.jp/mailmaga/web_search.php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Enter the information you wish to search in the table (① to ④) and 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「検索」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50" y="1408537"/>
            <a:ext cx="6645755" cy="398336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71677" y="4363734"/>
            <a:ext cx="409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①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677" y="4547756"/>
            <a:ext cx="409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974" y="4741060"/>
            <a:ext cx="409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③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6465" y="5706258"/>
            <a:ext cx="64253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①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(Essential) Choose either one of them.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　「おおさかグローバルメールマガジン」（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Osaka Global E-mail Newsletter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Japanese version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  「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Osaka Global E-mail Newsletter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」　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4285" y="6558194"/>
            <a:ext cx="64253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②　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Voluntary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Enter the delivered date.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Ex.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：（西暦）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 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月から（西暦）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月の間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   ＝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From January,2020 to December, 2020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3621" y="7400405"/>
            <a:ext cx="6425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③　 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(Voluntary) Enter the key word of the title in the box</a:t>
            </a: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3621" y="8044161"/>
            <a:ext cx="6425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④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(Voluntary) Enter the key word of the article in the box.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246" y="4923714"/>
            <a:ext cx="409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④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422587" y="5185324"/>
            <a:ext cx="406276" cy="15993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72714" y="9644390"/>
            <a:ext cx="606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１</a:t>
            </a:r>
          </a:p>
        </p:txBody>
      </p:sp>
      <p:sp>
        <p:nvSpPr>
          <p:cNvPr id="15" name="線吹き出し 1 (枠付き) 14"/>
          <p:cNvSpPr/>
          <p:nvPr/>
        </p:nvSpPr>
        <p:spPr>
          <a:xfrm>
            <a:off x="1210236" y="5433538"/>
            <a:ext cx="951559" cy="196105"/>
          </a:xfrm>
          <a:prstGeom prst="borderCallout1">
            <a:avLst>
              <a:gd name="adj1" fmla="val 18750"/>
              <a:gd name="adj2" fmla="val 972"/>
              <a:gd name="adj3" fmla="val -37067"/>
              <a:gd name="adj4" fmla="val -464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60957" y="5404632"/>
            <a:ext cx="16314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Click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「検索」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361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6" y="1343025"/>
            <a:ext cx="6079785" cy="389572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6" y="4762500"/>
            <a:ext cx="5976939" cy="176661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58375" y="705635"/>
            <a:ext cx="64996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Step 2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Search results are shown as follows: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72714" y="9644390"/>
            <a:ext cx="606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55839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201</Words>
  <Application>Microsoft Office PowerPoint</Application>
  <PresentationFormat>A4 210 x 297 mm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裕香</dc:creator>
  <cp:lastModifiedBy>田中　裕香</cp:lastModifiedBy>
  <cp:revision>35</cp:revision>
  <cp:lastPrinted>2021-05-18T02:29:03Z</cp:lastPrinted>
  <dcterms:created xsi:type="dcterms:W3CDTF">2021-04-23T07:59:27Z</dcterms:created>
  <dcterms:modified xsi:type="dcterms:W3CDTF">2021-06-04T00:49:04Z</dcterms:modified>
</cp:coreProperties>
</file>