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8763" autoAdjust="0"/>
  </p:normalViewPr>
  <p:slideViewPr>
    <p:cSldViewPr showGuides="1">
      <p:cViewPr varScale="1">
        <p:scale>
          <a:sx n="110" d="100"/>
          <a:sy n="110" d="100"/>
        </p:scale>
        <p:origin x="954" y="96"/>
      </p:cViewPr>
      <p:guideLst>
        <p:guide orient="horz" pos="2115"/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FC92-A00A-4CED-8F43-F141EDC08017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1707" y="893072"/>
            <a:ext cx="9343516" cy="58299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80000" rIns="180000" rtlCol="0" anchor="ctr">
            <a:no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0472" y="174692"/>
            <a:ext cx="9577063" cy="50405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 </a:t>
            </a:r>
            <a:r>
              <a:rPr lang="en-US" altLang="ja-JP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I R </a:t>
            </a:r>
            <a:r>
              <a:rPr lang="ja-JP" altLang="en-US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誘 致 に 関 す る 他 都 市 の 動 向</a:t>
            </a:r>
            <a:endParaRPr lang="en-US" altLang="ja-JP" sz="2000" b="1" spc="15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4569" y="678746"/>
            <a:ext cx="9549996" cy="60442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 anchor="t" anchorCtr="0">
            <a:noAutofit/>
          </a:bodyPr>
          <a:lstStyle/>
          <a:p>
            <a:pPr marL="185738">
              <a:lnSpc>
                <a:spcPts val="2000"/>
              </a:lnSpc>
              <a:spcBef>
                <a:spcPts val="6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直近の動き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　　　　　　　　　　　　　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＜横浜市＞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   市会において実施方針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を提示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年１月８日　市会で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誘致の住民投票条例案を否決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endParaRPr lang="en-US" altLang="ja-JP" sz="14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1800"/>
              </a:spcBef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  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3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＜和歌山県＞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年３月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   事業者公募開始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(2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者応募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月６日   実施方針修正版・募集要項修正版の公表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年１月７日　実施方針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確定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1800"/>
              </a:spcBef>
            </a:pPr>
            <a:endParaRPr lang="en-US" altLang="ja-JP" sz="13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＜長崎県＞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実施方針修正案の公表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年１月７日　 実施方針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確定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の公表、事業者公募開始</a:t>
            </a:r>
            <a:endParaRPr lang="en-US" altLang="ja-JP" sz="14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　　　　　　　　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参加登録事業者</a:t>
            </a:r>
            <a:r>
              <a:rPr lang="en-US" altLang="ja-JP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〔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者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〕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の公表）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 　</a:t>
            </a:r>
            <a:endParaRPr lang="en-US" altLang="ja-JP" sz="12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352976" y="4959081"/>
            <a:ext cx="2848496" cy="105535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年６月　　　　　提案期限　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年夏～秋頃　　   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年代後半　　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352976" y="3606495"/>
            <a:ext cx="2848496" cy="830617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年春頃　　　　　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2026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年春頃　　　 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356413" y="2049399"/>
            <a:ext cx="2845059" cy="1019561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36000" rtlCol="0" anchor="t" anchorCtr="0"/>
          <a:lstStyle/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年６月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　　提案期限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年夏頃　　　　　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年代後半　　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18176" y="2677951"/>
            <a:ext cx="4467973" cy="25528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実施方針の公表、事業者公募開始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06601" y="4370814"/>
            <a:ext cx="475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提案審査書類の提案期限（２者提案）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8732617" y="253377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３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818732" y="5589240"/>
            <a:ext cx="716192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5650947" y="2806686"/>
            <a:ext cx="891456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5653333" y="4064193"/>
            <a:ext cx="891456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16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"/>
      </a:spPr>
      <a:bodyPr rtlCol="0" anchor="ctr"/>
      <a:lstStyle>
        <a:defPPr algn="ctr">
          <a:defRPr kumimoji="1" sz="16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15708</TotalTime>
  <Words>35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j.i</dc:creator>
  <cp:lastModifiedBy>雅之 那須</cp:lastModifiedBy>
  <cp:revision>1965</cp:revision>
  <cp:lastPrinted>2021-01-22T01:03:45Z</cp:lastPrinted>
  <dcterms:created xsi:type="dcterms:W3CDTF">2015-05-10T11:12:44Z</dcterms:created>
  <dcterms:modified xsi:type="dcterms:W3CDTF">2021-02-23T05:06:02Z</dcterms:modified>
</cp:coreProperties>
</file>