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801600" cy="9601200" type="A3"/>
  <p:notesSz cx="6797675" cy="99266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CC"/>
    <a:srgbClr val="FF99FF"/>
    <a:srgbClr val="0000CC"/>
    <a:srgbClr val="0033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02" y="-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448" cy="496253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l" defTabSz="12779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7" y="0"/>
            <a:ext cx="2945448" cy="496253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r" defTabSz="127795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2017/5/15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1" tIns="45635" rIns="91271" bIns="4563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8" y="4715193"/>
            <a:ext cx="5437506" cy="4466274"/>
          </a:xfrm>
          <a:prstGeom prst="rect">
            <a:avLst/>
          </a:prstGeom>
        </p:spPr>
        <p:txBody>
          <a:bodyPr vert="horz" lIns="91271" tIns="45635" rIns="91271" bIns="45635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28801"/>
            <a:ext cx="2945448" cy="496252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l" defTabSz="12779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7" y="9428801"/>
            <a:ext cx="2945448" cy="496252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r" defTabSz="127795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2017/5/15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36744" y="3547172"/>
            <a:ext cx="2175025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schemeClr val="tx1"/>
                </a:solidFill>
              </a:rPr>
              <a:t>＜検討事項＞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130546" y="242182"/>
            <a:ext cx="12425528" cy="41953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24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の進め方</a:t>
            </a:r>
            <a:r>
              <a:rPr lang="ja-JP" altLang="en-US" sz="2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</a:t>
            </a:r>
            <a:r>
              <a:rPr lang="ja-JP" altLang="en-US" sz="24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endParaRPr lang="ja-JP" altLang="en-US" sz="2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4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71528"/>
              </p:ext>
            </p:extLst>
          </p:nvPr>
        </p:nvGraphicFramePr>
        <p:xfrm>
          <a:off x="143554" y="1320817"/>
          <a:ext cx="12412520" cy="3341484"/>
        </p:xfrm>
        <a:graphic>
          <a:graphicData uri="http://schemas.openxmlformats.org/drawingml/2006/table">
            <a:tbl>
              <a:tblPr/>
              <a:tblGrid>
                <a:gridCol w="20087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176278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416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14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国の動き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（想定）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大阪府市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推進会議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5" name="直線矢印コネクタ 24"/>
          <p:cNvCxnSpPr/>
          <p:nvPr/>
        </p:nvCxnSpPr>
        <p:spPr>
          <a:xfrm flipV="1">
            <a:off x="2651760" y="2040683"/>
            <a:ext cx="9714411" cy="330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17"/>
          <p:cNvSpPr txBox="1">
            <a:spLocks noChangeArrowheads="1"/>
          </p:cNvSpPr>
          <p:nvPr/>
        </p:nvSpPr>
        <p:spPr bwMode="auto">
          <a:xfrm>
            <a:off x="1918016" y="1824873"/>
            <a:ext cx="20673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　●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推進本部　推進会議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設置　　検討開始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18"/>
          <p:cNvSpPr txBox="1">
            <a:spLocks noChangeArrowheads="1"/>
          </p:cNvSpPr>
          <p:nvPr/>
        </p:nvSpPr>
        <p:spPr bwMode="auto">
          <a:xfrm>
            <a:off x="5532094" y="2163170"/>
            <a:ext cx="12120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夏頃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大枠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とりまとめ</a:t>
            </a:r>
          </a:p>
        </p:txBody>
      </p:sp>
      <p:sp>
        <p:nvSpPr>
          <p:cNvPr id="28" name="テキスト ボックス 21"/>
          <p:cNvSpPr txBox="1">
            <a:spLocks noChangeArrowheads="1"/>
          </p:cNvSpPr>
          <p:nvPr/>
        </p:nvSpPr>
        <p:spPr bwMode="auto">
          <a:xfrm>
            <a:off x="8915252" y="1904009"/>
            <a:ext cx="247892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実施法案上程⇒審議⇒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成立</a:t>
            </a: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2891009" y="3547172"/>
            <a:ext cx="9446134" cy="7575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20"/>
          <p:cNvSpPr txBox="1">
            <a:spLocks noChangeArrowheads="1"/>
          </p:cNvSpPr>
          <p:nvPr/>
        </p:nvSpPr>
        <p:spPr bwMode="auto">
          <a:xfrm>
            <a:off x="7451053" y="3496515"/>
            <a:ext cx="1364365" cy="22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20"/>
          <p:cNvSpPr txBox="1">
            <a:spLocks noChangeArrowheads="1"/>
          </p:cNvSpPr>
          <p:nvPr/>
        </p:nvSpPr>
        <p:spPr bwMode="auto">
          <a:xfrm>
            <a:off x="9382221" y="3367765"/>
            <a:ext cx="414909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●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20"/>
          <p:cNvSpPr txBox="1">
            <a:spLocks noChangeArrowheads="1"/>
          </p:cNvSpPr>
          <p:nvPr/>
        </p:nvSpPr>
        <p:spPr bwMode="auto">
          <a:xfrm>
            <a:off x="4015890" y="3496514"/>
            <a:ext cx="682182" cy="22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130546" y="3193025"/>
            <a:ext cx="12412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20"/>
          <p:cNvSpPr txBox="1">
            <a:spLocks noChangeArrowheads="1"/>
          </p:cNvSpPr>
          <p:nvPr/>
        </p:nvSpPr>
        <p:spPr bwMode="auto">
          <a:xfrm>
            <a:off x="2659714" y="3508052"/>
            <a:ext cx="500726" cy="22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18"/>
          <p:cNvSpPr txBox="1">
            <a:spLocks noChangeArrowheads="1"/>
          </p:cNvSpPr>
          <p:nvPr/>
        </p:nvSpPr>
        <p:spPr bwMode="auto">
          <a:xfrm>
            <a:off x="2584979" y="3707974"/>
            <a:ext cx="7591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18"/>
          <p:cNvSpPr txBox="1">
            <a:spLocks noChangeArrowheads="1"/>
          </p:cNvSpPr>
          <p:nvPr/>
        </p:nvSpPr>
        <p:spPr bwMode="auto">
          <a:xfrm>
            <a:off x="3977992" y="3709345"/>
            <a:ext cx="7591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18"/>
          <p:cNvSpPr txBox="1">
            <a:spLocks noChangeArrowheads="1"/>
          </p:cNvSpPr>
          <p:nvPr/>
        </p:nvSpPr>
        <p:spPr bwMode="auto">
          <a:xfrm>
            <a:off x="5857683" y="3703225"/>
            <a:ext cx="7591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18"/>
          <p:cNvSpPr txBox="1">
            <a:spLocks noChangeArrowheads="1"/>
          </p:cNvSpPr>
          <p:nvPr/>
        </p:nvSpPr>
        <p:spPr bwMode="auto">
          <a:xfrm>
            <a:off x="7657883" y="3709346"/>
            <a:ext cx="7591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第６回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18"/>
          <p:cNvSpPr txBox="1">
            <a:spLocks noChangeArrowheads="1"/>
          </p:cNvSpPr>
          <p:nvPr/>
        </p:nvSpPr>
        <p:spPr bwMode="auto">
          <a:xfrm>
            <a:off x="9281120" y="3681875"/>
            <a:ext cx="7591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第７回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721779" y="4668551"/>
            <a:ext cx="5798932" cy="37937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大阪府市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推進会議の第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回以降については、法案の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状況に応じて検討を進める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44" name="テキスト ボックス 20"/>
          <p:cNvSpPr txBox="1">
            <a:spLocks noChangeArrowheads="1"/>
          </p:cNvSpPr>
          <p:nvPr/>
        </p:nvSpPr>
        <p:spPr bwMode="auto">
          <a:xfrm>
            <a:off x="4980139" y="3489404"/>
            <a:ext cx="682182" cy="22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18"/>
          <p:cNvSpPr txBox="1">
            <a:spLocks noChangeArrowheads="1"/>
          </p:cNvSpPr>
          <p:nvPr/>
        </p:nvSpPr>
        <p:spPr bwMode="auto">
          <a:xfrm>
            <a:off x="4993587" y="3703223"/>
            <a:ext cx="7591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20"/>
          <p:cNvSpPr txBox="1">
            <a:spLocks noChangeArrowheads="1"/>
          </p:cNvSpPr>
          <p:nvPr/>
        </p:nvSpPr>
        <p:spPr bwMode="auto">
          <a:xfrm>
            <a:off x="5814721" y="3496734"/>
            <a:ext cx="682182" cy="22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20"/>
          <p:cNvSpPr txBox="1">
            <a:spLocks noChangeArrowheads="1"/>
          </p:cNvSpPr>
          <p:nvPr/>
        </p:nvSpPr>
        <p:spPr bwMode="auto">
          <a:xfrm>
            <a:off x="6683713" y="3481556"/>
            <a:ext cx="682182" cy="22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18"/>
          <p:cNvSpPr txBox="1">
            <a:spLocks noChangeArrowheads="1"/>
          </p:cNvSpPr>
          <p:nvPr/>
        </p:nvSpPr>
        <p:spPr bwMode="auto">
          <a:xfrm>
            <a:off x="6721779" y="3709346"/>
            <a:ext cx="7591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第５回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20"/>
          <p:cNvSpPr txBox="1">
            <a:spLocks noChangeArrowheads="1"/>
          </p:cNvSpPr>
          <p:nvPr/>
        </p:nvSpPr>
        <p:spPr bwMode="auto">
          <a:xfrm>
            <a:off x="10154713" y="3362093"/>
            <a:ext cx="508617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●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18"/>
          <p:cNvSpPr txBox="1">
            <a:spLocks noChangeArrowheads="1"/>
          </p:cNvSpPr>
          <p:nvPr/>
        </p:nvSpPr>
        <p:spPr bwMode="auto">
          <a:xfrm>
            <a:off x="10059041" y="3680036"/>
            <a:ext cx="7591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第８回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右中かっこ 74"/>
          <p:cNvSpPr/>
          <p:nvPr/>
        </p:nvSpPr>
        <p:spPr>
          <a:xfrm rot="5400000">
            <a:off x="4780408" y="1543157"/>
            <a:ext cx="249109" cy="2492138"/>
          </a:xfrm>
          <a:prstGeom prst="rightBrace">
            <a:avLst>
              <a:gd name="adj1" fmla="val 4132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18"/>
          <p:cNvSpPr txBox="1">
            <a:spLocks noChangeArrowheads="1"/>
          </p:cNvSpPr>
          <p:nvPr/>
        </p:nvSpPr>
        <p:spPr bwMode="auto">
          <a:xfrm>
            <a:off x="4135910" y="2885247"/>
            <a:ext cx="16168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月２回程度開催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20"/>
          <p:cNvSpPr txBox="1">
            <a:spLocks noChangeArrowheads="1"/>
          </p:cNvSpPr>
          <p:nvPr/>
        </p:nvSpPr>
        <p:spPr bwMode="auto">
          <a:xfrm>
            <a:off x="4319157" y="1862973"/>
            <a:ext cx="322069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20"/>
          <p:cNvSpPr txBox="1">
            <a:spLocks noChangeArrowheads="1"/>
          </p:cNvSpPr>
          <p:nvPr/>
        </p:nvSpPr>
        <p:spPr bwMode="auto">
          <a:xfrm>
            <a:off x="3899487" y="1863216"/>
            <a:ext cx="322069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テキスト ボックス 20"/>
          <p:cNvSpPr txBox="1">
            <a:spLocks noChangeArrowheads="1"/>
          </p:cNvSpPr>
          <p:nvPr/>
        </p:nvSpPr>
        <p:spPr bwMode="auto">
          <a:xfrm>
            <a:off x="4744616" y="1869155"/>
            <a:ext cx="322069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20"/>
          <p:cNvSpPr txBox="1">
            <a:spLocks noChangeArrowheads="1"/>
          </p:cNvSpPr>
          <p:nvPr/>
        </p:nvSpPr>
        <p:spPr bwMode="auto">
          <a:xfrm>
            <a:off x="5499444" y="1870655"/>
            <a:ext cx="322069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テキスト ボックス 20"/>
          <p:cNvSpPr txBox="1">
            <a:spLocks noChangeArrowheads="1"/>
          </p:cNvSpPr>
          <p:nvPr/>
        </p:nvSpPr>
        <p:spPr bwMode="auto">
          <a:xfrm>
            <a:off x="5133051" y="1863215"/>
            <a:ext cx="322069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テキスト ボックス 20"/>
          <p:cNvSpPr txBox="1">
            <a:spLocks noChangeArrowheads="1"/>
          </p:cNvSpPr>
          <p:nvPr/>
        </p:nvSpPr>
        <p:spPr bwMode="auto">
          <a:xfrm>
            <a:off x="5828963" y="1869155"/>
            <a:ext cx="322069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テキスト ボックス 18"/>
          <p:cNvSpPr txBox="1">
            <a:spLocks noChangeArrowheads="1"/>
          </p:cNvSpPr>
          <p:nvPr/>
        </p:nvSpPr>
        <p:spPr bwMode="auto">
          <a:xfrm>
            <a:off x="7336904" y="4042496"/>
            <a:ext cx="1549323" cy="52322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基本構想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骨子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テキスト ボックス 18"/>
          <p:cNvSpPr txBox="1">
            <a:spLocks noChangeArrowheads="1"/>
          </p:cNvSpPr>
          <p:nvPr/>
        </p:nvSpPr>
        <p:spPr bwMode="auto">
          <a:xfrm>
            <a:off x="9973947" y="4032401"/>
            <a:ext cx="963357" cy="52322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構想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117474" y="5726458"/>
            <a:ext cx="5242612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＜大阪府市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推進会議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の今後の検討内容について＞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7768952" y="1943599"/>
            <a:ext cx="3528392" cy="1890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1"/>
          <p:cNvSpPr txBox="1"/>
          <p:nvPr/>
        </p:nvSpPr>
        <p:spPr>
          <a:xfrm>
            <a:off x="11440591" y="242182"/>
            <a:ext cx="1080120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endParaRPr lang="en-US" altLang="ja-JP" sz="2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55887" y="6229604"/>
            <a:ext cx="11892481" cy="142026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ＩＲ基本構想（案）の策定に向けて、大阪がめざす方向性や大阪のＩＲの概要、ＩＲ立地により生まれる様々なプラスの波及効果、ギャン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ブル等依存症や治安などの懸念事項にかかる対策など、各項目にかかる議論を順次進めていく。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国の最新動向について、随時共有化を図りながら、必要に応じて、国への要望事項等について議論を行う。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3881</TotalTime>
  <Words>104</Words>
  <Application>Microsoft Office PowerPoint</Application>
  <PresentationFormat>A3 297x420 mm</PresentationFormat>
  <Paragraphs>66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ポスト都市魅力創造戦略検討資料</dc:title>
  <dc:creator>時岡　貢</dc:creator>
  <cp:lastModifiedBy>大阪府</cp:lastModifiedBy>
  <cp:revision>314</cp:revision>
  <cp:lastPrinted>2017-04-26T04:07:46Z</cp:lastPrinted>
  <dcterms:created xsi:type="dcterms:W3CDTF">2015-12-14T07:07:37Z</dcterms:created>
  <dcterms:modified xsi:type="dcterms:W3CDTF">2017-05-15T04:12:11Z</dcterms:modified>
</cp:coreProperties>
</file>