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62" d="100"/>
          <a:sy n="62" d="100"/>
        </p:scale>
        <p:origin x="1264" y="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9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42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0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8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3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44136" y="313492"/>
            <a:ext cx="9030789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国 の 動 向 等 に つ い て　</a:t>
            </a:r>
            <a:endPara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504091" y="1059390"/>
            <a:ext cx="8913405" cy="5393946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ts val="2400"/>
              </a:lnSpc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　国の主な動き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+mj-ea"/>
                <a:ea typeface="+mj-ea"/>
                <a:cs typeface="Meiryo UI" panose="020B0604030504040204" pitchFamily="50" charset="-128"/>
              </a:rPr>
              <a:t>・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2019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年  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3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月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29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「特定複合観光施設区域整備法施行令」の公布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　　　　　　　　　　　　　　　　　　　　</a:t>
            </a:r>
            <a:r>
              <a:rPr lang="en-US" altLang="ja-JP" sz="1300" dirty="0">
                <a:latin typeface="+mn-ea"/>
                <a:cs typeface="Meiryo UI" panose="020B0604030504040204" pitchFamily="50" charset="-128"/>
              </a:rPr>
              <a:t>※MICE</a:t>
            </a:r>
            <a:r>
              <a:rPr lang="ja-JP" altLang="en-US" sz="1300" dirty="0">
                <a:latin typeface="+mn-ea"/>
                <a:cs typeface="Meiryo UI" panose="020B0604030504040204" pitchFamily="50" charset="-128"/>
              </a:rPr>
              <a:t>施設や宿泊施設など、中核施設の具体的な基準・要件等を規定</a:t>
            </a:r>
            <a:endParaRPr lang="en-US" altLang="ja-JP" sz="13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2019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年　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4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月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19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「ギャンブル等依存症対策推進基本計画」の策定</a:t>
            </a: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b="1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・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2019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年  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月  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4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「</a:t>
            </a:r>
            <a:r>
              <a:rPr lang="ja-JP" altLang="en-US" sz="1600" dirty="0"/>
              <a:t>特定複合観光施設区域の整備のための基本的な方針（案）」の公表</a:t>
            </a:r>
            <a:endParaRPr lang="en-US" altLang="ja-JP" sz="1600" dirty="0"/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400" dirty="0"/>
              <a:t>　　　　　　　　　　　　　　　　　　　　</a:t>
            </a:r>
            <a:r>
              <a:rPr lang="en-US" altLang="ja-JP" sz="1300" dirty="0"/>
              <a:t>※</a:t>
            </a:r>
            <a:r>
              <a:rPr lang="ja-JP" altLang="en-US" sz="1300" dirty="0"/>
              <a:t>基本方針の公表前から、実施方針の作成や民間事業者の公募・選定のための手続等を</a:t>
            </a:r>
            <a:endParaRPr lang="en-US" altLang="ja-JP" sz="1300" dirty="0"/>
          </a:p>
          <a:p>
            <a:pPr marL="268288" indent="-268288">
              <a:lnSpc>
                <a:spcPts val="2000"/>
              </a:lnSpc>
              <a:spcBef>
                <a:spcPts val="0"/>
              </a:spcBef>
              <a:buNone/>
            </a:pPr>
            <a:r>
              <a:rPr lang="ja-JP" altLang="en-US" sz="1300" dirty="0"/>
              <a:t>　　　　　　　　　　　　　　　　　　　　　　　進めておくことが可能</a:t>
            </a:r>
            <a:r>
              <a:rPr lang="ja-JP" altLang="en-US" sz="1300"/>
              <a:t>な旨が明記</a:t>
            </a:r>
            <a:endParaRPr lang="ja-JP" altLang="en-US" sz="1300" dirty="0"/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+mj-ea"/>
                <a:ea typeface="+mj-ea"/>
                <a:cs typeface="Meiryo UI" panose="020B0604030504040204" pitchFamily="50" charset="-128"/>
              </a:rPr>
              <a:t>  ・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2019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年 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11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月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19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日</a:t>
            </a:r>
            <a:r>
              <a:rPr lang="ja-JP" altLang="en-US" sz="1600" dirty="0"/>
              <a:t>　　「特定複合観光施設区域の整備のための基本的な方針（案）」（</a:t>
            </a:r>
            <a:r>
              <a:rPr lang="en-US" altLang="ja-JP" sz="1600" dirty="0"/>
              <a:t>※</a:t>
            </a:r>
            <a:r>
              <a:rPr lang="ja-JP" altLang="en-US" sz="1600" dirty="0"/>
              <a:t>申請期間</a:t>
            </a:r>
            <a:endParaRPr lang="en-US" altLang="ja-JP" sz="1600" dirty="0"/>
          </a:p>
          <a:p>
            <a:pPr marL="268288" indent="-268288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600" dirty="0"/>
              <a:t>　　　　　　　　　　　　　　　　 に関する部分のみ）の公表</a:t>
            </a:r>
            <a:endParaRPr lang="en-US" altLang="ja-JP" sz="1600" dirty="0"/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400" dirty="0"/>
              <a:t>　　　　　　　　　　　　 　　　　　　　　</a:t>
            </a:r>
            <a:r>
              <a:rPr lang="en-US" altLang="ja-JP" sz="1300" dirty="0"/>
              <a:t>※</a:t>
            </a:r>
            <a:r>
              <a:rPr lang="ja-JP" altLang="en-US" sz="1300" dirty="0"/>
              <a:t>区域整備計画の認定の申請期間 ・・・ 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令和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3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年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月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4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日～同年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7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月 </a:t>
            </a:r>
            <a:r>
              <a:rPr lang="en-US" altLang="ja-JP" sz="1300" dirty="0">
                <a:latin typeface="+mj-ea"/>
                <a:ea typeface="+mj-ea"/>
                <a:cs typeface="Arial" panose="020B0604020202020204" pitchFamily="34" charset="0"/>
              </a:rPr>
              <a:t>30</a:t>
            </a:r>
            <a:r>
              <a:rPr lang="ja-JP" altLang="en-US" sz="1300" dirty="0">
                <a:latin typeface="+mj-ea"/>
                <a:ea typeface="+mj-ea"/>
                <a:cs typeface="Arial" panose="020B0604020202020204" pitchFamily="34" charset="0"/>
              </a:rPr>
              <a:t>日</a:t>
            </a:r>
            <a:endParaRPr lang="en-US" altLang="ja-JP" sz="1300" dirty="0">
              <a:latin typeface="+mj-ea"/>
              <a:ea typeface="+mj-ea"/>
              <a:cs typeface="Arial" panose="020B0604020202020204" pitchFamily="34" charset="0"/>
            </a:endParaRPr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endParaRPr lang="en-US" altLang="ja-JP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>
              <a:lnSpc>
                <a:spcPts val="2000"/>
              </a:lnSpc>
              <a:spcBef>
                <a:spcPts val="300"/>
              </a:spcBef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　国の今後の主な予定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2020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 カジノ管理委員会の設置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　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2021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 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4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日～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日　　区域整備計画の認定の申請受付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8483285" y="349803"/>
            <a:ext cx="921948" cy="3207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>
                <a:latin typeface="+mn-ea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809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2025-07-29T02:56:49Z</dcterms:created>
  <dcterms:modified xsi:type="dcterms:W3CDTF">2025-07-29T02:57:03Z</dcterms:modified>
</cp:coreProperties>
</file>