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
  </p:notesMasterIdLst>
  <p:sldIdLst>
    <p:sldId id="267" r:id="rId2"/>
    <p:sldId id="268" r:id="rId3"/>
  </p:sldIdLst>
  <p:sldSz cx="9906000" cy="6858000" type="A4"/>
  <p:notesSz cx="6797675" cy="9926638"/>
  <p:defaultTextStyle>
    <a:defPPr>
      <a:defRPr lang="ja-JP"/>
    </a:defPPr>
    <a:lvl1pPr algn="l" defTabSz="956996" rtl="0" fontAlgn="base">
      <a:spcBef>
        <a:spcPct val="0"/>
      </a:spcBef>
      <a:spcAft>
        <a:spcPct val="0"/>
      </a:spcAft>
      <a:defRPr kumimoji="1" sz="1900" kern="1200">
        <a:solidFill>
          <a:schemeClr val="tx1"/>
        </a:solidFill>
        <a:latin typeface="Arial" charset="0"/>
        <a:ea typeface="ＭＳ Ｐゴシック" charset="-128"/>
        <a:cs typeface="+mn-cs"/>
      </a:defRPr>
    </a:lvl1pPr>
    <a:lvl2pPr marL="478499" indent="-136545" algn="l" defTabSz="956996" rtl="0" fontAlgn="base">
      <a:spcBef>
        <a:spcPct val="0"/>
      </a:spcBef>
      <a:spcAft>
        <a:spcPct val="0"/>
      </a:spcAft>
      <a:defRPr kumimoji="1" sz="1900" kern="1200">
        <a:solidFill>
          <a:schemeClr val="tx1"/>
        </a:solidFill>
        <a:latin typeface="Arial" charset="0"/>
        <a:ea typeface="ＭＳ Ｐゴシック" charset="-128"/>
        <a:cs typeface="+mn-cs"/>
      </a:defRPr>
    </a:lvl2pPr>
    <a:lvl3pPr marL="956996" indent="-273089" algn="l" defTabSz="956996" rtl="0" fontAlgn="base">
      <a:spcBef>
        <a:spcPct val="0"/>
      </a:spcBef>
      <a:spcAft>
        <a:spcPct val="0"/>
      </a:spcAft>
      <a:defRPr kumimoji="1" sz="1900" kern="1200">
        <a:solidFill>
          <a:schemeClr val="tx1"/>
        </a:solidFill>
        <a:latin typeface="Arial" charset="0"/>
        <a:ea typeface="ＭＳ Ｐゴシック" charset="-128"/>
        <a:cs typeface="+mn-cs"/>
      </a:defRPr>
    </a:lvl3pPr>
    <a:lvl4pPr marL="1435493" indent="-409632" algn="l" defTabSz="956996" rtl="0" fontAlgn="base">
      <a:spcBef>
        <a:spcPct val="0"/>
      </a:spcBef>
      <a:spcAft>
        <a:spcPct val="0"/>
      </a:spcAft>
      <a:defRPr kumimoji="1" sz="1900" kern="1200">
        <a:solidFill>
          <a:schemeClr val="tx1"/>
        </a:solidFill>
        <a:latin typeface="Arial" charset="0"/>
        <a:ea typeface="ＭＳ Ｐゴシック" charset="-128"/>
        <a:cs typeface="+mn-cs"/>
      </a:defRPr>
    </a:lvl4pPr>
    <a:lvl5pPr marL="1913991" indent="-546176" algn="l" defTabSz="956996" rtl="0" fontAlgn="base">
      <a:spcBef>
        <a:spcPct val="0"/>
      </a:spcBef>
      <a:spcAft>
        <a:spcPct val="0"/>
      </a:spcAft>
      <a:defRPr kumimoji="1" sz="1900" kern="1200">
        <a:solidFill>
          <a:schemeClr val="tx1"/>
        </a:solidFill>
        <a:latin typeface="Arial" charset="0"/>
        <a:ea typeface="ＭＳ Ｐゴシック" charset="-128"/>
        <a:cs typeface="+mn-cs"/>
      </a:defRPr>
    </a:lvl5pPr>
    <a:lvl6pPr marL="1709768" algn="l" defTabSz="683908" rtl="0" eaLnBrk="1" latinLnBrk="0" hangingPunct="1">
      <a:defRPr kumimoji="1" sz="1900" kern="1200">
        <a:solidFill>
          <a:schemeClr val="tx1"/>
        </a:solidFill>
        <a:latin typeface="Arial" charset="0"/>
        <a:ea typeface="ＭＳ Ｐゴシック" charset="-128"/>
        <a:cs typeface="+mn-cs"/>
      </a:defRPr>
    </a:lvl6pPr>
    <a:lvl7pPr marL="2051722" algn="l" defTabSz="683908" rtl="0" eaLnBrk="1" latinLnBrk="0" hangingPunct="1">
      <a:defRPr kumimoji="1" sz="1900" kern="1200">
        <a:solidFill>
          <a:schemeClr val="tx1"/>
        </a:solidFill>
        <a:latin typeface="Arial" charset="0"/>
        <a:ea typeface="ＭＳ Ｐゴシック" charset="-128"/>
        <a:cs typeface="+mn-cs"/>
      </a:defRPr>
    </a:lvl7pPr>
    <a:lvl8pPr marL="2393675" algn="l" defTabSz="683908" rtl="0" eaLnBrk="1" latinLnBrk="0" hangingPunct="1">
      <a:defRPr kumimoji="1" sz="1900" kern="1200">
        <a:solidFill>
          <a:schemeClr val="tx1"/>
        </a:solidFill>
        <a:latin typeface="Arial" charset="0"/>
        <a:ea typeface="ＭＳ Ｐゴシック" charset="-128"/>
        <a:cs typeface="+mn-cs"/>
      </a:defRPr>
    </a:lvl8pPr>
    <a:lvl9pPr marL="2735629" algn="l" defTabSz="683908" rtl="0" eaLnBrk="1" latinLnBrk="0" hangingPunct="1">
      <a:defRPr kumimoji="1" sz="19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guide id="3" orient="horz" pos="2160">
          <p15:clr>
            <a:srgbClr val="A4A3A4"/>
          </p15:clr>
        </p15:guide>
        <p15:guide id="4"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CCFFCC"/>
    <a:srgbClr val="FF99FF"/>
    <a:srgbClr val="0000CC"/>
    <a:srgbClr val="003366"/>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74" d="100"/>
          <a:sy n="74" d="100"/>
        </p:scale>
        <p:origin x="1086" y="60"/>
      </p:cViewPr>
      <p:guideLst>
        <p:guide orient="horz" pos="3024"/>
        <p:guide pos="4032"/>
        <p:guide orient="horz" pos="2160"/>
        <p:guide pos="312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1"/>
            <a:ext cx="2945448" cy="496253"/>
          </a:xfrm>
          <a:prstGeom prst="rect">
            <a:avLst/>
          </a:prstGeom>
        </p:spPr>
        <p:txBody>
          <a:bodyPr vert="horz" lIns="91257" tIns="45628" rIns="91257" bIns="45628" rtlCol="0"/>
          <a:lstStyle>
            <a:lvl1pPr algn="l" defTabSz="1277756"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0647" y="1"/>
            <a:ext cx="2945448" cy="496253"/>
          </a:xfrm>
          <a:prstGeom prst="rect">
            <a:avLst/>
          </a:prstGeom>
        </p:spPr>
        <p:txBody>
          <a:bodyPr vert="horz" lIns="91257" tIns="45628" rIns="91257" bIns="45628" rtlCol="0"/>
          <a:lstStyle>
            <a:lvl1pPr algn="r" defTabSz="1277756" fontAlgn="auto">
              <a:spcBef>
                <a:spcPts val="0"/>
              </a:spcBef>
              <a:spcAft>
                <a:spcPts val="0"/>
              </a:spcAft>
              <a:defRPr sz="1200" smtClean="0">
                <a:latin typeface="+mn-lt"/>
                <a:ea typeface="+mn-ea"/>
              </a:defRPr>
            </a:lvl1pPr>
          </a:lstStyle>
          <a:p>
            <a:pPr>
              <a:defRPr/>
            </a:pPr>
            <a:fld id="{E56E58E8-F1FB-456F-879D-873F2AB708DF}" type="datetimeFigureOut">
              <a:rPr lang="ja-JP" altLang="en-US"/>
              <a:pPr>
                <a:defRPr/>
              </a:pPr>
              <a:t>2019/2/7</a:t>
            </a:fld>
            <a:endParaRPr lang="ja-JP" altLang="en-US"/>
          </a:p>
        </p:txBody>
      </p:sp>
      <p:sp>
        <p:nvSpPr>
          <p:cNvPr id="4" name="スライド イメージ プレースホルダー 3"/>
          <p:cNvSpPr>
            <a:spLocks noGrp="1" noRot="1" noChangeAspect="1"/>
          </p:cNvSpPr>
          <p:nvPr>
            <p:ph type="sldImg" idx="2"/>
          </p:nvPr>
        </p:nvSpPr>
        <p:spPr>
          <a:xfrm>
            <a:off x="712788" y="746125"/>
            <a:ext cx="5372100" cy="3719513"/>
          </a:xfrm>
          <a:prstGeom prst="rect">
            <a:avLst/>
          </a:prstGeom>
          <a:noFill/>
          <a:ln w="12700">
            <a:solidFill>
              <a:prstClr val="black"/>
            </a:solidFill>
          </a:ln>
        </p:spPr>
        <p:txBody>
          <a:bodyPr vert="horz" lIns="91257" tIns="45628" rIns="91257" bIns="45628" rtlCol="0" anchor="ctr"/>
          <a:lstStyle/>
          <a:p>
            <a:pPr lvl="0"/>
            <a:endParaRPr lang="ja-JP" altLang="en-US" noProof="0"/>
          </a:p>
        </p:txBody>
      </p:sp>
      <p:sp>
        <p:nvSpPr>
          <p:cNvPr id="5" name="ノート プレースホルダー 4"/>
          <p:cNvSpPr>
            <a:spLocks noGrp="1"/>
          </p:cNvSpPr>
          <p:nvPr>
            <p:ph type="body" sz="quarter" idx="3"/>
          </p:nvPr>
        </p:nvSpPr>
        <p:spPr>
          <a:xfrm>
            <a:off x="680088" y="4715193"/>
            <a:ext cx="5437506" cy="4466274"/>
          </a:xfrm>
          <a:prstGeom prst="rect">
            <a:avLst/>
          </a:prstGeom>
        </p:spPr>
        <p:txBody>
          <a:bodyPr vert="horz" lIns="91257" tIns="45628" rIns="91257" bIns="45628"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5" y="9428801"/>
            <a:ext cx="2945448" cy="496252"/>
          </a:xfrm>
          <a:prstGeom prst="rect">
            <a:avLst/>
          </a:prstGeom>
        </p:spPr>
        <p:txBody>
          <a:bodyPr vert="horz" lIns="91257" tIns="45628" rIns="91257" bIns="45628" rtlCol="0" anchor="b"/>
          <a:lstStyle>
            <a:lvl1pPr algn="l" defTabSz="1277756"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0647" y="9428801"/>
            <a:ext cx="2945448" cy="496252"/>
          </a:xfrm>
          <a:prstGeom prst="rect">
            <a:avLst/>
          </a:prstGeom>
        </p:spPr>
        <p:txBody>
          <a:bodyPr vert="horz" lIns="91257" tIns="45628" rIns="91257" bIns="45628" rtlCol="0" anchor="b"/>
          <a:lstStyle>
            <a:lvl1pPr algn="r" defTabSz="1277756" fontAlgn="auto">
              <a:spcBef>
                <a:spcPts val="0"/>
              </a:spcBef>
              <a:spcAft>
                <a:spcPts val="0"/>
              </a:spcAft>
              <a:defRPr sz="1200" smtClean="0">
                <a:latin typeface="+mn-lt"/>
                <a:ea typeface="+mn-ea"/>
              </a:defRPr>
            </a:lvl1pPr>
          </a:lstStyle>
          <a:p>
            <a:pPr>
              <a:defRPr/>
            </a:pPr>
            <a:fld id="{12DEC932-E525-45EF-B7D0-A922C06C7B84}" type="slidenum">
              <a:rPr lang="ja-JP" altLang="en-US"/>
              <a:pPr>
                <a:defRPr/>
              </a:pPr>
              <a:t>‹#›</a:t>
            </a:fld>
            <a:endParaRPr lang="ja-JP" altLang="en-US"/>
          </a:p>
        </p:txBody>
      </p:sp>
    </p:spTree>
    <p:extLst>
      <p:ext uri="{BB962C8B-B14F-4D97-AF65-F5344CB8AC3E}">
        <p14:creationId xmlns:p14="http://schemas.microsoft.com/office/powerpoint/2010/main" val="1647841116"/>
      </p:ext>
    </p:extLst>
  </p:cSld>
  <p:clrMap bg1="lt1" tx1="dk1" bg2="lt2" tx2="dk2" accent1="accent1" accent2="accent2" accent3="accent3" accent4="accent4" accent5="accent5" accent6="accent6" hlink="hlink" folHlink="folHlink"/>
  <p:notesStyle>
    <a:lvl1pPr algn="l" defTabSz="956996" rtl="0" fontAlgn="base">
      <a:spcBef>
        <a:spcPct val="30000"/>
      </a:spcBef>
      <a:spcAft>
        <a:spcPct val="0"/>
      </a:spcAft>
      <a:defRPr kumimoji="1" sz="1300" kern="1200">
        <a:solidFill>
          <a:schemeClr val="tx1"/>
        </a:solidFill>
        <a:latin typeface="+mn-lt"/>
        <a:ea typeface="+mn-ea"/>
        <a:cs typeface="+mn-cs"/>
      </a:defRPr>
    </a:lvl1pPr>
    <a:lvl2pPr marL="478499" algn="l" defTabSz="956996" rtl="0" fontAlgn="base">
      <a:spcBef>
        <a:spcPct val="30000"/>
      </a:spcBef>
      <a:spcAft>
        <a:spcPct val="0"/>
      </a:spcAft>
      <a:defRPr kumimoji="1" sz="1300" kern="1200">
        <a:solidFill>
          <a:schemeClr val="tx1"/>
        </a:solidFill>
        <a:latin typeface="+mn-lt"/>
        <a:ea typeface="+mn-ea"/>
        <a:cs typeface="+mn-cs"/>
      </a:defRPr>
    </a:lvl2pPr>
    <a:lvl3pPr marL="956996" algn="l" defTabSz="956996" rtl="0" fontAlgn="base">
      <a:spcBef>
        <a:spcPct val="30000"/>
      </a:spcBef>
      <a:spcAft>
        <a:spcPct val="0"/>
      </a:spcAft>
      <a:defRPr kumimoji="1" sz="1300" kern="1200">
        <a:solidFill>
          <a:schemeClr val="tx1"/>
        </a:solidFill>
        <a:latin typeface="+mn-lt"/>
        <a:ea typeface="+mn-ea"/>
        <a:cs typeface="+mn-cs"/>
      </a:defRPr>
    </a:lvl3pPr>
    <a:lvl4pPr marL="1435493" algn="l" defTabSz="956996" rtl="0" fontAlgn="base">
      <a:spcBef>
        <a:spcPct val="30000"/>
      </a:spcBef>
      <a:spcAft>
        <a:spcPct val="0"/>
      </a:spcAft>
      <a:defRPr kumimoji="1" sz="1300" kern="1200">
        <a:solidFill>
          <a:schemeClr val="tx1"/>
        </a:solidFill>
        <a:latin typeface="+mn-lt"/>
        <a:ea typeface="+mn-ea"/>
        <a:cs typeface="+mn-cs"/>
      </a:defRPr>
    </a:lvl4pPr>
    <a:lvl5pPr marL="1913991" algn="l" defTabSz="956996" rtl="0" fontAlgn="base">
      <a:spcBef>
        <a:spcPct val="30000"/>
      </a:spcBef>
      <a:spcAft>
        <a:spcPct val="0"/>
      </a:spcAft>
      <a:defRPr kumimoji="1" sz="1300" kern="1200">
        <a:solidFill>
          <a:schemeClr val="tx1"/>
        </a:solidFill>
        <a:latin typeface="+mn-lt"/>
        <a:ea typeface="+mn-ea"/>
        <a:cs typeface="+mn-cs"/>
      </a:defRPr>
    </a:lvl5pPr>
    <a:lvl6pPr marL="2393675" algn="l" defTabSz="957472" rtl="0" eaLnBrk="1" latinLnBrk="0" hangingPunct="1">
      <a:defRPr kumimoji="1" sz="1300" kern="1200">
        <a:solidFill>
          <a:schemeClr val="tx1"/>
        </a:solidFill>
        <a:latin typeface="+mn-lt"/>
        <a:ea typeface="+mn-ea"/>
        <a:cs typeface="+mn-cs"/>
      </a:defRPr>
    </a:lvl6pPr>
    <a:lvl7pPr marL="2872411" algn="l" defTabSz="957472" rtl="0" eaLnBrk="1" latinLnBrk="0" hangingPunct="1">
      <a:defRPr kumimoji="1" sz="1300" kern="1200">
        <a:solidFill>
          <a:schemeClr val="tx1"/>
        </a:solidFill>
        <a:latin typeface="+mn-lt"/>
        <a:ea typeface="+mn-ea"/>
        <a:cs typeface="+mn-cs"/>
      </a:defRPr>
    </a:lvl7pPr>
    <a:lvl8pPr marL="3351146" algn="l" defTabSz="957472" rtl="0" eaLnBrk="1" latinLnBrk="0" hangingPunct="1">
      <a:defRPr kumimoji="1" sz="1300" kern="1200">
        <a:solidFill>
          <a:schemeClr val="tx1"/>
        </a:solidFill>
        <a:latin typeface="+mn-lt"/>
        <a:ea typeface="+mn-ea"/>
        <a:cs typeface="+mn-cs"/>
      </a:defRPr>
    </a:lvl8pPr>
    <a:lvl9pPr marL="3829881" algn="l" defTabSz="957472" rtl="0" eaLnBrk="1" latinLnBrk="0" hangingPunct="1">
      <a:defRPr kumimoji="1" sz="1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78736" indent="0" algn="ctr">
              <a:buNone/>
              <a:defRPr>
                <a:solidFill>
                  <a:schemeClr val="tx1">
                    <a:tint val="75000"/>
                  </a:schemeClr>
                </a:solidFill>
              </a:defRPr>
            </a:lvl2pPr>
            <a:lvl3pPr marL="957472" indent="0" algn="ctr">
              <a:buNone/>
              <a:defRPr>
                <a:solidFill>
                  <a:schemeClr val="tx1">
                    <a:tint val="75000"/>
                  </a:schemeClr>
                </a:solidFill>
              </a:defRPr>
            </a:lvl3pPr>
            <a:lvl4pPr marL="1436206" indent="0" algn="ctr">
              <a:buNone/>
              <a:defRPr>
                <a:solidFill>
                  <a:schemeClr val="tx1">
                    <a:tint val="75000"/>
                  </a:schemeClr>
                </a:solidFill>
              </a:defRPr>
            </a:lvl4pPr>
            <a:lvl5pPr marL="1914941" indent="0" algn="ctr">
              <a:buNone/>
              <a:defRPr>
                <a:solidFill>
                  <a:schemeClr val="tx1">
                    <a:tint val="75000"/>
                  </a:schemeClr>
                </a:solidFill>
              </a:defRPr>
            </a:lvl5pPr>
            <a:lvl6pPr marL="2393675" indent="0" algn="ctr">
              <a:buNone/>
              <a:defRPr>
                <a:solidFill>
                  <a:schemeClr val="tx1">
                    <a:tint val="75000"/>
                  </a:schemeClr>
                </a:solidFill>
              </a:defRPr>
            </a:lvl6pPr>
            <a:lvl7pPr marL="2872411" indent="0" algn="ctr">
              <a:buNone/>
              <a:defRPr>
                <a:solidFill>
                  <a:schemeClr val="tx1">
                    <a:tint val="75000"/>
                  </a:schemeClr>
                </a:solidFill>
              </a:defRPr>
            </a:lvl7pPr>
            <a:lvl8pPr marL="3351146" indent="0" algn="ctr">
              <a:buNone/>
              <a:defRPr>
                <a:solidFill>
                  <a:schemeClr val="tx1">
                    <a:tint val="75000"/>
                  </a:schemeClr>
                </a:solidFill>
              </a:defRPr>
            </a:lvl8pPr>
            <a:lvl9pPr marL="3829881"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60AAD6D3-70B5-49E9-A3C3-0825DDB55A11}" type="datetime1">
              <a:rPr lang="ja-JP" altLang="en-US" smtClean="0"/>
              <a:t>2019/2/7</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CCCF57A-B853-4384-88D0-B082D132C449}"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E5EB60D0-39A9-4C60-8C9D-B259CD7BBF81}" type="datetime1">
              <a:rPr lang="ja-JP" altLang="en-US" smtClean="0"/>
              <a:t>2019/2/7</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9801DB93-212C-4D16-9660-18AE14937F05}"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055623" y="384175"/>
            <a:ext cx="3119702" cy="8193088"/>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93076" y="384175"/>
            <a:ext cx="9197446" cy="819308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7795813C-029E-4447-B421-D1B72D7A6B0A}" type="datetime1">
              <a:rPr lang="ja-JP" altLang="en-US" smtClean="0"/>
              <a:t>2019/2/7</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077126E9-73E4-4DC1-B1C7-D4D8206B3E0B}"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6AAC2002-9B26-4FAF-A6CB-512926662315}" type="datetime1">
              <a:rPr lang="ja-JP" altLang="en-US" smtClean="0"/>
              <a:t>2019/2/7</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7C5C1C3-C332-40EF-AC39-2B9693CCE5FE}"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2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2100">
                <a:solidFill>
                  <a:schemeClr val="tx1">
                    <a:tint val="75000"/>
                  </a:schemeClr>
                </a:solidFill>
              </a:defRPr>
            </a:lvl1pPr>
            <a:lvl2pPr marL="478736" indent="0">
              <a:buNone/>
              <a:defRPr sz="1900">
                <a:solidFill>
                  <a:schemeClr val="tx1">
                    <a:tint val="75000"/>
                  </a:schemeClr>
                </a:solidFill>
              </a:defRPr>
            </a:lvl2pPr>
            <a:lvl3pPr marL="957472" indent="0">
              <a:buNone/>
              <a:defRPr sz="1600">
                <a:solidFill>
                  <a:schemeClr val="tx1">
                    <a:tint val="75000"/>
                  </a:schemeClr>
                </a:solidFill>
              </a:defRPr>
            </a:lvl3pPr>
            <a:lvl4pPr marL="1436206" indent="0">
              <a:buNone/>
              <a:defRPr sz="1500">
                <a:solidFill>
                  <a:schemeClr val="tx1">
                    <a:tint val="75000"/>
                  </a:schemeClr>
                </a:solidFill>
              </a:defRPr>
            </a:lvl4pPr>
            <a:lvl5pPr marL="1914941" indent="0">
              <a:buNone/>
              <a:defRPr sz="1500">
                <a:solidFill>
                  <a:schemeClr val="tx1">
                    <a:tint val="75000"/>
                  </a:schemeClr>
                </a:solidFill>
              </a:defRPr>
            </a:lvl5pPr>
            <a:lvl6pPr marL="2393675" indent="0">
              <a:buNone/>
              <a:defRPr sz="1500">
                <a:solidFill>
                  <a:schemeClr val="tx1">
                    <a:tint val="75000"/>
                  </a:schemeClr>
                </a:solidFill>
              </a:defRPr>
            </a:lvl6pPr>
            <a:lvl7pPr marL="2872411" indent="0">
              <a:buNone/>
              <a:defRPr sz="1500">
                <a:solidFill>
                  <a:schemeClr val="tx1">
                    <a:tint val="75000"/>
                  </a:schemeClr>
                </a:solidFill>
              </a:defRPr>
            </a:lvl7pPr>
            <a:lvl8pPr marL="3351146" indent="0">
              <a:buNone/>
              <a:defRPr sz="1500">
                <a:solidFill>
                  <a:schemeClr val="tx1">
                    <a:tint val="75000"/>
                  </a:schemeClr>
                </a:solidFill>
              </a:defRPr>
            </a:lvl8pPr>
            <a:lvl9pPr marL="3829881" indent="0">
              <a:buNone/>
              <a:defRPr sz="15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2B27AC1C-B434-47A7-8385-5A63E12F63E2}" type="datetime1">
              <a:rPr lang="ja-JP" altLang="en-US" smtClean="0"/>
              <a:t>2019/2/7</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B17DFE0-2963-4EC8-B627-07817F96F088}"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93079" y="2239963"/>
            <a:ext cx="6158574" cy="6337300"/>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7016751" y="2239963"/>
            <a:ext cx="6158574" cy="6337300"/>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2261DF98-1B63-4F09-97F9-97EDB9C32758}" type="datetime1">
              <a:rPr lang="ja-JP" altLang="en-US" smtClean="0"/>
              <a:t>2019/2/7</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432A9D84-16B0-4DBA-95EA-90C54DDE5D36}"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500" b="1"/>
            </a:lvl1pPr>
            <a:lvl2pPr marL="478736" indent="0">
              <a:buNone/>
              <a:defRPr sz="2100" b="1"/>
            </a:lvl2pPr>
            <a:lvl3pPr marL="957472" indent="0">
              <a:buNone/>
              <a:defRPr sz="1900" b="1"/>
            </a:lvl3pPr>
            <a:lvl4pPr marL="1436206" indent="0">
              <a:buNone/>
              <a:defRPr sz="1600" b="1"/>
            </a:lvl4pPr>
            <a:lvl5pPr marL="1914941" indent="0">
              <a:buNone/>
              <a:defRPr sz="1600" b="1"/>
            </a:lvl5pPr>
            <a:lvl6pPr marL="2393675" indent="0">
              <a:buNone/>
              <a:defRPr sz="1600" b="1"/>
            </a:lvl6pPr>
            <a:lvl7pPr marL="2872411" indent="0">
              <a:buNone/>
              <a:defRPr sz="1600" b="1"/>
            </a:lvl7pPr>
            <a:lvl8pPr marL="3351146" indent="0">
              <a:buNone/>
              <a:defRPr sz="1600" b="1"/>
            </a:lvl8pPr>
            <a:lvl9pPr marL="3829881"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500" b="1"/>
            </a:lvl1pPr>
            <a:lvl2pPr marL="478736" indent="0">
              <a:buNone/>
              <a:defRPr sz="2100" b="1"/>
            </a:lvl2pPr>
            <a:lvl3pPr marL="957472" indent="0">
              <a:buNone/>
              <a:defRPr sz="1900" b="1"/>
            </a:lvl3pPr>
            <a:lvl4pPr marL="1436206" indent="0">
              <a:buNone/>
              <a:defRPr sz="1600" b="1"/>
            </a:lvl4pPr>
            <a:lvl5pPr marL="1914941" indent="0">
              <a:buNone/>
              <a:defRPr sz="1600" b="1"/>
            </a:lvl5pPr>
            <a:lvl6pPr marL="2393675" indent="0">
              <a:buNone/>
              <a:defRPr sz="1600" b="1"/>
            </a:lvl6pPr>
            <a:lvl7pPr marL="2872411" indent="0">
              <a:buNone/>
              <a:defRPr sz="1600" b="1"/>
            </a:lvl7pPr>
            <a:lvl8pPr marL="3351146" indent="0">
              <a:buNone/>
              <a:defRPr sz="1600" b="1"/>
            </a:lvl8pPr>
            <a:lvl9pPr marL="3829881"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CA14E69B-C8F8-4792-B307-8AFEC8779C1C}" type="datetime1">
              <a:rPr lang="ja-JP" altLang="en-US" smtClean="0"/>
              <a:t>2019/2/7</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D41CDCFA-C134-4070-99B1-23A51B9D7DED}"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37984AD1-56B7-4B14-818B-B7339E1FE138}" type="datetime1">
              <a:rPr lang="ja-JP" altLang="en-US" smtClean="0"/>
              <a:t>2019/2/7</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8B85BC99-4FB4-4772-9876-4F2DEFBB8D44}"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75DF176E-6796-465C-ABE8-0FEB5DC65D1D}" type="datetime1">
              <a:rPr lang="ja-JP" altLang="en-US" smtClean="0"/>
              <a:t>2019/2/7</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5AFCC529-390D-46BE-92B0-42B9042FC753}"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21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72972" y="273051"/>
            <a:ext cx="5537729" cy="5853113"/>
          </a:xfrm>
        </p:spPr>
        <p:txBody>
          <a:bodyPr/>
          <a:lstStyle>
            <a:lvl1pPr>
              <a:defRPr sz="34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95301" y="1435101"/>
            <a:ext cx="3259006" cy="4691063"/>
          </a:xfrm>
        </p:spPr>
        <p:txBody>
          <a:bodyPr/>
          <a:lstStyle>
            <a:lvl1pPr marL="0" indent="0">
              <a:buNone/>
              <a:defRPr sz="1500"/>
            </a:lvl1pPr>
            <a:lvl2pPr marL="478736" indent="0">
              <a:buNone/>
              <a:defRPr sz="1300"/>
            </a:lvl2pPr>
            <a:lvl3pPr marL="957472" indent="0">
              <a:buNone/>
              <a:defRPr sz="1000"/>
            </a:lvl3pPr>
            <a:lvl4pPr marL="1436206" indent="0">
              <a:buNone/>
              <a:defRPr sz="1000"/>
            </a:lvl4pPr>
            <a:lvl5pPr marL="1914941" indent="0">
              <a:buNone/>
              <a:defRPr sz="1000"/>
            </a:lvl5pPr>
            <a:lvl6pPr marL="2393675" indent="0">
              <a:buNone/>
              <a:defRPr sz="1000"/>
            </a:lvl6pPr>
            <a:lvl7pPr marL="2872411" indent="0">
              <a:buNone/>
              <a:defRPr sz="1000"/>
            </a:lvl7pPr>
            <a:lvl8pPr marL="3351146" indent="0">
              <a:buNone/>
              <a:defRPr sz="1000"/>
            </a:lvl8pPr>
            <a:lvl9pPr marL="3829881" indent="0">
              <a:buNone/>
              <a:defRPr sz="10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41B9C811-7E6E-496A-BC1A-FB18E6CB02C4}" type="datetime1">
              <a:rPr lang="ja-JP" altLang="en-US" smtClean="0"/>
              <a:t>2019/2/7</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9C192503-94CA-4296-BF81-9AF84BCB7CF9}"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1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645" y="612775"/>
            <a:ext cx="5943600" cy="4114800"/>
          </a:xfrm>
        </p:spPr>
        <p:txBody>
          <a:bodyPr rtlCol="0">
            <a:normAutofit/>
          </a:bodyPr>
          <a:lstStyle>
            <a:lvl1pPr marL="0" indent="0">
              <a:buNone/>
              <a:defRPr sz="3400"/>
            </a:lvl1pPr>
            <a:lvl2pPr marL="478736" indent="0">
              <a:buNone/>
              <a:defRPr sz="2900"/>
            </a:lvl2pPr>
            <a:lvl3pPr marL="957472" indent="0">
              <a:buNone/>
              <a:defRPr sz="2500"/>
            </a:lvl3pPr>
            <a:lvl4pPr marL="1436206" indent="0">
              <a:buNone/>
              <a:defRPr sz="2100"/>
            </a:lvl4pPr>
            <a:lvl5pPr marL="1914941" indent="0">
              <a:buNone/>
              <a:defRPr sz="2100"/>
            </a:lvl5pPr>
            <a:lvl6pPr marL="2393675" indent="0">
              <a:buNone/>
              <a:defRPr sz="2100"/>
            </a:lvl6pPr>
            <a:lvl7pPr marL="2872411" indent="0">
              <a:buNone/>
              <a:defRPr sz="2100"/>
            </a:lvl7pPr>
            <a:lvl8pPr marL="3351146" indent="0">
              <a:buNone/>
              <a:defRPr sz="2100"/>
            </a:lvl8pPr>
            <a:lvl9pPr marL="3829881" indent="0">
              <a:buNone/>
              <a:defRPr sz="2100"/>
            </a:lvl9pPr>
          </a:lstStyle>
          <a:p>
            <a:pPr lvl="0"/>
            <a:endParaRPr lang="ja-JP" altLang="en-US" noProof="0"/>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500"/>
            </a:lvl1pPr>
            <a:lvl2pPr marL="478736" indent="0">
              <a:buNone/>
              <a:defRPr sz="1300"/>
            </a:lvl2pPr>
            <a:lvl3pPr marL="957472" indent="0">
              <a:buNone/>
              <a:defRPr sz="1000"/>
            </a:lvl3pPr>
            <a:lvl4pPr marL="1436206" indent="0">
              <a:buNone/>
              <a:defRPr sz="1000"/>
            </a:lvl4pPr>
            <a:lvl5pPr marL="1914941" indent="0">
              <a:buNone/>
              <a:defRPr sz="1000"/>
            </a:lvl5pPr>
            <a:lvl6pPr marL="2393675" indent="0">
              <a:buNone/>
              <a:defRPr sz="1000"/>
            </a:lvl6pPr>
            <a:lvl7pPr marL="2872411" indent="0">
              <a:buNone/>
              <a:defRPr sz="1000"/>
            </a:lvl7pPr>
            <a:lvl8pPr marL="3351146" indent="0">
              <a:buNone/>
              <a:defRPr sz="1000"/>
            </a:lvl8pPr>
            <a:lvl9pPr marL="3829881" indent="0">
              <a:buNone/>
              <a:defRPr sz="10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E813FD0D-DFEE-48C2-97A2-1C8963076CC0}" type="datetime1">
              <a:rPr lang="ja-JP" altLang="en-US" smtClean="0"/>
              <a:t>2019/2/7</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30221530-3D90-4027-B8A6-4E7B32CD0A87}"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95057" y="274411"/>
            <a:ext cx="8915891" cy="1143000"/>
          </a:xfrm>
          <a:prstGeom prst="rect">
            <a:avLst/>
          </a:prstGeom>
          <a:noFill/>
          <a:ln w="9525">
            <a:noFill/>
            <a:miter lim="800000"/>
            <a:headEnd/>
            <a:tailEnd/>
          </a:ln>
        </p:spPr>
        <p:txBody>
          <a:bodyPr vert="horz" wrap="square" lIns="95746" tIns="47874" rIns="95746" bIns="47874"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95057" y="1599974"/>
            <a:ext cx="8915891" cy="4526643"/>
          </a:xfrm>
          <a:prstGeom prst="rect">
            <a:avLst/>
          </a:prstGeom>
          <a:noFill/>
          <a:ln w="9525">
            <a:noFill/>
            <a:miter lim="800000"/>
            <a:headEnd/>
            <a:tailEnd/>
          </a:ln>
        </p:spPr>
        <p:txBody>
          <a:bodyPr vert="horz" wrap="square" lIns="95746" tIns="47874" rIns="95746" bIns="47874"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95057" y="6356806"/>
            <a:ext cx="2311891" cy="365125"/>
          </a:xfrm>
          <a:prstGeom prst="rect">
            <a:avLst/>
          </a:prstGeom>
        </p:spPr>
        <p:txBody>
          <a:bodyPr vert="horz" lIns="95746" tIns="47874" rIns="95746" bIns="47874" rtlCol="0" anchor="ctr"/>
          <a:lstStyle>
            <a:lvl1pPr algn="l" defTabSz="957472" fontAlgn="auto">
              <a:spcBef>
                <a:spcPts val="0"/>
              </a:spcBef>
              <a:spcAft>
                <a:spcPts val="0"/>
              </a:spcAft>
              <a:defRPr sz="1300" smtClean="0">
                <a:solidFill>
                  <a:schemeClr val="tx1">
                    <a:tint val="75000"/>
                  </a:schemeClr>
                </a:solidFill>
                <a:latin typeface="+mn-lt"/>
                <a:ea typeface="+mn-ea"/>
              </a:defRPr>
            </a:lvl1pPr>
          </a:lstStyle>
          <a:p>
            <a:pPr>
              <a:defRPr/>
            </a:pPr>
            <a:fld id="{6D20EE7C-9A91-499E-A299-E3633A2BE748}" type="datetime1">
              <a:rPr lang="ja-JP" altLang="en-US" smtClean="0"/>
              <a:t>2019/2/7</a:t>
            </a:fld>
            <a:endParaRPr lang="ja-JP" altLang="en-US"/>
          </a:p>
        </p:txBody>
      </p:sp>
      <p:sp>
        <p:nvSpPr>
          <p:cNvPr id="5" name="フッター プレースホルダー 4"/>
          <p:cNvSpPr>
            <a:spLocks noGrp="1"/>
          </p:cNvSpPr>
          <p:nvPr>
            <p:ph type="ftr" sz="quarter" idx="3"/>
          </p:nvPr>
        </p:nvSpPr>
        <p:spPr>
          <a:xfrm>
            <a:off x="3384307" y="6356806"/>
            <a:ext cx="3137391" cy="365125"/>
          </a:xfrm>
          <a:prstGeom prst="rect">
            <a:avLst/>
          </a:prstGeom>
        </p:spPr>
        <p:txBody>
          <a:bodyPr vert="horz" lIns="95746" tIns="47874" rIns="95746" bIns="47874" rtlCol="0" anchor="ctr"/>
          <a:lstStyle>
            <a:lvl1pPr algn="ctr" defTabSz="957472" fontAlgn="auto">
              <a:spcBef>
                <a:spcPts val="0"/>
              </a:spcBef>
              <a:spcAft>
                <a:spcPts val="0"/>
              </a:spcAft>
              <a:defRPr sz="13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7099057" y="6356806"/>
            <a:ext cx="2311891" cy="365125"/>
          </a:xfrm>
          <a:prstGeom prst="rect">
            <a:avLst/>
          </a:prstGeom>
        </p:spPr>
        <p:txBody>
          <a:bodyPr vert="horz" lIns="95746" tIns="47874" rIns="95746" bIns="47874" rtlCol="0" anchor="ctr"/>
          <a:lstStyle>
            <a:lvl1pPr algn="r" defTabSz="957472" fontAlgn="auto">
              <a:spcBef>
                <a:spcPts val="0"/>
              </a:spcBef>
              <a:spcAft>
                <a:spcPts val="0"/>
              </a:spcAft>
              <a:defRPr sz="1300" smtClean="0">
                <a:solidFill>
                  <a:schemeClr val="tx1">
                    <a:tint val="75000"/>
                  </a:schemeClr>
                </a:solidFill>
                <a:latin typeface="+mn-lt"/>
                <a:ea typeface="+mn-ea"/>
              </a:defRPr>
            </a:lvl1pPr>
          </a:lstStyle>
          <a:p>
            <a:pPr>
              <a:defRPr/>
            </a:pPr>
            <a:fld id="{D2A1EF17-624C-46C4-BDE2-94C561A6BB91}"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dt="0"/>
  <p:txStyles>
    <p:titleStyle>
      <a:lvl1pPr algn="ctr" defTabSz="956996" rtl="0" fontAlgn="base">
        <a:spcBef>
          <a:spcPct val="0"/>
        </a:spcBef>
        <a:spcAft>
          <a:spcPct val="0"/>
        </a:spcAft>
        <a:defRPr kumimoji="1" sz="4600" kern="1200">
          <a:solidFill>
            <a:schemeClr val="tx1"/>
          </a:solidFill>
          <a:latin typeface="+mj-lt"/>
          <a:ea typeface="+mj-ea"/>
          <a:cs typeface="+mj-cs"/>
        </a:defRPr>
      </a:lvl1pPr>
      <a:lvl2pPr algn="ctr" defTabSz="956996" rtl="0" fontAlgn="base">
        <a:spcBef>
          <a:spcPct val="0"/>
        </a:spcBef>
        <a:spcAft>
          <a:spcPct val="0"/>
        </a:spcAft>
        <a:defRPr kumimoji="1" sz="4600">
          <a:solidFill>
            <a:schemeClr val="tx1"/>
          </a:solidFill>
          <a:latin typeface="Calibri" pitchFamily="34" charset="0"/>
          <a:ea typeface="ＭＳ Ｐゴシック" charset="-128"/>
        </a:defRPr>
      </a:lvl2pPr>
      <a:lvl3pPr algn="ctr" defTabSz="956996" rtl="0" fontAlgn="base">
        <a:spcBef>
          <a:spcPct val="0"/>
        </a:spcBef>
        <a:spcAft>
          <a:spcPct val="0"/>
        </a:spcAft>
        <a:defRPr kumimoji="1" sz="4600">
          <a:solidFill>
            <a:schemeClr val="tx1"/>
          </a:solidFill>
          <a:latin typeface="Calibri" pitchFamily="34" charset="0"/>
          <a:ea typeface="ＭＳ Ｐゴシック" charset="-128"/>
        </a:defRPr>
      </a:lvl3pPr>
      <a:lvl4pPr algn="ctr" defTabSz="956996" rtl="0" fontAlgn="base">
        <a:spcBef>
          <a:spcPct val="0"/>
        </a:spcBef>
        <a:spcAft>
          <a:spcPct val="0"/>
        </a:spcAft>
        <a:defRPr kumimoji="1" sz="4600">
          <a:solidFill>
            <a:schemeClr val="tx1"/>
          </a:solidFill>
          <a:latin typeface="Calibri" pitchFamily="34" charset="0"/>
          <a:ea typeface="ＭＳ Ｐゴシック" charset="-128"/>
        </a:defRPr>
      </a:lvl4pPr>
      <a:lvl5pPr algn="ctr" defTabSz="956996" rtl="0" fontAlgn="base">
        <a:spcBef>
          <a:spcPct val="0"/>
        </a:spcBef>
        <a:spcAft>
          <a:spcPct val="0"/>
        </a:spcAft>
        <a:defRPr kumimoji="1" sz="4600">
          <a:solidFill>
            <a:schemeClr val="tx1"/>
          </a:solidFill>
          <a:latin typeface="Calibri" pitchFamily="34" charset="0"/>
          <a:ea typeface="ＭＳ Ｐゴシック" charset="-128"/>
        </a:defRPr>
      </a:lvl5pPr>
      <a:lvl6pPr marL="341954" algn="ctr" defTabSz="956996" rtl="0" fontAlgn="base">
        <a:spcBef>
          <a:spcPct val="0"/>
        </a:spcBef>
        <a:spcAft>
          <a:spcPct val="0"/>
        </a:spcAft>
        <a:defRPr kumimoji="1" sz="4600">
          <a:solidFill>
            <a:schemeClr val="tx1"/>
          </a:solidFill>
          <a:latin typeface="Calibri" pitchFamily="34" charset="0"/>
          <a:ea typeface="ＭＳ Ｐゴシック" charset="-128"/>
        </a:defRPr>
      </a:lvl6pPr>
      <a:lvl7pPr marL="683908" algn="ctr" defTabSz="956996" rtl="0" fontAlgn="base">
        <a:spcBef>
          <a:spcPct val="0"/>
        </a:spcBef>
        <a:spcAft>
          <a:spcPct val="0"/>
        </a:spcAft>
        <a:defRPr kumimoji="1" sz="4600">
          <a:solidFill>
            <a:schemeClr val="tx1"/>
          </a:solidFill>
          <a:latin typeface="Calibri" pitchFamily="34" charset="0"/>
          <a:ea typeface="ＭＳ Ｐゴシック" charset="-128"/>
        </a:defRPr>
      </a:lvl7pPr>
      <a:lvl8pPr marL="1025861" algn="ctr" defTabSz="956996" rtl="0" fontAlgn="base">
        <a:spcBef>
          <a:spcPct val="0"/>
        </a:spcBef>
        <a:spcAft>
          <a:spcPct val="0"/>
        </a:spcAft>
        <a:defRPr kumimoji="1" sz="4600">
          <a:solidFill>
            <a:schemeClr val="tx1"/>
          </a:solidFill>
          <a:latin typeface="Calibri" pitchFamily="34" charset="0"/>
          <a:ea typeface="ＭＳ Ｐゴシック" charset="-128"/>
        </a:defRPr>
      </a:lvl8pPr>
      <a:lvl9pPr marL="1367814" algn="ctr" defTabSz="956996" rtl="0" fontAlgn="base">
        <a:spcBef>
          <a:spcPct val="0"/>
        </a:spcBef>
        <a:spcAft>
          <a:spcPct val="0"/>
        </a:spcAft>
        <a:defRPr kumimoji="1" sz="4600">
          <a:solidFill>
            <a:schemeClr val="tx1"/>
          </a:solidFill>
          <a:latin typeface="Calibri" pitchFamily="34" charset="0"/>
          <a:ea typeface="ＭＳ Ｐゴシック" charset="-128"/>
        </a:defRPr>
      </a:lvl9pPr>
    </p:titleStyle>
    <p:bodyStyle>
      <a:lvl1pPr marL="358576" indent="-358576" algn="l" defTabSz="956996" rtl="0" fontAlgn="base">
        <a:spcBef>
          <a:spcPct val="20000"/>
        </a:spcBef>
        <a:spcAft>
          <a:spcPct val="0"/>
        </a:spcAft>
        <a:buFont typeface="Arial" charset="0"/>
        <a:buChar char="•"/>
        <a:defRPr kumimoji="1" sz="3400" kern="1200">
          <a:solidFill>
            <a:schemeClr val="tx1"/>
          </a:solidFill>
          <a:latin typeface="+mn-lt"/>
          <a:ea typeface="+mn-ea"/>
          <a:cs typeface="+mn-cs"/>
        </a:defRPr>
      </a:lvl1pPr>
      <a:lvl2pPr marL="777707" indent="-299209" algn="l" defTabSz="956996" rtl="0" fontAlgn="base">
        <a:spcBef>
          <a:spcPct val="20000"/>
        </a:spcBef>
        <a:spcAft>
          <a:spcPct val="0"/>
        </a:spcAft>
        <a:buFont typeface="Arial" charset="0"/>
        <a:buChar char="–"/>
        <a:defRPr kumimoji="1" sz="2900" kern="1200">
          <a:solidFill>
            <a:schemeClr val="tx1"/>
          </a:solidFill>
          <a:latin typeface="+mn-lt"/>
          <a:ea typeface="+mn-ea"/>
          <a:cs typeface="+mn-cs"/>
        </a:defRPr>
      </a:lvl2pPr>
      <a:lvl3pPr marL="1196838" indent="-238656" algn="l" defTabSz="956996" rtl="0" fontAlgn="base">
        <a:spcBef>
          <a:spcPct val="20000"/>
        </a:spcBef>
        <a:spcAft>
          <a:spcPct val="0"/>
        </a:spcAft>
        <a:buFont typeface="Arial" charset="0"/>
        <a:buChar char="•"/>
        <a:defRPr kumimoji="1" sz="2500" kern="1200">
          <a:solidFill>
            <a:schemeClr val="tx1"/>
          </a:solidFill>
          <a:latin typeface="+mn-lt"/>
          <a:ea typeface="+mn-ea"/>
          <a:cs typeface="+mn-cs"/>
        </a:defRPr>
      </a:lvl3pPr>
      <a:lvl4pPr marL="1675336" indent="-238656" algn="l" defTabSz="956996" rtl="0" fontAlgn="base">
        <a:spcBef>
          <a:spcPct val="20000"/>
        </a:spcBef>
        <a:spcAft>
          <a:spcPct val="0"/>
        </a:spcAft>
        <a:buFont typeface="Arial" charset="0"/>
        <a:buChar char="–"/>
        <a:defRPr kumimoji="1" sz="2100" kern="1200">
          <a:solidFill>
            <a:schemeClr val="tx1"/>
          </a:solidFill>
          <a:latin typeface="+mn-lt"/>
          <a:ea typeface="+mn-ea"/>
          <a:cs typeface="+mn-cs"/>
        </a:defRPr>
      </a:lvl4pPr>
      <a:lvl5pPr marL="2153833" indent="-238656" algn="l" defTabSz="956996" rtl="0" fontAlgn="base">
        <a:spcBef>
          <a:spcPct val="20000"/>
        </a:spcBef>
        <a:spcAft>
          <a:spcPct val="0"/>
        </a:spcAft>
        <a:buFont typeface="Arial" charset="0"/>
        <a:buChar char="»"/>
        <a:defRPr kumimoji="1" sz="2100" kern="1200">
          <a:solidFill>
            <a:schemeClr val="tx1"/>
          </a:solidFill>
          <a:latin typeface="+mn-lt"/>
          <a:ea typeface="+mn-ea"/>
          <a:cs typeface="+mn-cs"/>
        </a:defRPr>
      </a:lvl5pPr>
      <a:lvl6pPr marL="2633043" indent="-239368" algn="l" defTabSz="957472"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11779" indent="-239368" algn="l" defTabSz="957472"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90513" indent="-239368" algn="l" defTabSz="957472"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69249" indent="-239368" algn="l" defTabSz="957472"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57472" rtl="0" eaLnBrk="1" latinLnBrk="0" hangingPunct="1">
        <a:defRPr kumimoji="1" sz="1900" kern="1200">
          <a:solidFill>
            <a:schemeClr val="tx1"/>
          </a:solidFill>
          <a:latin typeface="+mn-lt"/>
          <a:ea typeface="+mn-ea"/>
          <a:cs typeface="+mn-cs"/>
        </a:defRPr>
      </a:lvl1pPr>
      <a:lvl2pPr marL="478736" algn="l" defTabSz="957472" rtl="0" eaLnBrk="1" latinLnBrk="0" hangingPunct="1">
        <a:defRPr kumimoji="1" sz="1900" kern="1200">
          <a:solidFill>
            <a:schemeClr val="tx1"/>
          </a:solidFill>
          <a:latin typeface="+mn-lt"/>
          <a:ea typeface="+mn-ea"/>
          <a:cs typeface="+mn-cs"/>
        </a:defRPr>
      </a:lvl2pPr>
      <a:lvl3pPr marL="957472" algn="l" defTabSz="957472" rtl="0" eaLnBrk="1" latinLnBrk="0" hangingPunct="1">
        <a:defRPr kumimoji="1" sz="1900" kern="1200">
          <a:solidFill>
            <a:schemeClr val="tx1"/>
          </a:solidFill>
          <a:latin typeface="+mn-lt"/>
          <a:ea typeface="+mn-ea"/>
          <a:cs typeface="+mn-cs"/>
        </a:defRPr>
      </a:lvl3pPr>
      <a:lvl4pPr marL="1436206" algn="l" defTabSz="957472" rtl="0" eaLnBrk="1" latinLnBrk="0" hangingPunct="1">
        <a:defRPr kumimoji="1" sz="1900" kern="1200">
          <a:solidFill>
            <a:schemeClr val="tx1"/>
          </a:solidFill>
          <a:latin typeface="+mn-lt"/>
          <a:ea typeface="+mn-ea"/>
          <a:cs typeface="+mn-cs"/>
        </a:defRPr>
      </a:lvl4pPr>
      <a:lvl5pPr marL="1914941" algn="l" defTabSz="957472" rtl="0" eaLnBrk="1" latinLnBrk="0" hangingPunct="1">
        <a:defRPr kumimoji="1" sz="1900" kern="1200">
          <a:solidFill>
            <a:schemeClr val="tx1"/>
          </a:solidFill>
          <a:latin typeface="+mn-lt"/>
          <a:ea typeface="+mn-ea"/>
          <a:cs typeface="+mn-cs"/>
        </a:defRPr>
      </a:lvl5pPr>
      <a:lvl6pPr marL="2393675" algn="l" defTabSz="957472" rtl="0" eaLnBrk="1" latinLnBrk="0" hangingPunct="1">
        <a:defRPr kumimoji="1" sz="1900" kern="1200">
          <a:solidFill>
            <a:schemeClr val="tx1"/>
          </a:solidFill>
          <a:latin typeface="+mn-lt"/>
          <a:ea typeface="+mn-ea"/>
          <a:cs typeface="+mn-cs"/>
        </a:defRPr>
      </a:lvl6pPr>
      <a:lvl7pPr marL="2872411" algn="l" defTabSz="957472" rtl="0" eaLnBrk="1" latinLnBrk="0" hangingPunct="1">
        <a:defRPr kumimoji="1" sz="1900" kern="1200">
          <a:solidFill>
            <a:schemeClr val="tx1"/>
          </a:solidFill>
          <a:latin typeface="+mn-lt"/>
          <a:ea typeface="+mn-ea"/>
          <a:cs typeface="+mn-cs"/>
        </a:defRPr>
      </a:lvl7pPr>
      <a:lvl8pPr marL="3351146" algn="l" defTabSz="957472" rtl="0" eaLnBrk="1" latinLnBrk="0" hangingPunct="1">
        <a:defRPr kumimoji="1" sz="1900" kern="1200">
          <a:solidFill>
            <a:schemeClr val="tx1"/>
          </a:solidFill>
          <a:latin typeface="+mn-lt"/>
          <a:ea typeface="+mn-ea"/>
          <a:cs typeface="+mn-cs"/>
        </a:defRPr>
      </a:lvl8pPr>
      <a:lvl9pPr marL="3829881" algn="l" defTabSz="957472"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517890" y="1423930"/>
            <a:ext cx="3165228" cy="364305"/>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68391" tIns="34196" rIns="68391" bIns="34196" anchor="ctr"/>
          <a:lstStyle/>
          <a:p>
            <a:pPr defTabSz="957472" fontAlgn="auto">
              <a:spcBef>
                <a:spcPts val="0"/>
              </a:spcBef>
              <a:spcAft>
                <a:spcPts val="0"/>
              </a:spcAft>
              <a:defRPr/>
            </a:pPr>
            <a:r>
              <a:rPr lang="ja-JP" altLang="en-US" sz="1400" b="1" dirty="0">
                <a:solidFill>
                  <a:schemeClr val="tx1"/>
                </a:solidFill>
                <a:latin typeface="+mn-ea"/>
                <a:cs typeface="Meiryo UI" panose="020B0604030504040204" pitchFamily="50" charset="-128"/>
              </a:rPr>
              <a:t>＜検討事項にかかる主な</a:t>
            </a:r>
            <a:r>
              <a:rPr lang="ja-JP" altLang="en-US" sz="1400" b="1" dirty="0" smtClean="0">
                <a:solidFill>
                  <a:schemeClr val="tx1"/>
                </a:solidFill>
                <a:latin typeface="+mn-ea"/>
                <a:cs typeface="Meiryo UI" panose="020B0604030504040204" pitchFamily="50" charset="-128"/>
              </a:rPr>
              <a:t>意見①＞</a:t>
            </a:r>
            <a:endParaRPr lang="ja-JP" altLang="en-US" sz="1400" b="1" dirty="0">
              <a:solidFill>
                <a:schemeClr val="tx1"/>
              </a:solidFill>
              <a:latin typeface="+mn-ea"/>
              <a:cs typeface="Meiryo UI"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563686855"/>
              </p:ext>
            </p:extLst>
          </p:nvPr>
        </p:nvGraphicFramePr>
        <p:xfrm>
          <a:off x="538165" y="1788235"/>
          <a:ext cx="8840235" cy="4809117"/>
        </p:xfrm>
        <a:graphic>
          <a:graphicData uri="http://schemas.openxmlformats.org/drawingml/2006/table">
            <a:tbl>
              <a:tblPr firstRow="1" bandRow="1">
                <a:tableStyleId>{5C22544A-7EE6-4342-B048-85BDC9FD1C3A}</a:tableStyleId>
              </a:tblPr>
              <a:tblGrid>
                <a:gridCol w="1030458">
                  <a:extLst>
                    <a:ext uri="{9D8B030D-6E8A-4147-A177-3AD203B41FA5}">
                      <a16:colId xmlns:a16="http://schemas.microsoft.com/office/drawing/2014/main" val="20000"/>
                    </a:ext>
                  </a:extLst>
                </a:gridCol>
                <a:gridCol w="7809777">
                  <a:extLst>
                    <a:ext uri="{9D8B030D-6E8A-4147-A177-3AD203B41FA5}">
                      <a16:colId xmlns:a16="http://schemas.microsoft.com/office/drawing/2014/main" val="20002"/>
                    </a:ext>
                  </a:extLst>
                </a:gridCol>
              </a:tblGrid>
              <a:tr h="237885">
                <a:tc>
                  <a:txBody>
                    <a:bodyPr/>
                    <a:lstStyle/>
                    <a:p>
                      <a:pPr algn="ctr"/>
                      <a:r>
                        <a:rPr kumimoji="1" lang="ja-JP" altLang="en-US" sz="1400" dirty="0" smtClean="0">
                          <a:latin typeface="+mn-ea"/>
                          <a:ea typeface="+mn-ea"/>
                          <a:cs typeface="Meiryo UI" panose="020B0604030504040204" pitchFamily="50" charset="-128"/>
                        </a:rPr>
                        <a:t>テーマ</a:t>
                      </a:r>
                      <a:endParaRPr kumimoji="1" lang="ja-JP" altLang="en-US" sz="1400" dirty="0">
                        <a:latin typeface="+mn-ea"/>
                        <a:ea typeface="+mn-ea"/>
                        <a:cs typeface="Meiryo UI" panose="020B0604030504040204" pitchFamily="50" charset="-128"/>
                      </a:endParaRPr>
                    </a:p>
                  </a:txBody>
                  <a:tcPr marL="70757" marR="707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kumimoji="1" lang="ja-JP" altLang="en-US" sz="1400" dirty="0" smtClean="0">
                          <a:latin typeface="+mn-ea"/>
                          <a:ea typeface="+mn-ea"/>
                          <a:cs typeface="Meiryo UI" panose="020B0604030504040204" pitchFamily="50" charset="-128"/>
                        </a:rPr>
                        <a:t>主な意見</a:t>
                      </a:r>
                      <a:endParaRPr kumimoji="1" lang="ja-JP" altLang="en-US" sz="1400" dirty="0">
                        <a:latin typeface="+mn-ea"/>
                        <a:ea typeface="+mn-ea"/>
                        <a:cs typeface="Meiryo UI" panose="020B0604030504040204" pitchFamily="50" charset="-128"/>
                      </a:endParaRPr>
                    </a:p>
                  </a:txBody>
                  <a:tcPr marL="70757" marR="707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0000"/>
                  </a:ext>
                </a:extLst>
              </a:tr>
              <a:tr h="1938155">
                <a:tc>
                  <a:txBody>
                    <a:bodyPr/>
                    <a:lstStyle/>
                    <a:p>
                      <a:r>
                        <a:rPr kumimoji="1" lang="zh-TW" altLang="en-US"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en-US" altLang="zh-TW"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MICE</a:t>
                      </a:r>
                      <a:r>
                        <a:rPr kumimoji="1" lang="ja-JP" altLang="en-US"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施設</a:t>
                      </a:r>
                      <a:endParaRPr kumimoji="1" lang="en-US" altLang="ja-JP"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100" u="none" baseline="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en-US" altLang="ja-JP" sz="1100" u="none" baseline="0" dirty="0" smtClean="0">
                          <a:latin typeface="ＭＳ Ｐゴシック" panose="020B0600070205080204" pitchFamily="50" charset="-128"/>
                          <a:ea typeface="ＭＳ Ｐゴシック" panose="020B0600070205080204" pitchFamily="50" charset="-128"/>
                          <a:cs typeface="Meiryo UI" panose="020B0604030504040204" pitchFamily="50" charset="-128"/>
                        </a:rPr>
                        <a:t>1</a:t>
                      </a:r>
                      <a:r>
                        <a:rPr kumimoji="1" lang="ja-JP" altLang="en-US" sz="1100" u="none" baseline="0" dirty="0" smtClean="0">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en-US" altLang="ja-JP" sz="1100" u="none" baseline="0" dirty="0" smtClean="0">
                          <a:latin typeface="ＭＳ Ｐゴシック" panose="020B0600070205080204" pitchFamily="50" charset="-128"/>
                          <a:ea typeface="ＭＳ Ｐゴシック" panose="020B0600070205080204" pitchFamily="50" charset="-128"/>
                          <a:cs typeface="Meiryo UI" panose="020B0604030504040204" pitchFamily="50" charset="-128"/>
                        </a:rPr>
                        <a:t>2</a:t>
                      </a:r>
                      <a:r>
                        <a:rPr kumimoji="1" lang="ja-JP" altLang="en-US" sz="1100" u="none" baseline="0" dirty="0" smtClean="0">
                          <a:latin typeface="ＭＳ Ｐゴシック" panose="020B0600070205080204" pitchFamily="50" charset="-128"/>
                          <a:ea typeface="ＭＳ Ｐゴシック" panose="020B0600070205080204" pitchFamily="50" charset="-128"/>
                          <a:cs typeface="Meiryo UI" panose="020B0604030504040204" pitchFamily="50" charset="-128"/>
                        </a:rPr>
                        <a:t>号施設）</a:t>
                      </a:r>
                      <a:endParaRPr kumimoji="1" lang="en-US" altLang="ja-JP"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　 について</a:t>
                      </a:r>
                      <a:endParaRPr kumimoji="1" lang="en-US" altLang="ja-JP"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27857" marR="278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smtClean="0">
                          <a:latin typeface="+mn-ea"/>
                          <a:ea typeface="+mn-ea"/>
                          <a:cs typeface="Meiryo UI" panose="020B0604030504040204" pitchFamily="50" charset="-128"/>
                        </a:rPr>
                        <a:t>日本の</a:t>
                      </a:r>
                      <a:r>
                        <a:rPr kumimoji="1" lang="en-US" altLang="ja-JP" sz="1100" u="none" dirty="0" smtClean="0">
                          <a:latin typeface="+mn-ea"/>
                          <a:ea typeface="+mn-ea"/>
                          <a:cs typeface="Meiryo UI" panose="020B0604030504040204" pitchFamily="50" charset="-128"/>
                        </a:rPr>
                        <a:t>MICE</a:t>
                      </a:r>
                      <a:r>
                        <a:rPr kumimoji="1" lang="ja-JP" altLang="en-US" sz="1100" u="none" dirty="0" smtClean="0">
                          <a:latin typeface="+mn-ea"/>
                          <a:ea typeface="+mn-ea"/>
                          <a:cs typeface="Meiryo UI" panose="020B0604030504040204" pitchFamily="50" charset="-128"/>
                        </a:rPr>
                        <a:t>はキャパシティーがあまりないため、</a:t>
                      </a:r>
                      <a:r>
                        <a:rPr kumimoji="1" lang="en-US" altLang="ja-JP" sz="1100" u="none" dirty="0" smtClean="0">
                          <a:latin typeface="+mn-ea"/>
                          <a:ea typeface="+mn-ea"/>
                          <a:cs typeface="Meiryo UI" panose="020B0604030504040204" pitchFamily="50" charset="-128"/>
                        </a:rPr>
                        <a:t>4</a:t>
                      </a:r>
                      <a:r>
                        <a:rPr kumimoji="1" lang="ja-JP" altLang="en-US" sz="1100" u="none" dirty="0" smtClean="0">
                          <a:latin typeface="+mn-ea"/>
                          <a:ea typeface="+mn-ea"/>
                          <a:cs typeface="Meiryo UI" panose="020B0604030504040204" pitchFamily="50" charset="-128"/>
                        </a:rPr>
                        <a:t>万㎡以上を使用するコンベンションやエキシビションを取れていない傾向が高いが、世界では、</a:t>
                      </a:r>
                      <a:r>
                        <a:rPr kumimoji="1" lang="en-US" altLang="ja-JP" sz="1100" u="none" dirty="0" smtClean="0">
                          <a:latin typeface="+mn-ea"/>
                          <a:ea typeface="+mn-ea"/>
                          <a:cs typeface="Meiryo UI" panose="020B0604030504040204" pitchFamily="50" charset="-128"/>
                        </a:rPr>
                        <a:t>4</a:t>
                      </a:r>
                      <a:r>
                        <a:rPr kumimoji="1" lang="ja-JP" altLang="en-US" sz="1100" u="none" dirty="0" smtClean="0">
                          <a:latin typeface="+mn-ea"/>
                          <a:ea typeface="+mn-ea"/>
                          <a:cs typeface="Meiryo UI" panose="020B0604030504040204" pitchFamily="50" charset="-128"/>
                        </a:rPr>
                        <a:t>万㎡以上の開催が年々増えており、その前提で検討を進めるべき</a:t>
                      </a:r>
                      <a:r>
                        <a:rPr kumimoji="1" lang="ja-JP" altLang="en-US" sz="1100" u="none" dirty="0" smtClean="0">
                          <a:latin typeface="+mn-ea"/>
                          <a:ea typeface="+mn-ea"/>
                          <a:cs typeface="Meiryo UI" panose="020B0604030504040204" pitchFamily="50" charset="-128"/>
                        </a:rPr>
                        <a:t>。</a:t>
                      </a:r>
                      <a:endParaRPr kumimoji="1" lang="en-US" altLang="ja-JP" sz="1100" u="none" dirty="0" smtClean="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en-US" altLang="ja-JP" sz="1100" u="none" dirty="0" smtClean="0">
                          <a:latin typeface="+mn-ea"/>
                          <a:ea typeface="+mn-ea"/>
                          <a:cs typeface="Meiryo UI" panose="020B0604030504040204" pitchFamily="50" charset="-128"/>
                        </a:rPr>
                        <a:t>MICE</a:t>
                      </a:r>
                      <a:r>
                        <a:rPr kumimoji="1" lang="ja-JP" altLang="en-US" sz="1100" u="none" dirty="0" smtClean="0">
                          <a:latin typeface="+mn-ea"/>
                          <a:ea typeface="+mn-ea"/>
                          <a:cs typeface="Meiryo UI" panose="020B0604030504040204" pitchFamily="50" charset="-128"/>
                        </a:rPr>
                        <a:t>の</a:t>
                      </a:r>
                      <a:r>
                        <a:rPr kumimoji="1" lang="en-US" altLang="ja-JP" sz="1100" u="none" dirty="0" smtClean="0">
                          <a:latin typeface="+mn-ea"/>
                          <a:ea typeface="+mn-ea"/>
                          <a:cs typeface="Meiryo UI" panose="020B0604030504040204" pitchFamily="50" charset="-128"/>
                        </a:rPr>
                        <a:t>I</a:t>
                      </a:r>
                      <a:r>
                        <a:rPr kumimoji="1" lang="ja-JP" altLang="en-US" sz="1100" u="none" dirty="0" err="1" smtClean="0">
                          <a:latin typeface="+mn-ea"/>
                          <a:ea typeface="+mn-ea"/>
                          <a:cs typeface="Meiryo UI" panose="020B0604030504040204" pitchFamily="50" charset="-128"/>
                        </a:rPr>
                        <a:t>、</a:t>
                      </a:r>
                      <a:r>
                        <a:rPr kumimoji="1" lang="ja-JP" altLang="en-US" sz="1100" u="none" dirty="0" smtClean="0">
                          <a:latin typeface="+mn-ea"/>
                          <a:ea typeface="+mn-ea"/>
                          <a:cs typeface="Meiryo UI" panose="020B0604030504040204" pitchFamily="50" charset="-128"/>
                        </a:rPr>
                        <a:t>インセンティブの部分がほとんど考慮されていないので、工夫して取り込んでいくべき</a:t>
                      </a:r>
                      <a:r>
                        <a:rPr kumimoji="1" lang="ja-JP" altLang="en-US" sz="1100" u="none" dirty="0" smtClean="0">
                          <a:latin typeface="+mn-ea"/>
                          <a:ea typeface="+mn-ea"/>
                          <a:cs typeface="Meiryo UI" panose="020B0604030504040204" pitchFamily="50" charset="-128"/>
                        </a:rPr>
                        <a:t>。</a:t>
                      </a:r>
                      <a:endParaRPr kumimoji="1" lang="en-US" altLang="ja-JP" sz="1100" u="none" dirty="0" smtClean="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smtClean="0">
                          <a:latin typeface="+mn-ea"/>
                          <a:ea typeface="+mn-ea"/>
                          <a:cs typeface="Meiryo UI" panose="020B0604030504040204" pitchFamily="50" charset="-128"/>
                        </a:rPr>
                        <a:t>世界のトレンドを踏まえつつ、どのようなテーマや規模の会議、展示会を誘致していくかという視点に立って、</a:t>
                      </a:r>
                      <a:r>
                        <a:rPr kumimoji="1" lang="en-US" altLang="ja-JP" sz="1100" u="none" dirty="0" smtClean="0">
                          <a:latin typeface="+mn-ea"/>
                          <a:ea typeface="+mn-ea"/>
                          <a:cs typeface="Meiryo UI" panose="020B0604030504040204" pitchFamily="50" charset="-128"/>
                        </a:rPr>
                        <a:t>IR</a:t>
                      </a:r>
                      <a:r>
                        <a:rPr kumimoji="1" lang="ja-JP" altLang="en-US" sz="1100" u="none" dirty="0" smtClean="0">
                          <a:latin typeface="+mn-ea"/>
                          <a:ea typeface="+mn-ea"/>
                          <a:cs typeface="Meiryo UI" panose="020B0604030504040204" pitchFamily="50" charset="-128"/>
                        </a:rPr>
                        <a:t>にどのような</a:t>
                      </a:r>
                      <a:r>
                        <a:rPr kumimoji="1" lang="en-US" altLang="ja-JP" sz="1100" u="none" dirty="0" smtClean="0">
                          <a:latin typeface="+mn-ea"/>
                          <a:ea typeface="+mn-ea"/>
                          <a:cs typeface="Meiryo UI" panose="020B0604030504040204" pitchFamily="50" charset="-128"/>
                        </a:rPr>
                        <a:t>MICE</a:t>
                      </a:r>
                      <a:r>
                        <a:rPr kumimoji="1" lang="ja-JP" altLang="en-US" sz="1100" u="none" dirty="0" smtClean="0">
                          <a:latin typeface="+mn-ea"/>
                          <a:ea typeface="+mn-ea"/>
                          <a:cs typeface="Meiryo UI" panose="020B0604030504040204" pitchFamily="50" charset="-128"/>
                        </a:rPr>
                        <a:t>施設が必要かを検討していくべき</a:t>
                      </a:r>
                      <a:r>
                        <a:rPr kumimoji="1" lang="ja-JP" altLang="en-US" sz="1100" u="none" dirty="0" smtClean="0">
                          <a:latin typeface="+mn-ea"/>
                          <a:ea typeface="+mn-ea"/>
                          <a:cs typeface="Meiryo UI" panose="020B0604030504040204" pitchFamily="50" charset="-128"/>
                        </a:rPr>
                        <a:t>。</a:t>
                      </a:r>
                      <a:endParaRPr kumimoji="1" lang="en-US" altLang="ja-JP" sz="1100" u="none" dirty="0" smtClean="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smtClean="0">
                          <a:latin typeface="+mn-ea"/>
                          <a:ea typeface="+mn-ea"/>
                          <a:cs typeface="Meiryo UI" panose="020B0604030504040204" pitchFamily="50" charset="-128"/>
                        </a:rPr>
                        <a:t>世界の</a:t>
                      </a:r>
                      <a:r>
                        <a:rPr kumimoji="1" lang="en-US" altLang="ja-JP" sz="1100" u="none" dirty="0" smtClean="0">
                          <a:latin typeface="+mn-ea"/>
                          <a:ea typeface="+mn-ea"/>
                          <a:cs typeface="Meiryo UI" panose="020B0604030504040204" pitchFamily="50" charset="-128"/>
                        </a:rPr>
                        <a:t>MICE</a:t>
                      </a:r>
                      <a:r>
                        <a:rPr kumimoji="1" lang="ja-JP" altLang="en-US" sz="1100" u="none" dirty="0" smtClean="0">
                          <a:latin typeface="+mn-ea"/>
                          <a:ea typeface="+mn-ea"/>
                          <a:cs typeface="Meiryo UI" panose="020B0604030504040204" pitchFamily="50" charset="-128"/>
                        </a:rPr>
                        <a:t>誘致を推進するため、</a:t>
                      </a:r>
                      <a:r>
                        <a:rPr kumimoji="1" lang="en-US" altLang="ja-JP" sz="1100" u="none" dirty="0" smtClean="0">
                          <a:latin typeface="+mn-ea"/>
                          <a:ea typeface="+mn-ea"/>
                          <a:cs typeface="Meiryo UI" panose="020B0604030504040204" pitchFamily="50" charset="-128"/>
                        </a:rPr>
                        <a:t>IR</a:t>
                      </a:r>
                      <a:r>
                        <a:rPr kumimoji="1" lang="ja-JP" altLang="en-US" sz="1100" u="none" dirty="0" smtClean="0">
                          <a:latin typeface="+mn-ea"/>
                          <a:ea typeface="+mn-ea"/>
                          <a:cs typeface="Meiryo UI" panose="020B0604030504040204" pitchFamily="50" charset="-128"/>
                        </a:rPr>
                        <a:t>事業者とうまく連携できる仕組みをつくるべき</a:t>
                      </a:r>
                      <a:r>
                        <a:rPr kumimoji="1" lang="ja-JP" altLang="en-US" sz="1100" u="none" dirty="0" smtClean="0">
                          <a:latin typeface="+mn-ea"/>
                          <a:ea typeface="+mn-ea"/>
                          <a:cs typeface="Meiryo UI" panose="020B0604030504040204" pitchFamily="50" charset="-128"/>
                        </a:rPr>
                        <a:t>。</a:t>
                      </a:r>
                      <a:endParaRPr kumimoji="1" lang="en-US" altLang="ja-JP" sz="1100" u="none" dirty="0" smtClean="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smtClean="0">
                          <a:latin typeface="+mn-ea"/>
                          <a:ea typeface="+mn-ea"/>
                          <a:cs typeface="Meiryo UI" panose="020B0604030504040204" pitchFamily="50" charset="-128"/>
                        </a:rPr>
                        <a:t>国の示している「極めて大規模」「大規模」な国際会議や展示会の水準を見定めたうえで、検討が必要</a:t>
                      </a:r>
                      <a:r>
                        <a:rPr kumimoji="1" lang="ja-JP" altLang="en-US" sz="1100" u="none" dirty="0" smtClean="0">
                          <a:latin typeface="+mn-ea"/>
                          <a:ea typeface="+mn-ea"/>
                          <a:cs typeface="Meiryo UI" panose="020B0604030504040204" pitchFamily="50" charset="-128"/>
                        </a:rPr>
                        <a:t>。</a:t>
                      </a:r>
                      <a:endParaRPr kumimoji="1" lang="en-US" altLang="ja-JP" sz="1100" u="none" dirty="0" smtClean="0">
                        <a:latin typeface="+mn-ea"/>
                        <a:ea typeface="+mn-ea"/>
                        <a:cs typeface="Meiryo UI" panose="020B0604030504040204" pitchFamily="50" charset="-128"/>
                      </a:endParaRPr>
                    </a:p>
                  </a:txBody>
                  <a:tcPr marL="70757" marR="707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609734">
                <a:tc>
                  <a:txBody>
                    <a:bodyPr/>
                    <a:lstStyle/>
                    <a:p>
                      <a:r>
                        <a:rPr kumimoji="1" lang="zh-TW" altLang="en-US"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en-US"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魅力増進</a:t>
                      </a:r>
                      <a:endParaRPr kumimoji="1" lang="en-US" altLang="ja-JP"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100" u="none" baseline="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施設</a:t>
                      </a:r>
                      <a:endParaRPr kumimoji="1" lang="en-US" altLang="ja-JP"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en-US" altLang="ja-JP"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3</a:t>
                      </a:r>
                      <a:r>
                        <a:rPr kumimoji="1" lang="ja-JP" altLang="en-US"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号施設）</a:t>
                      </a:r>
                      <a:endParaRPr kumimoji="1" lang="en-US" altLang="ja-JP"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　 について</a:t>
                      </a:r>
                      <a:endParaRPr kumimoji="1" lang="en-US" altLang="ja-JP"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27857" marR="278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smtClean="0">
                          <a:latin typeface="+mn-ea"/>
                          <a:ea typeface="+mn-ea"/>
                          <a:cs typeface="Meiryo UI" panose="020B0604030504040204" pitchFamily="50" charset="-128"/>
                        </a:rPr>
                        <a:t>大阪では、伝統、文化、芸術等を融合、展開、応用などすることで、何か新しいものを生み出し、それを前面に押し出すべき</a:t>
                      </a:r>
                      <a:r>
                        <a:rPr kumimoji="1" lang="ja-JP" altLang="en-US" sz="1100" u="none" dirty="0" smtClean="0">
                          <a:latin typeface="+mn-ea"/>
                          <a:ea typeface="+mn-ea"/>
                          <a:cs typeface="Meiryo UI" panose="020B0604030504040204" pitchFamily="50" charset="-128"/>
                        </a:rPr>
                        <a:t>。</a:t>
                      </a:r>
                      <a:endParaRPr kumimoji="1" lang="en-US" altLang="ja-JP" sz="1100" u="none" dirty="0" smtClean="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smtClean="0">
                          <a:latin typeface="+mn-ea"/>
                          <a:ea typeface="+mn-ea"/>
                          <a:cs typeface="Meiryo UI" panose="020B0604030504040204" pitchFamily="50" charset="-128"/>
                        </a:rPr>
                        <a:t>食について、大阪は強みがあり、様々な展開や新しいものも提示可能なので、コンテンツとして入れていくべき</a:t>
                      </a:r>
                      <a:r>
                        <a:rPr kumimoji="1" lang="ja-JP" altLang="en-US" sz="1100" u="none" dirty="0" smtClean="0">
                          <a:latin typeface="+mn-ea"/>
                          <a:ea typeface="+mn-ea"/>
                          <a:cs typeface="Meiryo UI" panose="020B0604030504040204" pitchFamily="50" charset="-128"/>
                        </a:rPr>
                        <a:t>。</a:t>
                      </a:r>
                      <a:endParaRPr kumimoji="1" lang="en-US" altLang="ja-JP" sz="1100" u="none" dirty="0" smtClean="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smtClean="0">
                          <a:latin typeface="+mn-ea"/>
                          <a:ea typeface="+mn-ea"/>
                          <a:cs typeface="Meiryo UI" panose="020B0604030504040204" pitchFamily="50" charset="-128"/>
                        </a:rPr>
                        <a:t>テーマの絞り込みや、トレンドを踏まえて何年かでテーマを変えて、施設を更新していくのかなどについて、長期的な視点に立って、</a:t>
                      </a:r>
                      <a:r>
                        <a:rPr kumimoji="1" lang="en-US" altLang="ja-JP" sz="1100" u="none" dirty="0" smtClean="0">
                          <a:latin typeface="+mn-ea"/>
                          <a:ea typeface="+mn-ea"/>
                          <a:cs typeface="Meiryo UI" panose="020B0604030504040204" pitchFamily="50" charset="-128"/>
                        </a:rPr>
                        <a:t>IR</a:t>
                      </a:r>
                      <a:r>
                        <a:rPr kumimoji="1" lang="ja-JP" altLang="en-US" sz="1100" u="none" dirty="0" smtClean="0">
                          <a:latin typeface="+mn-ea"/>
                          <a:ea typeface="+mn-ea"/>
                          <a:cs typeface="Meiryo UI" panose="020B0604030504040204" pitchFamily="50" charset="-128"/>
                        </a:rPr>
                        <a:t>事業者など民間とも連携して検討していくことが必要</a:t>
                      </a:r>
                      <a:r>
                        <a:rPr kumimoji="1" lang="ja-JP" altLang="en-US" sz="1100" u="none" dirty="0" smtClean="0">
                          <a:latin typeface="+mn-ea"/>
                          <a:ea typeface="+mn-ea"/>
                          <a:cs typeface="Meiryo UI" panose="020B0604030504040204" pitchFamily="50" charset="-128"/>
                        </a:rPr>
                        <a:t>。</a:t>
                      </a:r>
                      <a:endParaRPr kumimoji="1" lang="en-US" altLang="ja-JP" sz="1100" u="none" dirty="0" smtClean="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en-US" altLang="ja-JP" sz="1100" u="none" dirty="0" smtClean="0">
                          <a:latin typeface="+mn-ea"/>
                          <a:ea typeface="+mn-ea"/>
                          <a:cs typeface="Meiryo UI" panose="020B0604030504040204" pitchFamily="50" charset="-128"/>
                        </a:rPr>
                        <a:t>IR</a:t>
                      </a:r>
                      <a:r>
                        <a:rPr kumimoji="1" lang="ja-JP" altLang="en-US" sz="1100" u="none" dirty="0" smtClean="0">
                          <a:latin typeface="+mn-ea"/>
                          <a:ea typeface="+mn-ea"/>
                          <a:cs typeface="Meiryo UI" panose="020B0604030504040204" pitchFamily="50" charset="-128"/>
                        </a:rPr>
                        <a:t>内だけでは広さに限界があるので、送客機能とも連携して、大阪・関西全域も含めた形で検討していくべき</a:t>
                      </a:r>
                      <a:r>
                        <a:rPr kumimoji="1" lang="ja-JP" altLang="en-US" sz="1100" u="none" dirty="0" smtClean="0">
                          <a:latin typeface="+mn-ea"/>
                          <a:ea typeface="+mn-ea"/>
                          <a:cs typeface="Meiryo UI" panose="020B0604030504040204" pitchFamily="50" charset="-128"/>
                        </a:rPr>
                        <a:t>。</a:t>
                      </a:r>
                      <a:endParaRPr kumimoji="1" lang="en-US" altLang="ja-JP" sz="1100" u="none" dirty="0" smtClean="0">
                        <a:latin typeface="+mn-ea"/>
                        <a:ea typeface="+mn-ea"/>
                        <a:cs typeface="Meiryo UI" panose="020B0604030504040204" pitchFamily="50" charset="-128"/>
                      </a:endParaRPr>
                    </a:p>
                  </a:txBody>
                  <a:tcPr marL="70757" marR="707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982554">
                <a:tc>
                  <a:txBody>
                    <a:bodyPr/>
                    <a:lstStyle/>
                    <a:p>
                      <a:r>
                        <a:rPr kumimoji="1" lang="zh-TW" altLang="en-US"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en-US"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送客機能</a:t>
                      </a:r>
                      <a:endParaRPr kumimoji="1" lang="en-US" altLang="ja-JP"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100" u="none" baseline="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施設</a:t>
                      </a:r>
                      <a:endParaRPr kumimoji="1" lang="en-US" altLang="ja-JP"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en-US" altLang="ja-JP"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4</a:t>
                      </a:r>
                      <a:r>
                        <a:rPr kumimoji="1" lang="ja-JP" altLang="en-US"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号施設）</a:t>
                      </a:r>
                      <a:endParaRPr kumimoji="1" lang="en-US" altLang="ja-JP"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　 について</a:t>
                      </a:r>
                      <a:endParaRPr kumimoji="1" lang="en-US" altLang="ja-JP"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en-US" altLang="ja-JP"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27857" marR="278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en-US" altLang="ja-JP" sz="1100" u="none" dirty="0" smtClean="0">
                          <a:latin typeface="+mn-ea"/>
                          <a:ea typeface="+mn-ea"/>
                          <a:cs typeface="Meiryo UI" panose="020B0604030504040204" pitchFamily="50" charset="-128"/>
                        </a:rPr>
                        <a:t>VR</a:t>
                      </a:r>
                      <a:r>
                        <a:rPr kumimoji="1" lang="ja-JP" altLang="en-US" sz="1100" u="none" dirty="0" smtClean="0">
                          <a:latin typeface="+mn-ea"/>
                          <a:ea typeface="+mn-ea"/>
                          <a:cs typeface="Meiryo UI" panose="020B0604030504040204" pitchFamily="50" charset="-128"/>
                        </a:rPr>
                        <a:t>などの現在の最先端技術は、</a:t>
                      </a:r>
                      <a:r>
                        <a:rPr kumimoji="1" lang="en-US" altLang="ja-JP" sz="1100" u="none" dirty="0" smtClean="0">
                          <a:latin typeface="+mn-ea"/>
                          <a:ea typeface="+mn-ea"/>
                          <a:cs typeface="Meiryo UI" panose="020B0604030504040204" pitchFamily="50" charset="-128"/>
                        </a:rPr>
                        <a:t>IR</a:t>
                      </a:r>
                      <a:r>
                        <a:rPr kumimoji="1" lang="ja-JP" altLang="en-US" sz="1100" u="none" dirty="0" smtClean="0">
                          <a:latin typeface="+mn-ea"/>
                          <a:ea typeface="+mn-ea"/>
                          <a:cs typeface="Meiryo UI" panose="020B0604030504040204" pitchFamily="50" charset="-128"/>
                        </a:rPr>
                        <a:t>ができる頃には最先端ではなく、どんどん入れ替えていくことが必要なので、ベンチャーを活用するなど、安く、早く入れ替えが可能となるような手法を検討すべき</a:t>
                      </a:r>
                      <a:r>
                        <a:rPr kumimoji="1" lang="ja-JP" altLang="en-US" sz="1100" u="none" dirty="0" smtClean="0">
                          <a:latin typeface="+mn-ea"/>
                          <a:ea typeface="+mn-ea"/>
                          <a:cs typeface="Meiryo UI" panose="020B0604030504040204" pitchFamily="50" charset="-128"/>
                        </a:rPr>
                        <a:t>。</a:t>
                      </a:r>
                      <a:endParaRPr kumimoji="1" lang="en-US" altLang="ja-JP" sz="1100" u="none" dirty="0" smtClean="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smtClean="0">
                          <a:latin typeface="+mn-ea"/>
                          <a:ea typeface="+mn-ea"/>
                          <a:cs typeface="Meiryo UI" panose="020B0604030504040204" pitchFamily="50" charset="-128"/>
                        </a:rPr>
                        <a:t>送客するための交通インフラについて、既存のものだけでなく、海路やヘリポートなど新たなものも含めて検討していくべき</a:t>
                      </a:r>
                      <a:r>
                        <a:rPr kumimoji="1" lang="ja-JP" altLang="en-US" sz="1100" u="none" dirty="0" smtClean="0">
                          <a:latin typeface="+mn-ea"/>
                          <a:ea typeface="+mn-ea"/>
                          <a:cs typeface="Meiryo UI" panose="020B0604030504040204" pitchFamily="50" charset="-128"/>
                        </a:rPr>
                        <a:t>。</a:t>
                      </a:r>
                      <a:endParaRPr kumimoji="1" lang="en-US" altLang="ja-JP" sz="1100" u="none" dirty="0" smtClean="0">
                        <a:latin typeface="+mn-ea"/>
                        <a:ea typeface="+mn-ea"/>
                        <a:cs typeface="Meiryo UI" panose="020B0604030504040204" pitchFamily="50" charset="-128"/>
                      </a:endParaRPr>
                    </a:p>
                  </a:txBody>
                  <a:tcPr marL="70757" marR="707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sp>
        <p:nvSpPr>
          <p:cNvPr id="7" name="正方形/長方形 6"/>
          <p:cNvSpPr/>
          <p:nvPr/>
        </p:nvSpPr>
        <p:spPr>
          <a:xfrm>
            <a:off x="519352" y="888398"/>
            <a:ext cx="4420118" cy="544843"/>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68391" tIns="34196" rIns="68391" bIns="34196" anchor="ctr"/>
          <a:lstStyle/>
          <a:p>
            <a:pPr defTabSz="957472" fontAlgn="auto">
              <a:spcBef>
                <a:spcPts val="0"/>
              </a:spcBef>
              <a:spcAft>
                <a:spcPts val="0"/>
              </a:spcAft>
              <a:defRPr/>
            </a:pPr>
            <a:r>
              <a:rPr lang="ja-JP" altLang="en-US" sz="1400" b="1" dirty="0">
                <a:solidFill>
                  <a:schemeClr val="tx1"/>
                </a:solidFill>
                <a:latin typeface="+mn-ea"/>
                <a:cs typeface="Meiryo UI" panose="020B0604030504040204" pitchFamily="50" charset="-128"/>
              </a:rPr>
              <a:t>＜日時＞</a:t>
            </a:r>
            <a:endParaRPr lang="en-US" altLang="ja-JP" sz="1400" b="1" dirty="0">
              <a:solidFill>
                <a:schemeClr val="tx1"/>
              </a:solidFill>
              <a:latin typeface="+mn-ea"/>
              <a:cs typeface="Meiryo UI" panose="020B0604030504040204" pitchFamily="50" charset="-128"/>
            </a:endParaRPr>
          </a:p>
          <a:p>
            <a:pPr defTabSz="957472" fontAlgn="auto">
              <a:spcBef>
                <a:spcPts val="0"/>
              </a:spcBef>
              <a:spcAft>
                <a:spcPts val="0"/>
              </a:spcAft>
              <a:defRPr/>
            </a:pPr>
            <a:r>
              <a:rPr lang="ja-JP" altLang="en-US" sz="1400" dirty="0">
                <a:solidFill>
                  <a:schemeClr val="tx1"/>
                </a:solidFill>
                <a:latin typeface="+mn-ea"/>
                <a:cs typeface="Meiryo UI" panose="020B0604030504040204" pitchFamily="50" charset="-128"/>
              </a:rPr>
              <a:t>　　　平成</a:t>
            </a:r>
            <a:r>
              <a:rPr lang="en-US" altLang="ja-JP" sz="1400" dirty="0">
                <a:solidFill>
                  <a:schemeClr val="tx1"/>
                </a:solidFill>
                <a:latin typeface="+mn-ea"/>
                <a:cs typeface="Meiryo UI" panose="020B0604030504040204" pitchFamily="50" charset="-128"/>
              </a:rPr>
              <a:t>30</a:t>
            </a:r>
            <a:r>
              <a:rPr lang="ja-JP" altLang="en-US" sz="1400" dirty="0" smtClean="0">
                <a:solidFill>
                  <a:schemeClr val="tx1"/>
                </a:solidFill>
                <a:latin typeface="+mn-ea"/>
                <a:cs typeface="Meiryo UI" panose="020B0604030504040204" pitchFamily="50" charset="-128"/>
              </a:rPr>
              <a:t>年</a:t>
            </a:r>
            <a:r>
              <a:rPr lang="en-US" altLang="ja-JP" sz="1400" dirty="0" smtClean="0">
                <a:solidFill>
                  <a:schemeClr val="tx1"/>
                </a:solidFill>
                <a:latin typeface="+mn-ea"/>
                <a:cs typeface="Meiryo UI" panose="020B0604030504040204" pitchFamily="50" charset="-128"/>
              </a:rPr>
              <a:t>11</a:t>
            </a:r>
            <a:r>
              <a:rPr lang="ja-JP" altLang="en-US" sz="1400" dirty="0" smtClean="0">
                <a:solidFill>
                  <a:schemeClr val="tx1"/>
                </a:solidFill>
                <a:latin typeface="+mn-ea"/>
                <a:cs typeface="Meiryo UI" panose="020B0604030504040204" pitchFamily="50" charset="-128"/>
              </a:rPr>
              <a:t>月</a:t>
            </a:r>
            <a:r>
              <a:rPr lang="en-US" altLang="ja-JP" sz="1400" dirty="0" smtClean="0">
                <a:solidFill>
                  <a:schemeClr val="tx1"/>
                </a:solidFill>
                <a:latin typeface="+mn-ea"/>
                <a:cs typeface="Meiryo UI" panose="020B0604030504040204" pitchFamily="50" charset="-128"/>
              </a:rPr>
              <a:t>14</a:t>
            </a:r>
            <a:r>
              <a:rPr lang="ja-JP" altLang="en-US" sz="1400" dirty="0" smtClean="0">
                <a:solidFill>
                  <a:schemeClr val="tx1"/>
                </a:solidFill>
                <a:latin typeface="+mn-ea"/>
                <a:cs typeface="Meiryo UI" panose="020B0604030504040204" pitchFamily="50" charset="-128"/>
              </a:rPr>
              <a:t>日（水） </a:t>
            </a:r>
            <a:r>
              <a:rPr lang="en-US" altLang="ja-JP" sz="1400" dirty="0" smtClean="0">
                <a:solidFill>
                  <a:schemeClr val="tx1"/>
                </a:solidFill>
                <a:latin typeface="+mn-ea"/>
                <a:cs typeface="Meiryo UI" panose="020B0604030504040204" pitchFamily="50" charset="-128"/>
              </a:rPr>
              <a:t>10:00</a:t>
            </a:r>
            <a:r>
              <a:rPr lang="ja-JP" altLang="en-US" sz="1400" dirty="0">
                <a:solidFill>
                  <a:schemeClr val="tx1"/>
                </a:solidFill>
                <a:latin typeface="+mn-ea"/>
                <a:cs typeface="Meiryo UI" panose="020B0604030504040204" pitchFamily="50" charset="-128"/>
              </a:rPr>
              <a:t>～</a:t>
            </a:r>
            <a:r>
              <a:rPr lang="en-US" altLang="ja-JP" sz="1400" dirty="0" smtClean="0">
                <a:solidFill>
                  <a:schemeClr val="tx1"/>
                </a:solidFill>
                <a:latin typeface="+mn-ea"/>
                <a:cs typeface="Meiryo UI" panose="020B0604030504040204" pitchFamily="50" charset="-128"/>
              </a:rPr>
              <a:t>12:00</a:t>
            </a:r>
            <a:endParaRPr lang="ja-JP" altLang="en-US" sz="1400" dirty="0">
              <a:solidFill>
                <a:schemeClr val="tx1"/>
              </a:solidFill>
              <a:latin typeface="+mn-ea"/>
              <a:cs typeface="Meiryo UI" panose="020B0604030504040204" pitchFamily="50" charset="-128"/>
            </a:endParaRPr>
          </a:p>
        </p:txBody>
      </p:sp>
      <p:sp>
        <p:nvSpPr>
          <p:cNvPr id="8" name="正方形/長方形 7"/>
          <p:cNvSpPr/>
          <p:nvPr/>
        </p:nvSpPr>
        <p:spPr>
          <a:xfrm>
            <a:off x="4939469" y="888398"/>
            <a:ext cx="4420118" cy="544843"/>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68391" tIns="34196" rIns="68391" bIns="34196" anchor="ctr"/>
          <a:lstStyle/>
          <a:p>
            <a:pPr defTabSz="957472" fontAlgn="auto">
              <a:spcBef>
                <a:spcPts val="0"/>
              </a:spcBef>
              <a:spcAft>
                <a:spcPts val="0"/>
              </a:spcAft>
              <a:defRPr/>
            </a:pPr>
            <a:r>
              <a:rPr lang="ja-JP" altLang="en-US" sz="1400" b="1" dirty="0">
                <a:solidFill>
                  <a:schemeClr val="tx1"/>
                </a:solidFill>
                <a:latin typeface="+mn-ea"/>
                <a:cs typeface="Meiryo UI" panose="020B0604030504040204" pitchFamily="50" charset="-128"/>
              </a:rPr>
              <a:t>＜場所＞</a:t>
            </a:r>
            <a:endParaRPr lang="en-US" altLang="ja-JP" sz="1400" b="1" dirty="0">
              <a:solidFill>
                <a:schemeClr val="tx1"/>
              </a:solidFill>
              <a:latin typeface="+mn-ea"/>
              <a:cs typeface="Meiryo UI" panose="020B0604030504040204" pitchFamily="50" charset="-128"/>
            </a:endParaRPr>
          </a:p>
          <a:p>
            <a:pPr defTabSz="957472" fontAlgn="auto">
              <a:spcBef>
                <a:spcPts val="0"/>
              </a:spcBef>
              <a:spcAft>
                <a:spcPts val="0"/>
              </a:spcAft>
              <a:defRPr/>
            </a:pPr>
            <a:r>
              <a:rPr lang="ja-JP" altLang="en-US" sz="1400" dirty="0">
                <a:solidFill>
                  <a:schemeClr val="tx1"/>
                </a:solidFill>
                <a:latin typeface="+mn-ea"/>
                <a:cs typeface="Meiryo UI" panose="020B0604030504040204" pitchFamily="50" charset="-128"/>
              </a:rPr>
              <a:t>　　　大阪府庁本館</a:t>
            </a:r>
            <a:r>
              <a:rPr lang="en-US" altLang="ja-JP" sz="1400" dirty="0">
                <a:solidFill>
                  <a:schemeClr val="tx1"/>
                </a:solidFill>
                <a:latin typeface="+mn-ea"/>
                <a:cs typeface="Meiryo UI" panose="020B0604030504040204" pitchFamily="50" charset="-128"/>
              </a:rPr>
              <a:t>5</a:t>
            </a:r>
            <a:r>
              <a:rPr lang="ja-JP" altLang="en-US" sz="1400" dirty="0">
                <a:solidFill>
                  <a:schemeClr val="tx1"/>
                </a:solidFill>
                <a:latin typeface="+mn-ea"/>
                <a:cs typeface="Meiryo UI" panose="020B0604030504040204" pitchFamily="50" charset="-128"/>
              </a:rPr>
              <a:t>階　議会特別会議室（大</a:t>
            </a:r>
            <a:r>
              <a:rPr lang="ja-JP" altLang="en-US" sz="1400" dirty="0" smtClean="0">
                <a:solidFill>
                  <a:schemeClr val="tx1"/>
                </a:solidFill>
                <a:latin typeface="+mn-ea"/>
                <a:cs typeface="Meiryo UI" panose="020B0604030504040204" pitchFamily="50" charset="-128"/>
              </a:rPr>
              <a:t>）</a:t>
            </a:r>
            <a:endParaRPr lang="ja-JP" altLang="en-US" sz="1400" dirty="0">
              <a:solidFill>
                <a:schemeClr val="tx1"/>
              </a:solidFill>
              <a:latin typeface="+mn-ea"/>
              <a:cs typeface="Meiryo UI" panose="020B0604030504040204" pitchFamily="50" charset="-128"/>
            </a:endParaRPr>
          </a:p>
        </p:txBody>
      </p:sp>
      <p:sp>
        <p:nvSpPr>
          <p:cNvPr id="11" name="テキスト ボックス 10"/>
          <p:cNvSpPr txBox="1"/>
          <p:nvPr/>
        </p:nvSpPr>
        <p:spPr>
          <a:xfrm>
            <a:off x="408863" y="461665"/>
            <a:ext cx="9098841" cy="461665"/>
          </a:xfrm>
          <a:prstGeom prst="rect">
            <a:avLst/>
          </a:prstGeom>
          <a:solidFill>
            <a:schemeClr val="accent1"/>
          </a:solidFill>
        </p:spPr>
        <p:txBody>
          <a:bodyPr wrap="square" rtlCol="0">
            <a:spAutoFit/>
          </a:bodyPr>
          <a:lstStyle/>
          <a:p>
            <a:pPr algn="ctr"/>
            <a:r>
              <a:rPr lang="zh-TW" altLang="en-US" sz="20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第 </a:t>
            </a:r>
            <a:r>
              <a:rPr lang="en-US" altLang="zh-TW" sz="2000" b="1"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9 </a:t>
            </a:r>
            <a:r>
              <a:rPr lang="zh-TW" altLang="en-US" sz="2000" b="1"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回 Ｉ Ｒ </a:t>
            </a:r>
            <a:r>
              <a:rPr lang="zh-TW" altLang="en-US" sz="20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推 進 会 議　　概 要</a:t>
            </a:r>
            <a:r>
              <a:rPr lang="ja-JP" altLang="en-US" sz="2400" b="1"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　</a:t>
            </a:r>
            <a:endParaRPr kumimoji="1" lang="ja-JP" altLang="en-US" sz="12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12" name="テキスト ボックス 1"/>
          <p:cNvSpPr txBox="1"/>
          <p:nvPr/>
        </p:nvSpPr>
        <p:spPr>
          <a:xfrm>
            <a:off x="8337376" y="502031"/>
            <a:ext cx="1081181" cy="386367"/>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400" kern="100" dirty="0" smtClean="0">
                <a:effectLst/>
                <a:latin typeface="+mn-ea"/>
                <a:cs typeface="Meiryo UI" panose="020B0604030504040204" pitchFamily="50" charset="-128"/>
              </a:rPr>
              <a:t>参考</a:t>
            </a:r>
            <a:r>
              <a:rPr lang="ja-JP" sz="1400" kern="100" dirty="0" smtClean="0">
                <a:effectLst/>
                <a:latin typeface="+mn-ea"/>
                <a:cs typeface="Meiryo UI" panose="020B0604030504040204" pitchFamily="50" charset="-128"/>
              </a:rPr>
              <a:t>資料</a:t>
            </a:r>
            <a:r>
              <a:rPr lang="ja-JP" altLang="en-US" sz="1400" kern="100" dirty="0">
                <a:latin typeface="+mn-ea"/>
                <a:cs typeface="Meiryo UI" panose="020B0604030504040204" pitchFamily="50" charset="-128"/>
              </a:rPr>
              <a:t>１</a:t>
            </a:r>
            <a:endParaRPr lang="ja-JP" sz="1400" kern="100" dirty="0">
              <a:effectLst/>
              <a:latin typeface="+mn-ea"/>
              <a:cs typeface="Meiryo UI" panose="020B0604030504040204" pitchFamily="50" charset="-128"/>
            </a:endParaRPr>
          </a:p>
        </p:txBody>
      </p:sp>
      <p:sp>
        <p:nvSpPr>
          <p:cNvPr id="9" name="正方形/長方形 8"/>
          <p:cNvSpPr/>
          <p:nvPr/>
        </p:nvSpPr>
        <p:spPr>
          <a:xfrm>
            <a:off x="9223935" y="6557554"/>
            <a:ext cx="389244" cy="3004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DF99F4CE-CC43-4C61-B32D-E05E100DC90B}" type="slidenum">
              <a:rPr lang="ja-JP" altLang="en-US" sz="1400" smtClean="0">
                <a:solidFill>
                  <a:schemeClr val="tx1"/>
                </a:solidFill>
                <a:latin typeface="ＭＳ Ｐゴシック" panose="020B0600070205080204" pitchFamily="50" charset="-128"/>
                <a:ea typeface="ＭＳ Ｐゴシック" panose="020B0600070205080204" pitchFamily="50" charset="-128"/>
              </a:rPr>
              <a:t>1</a:t>
            </a:fld>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9677518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517890" y="1066879"/>
            <a:ext cx="3165228" cy="364305"/>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68391" tIns="34196" rIns="68391" bIns="34196" anchor="ctr"/>
          <a:lstStyle/>
          <a:p>
            <a:pPr defTabSz="957472" fontAlgn="auto">
              <a:spcBef>
                <a:spcPts val="0"/>
              </a:spcBef>
              <a:spcAft>
                <a:spcPts val="0"/>
              </a:spcAft>
              <a:defRPr/>
            </a:pPr>
            <a:r>
              <a:rPr lang="ja-JP" altLang="en-US" sz="1400" b="1" dirty="0">
                <a:solidFill>
                  <a:schemeClr val="tx1"/>
                </a:solidFill>
                <a:latin typeface="+mn-ea"/>
                <a:cs typeface="Meiryo UI" panose="020B0604030504040204" pitchFamily="50" charset="-128"/>
              </a:rPr>
              <a:t>＜検討事項にかかる主な</a:t>
            </a:r>
            <a:r>
              <a:rPr lang="ja-JP" altLang="en-US" sz="1400" b="1" dirty="0" smtClean="0">
                <a:solidFill>
                  <a:schemeClr val="tx1"/>
                </a:solidFill>
                <a:latin typeface="+mn-ea"/>
                <a:cs typeface="Meiryo UI" panose="020B0604030504040204" pitchFamily="50" charset="-128"/>
              </a:rPr>
              <a:t>意見②＞</a:t>
            </a:r>
            <a:endParaRPr lang="ja-JP" altLang="en-US" sz="1400" b="1" dirty="0">
              <a:solidFill>
                <a:schemeClr val="tx1"/>
              </a:solidFill>
              <a:latin typeface="+mn-ea"/>
              <a:cs typeface="Meiryo UI"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439773673"/>
              </p:ext>
            </p:extLst>
          </p:nvPr>
        </p:nvGraphicFramePr>
        <p:xfrm>
          <a:off x="538165" y="1431185"/>
          <a:ext cx="8840235" cy="4157975"/>
        </p:xfrm>
        <a:graphic>
          <a:graphicData uri="http://schemas.openxmlformats.org/drawingml/2006/table">
            <a:tbl>
              <a:tblPr firstRow="1" bandRow="1">
                <a:tableStyleId>{5C22544A-7EE6-4342-B048-85BDC9FD1C3A}</a:tableStyleId>
              </a:tblPr>
              <a:tblGrid>
                <a:gridCol w="1030458">
                  <a:extLst>
                    <a:ext uri="{9D8B030D-6E8A-4147-A177-3AD203B41FA5}">
                      <a16:colId xmlns:a16="http://schemas.microsoft.com/office/drawing/2014/main" val="20000"/>
                    </a:ext>
                  </a:extLst>
                </a:gridCol>
                <a:gridCol w="7809777">
                  <a:extLst>
                    <a:ext uri="{9D8B030D-6E8A-4147-A177-3AD203B41FA5}">
                      <a16:colId xmlns:a16="http://schemas.microsoft.com/office/drawing/2014/main" val="20002"/>
                    </a:ext>
                  </a:extLst>
                </a:gridCol>
              </a:tblGrid>
              <a:tr h="234284">
                <a:tc>
                  <a:txBody>
                    <a:bodyPr/>
                    <a:lstStyle/>
                    <a:p>
                      <a:pPr algn="ctr"/>
                      <a:r>
                        <a:rPr kumimoji="1" lang="ja-JP" altLang="en-US" sz="1400" dirty="0" smtClean="0">
                          <a:latin typeface="+mn-ea"/>
                          <a:ea typeface="+mn-ea"/>
                          <a:cs typeface="Meiryo UI" panose="020B0604030504040204" pitchFamily="50" charset="-128"/>
                        </a:rPr>
                        <a:t>テーマ</a:t>
                      </a:r>
                      <a:endParaRPr kumimoji="1" lang="ja-JP" altLang="en-US" sz="1400" dirty="0">
                        <a:latin typeface="+mn-ea"/>
                        <a:ea typeface="+mn-ea"/>
                        <a:cs typeface="Meiryo UI" panose="020B0604030504040204" pitchFamily="50" charset="-128"/>
                      </a:endParaRPr>
                    </a:p>
                  </a:txBody>
                  <a:tcPr marL="70757" marR="707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kumimoji="1" lang="ja-JP" altLang="en-US" sz="1400" dirty="0" smtClean="0">
                          <a:latin typeface="+mn-ea"/>
                          <a:ea typeface="+mn-ea"/>
                          <a:cs typeface="Meiryo UI" panose="020B0604030504040204" pitchFamily="50" charset="-128"/>
                        </a:rPr>
                        <a:t>主な意見</a:t>
                      </a:r>
                      <a:endParaRPr kumimoji="1" lang="ja-JP" altLang="en-US" sz="1400" dirty="0">
                        <a:latin typeface="+mn-ea"/>
                        <a:ea typeface="+mn-ea"/>
                        <a:cs typeface="Meiryo UI" panose="020B0604030504040204" pitchFamily="50" charset="-128"/>
                      </a:endParaRPr>
                    </a:p>
                  </a:txBody>
                  <a:tcPr marL="70757" marR="707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0000"/>
                  </a:ext>
                </a:extLst>
              </a:tr>
              <a:tr h="927053">
                <a:tc>
                  <a:txBody>
                    <a:bodyPr/>
                    <a:lstStyle/>
                    <a:p>
                      <a:r>
                        <a:rPr kumimoji="1" lang="zh-TW" altLang="en-US"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en-US"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宿泊施設</a:t>
                      </a:r>
                      <a:endParaRPr kumimoji="1" lang="en-US" altLang="ja-JP"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100" u="none" baseline="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en-US" altLang="ja-JP" sz="1100" u="none" baseline="0" dirty="0" smtClean="0">
                          <a:latin typeface="ＭＳ Ｐゴシック" panose="020B0600070205080204" pitchFamily="50" charset="-128"/>
                          <a:ea typeface="ＭＳ Ｐゴシック" panose="020B0600070205080204" pitchFamily="50" charset="-128"/>
                          <a:cs typeface="Meiryo UI" panose="020B0604030504040204" pitchFamily="50" charset="-128"/>
                        </a:rPr>
                        <a:t>5</a:t>
                      </a:r>
                      <a:r>
                        <a:rPr kumimoji="1" lang="ja-JP" altLang="en-US" sz="1100" u="none" baseline="0" dirty="0" smtClean="0">
                          <a:latin typeface="ＭＳ Ｐゴシック" panose="020B0600070205080204" pitchFamily="50" charset="-128"/>
                          <a:ea typeface="ＭＳ Ｐゴシック" panose="020B0600070205080204" pitchFamily="50" charset="-128"/>
                          <a:cs typeface="Meiryo UI" panose="020B0604030504040204" pitchFamily="50" charset="-128"/>
                        </a:rPr>
                        <a:t>号施設）</a:t>
                      </a:r>
                      <a:endParaRPr kumimoji="1" lang="en-US" altLang="ja-JP"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　 について</a:t>
                      </a:r>
                      <a:endParaRPr kumimoji="1" lang="en-US" altLang="ja-JP" sz="1100" u="none" dirty="0" smtClean="0">
                        <a:latin typeface="+mn-ea"/>
                        <a:ea typeface="+mn-ea"/>
                        <a:cs typeface="Meiryo UI" panose="020B0604030504040204" pitchFamily="50" charset="-128"/>
                      </a:endParaRPr>
                    </a:p>
                  </a:txBody>
                  <a:tcPr marL="27857" marR="278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smtClean="0">
                          <a:latin typeface="+mn-ea"/>
                          <a:ea typeface="+mn-ea"/>
                          <a:cs typeface="Meiryo UI" panose="020B0604030504040204" pitchFamily="50" charset="-128"/>
                        </a:rPr>
                        <a:t>海外の</a:t>
                      </a:r>
                      <a:r>
                        <a:rPr kumimoji="1" lang="en-US" altLang="ja-JP" sz="1100" u="none" dirty="0" smtClean="0">
                          <a:latin typeface="+mn-ea"/>
                          <a:ea typeface="+mn-ea"/>
                          <a:cs typeface="Meiryo UI" panose="020B0604030504040204" pitchFamily="50" charset="-128"/>
                        </a:rPr>
                        <a:t>IR</a:t>
                      </a:r>
                      <a:r>
                        <a:rPr kumimoji="1" lang="ja-JP" altLang="en-US" sz="1100" u="none" dirty="0" smtClean="0">
                          <a:latin typeface="+mn-ea"/>
                          <a:ea typeface="+mn-ea"/>
                          <a:cs typeface="Meiryo UI" panose="020B0604030504040204" pitchFamily="50" charset="-128"/>
                        </a:rPr>
                        <a:t>でも高級なホテルから安いホテルまであるが、現在の国の考え方では、安く泊まりたい人は</a:t>
                      </a:r>
                      <a:r>
                        <a:rPr kumimoji="1" lang="en-US" altLang="ja-JP" sz="1100" u="none" dirty="0" smtClean="0">
                          <a:latin typeface="+mn-ea"/>
                          <a:ea typeface="+mn-ea"/>
                          <a:cs typeface="Meiryo UI" panose="020B0604030504040204" pitchFamily="50" charset="-128"/>
                        </a:rPr>
                        <a:t>IR</a:t>
                      </a:r>
                      <a:r>
                        <a:rPr kumimoji="1" lang="ja-JP" altLang="en-US" sz="1100" u="none" dirty="0" smtClean="0">
                          <a:latin typeface="+mn-ea"/>
                          <a:ea typeface="+mn-ea"/>
                          <a:cs typeface="Meiryo UI" panose="020B0604030504040204" pitchFamily="50" charset="-128"/>
                        </a:rPr>
                        <a:t>内で泊まれない可能性があり、今後の改装なども見据えて、フレキシブルに運用ができるよう国に要望すべき</a:t>
                      </a:r>
                      <a:r>
                        <a:rPr kumimoji="1" lang="ja-JP" altLang="en-US" sz="1100" u="none" dirty="0" smtClean="0">
                          <a:latin typeface="+mn-ea"/>
                          <a:ea typeface="+mn-ea"/>
                          <a:cs typeface="Meiryo UI" panose="020B0604030504040204" pitchFamily="50" charset="-128"/>
                        </a:rPr>
                        <a:t>。</a:t>
                      </a:r>
                      <a:endParaRPr kumimoji="1" lang="en-US" altLang="ja-JP" sz="1100" u="none" dirty="0" smtClean="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smtClean="0">
                          <a:latin typeface="+mn-ea"/>
                          <a:ea typeface="+mn-ea"/>
                          <a:cs typeface="Meiryo UI" panose="020B0604030504040204" pitchFamily="50" charset="-128"/>
                        </a:rPr>
                        <a:t>ターゲットごとにマーケティングを行ったうえで、数年後も見据えて、宿泊施設のあり方を検討していくべき</a:t>
                      </a:r>
                      <a:r>
                        <a:rPr kumimoji="1" lang="ja-JP" altLang="en-US" sz="1100" u="none" dirty="0" smtClean="0">
                          <a:latin typeface="+mn-ea"/>
                          <a:ea typeface="+mn-ea"/>
                          <a:cs typeface="Meiryo UI" panose="020B0604030504040204" pitchFamily="50" charset="-128"/>
                        </a:rPr>
                        <a:t>。</a:t>
                      </a:r>
                      <a:endParaRPr kumimoji="1" lang="en-US" altLang="ja-JP" sz="1100" u="none" dirty="0" smtClean="0">
                        <a:latin typeface="+mn-ea"/>
                        <a:ea typeface="+mn-ea"/>
                        <a:cs typeface="Meiryo UI" panose="020B0604030504040204" pitchFamily="50" charset="-128"/>
                      </a:endParaRPr>
                    </a:p>
                  </a:txBody>
                  <a:tcPr marL="70757" marR="707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296144">
                <a:tc>
                  <a:txBody>
                    <a:bodyPr/>
                    <a:lstStyle/>
                    <a:p>
                      <a:r>
                        <a:rPr kumimoji="1" lang="zh-TW" altLang="en-US"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en-US"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その他施設</a:t>
                      </a:r>
                      <a:endParaRPr kumimoji="1" lang="en-US" altLang="ja-JP"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100" u="none" baseline="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en-US" altLang="ja-JP" sz="1100" u="none" baseline="0" dirty="0" smtClean="0">
                          <a:latin typeface="ＭＳ Ｐゴシック" panose="020B0600070205080204" pitchFamily="50" charset="-128"/>
                          <a:ea typeface="ＭＳ Ｐゴシック" panose="020B0600070205080204" pitchFamily="50" charset="-128"/>
                          <a:cs typeface="Meiryo UI" panose="020B0604030504040204" pitchFamily="50" charset="-128"/>
                        </a:rPr>
                        <a:t>6</a:t>
                      </a:r>
                      <a:r>
                        <a:rPr kumimoji="1" lang="ja-JP" altLang="en-US" sz="1100" u="none" baseline="0" dirty="0" smtClean="0">
                          <a:latin typeface="ＭＳ Ｐゴシック" panose="020B0600070205080204" pitchFamily="50" charset="-128"/>
                          <a:ea typeface="ＭＳ Ｐゴシック" panose="020B0600070205080204" pitchFamily="50" charset="-128"/>
                          <a:cs typeface="Meiryo UI" panose="020B0604030504040204" pitchFamily="50" charset="-128"/>
                        </a:rPr>
                        <a:t>号施設）</a:t>
                      </a:r>
                      <a:endParaRPr kumimoji="1" lang="en-US" altLang="ja-JP"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　 について</a:t>
                      </a:r>
                      <a:endParaRPr kumimoji="1" lang="en-US" altLang="ja-JP" sz="1100" u="none" dirty="0" smtClean="0">
                        <a:latin typeface="+mn-ea"/>
                        <a:ea typeface="+mn-ea"/>
                        <a:cs typeface="Meiryo UI" panose="020B0604030504040204" pitchFamily="50" charset="-128"/>
                      </a:endParaRPr>
                    </a:p>
                  </a:txBody>
                  <a:tcPr marL="27857" marR="278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smtClean="0">
                          <a:latin typeface="+mn-ea"/>
                          <a:ea typeface="+mn-ea"/>
                          <a:cs typeface="Meiryo UI" panose="020B0604030504040204" pitchFamily="50" charset="-128"/>
                        </a:rPr>
                        <a:t>情報サービスや移動手段などについても、集客にも関わってくるので、</a:t>
                      </a:r>
                      <a:r>
                        <a:rPr kumimoji="1" lang="en-US" altLang="ja-JP" sz="1100" u="none" dirty="0" smtClean="0">
                          <a:latin typeface="+mn-ea"/>
                          <a:ea typeface="+mn-ea"/>
                          <a:cs typeface="Meiryo UI" panose="020B0604030504040204" pitchFamily="50" charset="-128"/>
                        </a:rPr>
                        <a:t>6</a:t>
                      </a:r>
                      <a:r>
                        <a:rPr kumimoji="1" lang="ja-JP" altLang="en-US" sz="1100" u="none" dirty="0" smtClean="0">
                          <a:latin typeface="+mn-ea"/>
                          <a:ea typeface="+mn-ea"/>
                          <a:cs typeface="Meiryo UI" panose="020B0604030504040204" pitchFamily="50" charset="-128"/>
                        </a:rPr>
                        <a:t>号施設の中で検討していくべき</a:t>
                      </a:r>
                      <a:r>
                        <a:rPr kumimoji="1" lang="ja-JP" altLang="en-US" sz="1100" u="none" dirty="0" smtClean="0">
                          <a:latin typeface="+mn-ea"/>
                          <a:ea typeface="+mn-ea"/>
                          <a:cs typeface="Meiryo UI" panose="020B0604030504040204" pitchFamily="50" charset="-128"/>
                        </a:rPr>
                        <a:t>。</a:t>
                      </a:r>
                      <a:endParaRPr kumimoji="1" lang="en-US" altLang="ja-JP" sz="1100" u="none" dirty="0" smtClean="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smtClean="0">
                          <a:latin typeface="+mn-ea"/>
                          <a:ea typeface="+mn-ea"/>
                          <a:cs typeface="Meiryo UI" panose="020B0604030504040204" pitchFamily="50" charset="-128"/>
                        </a:rPr>
                        <a:t>世界の潮流であるデジタルや、関西のライフサイエンスなどを活かし、ベンチャー、大学、海外などとも幅広く連携して、従来にない発想でエンターテイメントなどを検討していくべき</a:t>
                      </a:r>
                      <a:r>
                        <a:rPr kumimoji="1" lang="ja-JP" altLang="en-US" sz="1100" u="none" dirty="0" smtClean="0">
                          <a:latin typeface="+mn-ea"/>
                          <a:ea typeface="+mn-ea"/>
                          <a:cs typeface="Meiryo UI" panose="020B0604030504040204" pitchFamily="50" charset="-128"/>
                        </a:rPr>
                        <a:t>。</a:t>
                      </a:r>
                      <a:endParaRPr kumimoji="1" lang="en-US" altLang="ja-JP" sz="1100" u="none" dirty="0" smtClean="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smtClean="0">
                          <a:latin typeface="+mn-ea"/>
                          <a:ea typeface="+mn-ea"/>
                          <a:cs typeface="Meiryo UI" panose="020B0604030504040204" pitchFamily="50" charset="-128"/>
                        </a:rPr>
                        <a:t>世界に類を見ないエンターテイメントを考えるうえで、オンリーワン、クリエイト、一つにまとめることで利便性があって分かりやすくする、という</a:t>
                      </a:r>
                      <a:r>
                        <a:rPr kumimoji="1" lang="en-US" altLang="ja-JP" sz="1100" u="none" dirty="0" smtClean="0">
                          <a:latin typeface="+mn-ea"/>
                          <a:ea typeface="+mn-ea"/>
                          <a:cs typeface="Meiryo UI" panose="020B0604030504040204" pitchFamily="50" charset="-128"/>
                        </a:rPr>
                        <a:t>3</a:t>
                      </a:r>
                      <a:r>
                        <a:rPr kumimoji="1" lang="ja-JP" altLang="en-US" sz="1100" u="none" dirty="0" err="1" smtClean="0">
                          <a:latin typeface="+mn-ea"/>
                          <a:ea typeface="+mn-ea"/>
                          <a:cs typeface="Meiryo UI" panose="020B0604030504040204" pitchFamily="50" charset="-128"/>
                        </a:rPr>
                        <a:t>つの</a:t>
                      </a:r>
                      <a:r>
                        <a:rPr kumimoji="1" lang="ja-JP" altLang="en-US" sz="1100" u="none" dirty="0" smtClean="0">
                          <a:latin typeface="+mn-ea"/>
                          <a:ea typeface="+mn-ea"/>
                          <a:cs typeface="Meiryo UI" panose="020B0604030504040204" pitchFamily="50" charset="-128"/>
                        </a:rPr>
                        <a:t>要素が重要</a:t>
                      </a:r>
                      <a:r>
                        <a:rPr kumimoji="1" lang="ja-JP" altLang="en-US" sz="1100" u="none" dirty="0" smtClean="0">
                          <a:latin typeface="+mn-ea"/>
                          <a:ea typeface="+mn-ea"/>
                          <a:cs typeface="Meiryo UI" panose="020B0604030504040204" pitchFamily="50" charset="-128"/>
                        </a:rPr>
                        <a:t>。</a:t>
                      </a:r>
                      <a:endParaRPr kumimoji="1" lang="en-US" altLang="ja-JP" sz="1100" u="none" dirty="0" smtClean="0">
                        <a:latin typeface="+mn-ea"/>
                        <a:ea typeface="+mn-ea"/>
                        <a:cs typeface="Meiryo UI" panose="020B0604030504040204" pitchFamily="50" charset="-128"/>
                      </a:endParaRPr>
                    </a:p>
                  </a:txBody>
                  <a:tcPr marL="70757" marR="707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936104">
                <a:tc>
                  <a:txBody>
                    <a:bodyPr/>
                    <a:lstStyle/>
                    <a:p>
                      <a:pPr marL="0" marR="0" indent="0" algn="l" defTabSz="957472" rtl="0" eaLnBrk="1" fontAlgn="auto" latinLnBrk="0" hangingPunct="1">
                        <a:lnSpc>
                          <a:spcPct val="100000"/>
                        </a:lnSpc>
                        <a:spcBef>
                          <a:spcPts val="0"/>
                        </a:spcBef>
                        <a:spcAft>
                          <a:spcPts val="0"/>
                        </a:spcAft>
                        <a:buClrTx/>
                        <a:buSzTx/>
                        <a:buFontTx/>
                        <a:buNone/>
                        <a:tabLst/>
                        <a:defRPr/>
                      </a:pPr>
                      <a:r>
                        <a:rPr kumimoji="1" lang="ja-JP" altLang="en-US" sz="1100" u="none" dirty="0" smtClean="0">
                          <a:latin typeface="+mn-ea"/>
                          <a:ea typeface="+mn-ea"/>
                          <a:cs typeface="Meiryo UI" panose="020B0604030504040204" pitchFamily="50" charset="-128"/>
                        </a:rPr>
                        <a:t>◆ギャンブル等</a:t>
                      </a:r>
                      <a:endParaRPr kumimoji="1" lang="en-US" altLang="ja-JP" sz="1100" u="none" dirty="0" smtClean="0">
                        <a:latin typeface="+mn-ea"/>
                        <a:ea typeface="+mn-ea"/>
                        <a:cs typeface="Meiryo UI" panose="020B0604030504040204" pitchFamily="50" charset="-128"/>
                      </a:endParaRPr>
                    </a:p>
                    <a:p>
                      <a:pPr marL="0" marR="0" indent="0" algn="l" defTabSz="957472" rtl="0" eaLnBrk="1" fontAlgn="auto" latinLnBrk="0" hangingPunct="1">
                        <a:lnSpc>
                          <a:spcPct val="100000"/>
                        </a:lnSpc>
                        <a:spcBef>
                          <a:spcPts val="0"/>
                        </a:spcBef>
                        <a:spcAft>
                          <a:spcPts val="0"/>
                        </a:spcAft>
                        <a:buClrTx/>
                        <a:buSzTx/>
                        <a:buFontTx/>
                        <a:buNone/>
                        <a:tabLst/>
                        <a:defRPr/>
                      </a:pPr>
                      <a:r>
                        <a:rPr kumimoji="1" lang="ja-JP" altLang="en-US" sz="1100" u="none" dirty="0" smtClean="0">
                          <a:latin typeface="+mn-ea"/>
                          <a:ea typeface="+mn-ea"/>
                          <a:cs typeface="Meiryo UI" panose="020B0604030504040204" pitchFamily="50" charset="-128"/>
                        </a:rPr>
                        <a:t>　 依存症対策</a:t>
                      </a:r>
                      <a:endParaRPr kumimoji="1" lang="en-US" altLang="ja-JP" sz="1100" u="none" dirty="0" smtClean="0">
                        <a:latin typeface="+mn-ea"/>
                        <a:ea typeface="+mn-ea"/>
                        <a:cs typeface="Meiryo UI" panose="020B0604030504040204" pitchFamily="50" charset="-128"/>
                      </a:endParaRPr>
                    </a:p>
                    <a:p>
                      <a:pPr marL="0" marR="0" indent="0" algn="l" defTabSz="957472" rtl="0" eaLnBrk="1" fontAlgn="auto" latinLnBrk="0" hangingPunct="1">
                        <a:lnSpc>
                          <a:spcPct val="100000"/>
                        </a:lnSpc>
                        <a:spcBef>
                          <a:spcPts val="0"/>
                        </a:spcBef>
                        <a:spcAft>
                          <a:spcPts val="0"/>
                        </a:spcAft>
                        <a:buClrTx/>
                        <a:buSzTx/>
                        <a:buFontTx/>
                        <a:buNone/>
                        <a:tabLst/>
                        <a:defRPr/>
                      </a:pPr>
                      <a:r>
                        <a:rPr kumimoji="1" lang="ja-JP" altLang="en-US" sz="1100" u="none" dirty="0" smtClean="0">
                          <a:latin typeface="+mn-ea"/>
                          <a:ea typeface="+mn-ea"/>
                          <a:cs typeface="Meiryo UI" panose="020B0604030504040204" pitchFamily="50" charset="-128"/>
                        </a:rPr>
                        <a:t>　 について</a:t>
                      </a:r>
                      <a:endParaRPr kumimoji="1" lang="en-US" altLang="ja-JP" sz="1100" u="none" dirty="0" smtClean="0">
                        <a:latin typeface="+mn-ea"/>
                        <a:ea typeface="+mn-ea"/>
                        <a:cs typeface="Meiryo UI" panose="020B0604030504040204" pitchFamily="50" charset="-128"/>
                      </a:endParaRPr>
                    </a:p>
                  </a:txBody>
                  <a:tcPr marL="27857" marR="278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smtClean="0">
                          <a:latin typeface="+mn-ea"/>
                          <a:ea typeface="+mn-ea"/>
                          <a:cs typeface="Meiryo UI" panose="020B0604030504040204" pitchFamily="50" charset="-128"/>
                        </a:rPr>
                        <a:t>啓発活動を行うことで、依存症にかかる通院のハードルを下げていくことが大事</a:t>
                      </a:r>
                      <a:r>
                        <a:rPr kumimoji="1" lang="ja-JP" altLang="en-US" sz="1100" u="none" dirty="0" smtClean="0">
                          <a:latin typeface="+mn-ea"/>
                          <a:ea typeface="+mn-ea"/>
                          <a:cs typeface="Meiryo UI" panose="020B0604030504040204" pitchFamily="50" charset="-128"/>
                        </a:rPr>
                        <a:t>。</a:t>
                      </a:r>
                      <a:endParaRPr kumimoji="1" lang="en-US" altLang="ja-JP" sz="1100" u="none" dirty="0" smtClean="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en-US" altLang="ja-JP" sz="1100" u="none" dirty="0" smtClean="0">
                          <a:latin typeface="+mn-ea"/>
                          <a:ea typeface="+mn-ea"/>
                          <a:cs typeface="Meiryo UI" panose="020B0604030504040204" pitchFamily="50" charset="-128"/>
                        </a:rPr>
                        <a:t>IR</a:t>
                      </a:r>
                      <a:r>
                        <a:rPr kumimoji="1" lang="ja-JP" altLang="en-US" sz="1100" u="none" dirty="0" smtClean="0">
                          <a:latin typeface="+mn-ea"/>
                          <a:ea typeface="+mn-ea"/>
                          <a:cs typeface="Meiryo UI" panose="020B0604030504040204" pitchFamily="50" charset="-128"/>
                        </a:rPr>
                        <a:t>の動きと依存症対策としての大阪モデルの構築について、流れを合わせた形で出していくべき</a:t>
                      </a:r>
                      <a:r>
                        <a:rPr kumimoji="1" lang="ja-JP" altLang="en-US" sz="1100" u="none" dirty="0" smtClean="0">
                          <a:latin typeface="+mn-ea"/>
                          <a:ea typeface="+mn-ea"/>
                          <a:cs typeface="Meiryo UI" panose="020B0604030504040204" pitchFamily="50" charset="-128"/>
                        </a:rPr>
                        <a:t>。</a:t>
                      </a:r>
                      <a:endParaRPr kumimoji="1" lang="en-US" altLang="ja-JP" sz="1100" u="none" dirty="0" smtClean="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en-US" altLang="ja-JP" sz="1100" u="none" dirty="0" smtClean="0">
                          <a:latin typeface="+mn-ea"/>
                          <a:ea typeface="+mn-ea"/>
                          <a:cs typeface="Meiryo UI" panose="020B0604030504040204" pitchFamily="50" charset="-128"/>
                        </a:rPr>
                        <a:t>IR</a:t>
                      </a:r>
                      <a:r>
                        <a:rPr kumimoji="1" lang="ja-JP" altLang="en-US" sz="1100" u="none" dirty="0" smtClean="0">
                          <a:latin typeface="+mn-ea"/>
                          <a:ea typeface="+mn-ea"/>
                          <a:cs typeface="Meiryo UI" panose="020B0604030504040204" pitchFamily="50" charset="-128"/>
                        </a:rPr>
                        <a:t>事業者の海外での取組み事例や、大学、国の研究所などの知見も合せて検討していくべき</a:t>
                      </a:r>
                      <a:r>
                        <a:rPr kumimoji="1" lang="ja-JP" altLang="en-US" sz="1100" u="none" dirty="0" smtClean="0">
                          <a:latin typeface="+mn-ea"/>
                          <a:ea typeface="+mn-ea"/>
                          <a:cs typeface="Meiryo UI" panose="020B0604030504040204" pitchFamily="50" charset="-128"/>
                        </a:rPr>
                        <a:t>。</a:t>
                      </a:r>
                      <a:endParaRPr kumimoji="1" lang="en-US" altLang="ja-JP" sz="1100" u="none" dirty="0" smtClean="0">
                        <a:latin typeface="+mn-ea"/>
                        <a:ea typeface="+mn-ea"/>
                        <a:cs typeface="Meiryo UI" panose="020B0604030504040204" pitchFamily="50" charset="-128"/>
                      </a:endParaRPr>
                    </a:p>
                  </a:txBody>
                  <a:tcPr marL="70757" marR="707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720000">
                <a:tc>
                  <a:txBody>
                    <a:bodyPr/>
                    <a:lstStyle/>
                    <a:p>
                      <a:pPr marL="0" marR="0" indent="0" algn="l" defTabSz="957472" rtl="0" eaLnBrk="1" fontAlgn="auto" latinLnBrk="0" hangingPunct="1">
                        <a:lnSpc>
                          <a:spcPct val="100000"/>
                        </a:lnSpc>
                        <a:spcBef>
                          <a:spcPts val="0"/>
                        </a:spcBef>
                        <a:spcAft>
                          <a:spcPts val="0"/>
                        </a:spcAft>
                        <a:buClrTx/>
                        <a:buSzTx/>
                        <a:buFontTx/>
                        <a:buNone/>
                        <a:tabLst/>
                        <a:defRPr/>
                      </a:pPr>
                      <a:r>
                        <a:rPr kumimoji="1" lang="ja-JP" altLang="en-US" sz="1100" u="none" dirty="0" smtClean="0">
                          <a:latin typeface="+mn-ea"/>
                          <a:ea typeface="+mn-ea"/>
                          <a:cs typeface="Meiryo UI" panose="020B0604030504040204" pitchFamily="50" charset="-128"/>
                        </a:rPr>
                        <a:t>◆夢洲における</a:t>
                      </a:r>
                      <a:endParaRPr kumimoji="1" lang="en-US" altLang="ja-JP" sz="1100" u="none" dirty="0" smtClean="0">
                        <a:latin typeface="+mn-ea"/>
                        <a:ea typeface="+mn-ea"/>
                        <a:cs typeface="Meiryo UI" panose="020B0604030504040204" pitchFamily="50" charset="-128"/>
                      </a:endParaRPr>
                    </a:p>
                    <a:p>
                      <a:pPr marL="0" marR="0" indent="0" algn="l" defTabSz="957472" rtl="0" eaLnBrk="1" fontAlgn="auto" latinLnBrk="0" hangingPunct="1">
                        <a:lnSpc>
                          <a:spcPct val="100000"/>
                        </a:lnSpc>
                        <a:spcBef>
                          <a:spcPts val="0"/>
                        </a:spcBef>
                        <a:spcAft>
                          <a:spcPts val="0"/>
                        </a:spcAft>
                        <a:buClrTx/>
                        <a:buSzTx/>
                        <a:buFontTx/>
                        <a:buNone/>
                        <a:tabLst/>
                        <a:defRPr/>
                      </a:pPr>
                      <a:r>
                        <a:rPr kumimoji="1" lang="ja-JP" altLang="en-US" sz="1100" u="none" dirty="0" smtClean="0">
                          <a:latin typeface="+mn-ea"/>
                          <a:ea typeface="+mn-ea"/>
                          <a:cs typeface="Meiryo UI" panose="020B0604030504040204" pitchFamily="50" charset="-128"/>
                        </a:rPr>
                        <a:t>　 防災の取組み</a:t>
                      </a:r>
                      <a:endParaRPr kumimoji="1" lang="en-US" altLang="ja-JP" sz="1100" u="none" dirty="0" smtClean="0">
                        <a:latin typeface="+mn-ea"/>
                        <a:ea typeface="+mn-ea"/>
                        <a:cs typeface="Meiryo UI" panose="020B0604030504040204" pitchFamily="50" charset="-128"/>
                      </a:endParaRPr>
                    </a:p>
                    <a:p>
                      <a:pPr marL="0" marR="0" indent="0" algn="l" defTabSz="957472" rtl="0" eaLnBrk="1" fontAlgn="auto" latinLnBrk="0" hangingPunct="1">
                        <a:lnSpc>
                          <a:spcPct val="100000"/>
                        </a:lnSpc>
                        <a:spcBef>
                          <a:spcPts val="0"/>
                        </a:spcBef>
                        <a:spcAft>
                          <a:spcPts val="0"/>
                        </a:spcAft>
                        <a:buClrTx/>
                        <a:buSzTx/>
                        <a:buFontTx/>
                        <a:buNone/>
                        <a:tabLst/>
                        <a:defRPr/>
                      </a:pPr>
                      <a:r>
                        <a:rPr kumimoji="1" lang="ja-JP" altLang="en-US" sz="1100" u="none" dirty="0" smtClean="0">
                          <a:latin typeface="+mn-ea"/>
                          <a:ea typeface="+mn-ea"/>
                          <a:cs typeface="Meiryo UI" panose="020B0604030504040204" pitchFamily="50" charset="-128"/>
                        </a:rPr>
                        <a:t>　 について</a:t>
                      </a:r>
                      <a:endParaRPr kumimoji="1" lang="en-US" altLang="ja-JP" sz="1100" u="none" dirty="0" smtClean="0">
                        <a:latin typeface="+mn-ea"/>
                        <a:ea typeface="+mn-ea"/>
                        <a:cs typeface="Meiryo UI" panose="020B0604030504040204" pitchFamily="50" charset="-128"/>
                      </a:endParaRPr>
                    </a:p>
                  </a:txBody>
                  <a:tcPr marL="27857" marR="278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smtClean="0">
                          <a:latin typeface="+mn-ea"/>
                          <a:ea typeface="+mn-ea"/>
                          <a:cs typeface="Meiryo UI" panose="020B0604030504040204" pitchFamily="50" charset="-128"/>
                        </a:rPr>
                        <a:t>未曾有の大規模災害時には、想定外のマニュアルを超えた対応が求められるが、外国人も含めた情報提供が一番大きな問題で、大規模停電への対応や多言語対応などが求められてくる</a:t>
                      </a:r>
                      <a:r>
                        <a:rPr kumimoji="1" lang="ja-JP" altLang="en-US" sz="1100" u="none" dirty="0" smtClean="0">
                          <a:latin typeface="+mn-ea"/>
                          <a:ea typeface="+mn-ea"/>
                          <a:cs typeface="Meiryo UI" panose="020B0604030504040204" pitchFamily="50" charset="-128"/>
                        </a:rPr>
                        <a:t>。</a:t>
                      </a:r>
                      <a:endParaRPr kumimoji="1" lang="en-US" altLang="ja-JP" sz="1100" u="none" dirty="0" smtClean="0">
                        <a:latin typeface="+mn-ea"/>
                        <a:ea typeface="+mn-ea"/>
                        <a:cs typeface="Meiryo UI" panose="020B0604030504040204" pitchFamily="50" charset="-128"/>
                      </a:endParaRPr>
                    </a:p>
                  </a:txBody>
                  <a:tcPr marL="70757" marR="707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sp>
        <p:nvSpPr>
          <p:cNvPr id="11" name="テキスト ボックス 10"/>
          <p:cNvSpPr txBox="1"/>
          <p:nvPr/>
        </p:nvSpPr>
        <p:spPr>
          <a:xfrm>
            <a:off x="408863" y="461665"/>
            <a:ext cx="9098841" cy="461665"/>
          </a:xfrm>
          <a:prstGeom prst="rect">
            <a:avLst/>
          </a:prstGeom>
          <a:solidFill>
            <a:schemeClr val="accent1"/>
          </a:solidFill>
        </p:spPr>
        <p:txBody>
          <a:bodyPr wrap="square" rtlCol="0">
            <a:spAutoFit/>
          </a:bodyPr>
          <a:lstStyle/>
          <a:p>
            <a:pPr algn="ctr"/>
            <a:r>
              <a:rPr lang="zh-TW" altLang="en-US" sz="20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第 </a:t>
            </a:r>
            <a:r>
              <a:rPr lang="en-US" altLang="zh-TW" sz="20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9</a:t>
            </a:r>
            <a:r>
              <a:rPr lang="en-US" altLang="zh-TW" sz="2000" b="1"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lang="zh-TW" altLang="en-US" sz="2000" b="1"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回 Ｉ Ｒ </a:t>
            </a:r>
            <a:r>
              <a:rPr lang="zh-TW" altLang="en-US" sz="20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推 進 会 議　　概 要</a:t>
            </a:r>
            <a:r>
              <a:rPr lang="ja-JP" altLang="en-US" sz="2400" b="1"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　</a:t>
            </a:r>
            <a:endParaRPr kumimoji="1" lang="ja-JP" altLang="en-US" sz="12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5" name="正方形/長方形 4"/>
          <p:cNvSpPr/>
          <p:nvPr/>
        </p:nvSpPr>
        <p:spPr>
          <a:xfrm>
            <a:off x="9223935" y="6557554"/>
            <a:ext cx="389244" cy="3004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DF99F4CE-CC43-4C61-B32D-E05E100DC90B}" type="slidenum">
              <a:rPr lang="ja-JP" altLang="en-US" sz="1400" smtClean="0">
                <a:solidFill>
                  <a:schemeClr val="tx1"/>
                </a:solidFill>
                <a:latin typeface="ＭＳ Ｐゴシック" panose="020B0600070205080204" pitchFamily="50" charset="-128"/>
                <a:ea typeface="ＭＳ Ｐゴシック" panose="020B0600070205080204" pitchFamily="50" charset="-128"/>
              </a:rPr>
              <a:t>2</a:t>
            </a:fld>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2859545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10472</TotalTime>
  <Words>753</Words>
  <PresentationFormat>A4 210 x 297 mm</PresentationFormat>
  <Paragraphs>58</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ＭＳ Ｐゴシック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2018-10-30T06:24:18Z</cp:lastPrinted>
  <dcterms:created xsi:type="dcterms:W3CDTF">2015-12-14T07:07:37Z</dcterms:created>
  <dcterms:modified xsi:type="dcterms:W3CDTF">2019-02-07T09:56:13Z</dcterms:modified>
</cp:coreProperties>
</file>