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</p:sldIdLst>
  <p:sldSz cx="9144000" cy="6858000" type="screen4x3"/>
  <p:notesSz cx="6646863" cy="97774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99FF66"/>
    <a:srgbClr val="66FF99"/>
    <a:srgbClr val="66FF33"/>
    <a:srgbClr val="CCFF99"/>
    <a:srgbClr val="66FF66"/>
    <a:srgbClr val="DEEBF7"/>
    <a:srgbClr val="FFCCCC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4" autoAdjust="0"/>
    <p:restoredTop sz="94660" autoAdjust="0"/>
  </p:normalViewPr>
  <p:slideViewPr>
    <p:cSldViewPr snapToGrid="0">
      <p:cViewPr varScale="1">
        <p:scale>
          <a:sx n="70" d="100"/>
          <a:sy n="70" d="100"/>
        </p:scale>
        <p:origin x="-136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93F1-81C8-472B-8593-4CFA108B854A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644A2-EEF6-4E85-BB68-2605C80A63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4503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93F1-81C8-472B-8593-4CFA108B854A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644A2-EEF6-4E85-BB68-2605C80A63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994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93F1-81C8-472B-8593-4CFA108B854A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644A2-EEF6-4E85-BB68-2605C80A63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2381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93F1-81C8-472B-8593-4CFA108B854A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644A2-EEF6-4E85-BB68-2605C80A63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3835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93F1-81C8-472B-8593-4CFA108B854A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644A2-EEF6-4E85-BB68-2605C80A63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1673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93F1-81C8-472B-8593-4CFA108B854A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644A2-EEF6-4E85-BB68-2605C80A63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3984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93F1-81C8-472B-8593-4CFA108B854A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644A2-EEF6-4E85-BB68-2605C80A63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711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93F1-81C8-472B-8593-4CFA108B854A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644A2-EEF6-4E85-BB68-2605C80A63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1210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93F1-81C8-472B-8593-4CFA108B854A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644A2-EEF6-4E85-BB68-2605C80A63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509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93F1-81C8-472B-8593-4CFA108B854A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644A2-EEF6-4E85-BB68-2605C80A63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033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93F1-81C8-472B-8593-4CFA108B854A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644A2-EEF6-4E85-BB68-2605C80A63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3688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893F1-81C8-472B-8593-4CFA108B854A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644A2-EEF6-4E85-BB68-2605C80A63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3227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正方形/長方形 16"/>
          <p:cNvSpPr/>
          <p:nvPr/>
        </p:nvSpPr>
        <p:spPr>
          <a:xfrm>
            <a:off x="2999619" y="2001337"/>
            <a:ext cx="3461702" cy="2040731"/>
          </a:xfrm>
          <a:custGeom>
            <a:avLst/>
            <a:gdLst>
              <a:gd name="connsiteX0" fmla="*/ 0 w 1874519"/>
              <a:gd name="connsiteY0" fmla="*/ 0 h 2011680"/>
              <a:gd name="connsiteX1" fmla="*/ 1874519 w 1874519"/>
              <a:gd name="connsiteY1" fmla="*/ 0 h 2011680"/>
              <a:gd name="connsiteX2" fmla="*/ 1874519 w 1874519"/>
              <a:gd name="connsiteY2" fmla="*/ 2011680 h 2011680"/>
              <a:gd name="connsiteX3" fmla="*/ 0 w 1874519"/>
              <a:gd name="connsiteY3" fmla="*/ 2011680 h 2011680"/>
              <a:gd name="connsiteX4" fmla="*/ 0 w 1874519"/>
              <a:gd name="connsiteY4" fmla="*/ 0 h 2011680"/>
              <a:gd name="connsiteX0" fmla="*/ 1249680 w 3124199"/>
              <a:gd name="connsiteY0" fmla="*/ 0 h 2011680"/>
              <a:gd name="connsiteX1" fmla="*/ 3124199 w 3124199"/>
              <a:gd name="connsiteY1" fmla="*/ 0 h 2011680"/>
              <a:gd name="connsiteX2" fmla="*/ 3124199 w 3124199"/>
              <a:gd name="connsiteY2" fmla="*/ 2011680 h 2011680"/>
              <a:gd name="connsiteX3" fmla="*/ 0 w 3124199"/>
              <a:gd name="connsiteY3" fmla="*/ 1760220 h 2011680"/>
              <a:gd name="connsiteX4" fmla="*/ 1249680 w 3124199"/>
              <a:gd name="connsiteY4" fmla="*/ 0 h 2011680"/>
              <a:gd name="connsiteX0" fmla="*/ 1249680 w 3124199"/>
              <a:gd name="connsiteY0" fmla="*/ 0 h 2011680"/>
              <a:gd name="connsiteX1" fmla="*/ 3055619 w 3124199"/>
              <a:gd name="connsiteY1" fmla="*/ 312420 h 2011680"/>
              <a:gd name="connsiteX2" fmla="*/ 3124199 w 3124199"/>
              <a:gd name="connsiteY2" fmla="*/ 2011680 h 2011680"/>
              <a:gd name="connsiteX3" fmla="*/ 0 w 3124199"/>
              <a:gd name="connsiteY3" fmla="*/ 1760220 h 2011680"/>
              <a:gd name="connsiteX4" fmla="*/ 1249680 w 3124199"/>
              <a:gd name="connsiteY4" fmla="*/ 0 h 2011680"/>
              <a:gd name="connsiteX0" fmla="*/ 1249680 w 3124199"/>
              <a:gd name="connsiteY0" fmla="*/ 0 h 2011680"/>
              <a:gd name="connsiteX1" fmla="*/ 3055619 w 3124199"/>
              <a:gd name="connsiteY1" fmla="*/ 312420 h 2011680"/>
              <a:gd name="connsiteX2" fmla="*/ 3055619 w 3124199"/>
              <a:gd name="connsiteY2" fmla="*/ 586740 h 2011680"/>
              <a:gd name="connsiteX3" fmla="*/ 3124199 w 3124199"/>
              <a:gd name="connsiteY3" fmla="*/ 2011680 h 2011680"/>
              <a:gd name="connsiteX4" fmla="*/ 0 w 3124199"/>
              <a:gd name="connsiteY4" fmla="*/ 1760220 h 2011680"/>
              <a:gd name="connsiteX5" fmla="*/ 1249680 w 3124199"/>
              <a:gd name="connsiteY5" fmla="*/ 0 h 2011680"/>
              <a:gd name="connsiteX0" fmla="*/ 1249680 w 3124199"/>
              <a:gd name="connsiteY0" fmla="*/ 0 h 2011680"/>
              <a:gd name="connsiteX1" fmla="*/ 3055619 w 3124199"/>
              <a:gd name="connsiteY1" fmla="*/ 312420 h 2011680"/>
              <a:gd name="connsiteX2" fmla="*/ 2979419 w 3124199"/>
              <a:gd name="connsiteY2" fmla="*/ 419100 h 2011680"/>
              <a:gd name="connsiteX3" fmla="*/ 3124199 w 3124199"/>
              <a:gd name="connsiteY3" fmla="*/ 2011680 h 2011680"/>
              <a:gd name="connsiteX4" fmla="*/ 0 w 3124199"/>
              <a:gd name="connsiteY4" fmla="*/ 1760220 h 2011680"/>
              <a:gd name="connsiteX5" fmla="*/ 1249680 w 3124199"/>
              <a:gd name="connsiteY5" fmla="*/ 0 h 2011680"/>
              <a:gd name="connsiteX0" fmla="*/ 1249680 w 3124199"/>
              <a:gd name="connsiteY0" fmla="*/ 0 h 2011680"/>
              <a:gd name="connsiteX1" fmla="*/ 3055619 w 3124199"/>
              <a:gd name="connsiteY1" fmla="*/ 312420 h 2011680"/>
              <a:gd name="connsiteX2" fmla="*/ 2979419 w 3124199"/>
              <a:gd name="connsiteY2" fmla="*/ 419100 h 2011680"/>
              <a:gd name="connsiteX3" fmla="*/ 3032759 w 3124199"/>
              <a:gd name="connsiteY3" fmla="*/ 1074420 h 2011680"/>
              <a:gd name="connsiteX4" fmla="*/ 3124199 w 3124199"/>
              <a:gd name="connsiteY4" fmla="*/ 2011680 h 2011680"/>
              <a:gd name="connsiteX5" fmla="*/ 0 w 3124199"/>
              <a:gd name="connsiteY5" fmla="*/ 1760220 h 2011680"/>
              <a:gd name="connsiteX6" fmla="*/ 1249680 w 3124199"/>
              <a:gd name="connsiteY6" fmla="*/ 0 h 2011680"/>
              <a:gd name="connsiteX0" fmla="*/ 1249680 w 3619499"/>
              <a:gd name="connsiteY0" fmla="*/ 0 h 2011680"/>
              <a:gd name="connsiteX1" fmla="*/ 3055619 w 3619499"/>
              <a:gd name="connsiteY1" fmla="*/ 312420 h 2011680"/>
              <a:gd name="connsiteX2" fmla="*/ 2979419 w 3619499"/>
              <a:gd name="connsiteY2" fmla="*/ 419100 h 2011680"/>
              <a:gd name="connsiteX3" fmla="*/ 3619499 w 3619499"/>
              <a:gd name="connsiteY3" fmla="*/ 746760 h 2011680"/>
              <a:gd name="connsiteX4" fmla="*/ 3124199 w 3619499"/>
              <a:gd name="connsiteY4" fmla="*/ 2011680 h 2011680"/>
              <a:gd name="connsiteX5" fmla="*/ 0 w 3619499"/>
              <a:gd name="connsiteY5" fmla="*/ 1760220 h 2011680"/>
              <a:gd name="connsiteX6" fmla="*/ 1249680 w 3619499"/>
              <a:gd name="connsiteY6" fmla="*/ 0 h 2011680"/>
              <a:gd name="connsiteX0" fmla="*/ 1249680 w 3619499"/>
              <a:gd name="connsiteY0" fmla="*/ 0 h 1760220"/>
              <a:gd name="connsiteX1" fmla="*/ 3055619 w 3619499"/>
              <a:gd name="connsiteY1" fmla="*/ 312420 h 1760220"/>
              <a:gd name="connsiteX2" fmla="*/ 2979419 w 3619499"/>
              <a:gd name="connsiteY2" fmla="*/ 419100 h 1760220"/>
              <a:gd name="connsiteX3" fmla="*/ 3619499 w 3619499"/>
              <a:gd name="connsiteY3" fmla="*/ 746760 h 1760220"/>
              <a:gd name="connsiteX4" fmla="*/ 3086099 w 3619499"/>
              <a:gd name="connsiteY4" fmla="*/ 1363980 h 1760220"/>
              <a:gd name="connsiteX5" fmla="*/ 0 w 3619499"/>
              <a:gd name="connsiteY5" fmla="*/ 1760220 h 1760220"/>
              <a:gd name="connsiteX6" fmla="*/ 1249680 w 3619499"/>
              <a:gd name="connsiteY6" fmla="*/ 0 h 1760220"/>
              <a:gd name="connsiteX0" fmla="*/ 1249680 w 3619499"/>
              <a:gd name="connsiteY0" fmla="*/ 0 h 1760220"/>
              <a:gd name="connsiteX1" fmla="*/ 3055619 w 3619499"/>
              <a:gd name="connsiteY1" fmla="*/ 312420 h 1760220"/>
              <a:gd name="connsiteX2" fmla="*/ 2979419 w 3619499"/>
              <a:gd name="connsiteY2" fmla="*/ 419100 h 1760220"/>
              <a:gd name="connsiteX3" fmla="*/ 3619499 w 3619499"/>
              <a:gd name="connsiteY3" fmla="*/ 746760 h 1760220"/>
              <a:gd name="connsiteX4" fmla="*/ 3086099 w 3619499"/>
              <a:gd name="connsiteY4" fmla="*/ 1363980 h 1760220"/>
              <a:gd name="connsiteX5" fmla="*/ 2377439 w 3619499"/>
              <a:gd name="connsiteY5" fmla="*/ 1432560 h 1760220"/>
              <a:gd name="connsiteX6" fmla="*/ 0 w 3619499"/>
              <a:gd name="connsiteY6" fmla="*/ 1760220 h 1760220"/>
              <a:gd name="connsiteX7" fmla="*/ 1249680 w 3619499"/>
              <a:gd name="connsiteY7" fmla="*/ 0 h 1760220"/>
              <a:gd name="connsiteX0" fmla="*/ 1249680 w 3619499"/>
              <a:gd name="connsiteY0" fmla="*/ 0 h 1760220"/>
              <a:gd name="connsiteX1" fmla="*/ 3055619 w 3619499"/>
              <a:gd name="connsiteY1" fmla="*/ 312420 h 1760220"/>
              <a:gd name="connsiteX2" fmla="*/ 2979419 w 3619499"/>
              <a:gd name="connsiteY2" fmla="*/ 419100 h 1760220"/>
              <a:gd name="connsiteX3" fmla="*/ 3619499 w 3619499"/>
              <a:gd name="connsiteY3" fmla="*/ 746760 h 1760220"/>
              <a:gd name="connsiteX4" fmla="*/ 3086099 w 3619499"/>
              <a:gd name="connsiteY4" fmla="*/ 1363980 h 1760220"/>
              <a:gd name="connsiteX5" fmla="*/ 2590799 w 3619499"/>
              <a:gd name="connsiteY5" fmla="*/ 998220 h 1760220"/>
              <a:gd name="connsiteX6" fmla="*/ 0 w 3619499"/>
              <a:gd name="connsiteY6" fmla="*/ 1760220 h 1760220"/>
              <a:gd name="connsiteX7" fmla="*/ 1249680 w 3619499"/>
              <a:gd name="connsiteY7" fmla="*/ 0 h 1760220"/>
              <a:gd name="connsiteX0" fmla="*/ 1249680 w 3619499"/>
              <a:gd name="connsiteY0" fmla="*/ 0 h 1760220"/>
              <a:gd name="connsiteX1" fmla="*/ 3055619 w 3619499"/>
              <a:gd name="connsiteY1" fmla="*/ 312420 h 1760220"/>
              <a:gd name="connsiteX2" fmla="*/ 2979419 w 3619499"/>
              <a:gd name="connsiteY2" fmla="*/ 419100 h 1760220"/>
              <a:gd name="connsiteX3" fmla="*/ 3619499 w 3619499"/>
              <a:gd name="connsiteY3" fmla="*/ 746760 h 1760220"/>
              <a:gd name="connsiteX4" fmla="*/ 3086099 w 3619499"/>
              <a:gd name="connsiteY4" fmla="*/ 1363980 h 1760220"/>
              <a:gd name="connsiteX5" fmla="*/ 2590799 w 3619499"/>
              <a:gd name="connsiteY5" fmla="*/ 998220 h 1760220"/>
              <a:gd name="connsiteX6" fmla="*/ 1562099 w 3619499"/>
              <a:gd name="connsiteY6" fmla="*/ 1303020 h 1760220"/>
              <a:gd name="connsiteX7" fmla="*/ 0 w 3619499"/>
              <a:gd name="connsiteY7" fmla="*/ 1760220 h 1760220"/>
              <a:gd name="connsiteX8" fmla="*/ 1249680 w 3619499"/>
              <a:gd name="connsiteY8" fmla="*/ 0 h 1760220"/>
              <a:gd name="connsiteX0" fmla="*/ 1249680 w 3619499"/>
              <a:gd name="connsiteY0" fmla="*/ 0 h 2171700"/>
              <a:gd name="connsiteX1" fmla="*/ 3055619 w 3619499"/>
              <a:gd name="connsiteY1" fmla="*/ 312420 h 2171700"/>
              <a:gd name="connsiteX2" fmla="*/ 2979419 w 3619499"/>
              <a:gd name="connsiteY2" fmla="*/ 419100 h 2171700"/>
              <a:gd name="connsiteX3" fmla="*/ 3619499 w 3619499"/>
              <a:gd name="connsiteY3" fmla="*/ 746760 h 2171700"/>
              <a:gd name="connsiteX4" fmla="*/ 3086099 w 3619499"/>
              <a:gd name="connsiteY4" fmla="*/ 1363980 h 2171700"/>
              <a:gd name="connsiteX5" fmla="*/ 2590799 w 3619499"/>
              <a:gd name="connsiteY5" fmla="*/ 998220 h 2171700"/>
              <a:gd name="connsiteX6" fmla="*/ 1554479 w 3619499"/>
              <a:gd name="connsiteY6" fmla="*/ 2171700 h 2171700"/>
              <a:gd name="connsiteX7" fmla="*/ 0 w 3619499"/>
              <a:gd name="connsiteY7" fmla="*/ 1760220 h 2171700"/>
              <a:gd name="connsiteX8" fmla="*/ 1249680 w 3619499"/>
              <a:gd name="connsiteY8" fmla="*/ 0 h 2171700"/>
              <a:gd name="connsiteX0" fmla="*/ 1249680 w 3619499"/>
              <a:gd name="connsiteY0" fmla="*/ 0 h 1920240"/>
              <a:gd name="connsiteX1" fmla="*/ 3055619 w 3619499"/>
              <a:gd name="connsiteY1" fmla="*/ 312420 h 1920240"/>
              <a:gd name="connsiteX2" fmla="*/ 2979419 w 3619499"/>
              <a:gd name="connsiteY2" fmla="*/ 419100 h 1920240"/>
              <a:gd name="connsiteX3" fmla="*/ 3619499 w 3619499"/>
              <a:gd name="connsiteY3" fmla="*/ 746760 h 1920240"/>
              <a:gd name="connsiteX4" fmla="*/ 3086099 w 3619499"/>
              <a:gd name="connsiteY4" fmla="*/ 1363980 h 1920240"/>
              <a:gd name="connsiteX5" fmla="*/ 2590799 w 3619499"/>
              <a:gd name="connsiteY5" fmla="*/ 998220 h 1920240"/>
              <a:gd name="connsiteX6" fmla="*/ 1752599 w 3619499"/>
              <a:gd name="connsiteY6" fmla="*/ 1920240 h 1920240"/>
              <a:gd name="connsiteX7" fmla="*/ 0 w 3619499"/>
              <a:gd name="connsiteY7" fmla="*/ 1760220 h 1920240"/>
              <a:gd name="connsiteX8" fmla="*/ 1249680 w 3619499"/>
              <a:gd name="connsiteY8" fmla="*/ 0 h 1920240"/>
              <a:gd name="connsiteX0" fmla="*/ 1249680 w 3619499"/>
              <a:gd name="connsiteY0" fmla="*/ 0 h 1935480"/>
              <a:gd name="connsiteX1" fmla="*/ 3055619 w 3619499"/>
              <a:gd name="connsiteY1" fmla="*/ 312420 h 1935480"/>
              <a:gd name="connsiteX2" fmla="*/ 2979419 w 3619499"/>
              <a:gd name="connsiteY2" fmla="*/ 419100 h 1935480"/>
              <a:gd name="connsiteX3" fmla="*/ 3619499 w 3619499"/>
              <a:gd name="connsiteY3" fmla="*/ 746760 h 1935480"/>
              <a:gd name="connsiteX4" fmla="*/ 3086099 w 3619499"/>
              <a:gd name="connsiteY4" fmla="*/ 1363980 h 1935480"/>
              <a:gd name="connsiteX5" fmla="*/ 2590799 w 3619499"/>
              <a:gd name="connsiteY5" fmla="*/ 998220 h 1935480"/>
              <a:gd name="connsiteX6" fmla="*/ 1790699 w 3619499"/>
              <a:gd name="connsiteY6" fmla="*/ 1935480 h 1935480"/>
              <a:gd name="connsiteX7" fmla="*/ 0 w 3619499"/>
              <a:gd name="connsiteY7" fmla="*/ 1760220 h 1935480"/>
              <a:gd name="connsiteX8" fmla="*/ 1249680 w 3619499"/>
              <a:gd name="connsiteY8" fmla="*/ 0 h 1935480"/>
              <a:gd name="connsiteX0" fmla="*/ 1143000 w 3619499"/>
              <a:gd name="connsiteY0" fmla="*/ 0 h 1958340"/>
              <a:gd name="connsiteX1" fmla="*/ 3055619 w 3619499"/>
              <a:gd name="connsiteY1" fmla="*/ 335280 h 1958340"/>
              <a:gd name="connsiteX2" fmla="*/ 2979419 w 3619499"/>
              <a:gd name="connsiteY2" fmla="*/ 441960 h 1958340"/>
              <a:gd name="connsiteX3" fmla="*/ 3619499 w 3619499"/>
              <a:gd name="connsiteY3" fmla="*/ 769620 h 1958340"/>
              <a:gd name="connsiteX4" fmla="*/ 3086099 w 3619499"/>
              <a:gd name="connsiteY4" fmla="*/ 1386840 h 1958340"/>
              <a:gd name="connsiteX5" fmla="*/ 2590799 w 3619499"/>
              <a:gd name="connsiteY5" fmla="*/ 1021080 h 1958340"/>
              <a:gd name="connsiteX6" fmla="*/ 1790699 w 3619499"/>
              <a:gd name="connsiteY6" fmla="*/ 1958340 h 1958340"/>
              <a:gd name="connsiteX7" fmla="*/ 0 w 3619499"/>
              <a:gd name="connsiteY7" fmla="*/ 1783080 h 1958340"/>
              <a:gd name="connsiteX8" fmla="*/ 1143000 w 3619499"/>
              <a:gd name="connsiteY8" fmla="*/ 0 h 1958340"/>
              <a:gd name="connsiteX0" fmla="*/ 1188720 w 3665219"/>
              <a:gd name="connsiteY0" fmla="*/ 0 h 1958340"/>
              <a:gd name="connsiteX1" fmla="*/ 3101339 w 3665219"/>
              <a:gd name="connsiteY1" fmla="*/ 335280 h 1958340"/>
              <a:gd name="connsiteX2" fmla="*/ 3025139 w 3665219"/>
              <a:gd name="connsiteY2" fmla="*/ 441960 h 1958340"/>
              <a:gd name="connsiteX3" fmla="*/ 3665219 w 3665219"/>
              <a:gd name="connsiteY3" fmla="*/ 769620 h 1958340"/>
              <a:gd name="connsiteX4" fmla="*/ 3131819 w 3665219"/>
              <a:gd name="connsiteY4" fmla="*/ 1386840 h 1958340"/>
              <a:gd name="connsiteX5" fmla="*/ 2636519 w 3665219"/>
              <a:gd name="connsiteY5" fmla="*/ 1021080 h 1958340"/>
              <a:gd name="connsiteX6" fmla="*/ 1836419 w 3665219"/>
              <a:gd name="connsiteY6" fmla="*/ 1958340 h 1958340"/>
              <a:gd name="connsiteX7" fmla="*/ 0 w 3665219"/>
              <a:gd name="connsiteY7" fmla="*/ 1767840 h 1958340"/>
              <a:gd name="connsiteX8" fmla="*/ 1188720 w 3665219"/>
              <a:gd name="connsiteY8" fmla="*/ 0 h 1958340"/>
              <a:gd name="connsiteX0" fmla="*/ 1188720 w 3665219"/>
              <a:gd name="connsiteY0" fmla="*/ 0 h 2019300"/>
              <a:gd name="connsiteX1" fmla="*/ 3101339 w 3665219"/>
              <a:gd name="connsiteY1" fmla="*/ 335280 h 2019300"/>
              <a:gd name="connsiteX2" fmla="*/ 3025139 w 3665219"/>
              <a:gd name="connsiteY2" fmla="*/ 441960 h 2019300"/>
              <a:gd name="connsiteX3" fmla="*/ 3665219 w 3665219"/>
              <a:gd name="connsiteY3" fmla="*/ 769620 h 2019300"/>
              <a:gd name="connsiteX4" fmla="*/ 3131819 w 3665219"/>
              <a:gd name="connsiteY4" fmla="*/ 1386840 h 2019300"/>
              <a:gd name="connsiteX5" fmla="*/ 2636519 w 3665219"/>
              <a:gd name="connsiteY5" fmla="*/ 1021080 h 2019300"/>
              <a:gd name="connsiteX6" fmla="*/ 1798319 w 3665219"/>
              <a:gd name="connsiteY6" fmla="*/ 2019300 h 2019300"/>
              <a:gd name="connsiteX7" fmla="*/ 0 w 3665219"/>
              <a:gd name="connsiteY7" fmla="*/ 1767840 h 2019300"/>
              <a:gd name="connsiteX8" fmla="*/ 1188720 w 3665219"/>
              <a:gd name="connsiteY8" fmla="*/ 0 h 2019300"/>
              <a:gd name="connsiteX0" fmla="*/ 1013460 w 3489959"/>
              <a:gd name="connsiteY0" fmla="*/ 0 h 2019300"/>
              <a:gd name="connsiteX1" fmla="*/ 2926079 w 3489959"/>
              <a:gd name="connsiteY1" fmla="*/ 335280 h 2019300"/>
              <a:gd name="connsiteX2" fmla="*/ 2849879 w 3489959"/>
              <a:gd name="connsiteY2" fmla="*/ 441960 h 2019300"/>
              <a:gd name="connsiteX3" fmla="*/ 3489959 w 3489959"/>
              <a:gd name="connsiteY3" fmla="*/ 769620 h 2019300"/>
              <a:gd name="connsiteX4" fmla="*/ 2956559 w 3489959"/>
              <a:gd name="connsiteY4" fmla="*/ 1386840 h 2019300"/>
              <a:gd name="connsiteX5" fmla="*/ 2461259 w 3489959"/>
              <a:gd name="connsiteY5" fmla="*/ 1021080 h 2019300"/>
              <a:gd name="connsiteX6" fmla="*/ 1623059 w 3489959"/>
              <a:gd name="connsiteY6" fmla="*/ 2019300 h 2019300"/>
              <a:gd name="connsiteX7" fmla="*/ 0 w 3489959"/>
              <a:gd name="connsiteY7" fmla="*/ 1531620 h 2019300"/>
              <a:gd name="connsiteX8" fmla="*/ 1013460 w 3489959"/>
              <a:gd name="connsiteY8" fmla="*/ 0 h 2019300"/>
              <a:gd name="connsiteX0" fmla="*/ 1013460 w 3489959"/>
              <a:gd name="connsiteY0" fmla="*/ 0 h 2019300"/>
              <a:gd name="connsiteX1" fmla="*/ 2926079 w 3489959"/>
              <a:gd name="connsiteY1" fmla="*/ 335280 h 2019300"/>
              <a:gd name="connsiteX2" fmla="*/ 2849879 w 3489959"/>
              <a:gd name="connsiteY2" fmla="*/ 441960 h 2019300"/>
              <a:gd name="connsiteX3" fmla="*/ 3489959 w 3489959"/>
              <a:gd name="connsiteY3" fmla="*/ 769620 h 2019300"/>
              <a:gd name="connsiteX4" fmla="*/ 2956559 w 3489959"/>
              <a:gd name="connsiteY4" fmla="*/ 1386840 h 2019300"/>
              <a:gd name="connsiteX5" fmla="*/ 2484119 w 3489959"/>
              <a:gd name="connsiteY5" fmla="*/ 967740 h 2019300"/>
              <a:gd name="connsiteX6" fmla="*/ 1623059 w 3489959"/>
              <a:gd name="connsiteY6" fmla="*/ 2019300 h 2019300"/>
              <a:gd name="connsiteX7" fmla="*/ 0 w 3489959"/>
              <a:gd name="connsiteY7" fmla="*/ 1531620 h 2019300"/>
              <a:gd name="connsiteX8" fmla="*/ 1013460 w 3489959"/>
              <a:gd name="connsiteY8" fmla="*/ 0 h 2019300"/>
              <a:gd name="connsiteX0" fmla="*/ 1013460 w 3489959"/>
              <a:gd name="connsiteY0" fmla="*/ 0 h 2019300"/>
              <a:gd name="connsiteX1" fmla="*/ 2926079 w 3489959"/>
              <a:gd name="connsiteY1" fmla="*/ 335280 h 2019300"/>
              <a:gd name="connsiteX2" fmla="*/ 2849879 w 3489959"/>
              <a:gd name="connsiteY2" fmla="*/ 441960 h 2019300"/>
              <a:gd name="connsiteX3" fmla="*/ 3489959 w 3489959"/>
              <a:gd name="connsiteY3" fmla="*/ 769620 h 2019300"/>
              <a:gd name="connsiteX4" fmla="*/ 2948939 w 3489959"/>
              <a:gd name="connsiteY4" fmla="*/ 1356360 h 2019300"/>
              <a:gd name="connsiteX5" fmla="*/ 2484119 w 3489959"/>
              <a:gd name="connsiteY5" fmla="*/ 967740 h 2019300"/>
              <a:gd name="connsiteX6" fmla="*/ 1623059 w 3489959"/>
              <a:gd name="connsiteY6" fmla="*/ 2019300 h 2019300"/>
              <a:gd name="connsiteX7" fmla="*/ 0 w 3489959"/>
              <a:gd name="connsiteY7" fmla="*/ 1531620 h 2019300"/>
              <a:gd name="connsiteX8" fmla="*/ 1013460 w 3489959"/>
              <a:gd name="connsiteY8" fmla="*/ 0 h 2019300"/>
              <a:gd name="connsiteX0" fmla="*/ 1013460 w 3489959"/>
              <a:gd name="connsiteY0" fmla="*/ 0 h 2019300"/>
              <a:gd name="connsiteX1" fmla="*/ 2926079 w 3489959"/>
              <a:gd name="connsiteY1" fmla="*/ 335280 h 2019300"/>
              <a:gd name="connsiteX2" fmla="*/ 2849879 w 3489959"/>
              <a:gd name="connsiteY2" fmla="*/ 441960 h 2019300"/>
              <a:gd name="connsiteX3" fmla="*/ 3489959 w 3489959"/>
              <a:gd name="connsiteY3" fmla="*/ 769620 h 2019300"/>
              <a:gd name="connsiteX4" fmla="*/ 2948939 w 3489959"/>
              <a:gd name="connsiteY4" fmla="*/ 1356360 h 2019300"/>
              <a:gd name="connsiteX5" fmla="*/ 2484119 w 3489959"/>
              <a:gd name="connsiteY5" fmla="*/ 967740 h 2019300"/>
              <a:gd name="connsiteX6" fmla="*/ 1623059 w 3489959"/>
              <a:gd name="connsiteY6" fmla="*/ 2019300 h 2019300"/>
              <a:gd name="connsiteX7" fmla="*/ 0 w 3489959"/>
              <a:gd name="connsiteY7" fmla="*/ 1531620 h 2019300"/>
              <a:gd name="connsiteX8" fmla="*/ 1013460 w 3489959"/>
              <a:gd name="connsiteY8" fmla="*/ 0 h 2019300"/>
              <a:gd name="connsiteX0" fmla="*/ 1013460 w 3489959"/>
              <a:gd name="connsiteY0" fmla="*/ 0 h 2019300"/>
              <a:gd name="connsiteX1" fmla="*/ 2926079 w 3489959"/>
              <a:gd name="connsiteY1" fmla="*/ 335280 h 2019300"/>
              <a:gd name="connsiteX2" fmla="*/ 2849879 w 3489959"/>
              <a:gd name="connsiteY2" fmla="*/ 441960 h 2019300"/>
              <a:gd name="connsiteX3" fmla="*/ 3489959 w 3489959"/>
              <a:gd name="connsiteY3" fmla="*/ 769620 h 2019300"/>
              <a:gd name="connsiteX4" fmla="*/ 3216114 w 3489959"/>
              <a:gd name="connsiteY4" fmla="*/ 1074673 h 2019300"/>
              <a:gd name="connsiteX5" fmla="*/ 2948939 w 3489959"/>
              <a:gd name="connsiteY5" fmla="*/ 1356360 h 2019300"/>
              <a:gd name="connsiteX6" fmla="*/ 2484119 w 3489959"/>
              <a:gd name="connsiteY6" fmla="*/ 967740 h 2019300"/>
              <a:gd name="connsiteX7" fmla="*/ 1623059 w 3489959"/>
              <a:gd name="connsiteY7" fmla="*/ 2019300 h 2019300"/>
              <a:gd name="connsiteX8" fmla="*/ 0 w 3489959"/>
              <a:gd name="connsiteY8" fmla="*/ 1531620 h 2019300"/>
              <a:gd name="connsiteX9" fmla="*/ 1013460 w 3489959"/>
              <a:gd name="connsiteY9" fmla="*/ 0 h 2019300"/>
              <a:gd name="connsiteX0" fmla="*/ 1013460 w 3489959"/>
              <a:gd name="connsiteY0" fmla="*/ 0 h 2019300"/>
              <a:gd name="connsiteX1" fmla="*/ 2926079 w 3489959"/>
              <a:gd name="connsiteY1" fmla="*/ 335280 h 2019300"/>
              <a:gd name="connsiteX2" fmla="*/ 2849879 w 3489959"/>
              <a:gd name="connsiteY2" fmla="*/ 441960 h 2019300"/>
              <a:gd name="connsiteX3" fmla="*/ 3489959 w 3489959"/>
              <a:gd name="connsiteY3" fmla="*/ 769620 h 2019300"/>
              <a:gd name="connsiteX4" fmla="*/ 3155154 w 3489959"/>
              <a:gd name="connsiteY4" fmla="*/ 1188973 h 2019300"/>
              <a:gd name="connsiteX5" fmla="*/ 2948939 w 3489959"/>
              <a:gd name="connsiteY5" fmla="*/ 1356360 h 2019300"/>
              <a:gd name="connsiteX6" fmla="*/ 2484119 w 3489959"/>
              <a:gd name="connsiteY6" fmla="*/ 967740 h 2019300"/>
              <a:gd name="connsiteX7" fmla="*/ 1623059 w 3489959"/>
              <a:gd name="connsiteY7" fmla="*/ 2019300 h 2019300"/>
              <a:gd name="connsiteX8" fmla="*/ 0 w 3489959"/>
              <a:gd name="connsiteY8" fmla="*/ 1531620 h 2019300"/>
              <a:gd name="connsiteX9" fmla="*/ 1013460 w 3489959"/>
              <a:gd name="connsiteY9" fmla="*/ 0 h 2019300"/>
              <a:gd name="connsiteX0" fmla="*/ 1013460 w 3444239"/>
              <a:gd name="connsiteY0" fmla="*/ 0 h 2019300"/>
              <a:gd name="connsiteX1" fmla="*/ 2926079 w 3444239"/>
              <a:gd name="connsiteY1" fmla="*/ 335280 h 2019300"/>
              <a:gd name="connsiteX2" fmla="*/ 2849879 w 3444239"/>
              <a:gd name="connsiteY2" fmla="*/ 441960 h 2019300"/>
              <a:gd name="connsiteX3" fmla="*/ 3444239 w 3444239"/>
              <a:gd name="connsiteY3" fmla="*/ 800100 h 2019300"/>
              <a:gd name="connsiteX4" fmla="*/ 3155154 w 3444239"/>
              <a:gd name="connsiteY4" fmla="*/ 1188973 h 2019300"/>
              <a:gd name="connsiteX5" fmla="*/ 2948939 w 3444239"/>
              <a:gd name="connsiteY5" fmla="*/ 1356360 h 2019300"/>
              <a:gd name="connsiteX6" fmla="*/ 2484119 w 3444239"/>
              <a:gd name="connsiteY6" fmla="*/ 967740 h 2019300"/>
              <a:gd name="connsiteX7" fmla="*/ 1623059 w 3444239"/>
              <a:gd name="connsiteY7" fmla="*/ 2019300 h 2019300"/>
              <a:gd name="connsiteX8" fmla="*/ 0 w 3444239"/>
              <a:gd name="connsiteY8" fmla="*/ 1531620 h 2019300"/>
              <a:gd name="connsiteX9" fmla="*/ 1013460 w 3444239"/>
              <a:gd name="connsiteY9" fmla="*/ 0 h 2019300"/>
              <a:gd name="connsiteX0" fmla="*/ 1013460 w 3444239"/>
              <a:gd name="connsiteY0" fmla="*/ 0 h 2019300"/>
              <a:gd name="connsiteX1" fmla="*/ 2926079 w 3444239"/>
              <a:gd name="connsiteY1" fmla="*/ 335280 h 2019300"/>
              <a:gd name="connsiteX2" fmla="*/ 2880359 w 3444239"/>
              <a:gd name="connsiteY2" fmla="*/ 510540 h 2019300"/>
              <a:gd name="connsiteX3" fmla="*/ 3444239 w 3444239"/>
              <a:gd name="connsiteY3" fmla="*/ 800100 h 2019300"/>
              <a:gd name="connsiteX4" fmla="*/ 3155154 w 3444239"/>
              <a:gd name="connsiteY4" fmla="*/ 1188973 h 2019300"/>
              <a:gd name="connsiteX5" fmla="*/ 2948939 w 3444239"/>
              <a:gd name="connsiteY5" fmla="*/ 1356360 h 2019300"/>
              <a:gd name="connsiteX6" fmla="*/ 2484119 w 3444239"/>
              <a:gd name="connsiteY6" fmla="*/ 967740 h 2019300"/>
              <a:gd name="connsiteX7" fmla="*/ 1623059 w 3444239"/>
              <a:gd name="connsiteY7" fmla="*/ 2019300 h 2019300"/>
              <a:gd name="connsiteX8" fmla="*/ 0 w 3444239"/>
              <a:gd name="connsiteY8" fmla="*/ 1531620 h 2019300"/>
              <a:gd name="connsiteX9" fmla="*/ 1013460 w 3444239"/>
              <a:gd name="connsiteY9" fmla="*/ 0 h 2019300"/>
              <a:gd name="connsiteX0" fmla="*/ 1013460 w 3444239"/>
              <a:gd name="connsiteY0" fmla="*/ 0 h 2019300"/>
              <a:gd name="connsiteX1" fmla="*/ 2964179 w 3444239"/>
              <a:gd name="connsiteY1" fmla="*/ 350520 h 2019300"/>
              <a:gd name="connsiteX2" fmla="*/ 2880359 w 3444239"/>
              <a:gd name="connsiteY2" fmla="*/ 510540 h 2019300"/>
              <a:gd name="connsiteX3" fmla="*/ 3444239 w 3444239"/>
              <a:gd name="connsiteY3" fmla="*/ 800100 h 2019300"/>
              <a:gd name="connsiteX4" fmla="*/ 3155154 w 3444239"/>
              <a:gd name="connsiteY4" fmla="*/ 1188973 h 2019300"/>
              <a:gd name="connsiteX5" fmla="*/ 2948939 w 3444239"/>
              <a:gd name="connsiteY5" fmla="*/ 1356360 h 2019300"/>
              <a:gd name="connsiteX6" fmla="*/ 2484119 w 3444239"/>
              <a:gd name="connsiteY6" fmla="*/ 967740 h 2019300"/>
              <a:gd name="connsiteX7" fmla="*/ 1623059 w 3444239"/>
              <a:gd name="connsiteY7" fmla="*/ 2019300 h 2019300"/>
              <a:gd name="connsiteX8" fmla="*/ 0 w 3444239"/>
              <a:gd name="connsiteY8" fmla="*/ 1531620 h 2019300"/>
              <a:gd name="connsiteX9" fmla="*/ 1013460 w 3444239"/>
              <a:gd name="connsiteY9" fmla="*/ 0 h 2019300"/>
              <a:gd name="connsiteX0" fmla="*/ 1013460 w 3458527"/>
              <a:gd name="connsiteY0" fmla="*/ 0 h 2019300"/>
              <a:gd name="connsiteX1" fmla="*/ 2964179 w 3458527"/>
              <a:gd name="connsiteY1" fmla="*/ 350520 h 2019300"/>
              <a:gd name="connsiteX2" fmla="*/ 2880359 w 3458527"/>
              <a:gd name="connsiteY2" fmla="*/ 510540 h 2019300"/>
              <a:gd name="connsiteX3" fmla="*/ 3458527 w 3458527"/>
              <a:gd name="connsiteY3" fmla="*/ 790575 h 2019300"/>
              <a:gd name="connsiteX4" fmla="*/ 3155154 w 3458527"/>
              <a:gd name="connsiteY4" fmla="*/ 1188973 h 2019300"/>
              <a:gd name="connsiteX5" fmla="*/ 2948939 w 3458527"/>
              <a:gd name="connsiteY5" fmla="*/ 1356360 h 2019300"/>
              <a:gd name="connsiteX6" fmla="*/ 2484119 w 3458527"/>
              <a:gd name="connsiteY6" fmla="*/ 967740 h 2019300"/>
              <a:gd name="connsiteX7" fmla="*/ 1623059 w 3458527"/>
              <a:gd name="connsiteY7" fmla="*/ 2019300 h 2019300"/>
              <a:gd name="connsiteX8" fmla="*/ 0 w 3458527"/>
              <a:gd name="connsiteY8" fmla="*/ 1531620 h 2019300"/>
              <a:gd name="connsiteX9" fmla="*/ 1013460 w 3458527"/>
              <a:gd name="connsiteY9" fmla="*/ 0 h 2019300"/>
              <a:gd name="connsiteX0" fmla="*/ 1013460 w 3458527"/>
              <a:gd name="connsiteY0" fmla="*/ 0 h 2019300"/>
              <a:gd name="connsiteX1" fmla="*/ 2964179 w 3458527"/>
              <a:gd name="connsiteY1" fmla="*/ 350520 h 2019300"/>
              <a:gd name="connsiteX2" fmla="*/ 2861309 w 3458527"/>
              <a:gd name="connsiteY2" fmla="*/ 491490 h 2019300"/>
              <a:gd name="connsiteX3" fmla="*/ 3458527 w 3458527"/>
              <a:gd name="connsiteY3" fmla="*/ 790575 h 2019300"/>
              <a:gd name="connsiteX4" fmla="*/ 3155154 w 3458527"/>
              <a:gd name="connsiteY4" fmla="*/ 1188973 h 2019300"/>
              <a:gd name="connsiteX5" fmla="*/ 2948939 w 3458527"/>
              <a:gd name="connsiteY5" fmla="*/ 1356360 h 2019300"/>
              <a:gd name="connsiteX6" fmla="*/ 2484119 w 3458527"/>
              <a:gd name="connsiteY6" fmla="*/ 967740 h 2019300"/>
              <a:gd name="connsiteX7" fmla="*/ 1623059 w 3458527"/>
              <a:gd name="connsiteY7" fmla="*/ 2019300 h 2019300"/>
              <a:gd name="connsiteX8" fmla="*/ 0 w 3458527"/>
              <a:gd name="connsiteY8" fmla="*/ 1531620 h 2019300"/>
              <a:gd name="connsiteX9" fmla="*/ 1013460 w 3458527"/>
              <a:gd name="connsiteY9" fmla="*/ 0 h 2019300"/>
              <a:gd name="connsiteX0" fmla="*/ 1013460 w 3458527"/>
              <a:gd name="connsiteY0" fmla="*/ 0 h 2019300"/>
              <a:gd name="connsiteX1" fmla="*/ 2954654 w 3458527"/>
              <a:gd name="connsiteY1" fmla="*/ 348139 h 2019300"/>
              <a:gd name="connsiteX2" fmla="*/ 2861309 w 3458527"/>
              <a:gd name="connsiteY2" fmla="*/ 491490 h 2019300"/>
              <a:gd name="connsiteX3" fmla="*/ 3458527 w 3458527"/>
              <a:gd name="connsiteY3" fmla="*/ 790575 h 2019300"/>
              <a:gd name="connsiteX4" fmla="*/ 3155154 w 3458527"/>
              <a:gd name="connsiteY4" fmla="*/ 1188973 h 2019300"/>
              <a:gd name="connsiteX5" fmla="*/ 2948939 w 3458527"/>
              <a:gd name="connsiteY5" fmla="*/ 1356360 h 2019300"/>
              <a:gd name="connsiteX6" fmla="*/ 2484119 w 3458527"/>
              <a:gd name="connsiteY6" fmla="*/ 967740 h 2019300"/>
              <a:gd name="connsiteX7" fmla="*/ 1623059 w 3458527"/>
              <a:gd name="connsiteY7" fmla="*/ 2019300 h 2019300"/>
              <a:gd name="connsiteX8" fmla="*/ 0 w 3458527"/>
              <a:gd name="connsiteY8" fmla="*/ 1531620 h 2019300"/>
              <a:gd name="connsiteX9" fmla="*/ 1013460 w 3458527"/>
              <a:gd name="connsiteY9" fmla="*/ 0 h 2019300"/>
              <a:gd name="connsiteX0" fmla="*/ 1027748 w 3458527"/>
              <a:gd name="connsiteY0" fmla="*/ 0 h 2043112"/>
              <a:gd name="connsiteX1" fmla="*/ 2954654 w 3458527"/>
              <a:gd name="connsiteY1" fmla="*/ 371951 h 2043112"/>
              <a:gd name="connsiteX2" fmla="*/ 2861309 w 3458527"/>
              <a:gd name="connsiteY2" fmla="*/ 515302 h 2043112"/>
              <a:gd name="connsiteX3" fmla="*/ 3458527 w 3458527"/>
              <a:gd name="connsiteY3" fmla="*/ 814387 h 2043112"/>
              <a:gd name="connsiteX4" fmla="*/ 3155154 w 3458527"/>
              <a:gd name="connsiteY4" fmla="*/ 1212785 h 2043112"/>
              <a:gd name="connsiteX5" fmla="*/ 2948939 w 3458527"/>
              <a:gd name="connsiteY5" fmla="*/ 1380172 h 2043112"/>
              <a:gd name="connsiteX6" fmla="*/ 2484119 w 3458527"/>
              <a:gd name="connsiteY6" fmla="*/ 991552 h 2043112"/>
              <a:gd name="connsiteX7" fmla="*/ 1623059 w 3458527"/>
              <a:gd name="connsiteY7" fmla="*/ 2043112 h 2043112"/>
              <a:gd name="connsiteX8" fmla="*/ 0 w 3458527"/>
              <a:gd name="connsiteY8" fmla="*/ 1555432 h 2043112"/>
              <a:gd name="connsiteX9" fmla="*/ 1027748 w 3458527"/>
              <a:gd name="connsiteY9" fmla="*/ 0 h 2043112"/>
              <a:gd name="connsiteX0" fmla="*/ 1027748 w 3458527"/>
              <a:gd name="connsiteY0" fmla="*/ 0 h 2050256"/>
              <a:gd name="connsiteX1" fmla="*/ 2954654 w 3458527"/>
              <a:gd name="connsiteY1" fmla="*/ 371951 h 2050256"/>
              <a:gd name="connsiteX2" fmla="*/ 2861309 w 3458527"/>
              <a:gd name="connsiteY2" fmla="*/ 515302 h 2050256"/>
              <a:gd name="connsiteX3" fmla="*/ 3458527 w 3458527"/>
              <a:gd name="connsiteY3" fmla="*/ 814387 h 2050256"/>
              <a:gd name="connsiteX4" fmla="*/ 3155154 w 3458527"/>
              <a:gd name="connsiteY4" fmla="*/ 1212785 h 2050256"/>
              <a:gd name="connsiteX5" fmla="*/ 2948939 w 3458527"/>
              <a:gd name="connsiteY5" fmla="*/ 1380172 h 2050256"/>
              <a:gd name="connsiteX6" fmla="*/ 2484119 w 3458527"/>
              <a:gd name="connsiteY6" fmla="*/ 991552 h 2050256"/>
              <a:gd name="connsiteX7" fmla="*/ 1613534 w 3458527"/>
              <a:gd name="connsiteY7" fmla="*/ 2050256 h 2050256"/>
              <a:gd name="connsiteX8" fmla="*/ 0 w 3458527"/>
              <a:gd name="connsiteY8" fmla="*/ 1555432 h 2050256"/>
              <a:gd name="connsiteX9" fmla="*/ 1027748 w 3458527"/>
              <a:gd name="connsiteY9" fmla="*/ 0 h 2050256"/>
              <a:gd name="connsiteX0" fmla="*/ 1040448 w 3471227"/>
              <a:gd name="connsiteY0" fmla="*/ 0 h 2050256"/>
              <a:gd name="connsiteX1" fmla="*/ 2967354 w 3471227"/>
              <a:gd name="connsiteY1" fmla="*/ 371951 h 2050256"/>
              <a:gd name="connsiteX2" fmla="*/ 2874009 w 3471227"/>
              <a:gd name="connsiteY2" fmla="*/ 515302 h 2050256"/>
              <a:gd name="connsiteX3" fmla="*/ 3471227 w 3471227"/>
              <a:gd name="connsiteY3" fmla="*/ 814387 h 2050256"/>
              <a:gd name="connsiteX4" fmla="*/ 3167854 w 3471227"/>
              <a:gd name="connsiteY4" fmla="*/ 1212785 h 2050256"/>
              <a:gd name="connsiteX5" fmla="*/ 2961639 w 3471227"/>
              <a:gd name="connsiteY5" fmla="*/ 1380172 h 2050256"/>
              <a:gd name="connsiteX6" fmla="*/ 2496819 w 3471227"/>
              <a:gd name="connsiteY6" fmla="*/ 991552 h 2050256"/>
              <a:gd name="connsiteX7" fmla="*/ 1626234 w 3471227"/>
              <a:gd name="connsiteY7" fmla="*/ 2050256 h 2050256"/>
              <a:gd name="connsiteX8" fmla="*/ 0 w 3471227"/>
              <a:gd name="connsiteY8" fmla="*/ 1552257 h 2050256"/>
              <a:gd name="connsiteX9" fmla="*/ 1040448 w 3471227"/>
              <a:gd name="connsiteY9" fmla="*/ 0 h 2050256"/>
              <a:gd name="connsiteX0" fmla="*/ 1030923 w 3461702"/>
              <a:gd name="connsiteY0" fmla="*/ 0 h 2050256"/>
              <a:gd name="connsiteX1" fmla="*/ 2957829 w 3461702"/>
              <a:gd name="connsiteY1" fmla="*/ 371951 h 2050256"/>
              <a:gd name="connsiteX2" fmla="*/ 2864484 w 3461702"/>
              <a:gd name="connsiteY2" fmla="*/ 515302 h 2050256"/>
              <a:gd name="connsiteX3" fmla="*/ 3461702 w 3461702"/>
              <a:gd name="connsiteY3" fmla="*/ 814387 h 2050256"/>
              <a:gd name="connsiteX4" fmla="*/ 3158329 w 3461702"/>
              <a:gd name="connsiteY4" fmla="*/ 1212785 h 2050256"/>
              <a:gd name="connsiteX5" fmla="*/ 2952114 w 3461702"/>
              <a:gd name="connsiteY5" fmla="*/ 1380172 h 2050256"/>
              <a:gd name="connsiteX6" fmla="*/ 2487294 w 3461702"/>
              <a:gd name="connsiteY6" fmla="*/ 991552 h 2050256"/>
              <a:gd name="connsiteX7" fmla="*/ 1616709 w 3461702"/>
              <a:gd name="connsiteY7" fmla="*/ 2050256 h 2050256"/>
              <a:gd name="connsiteX8" fmla="*/ 0 w 3461702"/>
              <a:gd name="connsiteY8" fmla="*/ 1542732 h 2050256"/>
              <a:gd name="connsiteX9" fmla="*/ 1030923 w 3461702"/>
              <a:gd name="connsiteY9" fmla="*/ 0 h 2050256"/>
              <a:gd name="connsiteX0" fmla="*/ 1030923 w 3461702"/>
              <a:gd name="connsiteY0" fmla="*/ 0 h 2040731"/>
              <a:gd name="connsiteX1" fmla="*/ 2957829 w 3461702"/>
              <a:gd name="connsiteY1" fmla="*/ 371951 h 2040731"/>
              <a:gd name="connsiteX2" fmla="*/ 2864484 w 3461702"/>
              <a:gd name="connsiteY2" fmla="*/ 515302 h 2040731"/>
              <a:gd name="connsiteX3" fmla="*/ 3461702 w 3461702"/>
              <a:gd name="connsiteY3" fmla="*/ 814387 h 2040731"/>
              <a:gd name="connsiteX4" fmla="*/ 3158329 w 3461702"/>
              <a:gd name="connsiteY4" fmla="*/ 1212785 h 2040731"/>
              <a:gd name="connsiteX5" fmla="*/ 2952114 w 3461702"/>
              <a:gd name="connsiteY5" fmla="*/ 1380172 h 2040731"/>
              <a:gd name="connsiteX6" fmla="*/ 2487294 w 3461702"/>
              <a:gd name="connsiteY6" fmla="*/ 991552 h 2040731"/>
              <a:gd name="connsiteX7" fmla="*/ 1626234 w 3461702"/>
              <a:gd name="connsiteY7" fmla="*/ 2040731 h 2040731"/>
              <a:gd name="connsiteX8" fmla="*/ 0 w 3461702"/>
              <a:gd name="connsiteY8" fmla="*/ 1542732 h 2040731"/>
              <a:gd name="connsiteX9" fmla="*/ 1030923 w 3461702"/>
              <a:gd name="connsiteY9" fmla="*/ 0 h 2040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461702" h="2040731">
                <a:moveTo>
                  <a:pt x="1030923" y="0"/>
                </a:moveTo>
                <a:lnTo>
                  <a:pt x="2957829" y="371951"/>
                </a:lnTo>
                <a:lnTo>
                  <a:pt x="2864484" y="515302"/>
                </a:lnTo>
                <a:lnTo>
                  <a:pt x="3461702" y="814387"/>
                </a:lnTo>
                <a:lnTo>
                  <a:pt x="3158329" y="1212785"/>
                </a:lnTo>
                <a:lnTo>
                  <a:pt x="2952114" y="1380172"/>
                </a:lnTo>
                <a:lnTo>
                  <a:pt x="2487294" y="991552"/>
                </a:lnTo>
                <a:lnTo>
                  <a:pt x="1626234" y="2040731"/>
                </a:lnTo>
                <a:lnTo>
                  <a:pt x="0" y="1542732"/>
                </a:lnTo>
                <a:lnTo>
                  <a:pt x="1030923" y="0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25400">
            <a:solidFill>
              <a:schemeClr val="bg2">
                <a:lumMod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コネクタ 11"/>
          <p:cNvCxnSpPr/>
          <p:nvPr/>
        </p:nvCxnSpPr>
        <p:spPr>
          <a:xfrm flipH="1">
            <a:off x="1782781" y="1852752"/>
            <a:ext cx="2088232" cy="31185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reeform 5"/>
          <p:cNvSpPr>
            <a:spLocks/>
          </p:cNvSpPr>
          <p:nvPr/>
        </p:nvSpPr>
        <p:spPr bwMode="auto">
          <a:xfrm>
            <a:off x="1063261" y="1570473"/>
            <a:ext cx="6743700" cy="4762500"/>
          </a:xfrm>
          <a:custGeom>
            <a:avLst/>
            <a:gdLst>
              <a:gd name="T0" fmla="*/ 872 w 4248"/>
              <a:gd name="T1" fmla="*/ 0 h 3000"/>
              <a:gd name="T2" fmla="*/ 3624 w 4248"/>
              <a:gd name="T3" fmla="*/ 536 h 3000"/>
              <a:gd name="T4" fmla="*/ 4248 w 4248"/>
              <a:gd name="T5" fmla="*/ 1072 h 3000"/>
              <a:gd name="T6" fmla="*/ 2656 w 4248"/>
              <a:gd name="T7" fmla="*/ 3000 h 3000"/>
              <a:gd name="T8" fmla="*/ 2560 w 4248"/>
              <a:gd name="T9" fmla="*/ 2912 h 3000"/>
              <a:gd name="T10" fmla="*/ 792 w 4248"/>
              <a:gd name="T11" fmla="*/ 2776 h 3000"/>
              <a:gd name="T12" fmla="*/ 0 w 4248"/>
              <a:gd name="T13" fmla="*/ 1320 h 3000"/>
              <a:gd name="T14" fmla="*/ 872 w 4248"/>
              <a:gd name="T15" fmla="*/ 0 h 3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248" h="3000">
                <a:moveTo>
                  <a:pt x="872" y="0"/>
                </a:moveTo>
                <a:lnTo>
                  <a:pt x="3624" y="536"/>
                </a:lnTo>
                <a:lnTo>
                  <a:pt x="4248" y="1072"/>
                </a:lnTo>
                <a:lnTo>
                  <a:pt x="2656" y="3000"/>
                </a:lnTo>
                <a:lnTo>
                  <a:pt x="2560" y="2912"/>
                </a:lnTo>
                <a:lnTo>
                  <a:pt x="792" y="2776"/>
                </a:lnTo>
                <a:lnTo>
                  <a:pt x="0" y="1320"/>
                </a:lnTo>
                <a:lnTo>
                  <a:pt x="872" y="0"/>
                </a:lnTo>
                <a:close/>
              </a:path>
            </a:pathLst>
          </a:custGeom>
          <a:solidFill>
            <a:schemeClr val="bg1"/>
          </a:solidFill>
          <a:ln w="28575" cap="flat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" name="テキスト ボックス 23"/>
          <p:cNvSpPr txBox="1"/>
          <p:nvPr/>
        </p:nvSpPr>
        <p:spPr>
          <a:xfrm>
            <a:off x="7174017" y="1551156"/>
            <a:ext cx="1266874" cy="363220"/>
          </a:xfrm>
          <a:prstGeom prst="rect">
            <a:avLst/>
          </a:prstGeom>
          <a:noFill/>
          <a:ln w="25400"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indent="228600">
              <a:lnSpc>
                <a:spcPts val="1200"/>
              </a:lnSpc>
              <a:spcAft>
                <a:spcPts val="0"/>
              </a:spcAft>
            </a:pPr>
            <a:r>
              <a:rPr lang="ja-JP" sz="1600" b="1" dirty="0">
                <a:solidFill>
                  <a:srgbClr val="000000">
                    <a:alpha val="80000"/>
                  </a:srgbClr>
                </a:solidFill>
                <a:effectLst>
                  <a:outerShdw blurRad="50800" dist="38100" dir="2700000" algn="tl">
                    <a:schemeClr val="bg1">
                      <a:alpha val="40000"/>
                    </a:schemeClr>
                  </a:outerShdw>
                </a:effectLst>
                <a:latin typeface="ＭＳ Ｐゴシック" panose="020B060007020508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幹線道路</a:t>
            </a:r>
            <a:endParaRPr lang="ja-JP" sz="16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19" name="正方形/長方形 16"/>
          <p:cNvSpPr/>
          <p:nvPr/>
        </p:nvSpPr>
        <p:spPr>
          <a:xfrm>
            <a:off x="2802901" y="1848937"/>
            <a:ext cx="3516293" cy="2040731"/>
          </a:xfrm>
          <a:custGeom>
            <a:avLst/>
            <a:gdLst>
              <a:gd name="connsiteX0" fmla="*/ 0 w 1874519"/>
              <a:gd name="connsiteY0" fmla="*/ 0 h 2011680"/>
              <a:gd name="connsiteX1" fmla="*/ 1874519 w 1874519"/>
              <a:gd name="connsiteY1" fmla="*/ 0 h 2011680"/>
              <a:gd name="connsiteX2" fmla="*/ 1874519 w 1874519"/>
              <a:gd name="connsiteY2" fmla="*/ 2011680 h 2011680"/>
              <a:gd name="connsiteX3" fmla="*/ 0 w 1874519"/>
              <a:gd name="connsiteY3" fmla="*/ 2011680 h 2011680"/>
              <a:gd name="connsiteX4" fmla="*/ 0 w 1874519"/>
              <a:gd name="connsiteY4" fmla="*/ 0 h 2011680"/>
              <a:gd name="connsiteX0" fmla="*/ 1249680 w 3124199"/>
              <a:gd name="connsiteY0" fmla="*/ 0 h 2011680"/>
              <a:gd name="connsiteX1" fmla="*/ 3124199 w 3124199"/>
              <a:gd name="connsiteY1" fmla="*/ 0 h 2011680"/>
              <a:gd name="connsiteX2" fmla="*/ 3124199 w 3124199"/>
              <a:gd name="connsiteY2" fmla="*/ 2011680 h 2011680"/>
              <a:gd name="connsiteX3" fmla="*/ 0 w 3124199"/>
              <a:gd name="connsiteY3" fmla="*/ 1760220 h 2011680"/>
              <a:gd name="connsiteX4" fmla="*/ 1249680 w 3124199"/>
              <a:gd name="connsiteY4" fmla="*/ 0 h 2011680"/>
              <a:gd name="connsiteX0" fmla="*/ 1249680 w 3124199"/>
              <a:gd name="connsiteY0" fmla="*/ 0 h 2011680"/>
              <a:gd name="connsiteX1" fmla="*/ 3055619 w 3124199"/>
              <a:gd name="connsiteY1" fmla="*/ 312420 h 2011680"/>
              <a:gd name="connsiteX2" fmla="*/ 3124199 w 3124199"/>
              <a:gd name="connsiteY2" fmla="*/ 2011680 h 2011680"/>
              <a:gd name="connsiteX3" fmla="*/ 0 w 3124199"/>
              <a:gd name="connsiteY3" fmla="*/ 1760220 h 2011680"/>
              <a:gd name="connsiteX4" fmla="*/ 1249680 w 3124199"/>
              <a:gd name="connsiteY4" fmla="*/ 0 h 2011680"/>
              <a:gd name="connsiteX0" fmla="*/ 1249680 w 3124199"/>
              <a:gd name="connsiteY0" fmla="*/ 0 h 2011680"/>
              <a:gd name="connsiteX1" fmla="*/ 3055619 w 3124199"/>
              <a:gd name="connsiteY1" fmla="*/ 312420 h 2011680"/>
              <a:gd name="connsiteX2" fmla="*/ 3055619 w 3124199"/>
              <a:gd name="connsiteY2" fmla="*/ 586740 h 2011680"/>
              <a:gd name="connsiteX3" fmla="*/ 3124199 w 3124199"/>
              <a:gd name="connsiteY3" fmla="*/ 2011680 h 2011680"/>
              <a:gd name="connsiteX4" fmla="*/ 0 w 3124199"/>
              <a:gd name="connsiteY4" fmla="*/ 1760220 h 2011680"/>
              <a:gd name="connsiteX5" fmla="*/ 1249680 w 3124199"/>
              <a:gd name="connsiteY5" fmla="*/ 0 h 2011680"/>
              <a:gd name="connsiteX0" fmla="*/ 1249680 w 3124199"/>
              <a:gd name="connsiteY0" fmla="*/ 0 h 2011680"/>
              <a:gd name="connsiteX1" fmla="*/ 3055619 w 3124199"/>
              <a:gd name="connsiteY1" fmla="*/ 312420 h 2011680"/>
              <a:gd name="connsiteX2" fmla="*/ 2979419 w 3124199"/>
              <a:gd name="connsiteY2" fmla="*/ 419100 h 2011680"/>
              <a:gd name="connsiteX3" fmla="*/ 3124199 w 3124199"/>
              <a:gd name="connsiteY3" fmla="*/ 2011680 h 2011680"/>
              <a:gd name="connsiteX4" fmla="*/ 0 w 3124199"/>
              <a:gd name="connsiteY4" fmla="*/ 1760220 h 2011680"/>
              <a:gd name="connsiteX5" fmla="*/ 1249680 w 3124199"/>
              <a:gd name="connsiteY5" fmla="*/ 0 h 2011680"/>
              <a:gd name="connsiteX0" fmla="*/ 1249680 w 3124199"/>
              <a:gd name="connsiteY0" fmla="*/ 0 h 2011680"/>
              <a:gd name="connsiteX1" fmla="*/ 3055619 w 3124199"/>
              <a:gd name="connsiteY1" fmla="*/ 312420 h 2011680"/>
              <a:gd name="connsiteX2" fmla="*/ 2979419 w 3124199"/>
              <a:gd name="connsiteY2" fmla="*/ 419100 h 2011680"/>
              <a:gd name="connsiteX3" fmla="*/ 3032759 w 3124199"/>
              <a:gd name="connsiteY3" fmla="*/ 1074420 h 2011680"/>
              <a:gd name="connsiteX4" fmla="*/ 3124199 w 3124199"/>
              <a:gd name="connsiteY4" fmla="*/ 2011680 h 2011680"/>
              <a:gd name="connsiteX5" fmla="*/ 0 w 3124199"/>
              <a:gd name="connsiteY5" fmla="*/ 1760220 h 2011680"/>
              <a:gd name="connsiteX6" fmla="*/ 1249680 w 3124199"/>
              <a:gd name="connsiteY6" fmla="*/ 0 h 2011680"/>
              <a:gd name="connsiteX0" fmla="*/ 1249680 w 3619499"/>
              <a:gd name="connsiteY0" fmla="*/ 0 h 2011680"/>
              <a:gd name="connsiteX1" fmla="*/ 3055619 w 3619499"/>
              <a:gd name="connsiteY1" fmla="*/ 312420 h 2011680"/>
              <a:gd name="connsiteX2" fmla="*/ 2979419 w 3619499"/>
              <a:gd name="connsiteY2" fmla="*/ 419100 h 2011680"/>
              <a:gd name="connsiteX3" fmla="*/ 3619499 w 3619499"/>
              <a:gd name="connsiteY3" fmla="*/ 746760 h 2011680"/>
              <a:gd name="connsiteX4" fmla="*/ 3124199 w 3619499"/>
              <a:gd name="connsiteY4" fmla="*/ 2011680 h 2011680"/>
              <a:gd name="connsiteX5" fmla="*/ 0 w 3619499"/>
              <a:gd name="connsiteY5" fmla="*/ 1760220 h 2011680"/>
              <a:gd name="connsiteX6" fmla="*/ 1249680 w 3619499"/>
              <a:gd name="connsiteY6" fmla="*/ 0 h 2011680"/>
              <a:gd name="connsiteX0" fmla="*/ 1249680 w 3619499"/>
              <a:gd name="connsiteY0" fmla="*/ 0 h 1760220"/>
              <a:gd name="connsiteX1" fmla="*/ 3055619 w 3619499"/>
              <a:gd name="connsiteY1" fmla="*/ 312420 h 1760220"/>
              <a:gd name="connsiteX2" fmla="*/ 2979419 w 3619499"/>
              <a:gd name="connsiteY2" fmla="*/ 419100 h 1760220"/>
              <a:gd name="connsiteX3" fmla="*/ 3619499 w 3619499"/>
              <a:gd name="connsiteY3" fmla="*/ 746760 h 1760220"/>
              <a:gd name="connsiteX4" fmla="*/ 3086099 w 3619499"/>
              <a:gd name="connsiteY4" fmla="*/ 1363980 h 1760220"/>
              <a:gd name="connsiteX5" fmla="*/ 0 w 3619499"/>
              <a:gd name="connsiteY5" fmla="*/ 1760220 h 1760220"/>
              <a:gd name="connsiteX6" fmla="*/ 1249680 w 3619499"/>
              <a:gd name="connsiteY6" fmla="*/ 0 h 1760220"/>
              <a:gd name="connsiteX0" fmla="*/ 1249680 w 3619499"/>
              <a:gd name="connsiteY0" fmla="*/ 0 h 1760220"/>
              <a:gd name="connsiteX1" fmla="*/ 3055619 w 3619499"/>
              <a:gd name="connsiteY1" fmla="*/ 312420 h 1760220"/>
              <a:gd name="connsiteX2" fmla="*/ 2979419 w 3619499"/>
              <a:gd name="connsiteY2" fmla="*/ 419100 h 1760220"/>
              <a:gd name="connsiteX3" fmla="*/ 3619499 w 3619499"/>
              <a:gd name="connsiteY3" fmla="*/ 746760 h 1760220"/>
              <a:gd name="connsiteX4" fmla="*/ 3086099 w 3619499"/>
              <a:gd name="connsiteY4" fmla="*/ 1363980 h 1760220"/>
              <a:gd name="connsiteX5" fmla="*/ 2377439 w 3619499"/>
              <a:gd name="connsiteY5" fmla="*/ 1432560 h 1760220"/>
              <a:gd name="connsiteX6" fmla="*/ 0 w 3619499"/>
              <a:gd name="connsiteY6" fmla="*/ 1760220 h 1760220"/>
              <a:gd name="connsiteX7" fmla="*/ 1249680 w 3619499"/>
              <a:gd name="connsiteY7" fmla="*/ 0 h 1760220"/>
              <a:gd name="connsiteX0" fmla="*/ 1249680 w 3619499"/>
              <a:gd name="connsiteY0" fmla="*/ 0 h 1760220"/>
              <a:gd name="connsiteX1" fmla="*/ 3055619 w 3619499"/>
              <a:gd name="connsiteY1" fmla="*/ 312420 h 1760220"/>
              <a:gd name="connsiteX2" fmla="*/ 2979419 w 3619499"/>
              <a:gd name="connsiteY2" fmla="*/ 419100 h 1760220"/>
              <a:gd name="connsiteX3" fmla="*/ 3619499 w 3619499"/>
              <a:gd name="connsiteY3" fmla="*/ 746760 h 1760220"/>
              <a:gd name="connsiteX4" fmla="*/ 3086099 w 3619499"/>
              <a:gd name="connsiteY4" fmla="*/ 1363980 h 1760220"/>
              <a:gd name="connsiteX5" fmla="*/ 2590799 w 3619499"/>
              <a:gd name="connsiteY5" fmla="*/ 998220 h 1760220"/>
              <a:gd name="connsiteX6" fmla="*/ 0 w 3619499"/>
              <a:gd name="connsiteY6" fmla="*/ 1760220 h 1760220"/>
              <a:gd name="connsiteX7" fmla="*/ 1249680 w 3619499"/>
              <a:gd name="connsiteY7" fmla="*/ 0 h 1760220"/>
              <a:gd name="connsiteX0" fmla="*/ 1249680 w 3619499"/>
              <a:gd name="connsiteY0" fmla="*/ 0 h 1760220"/>
              <a:gd name="connsiteX1" fmla="*/ 3055619 w 3619499"/>
              <a:gd name="connsiteY1" fmla="*/ 312420 h 1760220"/>
              <a:gd name="connsiteX2" fmla="*/ 2979419 w 3619499"/>
              <a:gd name="connsiteY2" fmla="*/ 419100 h 1760220"/>
              <a:gd name="connsiteX3" fmla="*/ 3619499 w 3619499"/>
              <a:gd name="connsiteY3" fmla="*/ 746760 h 1760220"/>
              <a:gd name="connsiteX4" fmla="*/ 3086099 w 3619499"/>
              <a:gd name="connsiteY4" fmla="*/ 1363980 h 1760220"/>
              <a:gd name="connsiteX5" fmla="*/ 2590799 w 3619499"/>
              <a:gd name="connsiteY5" fmla="*/ 998220 h 1760220"/>
              <a:gd name="connsiteX6" fmla="*/ 1562099 w 3619499"/>
              <a:gd name="connsiteY6" fmla="*/ 1303020 h 1760220"/>
              <a:gd name="connsiteX7" fmla="*/ 0 w 3619499"/>
              <a:gd name="connsiteY7" fmla="*/ 1760220 h 1760220"/>
              <a:gd name="connsiteX8" fmla="*/ 1249680 w 3619499"/>
              <a:gd name="connsiteY8" fmla="*/ 0 h 1760220"/>
              <a:gd name="connsiteX0" fmla="*/ 1249680 w 3619499"/>
              <a:gd name="connsiteY0" fmla="*/ 0 h 2171700"/>
              <a:gd name="connsiteX1" fmla="*/ 3055619 w 3619499"/>
              <a:gd name="connsiteY1" fmla="*/ 312420 h 2171700"/>
              <a:gd name="connsiteX2" fmla="*/ 2979419 w 3619499"/>
              <a:gd name="connsiteY2" fmla="*/ 419100 h 2171700"/>
              <a:gd name="connsiteX3" fmla="*/ 3619499 w 3619499"/>
              <a:gd name="connsiteY3" fmla="*/ 746760 h 2171700"/>
              <a:gd name="connsiteX4" fmla="*/ 3086099 w 3619499"/>
              <a:gd name="connsiteY4" fmla="*/ 1363980 h 2171700"/>
              <a:gd name="connsiteX5" fmla="*/ 2590799 w 3619499"/>
              <a:gd name="connsiteY5" fmla="*/ 998220 h 2171700"/>
              <a:gd name="connsiteX6" fmla="*/ 1554479 w 3619499"/>
              <a:gd name="connsiteY6" fmla="*/ 2171700 h 2171700"/>
              <a:gd name="connsiteX7" fmla="*/ 0 w 3619499"/>
              <a:gd name="connsiteY7" fmla="*/ 1760220 h 2171700"/>
              <a:gd name="connsiteX8" fmla="*/ 1249680 w 3619499"/>
              <a:gd name="connsiteY8" fmla="*/ 0 h 2171700"/>
              <a:gd name="connsiteX0" fmla="*/ 1249680 w 3619499"/>
              <a:gd name="connsiteY0" fmla="*/ 0 h 1920240"/>
              <a:gd name="connsiteX1" fmla="*/ 3055619 w 3619499"/>
              <a:gd name="connsiteY1" fmla="*/ 312420 h 1920240"/>
              <a:gd name="connsiteX2" fmla="*/ 2979419 w 3619499"/>
              <a:gd name="connsiteY2" fmla="*/ 419100 h 1920240"/>
              <a:gd name="connsiteX3" fmla="*/ 3619499 w 3619499"/>
              <a:gd name="connsiteY3" fmla="*/ 746760 h 1920240"/>
              <a:gd name="connsiteX4" fmla="*/ 3086099 w 3619499"/>
              <a:gd name="connsiteY4" fmla="*/ 1363980 h 1920240"/>
              <a:gd name="connsiteX5" fmla="*/ 2590799 w 3619499"/>
              <a:gd name="connsiteY5" fmla="*/ 998220 h 1920240"/>
              <a:gd name="connsiteX6" fmla="*/ 1752599 w 3619499"/>
              <a:gd name="connsiteY6" fmla="*/ 1920240 h 1920240"/>
              <a:gd name="connsiteX7" fmla="*/ 0 w 3619499"/>
              <a:gd name="connsiteY7" fmla="*/ 1760220 h 1920240"/>
              <a:gd name="connsiteX8" fmla="*/ 1249680 w 3619499"/>
              <a:gd name="connsiteY8" fmla="*/ 0 h 1920240"/>
              <a:gd name="connsiteX0" fmla="*/ 1249680 w 3619499"/>
              <a:gd name="connsiteY0" fmla="*/ 0 h 1935480"/>
              <a:gd name="connsiteX1" fmla="*/ 3055619 w 3619499"/>
              <a:gd name="connsiteY1" fmla="*/ 312420 h 1935480"/>
              <a:gd name="connsiteX2" fmla="*/ 2979419 w 3619499"/>
              <a:gd name="connsiteY2" fmla="*/ 419100 h 1935480"/>
              <a:gd name="connsiteX3" fmla="*/ 3619499 w 3619499"/>
              <a:gd name="connsiteY3" fmla="*/ 746760 h 1935480"/>
              <a:gd name="connsiteX4" fmla="*/ 3086099 w 3619499"/>
              <a:gd name="connsiteY4" fmla="*/ 1363980 h 1935480"/>
              <a:gd name="connsiteX5" fmla="*/ 2590799 w 3619499"/>
              <a:gd name="connsiteY5" fmla="*/ 998220 h 1935480"/>
              <a:gd name="connsiteX6" fmla="*/ 1790699 w 3619499"/>
              <a:gd name="connsiteY6" fmla="*/ 1935480 h 1935480"/>
              <a:gd name="connsiteX7" fmla="*/ 0 w 3619499"/>
              <a:gd name="connsiteY7" fmla="*/ 1760220 h 1935480"/>
              <a:gd name="connsiteX8" fmla="*/ 1249680 w 3619499"/>
              <a:gd name="connsiteY8" fmla="*/ 0 h 1935480"/>
              <a:gd name="connsiteX0" fmla="*/ 1143000 w 3619499"/>
              <a:gd name="connsiteY0" fmla="*/ 0 h 1958340"/>
              <a:gd name="connsiteX1" fmla="*/ 3055619 w 3619499"/>
              <a:gd name="connsiteY1" fmla="*/ 335280 h 1958340"/>
              <a:gd name="connsiteX2" fmla="*/ 2979419 w 3619499"/>
              <a:gd name="connsiteY2" fmla="*/ 441960 h 1958340"/>
              <a:gd name="connsiteX3" fmla="*/ 3619499 w 3619499"/>
              <a:gd name="connsiteY3" fmla="*/ 769620 h 1958340"/>
              <a:gd name="connsiteX4" fmla="*/ 3086099 w 3619499"/>
              <a:gd name="connsiteY4" fmla="*/ 1386840 h 1958340"/>
              <a:gd name="connsiteX5" fmla="*/ 2590799 w 3619499"/>
              <a:gd name="connsiteY5" fmla="*/ 1021080 h 1958340"/>
              <a:gd name="connsiteX6" fmla="*/ 1790699 w 3619499"/>
              <a:gd name="connsiteY6" fmla="*/ 1958340 h 1958340"/>
              <a:gd name="connsiteX7" fmla="*/ 0 w 3619499"/>
              <a:gd name="connsiteY7" fmla="*/ 1783080 h 1958340"/>
              <a:gd name="connsiteX8" fmla="*/ 1143000 w 3619499"/>
              <a:gd name="connsiteY8" fmla="*/ 0 h 1958340"/>
              <a:gd name="connsiteX0" fmla="*/ 1188720 w 3665219"/>
              <a:gd name="connsiteY0" fmla="*/ 0 h 1958340"/>
              <a:gd name="connsiteX1" fmla="*/ 3101339 w 3665219"/>
              <a:gd name="connsiteY1" fmla="*/ 335280 h 1958340"/>
              <a:gd name="connsiteX2" fmla="*/ 3025139 w 3665219"/>
              <a:gd name="connsiteY2" fmla="*/ 441960 h 1958340"/>
              <a:gd name="connsiteX3" fmla="*/ 3665219 w 3665219"/>
              <a:gd name="connsiteY3" fmla="*/ 769620 h 1958340"/>
              <a:gd name="connsiteX4" fmla="*/ 3131819 w 3665219"/>
              <a:gd name="connsiteY4" fmla="*/ 1386840 h 1958340"/>
              <a:gd name="connsiteX5" fmla="*/ 2636519 w 3665219"/>
              <a:gd name="connsiteY5" fmla="*/ 1021080 h 1958340"/>
              <a:gd name="connsiteX6" fmla="*/ 1836419 w 3665219"/>
              <a:gd name="connsiteY6" fmla="*/ 1958340 h 1958340"/>
              <a:gd name="connsiteX7" fmla="*/ 0 w 3665219"/>
              <a:gd name="connsiteY7" fmla="*/ 1767840 h 1958340"/>
              <a:gd name="connsiteX8" fmla="*/ 1188720 w 3665219"/>
              <a:gd name="connsiteY8" fmla="*/ 0 h 1958340"/>
              <a:gd name="connsiteX0" fmla="*/ 1188720 w 3665219"/>
              <a:gd name="connsiteY0" fmla="*/ 0 h 2019300"/>
              <a:gd name="connsiteX1" fmla="*/ 3101339 w 3665219"/>
              <a:gd name="connsiteY1" fmla="*/ 335280 h 2019300"/>
              <a:gd name="connsiteX2" fmla="*/ 3025139 w 3665219"/>
              <a:gd name="connsiteY2" fmla="*/ 441960 h 2019300"/>
              <a:gd name="connsiteX3" fmla="*/ 3665219 w 3665219"/>
              <a:gd name="connsiteY3" fmla="*/ 769620 h 2019300"/>
              <a:gd name="connsiteX4" fmla="*/ 3131819 w 3665219"/>
              <a:gd name="connsiteY4" fmla="*/ 1386840 h 2019300"/>
              <a:gd name="connsiteX5" fmla="*/ 2636519 w 3665219"/>
              <a:gd name="connsiteY5" fmla="*/ 1021080 h 2019300"/>
              <a:gd name="connsiteX6" fmla="*/ 1798319 w 3665219"/>
              <a:gd name="connsiteY6" fmla="*/ 2019300 h 2019300"/>
              <a:gd name="connsiteX7" fmla="*/ 0 w 3665219"/>
              <a:gd name="connsiteY7" fmla="*/ 1767840 h 2019300"/>
              <a:gd name="connsiteX8" fmla="*/ 1188720 w 3665219"/>
              <a:gd name="connsiteY8" fmla="*/ 0 h 2019300"/>
              <a:gd name="connsiteX0" fmla="*/ 1013460 w 3489959"/>
              <a:gd name="connsiteY0" fmla="*/ 0 h 2019300"/>
              <a:gd name="connsiteX1" fmla="*/ 2926079 w 3489959"/>
              <a:gd name="connsiteY1" fmla="*/ 335280 h 2019300"/>
              <a:gd name="connsiteX2" fmla="*/ 2849879 w 3489959"/>
              <a:gd name="connsiteY2" fmla="*/ 441960 h 2019300"/>
              <a:gd name="connsiteX3" fmla="*/ 3489959 w 3489959"/>
              <a:gd name="connsiteY3" fmla="*/ 769620 h 2019300"/>
              <a:gd name="connsiteX4" fmla="*/ 2956559 w 3489959"/>
              <a:gd name="connsiteY4" fmla="*/ 1386840 h 2019300"/>
              <a:gd name="connsiteX5" fmla="*/ 2461259 w 3489959"/>
              <a:gd name="connsiteY5" fmla="*/ 1021080 h 2019300"/>
              <a:gd name="connsiteX6" fmla="*/ 1623059 w 3489959"/>
              <a:gd name="connsiteY6" fmla="*/ 2019300 h 2019300"/>
              <a:gd name="connsiteX7" fmla="*/ 0 w 3489959"/>
              <a:gd name="connsiteY7" fmla="*/ 1531620 h 2019300"/>
              <a:gd name="connsiteX8" fmla="*/ 1013460 w 3489959"/>
              <a:gd name="connsiteY8" fmla="*/ 0 h 2019300"/>
              <a:gd name="connsiteX0" fmla="*/ 1013460 w 3489959"/>
              <a:gd name="connsiteY0" fmla="*/ 0 h 2019300"/>
              <a:gd name="connsiteX1" fmla="*/ 2926079 w 3489959"/>
              <a:gd name="connsiteY1" fmla="*/ 335280 h 2019300"/>
              <a:gd name="connsiteX2" fmla="*/ 2849879 w 3489959"/>
              <a:gd name="connsiteY2" fmla="*/ 441960 h 2019300"/>
              <a:gd name="connsiteX3" fmla="*/ 3489959 w 3489959"/>
              <a:gd name="connsiteY3" fmla="*/ 769620 h 2019300"/>
              <a:gd name="connsiteX4" fmla="*/ 2956559 w 3489959"/>
              <a:gd name="connsiteY4" fmla="*/ 1386840 h 2019300"/>
              <a:gd name="connsiteX5" fmla="*/ 2484119 w 3489959"/>
              <a:gd name="connsiteY5" fmla="*/ 967740 h 2019300"/>
              <a:gd name="connsiteX6" fmla="*/ 1623059 w 3489959"/>
              <a:gd name="connsiteY6" fmla="*/ 2019300 h 2019300"/>
              <a:gd name="connsiteX7" fmla="*/ 0 w 3489959"/>
              <a:gd name="connsiteY7" fmla="*/ 1531620 h 2019300"/>
              <a:gd name="connsiteX8" fmla="*/ 1013460 w 3489959"/>
              <a:gd name="connsiteY8" fmla="*/ 0 h 2019300"/>
              <a:gd name="connsiteX0" fmla="*/ 1013460 w 3489959"/>
              <a:gd name="connsiteY0" fmla="*/ 0 h 2019300"/>
              <a:gd name="connsiteX1" fmla="*/ 2926079 w 3489959"/>
              <a:gd name="connsiteY1" fmla="*/ 335280 h 2019300"/>
              <a:gd name="connsiteX2" fmla="*/ 2849879 w 3489959"/>
              <a:gd name="connsiteY2" fmla="*/ 441960 h 2019300"/>
              <a:gd name="connsiteX3" fmla="*/ 3489959 w 3489959"/>
              <a:gd name="connsiteY3" fmla="*/ 769620 h 2019300"/>
              <a:gd name="connsiteX4" fmla="*/ 2948939 w 3489959"/>
              <a:gd name="connsiteY4" fmla="*/ 1356360 h 2019300"/>
              <a:gd name="connsiteX5" fmla="*/ 2484119 w 3489959"/>
              <a:gd name="connsiteY5" fmla="*/ 967740 h 2019300"/>
              <a:gd name="connsiteX6" fmla="*/ 1623059 w 3489959"/>
              <a:gd name="connsiteY6" fmla="*/ 2019300 h 2019300"/>
              <a:gd name="connsiteX7" fmla="*/ 0 w 3489959"/>
              <a:gd name="connsiteY7" fmla="*/ 1531620 h 2019300"/>
              <a:gd name="connsiteX8" fmla="*/ 1013460 w 3489959"/>
              <a:gd name="connsiteY8" fmla="*/ 0 h 2019300"/>
              <a:gd name="connsiteX0" fmla="*/ 1013460 w 3489959"/>
              <a:gd name="connsiteY0" fmla="*/ 0 h 2019300"/>
              <a:gd name="connsiteX1" fmla="*/ 2926079 w 3489959"/>
              <a:gd name="connsiteY1" fmla="*/ 335280 h 2019300"/>
              <a:gd name="connsiteX2" fmla="*/ 2849879 w 3489959"/>
              <a:gd name="connsiteY2" fmla="*/ 441960 h 2019300"/>
              <a:gd name="connsiteX3" fmla="*/ 3489959 w 3489959"/>
              <a:gd name="connsiteY3" fmla="*/ 769620 h 2019300"/>
              <a:gd name="connsiteX4" fmla="*/ 2948939 w 3489959"/>
              <a:gd name="connsiteY4" fmla="*/ 1356360 h 2019300"/>
              <a:gd name="connsiteX5" fmla="*/ 2484119 w 3489959"/>
              <a:gd name="connsiteY5" fmla="*/ 967740 h 2019300"/>
              <a:gd name="connsiteX6" fmla="*/ 1623059 w 3489959"/>
              <a:gd name="connsiteY6" fmla="*/ 2019300 h 2019300"/>
              <a:gd name="connsiteX7" fmla="*/ 0 w 3489959"/>
              <a:gd name="connsiteY7" fmla="*/ 1531620 h 2019300"/>
              <a:gd name="connsiteX8" fmla="*/ 1013460 w 3489959"/>
              <a:gd name="connsiteY8" fmla="*/ 0 h 2019300"/>
              <a:gd name="connsiteX0" fmla="*/ 1013460 w 3489959"/>
              <a:gd name="connsiteY0" fmla="*/ 0 h 2019300"/>
              <a:gd name="connsiteX1" fmla="*/ 2926079 w 3489959"/>
              <a:gd name="connsiteY1" fmla="*/ 335280 h 2019300"/>
              <a:gd name="connsiteX2" fmla="*/ 2849879 w 3489959"/>
              <a:gd name="connsiteY2" fmla="*/ 441960 h 2019300"/>
              <a:gd name="connsiteX3" fmla="*/ 3489959 w 3489959"/>
              <a:gd name="connsiteY3" fmla="*/ 769620 h 2019300"/>
              <a:gd name="connsiteX4" fmla="*/ 3216114 w 3489959"/>
              <a:gd name="connsiteY4" fmla="*/ 1074673 h 2019300"/>
              <a:gd name="connsiteX5" fmla="*/ 2948939 w 3489959"/>
              <a:gd name="connsiteY5" fmla="*/ 1356360 h 2019300"/>
              <a:gd name="connsiteX6" fmla="*/ 2484119 w 3489959"/>
              <a:gd name="connsiteY6" fmla="*/ 967740 h 2019300"/>
              <a:gd name="connsiteX7" fmla="*/ 1623059 w 3489959"/>
              <a:gd name="connsiteY7" fmla="*/ 2019300 h 2019300"/>
              <a:gd name="connsiteX8" fmla="*/ 0 w 3489959"/>
              <a:gd name="connsiteY8" fmla="*/ 1531620 h 2019300"/>
              <a:gd name="connsiteX9" fmla="*/ 1013460 w 3489959"/>
              <a:gd name="connsiteY9" fmla="*/ 0 h 2019300"/>
              <a:gd name="connsiteX0" fmla="*/ 1013460 w 3489959"/>
              <a:gd name="connsiteY0" fmla="*/ 0 h 2019300"/>
              <a:gd name="connsiteX1" fmla="*/ 2926079 w 3489959"/>
              <a:gd name="connsiteY1" fmla="*/ 335280 h 2019300"/>
              <a:gd name="connsiteX2" fmla="*/ 2849879 w 3489959"/>
              <a:gd name="connsiteY2" fmla="*/ 441960 h 2019300"/>
              <a:gd name="connsiteX3" fmla="*/ 3489959 w 3489959"/>
              <a:gd name="connsiteY3" fmla="*/ 769620 h 2019300"/>
              <a:gd name="connsiteX4" fmla="*/ 3155154 w 3489959"/>
              <a:gd name="connsiteY4" fmla="*/ 1188973 h 2019300"/>
              <a:gd name="connsiteX5" fmla="*/ 2948939 w 3489959"/>
              <a:gd name="connsiteY5" fmla="*/ 1356360 h 2019300"/>
              <a:gd name="connsiteX6" fmla="*/ 2484119 w 3489959"/>
              <a:gd name="connsiteY6" fmla="*/ 967740 h 2019300"/>
              <a:gd name="connsiteX7" fmla="*/ 1623059 w 3489959"/>
              <a:gd name="connsiteY7" fmla="*/ 2019300 h 2019300"/>
              <a:gd name="connsiteX8" fmla="*/ 0 w 3489959"/>
              <a:gd name="connsiteY8" fmla="*/ 1531620 h 2019300"/>
              <a:gd name="connsiteX9" fmla="*/ 1013460 w 3489959"/>
              <a:gd name="connsiteY9" fmla="*/ 0 h 2019300"/>
              <a:gd name="connsiteX0" fmla="*/ 1013460 w 3444239"/>
              <a:gd name="connsiteY0" fmla="*/ 0 h 2019300"/>
              <a:gd name="connsiteX1" fmla="*/ 2926079 w 3444239"/>
              <a:gd name="connsiteY1" fmla="*/ 335280 h 2019300"/>
              <a:gd name="connsiteX2" fmla="*/ 2849879 w 3444239"/>
              <a:gd name="connsiteY2" fmla="*/ 441960 h 2019300"/>
              <a:gd name="connsiteX3" fmla="*/ 3444239 w 3444239"/>
              <a:gd name="connsiteY3" fmla="*/ 800100 h 2019300"/>
              <a:gd name="connsiteX4" fmla="*/ 3155154 w 3444239"/>
              <a:gd name="connsiteY4" fmla="*/ 1188973 h 2019300"/>
              <a:gd name="connsiteX5" fmla="*/ 2948939 w 3444239"/>
              <a:gd name="connsiteY5" fmla="*/ 1356360 h 2019300"/>
              <a:gd name="connsiteX6" fmla="*/ 2484119 w 3444239"/>
              <a:gd name="connsiteY6" fmla="*/ 967740 h 2019300"/>
              <a:gd name="connsiteX7" fmla="*/ 1623059 w 3444239"/>
              <a:gd name="connsiteY7" fmla="*/ 2019300 h 2019300"/>
              <a:gd name="connsiteX8" fmla="*/ 0 w 3444239"/>
              <a:gd name="connsiteY8" fmla="*/ 1531620 h 2019300"/>
              <a:gd name="connsiteX9" fmla="*/ 1013460 w 3444239"/>
              <a:gd name="connsiteY9" fmla="*/ 0 h 2019300"/>
              <a:gd name="connsiteX0" fmla="*/ 1013460 w 3444239"/>
              <a:gd name="connsiteY0" fmla="*/ 0 h 2019300"/>
              <a:gd name="connsiteX1" fmla="*/ 2926079 w 3444239"/>
              <a:gd name="connsiteY1" fmla="*/ 335280 h 2019300"/>
              <a:gd name="connsiteX2" fmla="*/ 2880359 w 3444239"/>
              <a:gd name="connsiteY2" fmla="*/ 510540 h 2019300"/>
              <a:gd name="connsiteX3" fmla="*/ 3444239 w 3444239"/>
              <a:gd name="connsiteY3" fmla="*/ 800100 h 2019300"/>
              <a:gd name="connsiteX4" fmla="*/ 3155154 w 3444239"/>
              <a:gd name="connsiteY4" fmla="*/ 1188973 h 2019300"/>
              <a:gd name="connsiteX5" fmla="*/ 2948939 w 3444239"/>
              <a:gd name="connsiteY5" fmla="*/ 1356360 h 2019300"/>
              <a:gd name="connsiteX6" fmla="*/ 2484119 w 3444239"/>
              <a:gd name="connsiteY6" fmla="*/ 967740 h 2019300"/>
              <a:gd name="connsiteX7" fmla="*/ 1623059 w 3444239"/>
              <a:gd name="connsiteY7" fmla="*/ 2019300 h 2019300"/>
              <a:gd name="connsiteX8" fmla="*/ 0 w 3444239"/>
              <a:gd name="connsiteY8" fmla="*/ 1531620 h 2019300"/>
              <a:gd name="connsiteX9" fmla="*/ 1013460 w 3444239"/>
              <a:gd name="connsiteY9" fmla="*/ 0 h 2019300"/>
              <a:gd name="connsiteX0" fmla="*/ 1013460 w 3444239"/>
              <a:gd name="connsiteY0" fmla="*/ 0 h 2019300"/>
              <a:gd name="connsiteX1" fmla="*/ 2964179 w 3444239"/>
              <a:gd name="connsiteY1" fmla="*/ 350520 h 2019300"/>
              <a:gd name="connsiteX2" fmla="*/ 2880359 w 3444239"/>
              <a:gd name="connsiteY2" fmla="*/ 510540 h 2019300"/>
              <a:gd name="connsiteX3" fmla="*/ 3444239 w 3444239"/>
              <a:gd name="connsiteY3" fmla="*/ 800100 h 2019300"/>
              <a:gd name="connsiteX4" fmla="*/ 3155154 w 3444239"/>
              <a:gd name="connsiteY4" fmla="*/ 1188973 h 2019300"/>
              <a:gd name="connsiteX5" fmla="*/ 2948939 w 3444239"/>
              <a:gd name="connsiteY5" fmla="*/ 1356360 h 2019300"/>
              <a:gd name="connsiteX6" fmla="*/ 2484119 w 3444239"/>
              <a:gd name="connsiteY6" fmla="*/ 967740 h 2019300"/>
              <a:gd name="connsiteX7" fmla="*/ 1623059 w 3444239"/>
              <a:gd name="connsiteY7" fmla="*/ 2019300 h 2019300"/>
              <a:gd name="connsiteX8" fmla="*/ 0 w 3444239"/>
              <a:gd name="connsiteY8" fmla="*/ 1531620 h 2019300"/>
              <a:gd name="connsiteX9" fmla="*/ 1013460 w 3444239"/>
              <a:gd name="connsiteY9" fmla="*/ 0 h 2019300"/>
              <a:gd name="connsiteX0" fmla="*/ 1013460 w 3458527"/>
              <a:gd name="connsiteY0" fmla="*/ 0 h 2019300"/>
              <a:gd name="connsiteX1" fmla="*/ 2964179 w 3458527"/>
              <a:gd name="connsiteY1" fmla="*/ 350520 h 2019300"/>
              <a:gd name="connsiteX2" fmla="*/ 2880359 w 3458527"/>
              <a:gd name="connsiteY2" fmla="*/ 510540 h 2019300"/>
              <a:gd name="connsiteX3" fmla="*/ 3458527 w 3458527"/>
              <a:gd name="connsiteY3" fmla="*/ 790575 h 2019300"/>
              <a:gd name="connsiteX4" fmla="*/ 3155154 w 3458527"/>
              <a:gd name="connsiteY4" fmla="*/ 1188973 h 2019300"/>
              <a:gd name="connsiteX5" fmla="*/ 2948939 w 3458527"/>
              <a:gd name="connsiteY5" fmla="*/ 1356360 h 2019300"/>
              <a:gd name="connsiteX6" fmla="*/ 2484119 w 3458527"/>
              <a:gd name="connsiteY6" fmla="*/ 967740 h 2019300"/>
              <a:gd name="connsiteX7" fmla="*/ 1623059 w 3458527"/>
              <a:gd name="connsiteY7" fmla="*/ 2019300 h 2019300"/>
              <a:gd name="connsiteX8" fmla="*/ 0 w 3458527"/>
              <a:gd name="connsiteY8" fmla="*/ 1531620 h 2019300"/>
              <a:gd name="connsiteX9" fmla="*/ 1013460 w 3458527"/>
              <a:gd name="connsiteY9" fmla="*/ 0 h 2019300"/>
              <a:gd name="connsiteX0" fmla="*/ 1013460 w 3458527"/>
              <a:gd name="connsiteY0" fmla="*/ 0 h 2019300"/>
              <a:gd name="connsiteX1" fmla="*/ 2964179 w 3458527"/>
              <a:gd name="connsiteY1" fmla="*/ 350520 h 2019300"/>
              <a:gd name="connsiteX2" fmla="*/ 2861309 w 3458527"/>
              <a:gd name="connsiteY2" fmla="*/ 491490 h 2019300"/>
              <a:gd name="connsiteX3" fmla="*/ 3458527 w 3458527"/>
              <a:gd name="connsiteY3" fmla="*/ 790575 h 2019300"/>
              <a:gd name="connsiteX4" fmla="*/ 3155154 w 3458527"/>
              <a:gd name="connsiteY4" fmla="*/ 1188973 h 2019300"/>
              <a:gd name="connsiteX5" fmla="*/ 2948939 w 3458527"/>
              <a:gd name="connsiteY5" fmla="*/ 1356360 h 2019300"/>
              <a:gd name="connsiteX6" fmla="*/ 2484119 w 3458527"/>
              <a:gd name="connsiteY6" fmla="*/ 967740 h 2019300"/>
              <a:gd name="connsiteX7" fmla="*/ 1623059 w 3458527"/>
              <a:gd name="connsiteY7" fmla="*/ 2019300 h 2019300"/>
              <a:gd name="connsiteX8" fmla="*/ 0 w 3458527"/>
              <a:gd name="connsiteY8" fmla="*/ 1531620 h 2019300"/>
              <a:gd name="connsiteX9" fmla="*/ 1013460 w 3458527"/>
              <a:gd name="connsiteY9" fmla="*/ 0 h 2019300"/>
              <a:gd name="connsiteX0" fmla="*/ 1013460 w 3458527"/>
              <a:gd name="connsiteY0" fmla="*/ 0 h 2019300"/>
              <a:gd name="connsiteX1" fmla="*/ 2954654 w 3458527"/>
              <a:gd name="connsiteY1" fmla="*/ 348139 h 2019300"/>
              <a:gd name="connsiteX2" fmla="*/ 2861309 w 3458527"/>
              <a:gd name="connsiteY2" fmla="*/ 491490 h 2019300"/>
              <a:gd name="connsiteX3" fmla="*/ 3458527 w 3458527"/>
              <a:gd name="connsiteY3" fmla="*/ 790575 h 2019300"/>
              <a:gd name="connsiteX4" fmla="*/ 3155154 w 3458527"/>
              <a:gd name="connsiteY4" fmla="*/ 1188973 h 2019300"/>
              <a:gd name="connsiteX5" fmla="*/ 2948939 w 3458527"/>
              <a:gd name="connsiteY5" fmla="*/ 1356360 h 2019300"/>
              <a:gd name="connsiteX6" fmla="*/ 2484119 w 3458527"/>
              <a:gd name="connsiteY6" fmla="*/ 967740 h 2019300"/>
              <a:gd name="connsiteX7" fmla="*/ 1623059 w 3458527"/>
              <a:gd name="connsiteY7" fmla="*/ 2019300 h 2019300"/>
              <a:gd name="connsiteX8" fmla="*/ 0 w 3458527"/>
              <a:gd name="connsiteY8" fmla="*/ 1531620 h 2019300"/>
              <a:gd name="connsiteX9" fmla="*/ 1013460 w 3458527"/>
              <a:gd name="connsiteY9" fmla="*/ 0 h 2019300"/>
              <a:gd name="connsiteX0" fmla="*/ 1027748 w 3458527"/>
              <a:gd name="connsiteY0" fmla="*/ 0 h 2043112"/>
              <a:gd name="connsiteX1" fmla="*/ 2954654 w 3458527"/>
              <a:gd name="connsiteY1" fmla="*/ 371951 h 2043112"/>
              <a:gd name="connsiteX2" fmla="*/ 2861309 w 3458527"/>
              <a:gd name="connsiteY2" fmla="*/ 515302 h 2043112"/>
              <a:gd name="connsiteX3" fmla="*/ 3458527 w 3458527"/>
              <a:gd name="connsiteY3" fmla="*/ 814387 h 2043112"/>
              <a:gd name="connsiteX4" fmla="*/ 3155154 w 3458527"/>
              <a:gd name="connsiteY4" fmla="*/ 1212785 h 2043112"/>
              <a:gd name="connsiteX5" fmla="*/ 2948939 w 3458527"/>
              <a:gd name="connsiteY5" fmla="*/ 1380172 h 2043112"/>
              <a:gd name="connsiteX6" fmla="*/ 2484119 w 3458527"/>
              <a:gd name="connsiteY6" fmla="*/ 991552 h 2043112"/>
              <a:gd name="connsiteX7" fmla="*/ 1623059 w 3458527"/>
              <a:gd name="connsiteY7" fmla="*/ 2043112 h 2043112"/>
              <a:gd name="connsiteX8" fmla="*/ 0 w 3458527"/>
              <a:gd name="connsiteY8" fmla="*/ 1555432 h 2043112"/>
              <a:gd name="connsiteX9" fmla="*/ 1027748 w 3458527"/>
              <a:gd name="connsiteY9" fmla="*/ 0 h 2043112"/>
              <a:gd name="connsiteX0" fmla="*/ 1027748 w 3458527"/>
              <a:gd name="connsiteY0" fmla="*/ 0 h 2050256"/>
              <a:gd name="connsiteX1" fmla="*/ 2954654 w 3458527"/>
              <a:gd name="connsiteY1" fmla="*/ 371951 h 2050256"/>
              <a:gd name="connsiteX2" fmla="*/ 2861309 w 3458527"/>
              <a:gd name="connsiteY2" fmla="*/ 515302 h 2050256"/>
              <a:gd name="connsiteX3" fmla="*/ 3458527 w 3458527"/>
              <a:gd name="connsiteY3" fmla="*/ 814387 h 2050256"/>
              <a:gd name="connsiteX4" fmla="*/ 3155154 w 3458527"/>
              <a:gd name="connsiteY4" fmla="*/ 1212785 h 2050256"/>
              <a:gd name="connsiteX5" fmla="*/ 2948939 w 3458527"/>
              <a:gd name="connsiteY5" fmla="*/ 1380172 h 2050256"/>
              <a:gd name="connsiteX6" fmla="*/ 2484119 w 3458527"/>
              <a:gd name="connsiteY6" fmla="*/ 991552 h 2050256"/>
              <a:gd name="connsiteX7" fmla="*/ 1613534 w 3458527"/>
              <a:gd name="connsiteY7" fmla="*/ 2050256 h 2050256"/>
              <a:gd name="connsiteX8" fmla="*/ 0 w 3458527"/>
              <a:gd name="connsiteY8" fmla="*/ 1555432 h 2050256"/>
              <a:gd name="connsiteX9" fmla="*/ 1027748 w 3458527"/>
              <a:gd name="connsiteY9" fmla="*/ 0 h 2050256"/>
              <a:gd name="connsiteX0" fmla="*/ 1040448 w 3471227"/>
              <a:gd name="connsiteY0" fmla="*/ 0 h 2050256"/>
              <a:gd name="connsiteX1" fmla="*/ 2967354 w 3471227"/>
              <a:gd name="connsiteY1" fmla="*/ 371951 h 2050256"/>
              <a:gd name="connsiteX2" fmla="*/ 2874009 w 3471227"/>
              <a:gd name="connsiteY2" fmla="*/ 515302 h 2050256"/>
              <a:gd name="connsiteX3" fmla="*/ 3471227 w 3471227"/>
              <a:gd name="connsiteY3" fmla="*/ 814387 h 2050256"/>
              <a:gd name="connsiteX4" fmla="*/ 3167854 w 3471227"/>
              <a:gd name="connsiteY4" fmla="*/ 1212785 h 2050256"/>
              <a:gd name="connsiteX5" fmla="*/ 2961639 w 3471227"/>
              <a:gd name="connsiteY5" fmla="*/ 1380172 h 2050256"/>
              <a:gd name="connsiteX6" fmla="*/ 2496819 w 3471227"/>
              <a:gd name="connsiteY6" fmla="*/ 991552 h 2050256"/>
              <a:gd name="connsiteX7" fmla="*/ 1626234 w 3471227"/>
              <a:gd name="connsiteY7" fmla="*/ 2050256 h 2050256"/>
              <a:gd name="connsiteX8" fmla="*/ 0 w 3471227"/>
              <a:gd name="connsiteY8" fmla="*/ 1552257 h 2050256"/>
              <a:gd name="connsiteX9" fmla="*/ 1040448 w 3471227"/>
              <a:gd name="connsiteY9" fmla="*/ 0 h 2050256"/>
              <a:gd name="connsiteX0" fmla="*/ 1030923 w 3461702"/>
              <a:gd name="connsiteY0" fmla="*/ 0 h 2050256"/>
              <a:gd name="connsiteX1" fmla="*/ 2957829 w 3461702"/>
              <a:gd name="connsiteY1" fmla="*/ 371951 h 2050256"/>
              <a:gd name="connsiteX2" fmla="*/ 2864484 w 3461702"/>
              <a:gd name="connsiteY2" fmla="*/ 515302 h 2050256"/>
              <a:gd name="connsiteX3" fmla="*/ 3461702 w 3461702"/>
              <a:gd name="connsiteY3" fmla="*/ 814387 h 2050256"/>
              <a:gd name="connsiteX4" fmla="*/ 3158329 w 3461702"/>
              <a:gd name="connsiteY4" fmla="*/ 1212785 h 2050256"/>
              <a:gd name="connsiteX5" fmla="*/ 2952114 w 3461702"/>
              <a:gd name="connsiteY5" fmla="*/ 1380172 h 2050256"/>
              <a:gd name="connsiteX6" fmla="*/ 2487294 w 3461702"/>
              <a:gd name="connsiteY6" fmla="*/ 991552 h 2050256"/>
              <a:gd name="connsiteX7" fmla="*/ 1616709 w 3461702"/>
              <a:gd name="connsiteY7" fmla="*/ 2050256 h 2050256"/>
              <a:gd name="connsiteX8" fmla="*/ 0 w 3461702"/>
              <a:gd name="connsiteY8" fmla="*/ 1542732 h 2050256"/>
              <a:gd name="connsiteX9" fmla="*/ 1030923 w 3461702"/>
              <a:gd name="connsiteY9" fmla="*/ 0 h 2050256"/>
              <a:gd name="connsiteX0" fmla="*/ 1030923 w 3461702"/>
              <a:gd name="connsiteY0" fmla="*/ 0 h 2040731"/>
              <a:gd name="connsiteX1" fmla="*/ 2957829 w 3461702"/>
              <a:gd name="connsiteY1" fmla="*/ 371951 h 2040731"/>
              <a:gd name="connsiteX2" fmla="*/ 2864484 w 3461702"/>
              <a:gd name="connsiteY2" fmla="*/ 515302 h 2040731"/>
              <a:gd name="connsiteX3" fmla="*/ 3461702 w 3461702"/>
              <a:gd name="connsiteY3" fmla="*/ 814387 h 2040731"/>
              <a:gd name="connsiteX4" fmla="*/ 3158329 w 3461702"/>
              <a:gd name="connsiteY4" fmla="*/ 1212785 h 2040731"/>
              <a:gd name="connsiteX5" fmla="*/ 2952114 w 3461702"/>
              <a:gd name="connsiteY5" fmla="*/ 1380172 h 2040731"/>
              <a:gd name="connsiteX6" fmla="*/ 2487294 w 3461702"/>
              <a:gd name="connsiteY6" fmla="*/ 991552 h 2040731"/>
              <a:gd name="connsiteX7" fmla="*/ 1626234 w 3461702"/>
              <a:gd name="connsiteY7" fmla="*/ 2040731 h 2040731"/>
              <a:gd name="connsiteX8" fmla="*/ 0 w 3461702"/>
              <a:gd name="connsiteY8" fmla="*/ 1542732 h 2040731"/>
              <a:gd name="connsiteX9" fmla="*/ 1030923 w 3461702"/>
              <a:gd name="connsiteY9" fmla="*/ 0 h 2040731"/>
              <a:gd name="connsiteX0" fmla="*/ 1085514 w 3516293"/>
              <a:gd name="connsiteY0" fmla="*/ 0 h 2040731"/>
              <a:gd name="connsiteX1" fmla="*/ 3012420 w 3516293"/>
              <a:gd name="connsiteY1" fmla="*/ 371951 h 2040731"/>
              <a:gd name="connsiteX2" fmla="*/ 2919075 w 3516293"/>
              <a:gd name="connsiteY2" fmla="*/ 515302 h 2040731"/>
              <a:gd name="connsiteX3" fmla="*/ 3516293 w 3516293"/>
              <a:gd name="connsiteY3" fmla="*/ 814387 h 2040731"/>
              <a:gd name="connsiteX4" fmla="*/ 3212920 w 3516293"/>
              <a:gd name="connsiteY4" fmla="*/ 1212785 h 2040731"/>
              <a:gd name="connsiteX5" fmla="*/ 3006705 w 3516293"/>
              <a:gd name="connsiteY5" fmla="*/ 1380172 h 2040731"/>
              <a:gd name="connsiteX6" fmla="*/ 2541885 w 3516293"/>
              <a:gd name="connsiteY6" fmla="*/ 991552 h 2040731"/>
              <a:gd name="connsiteX7" fmla="*/ 1680825 w 3516293"/>
              <a:gd name="connsiteY7" fmla="*/ 2040731 h 2040731"/>
              <a:gd name="connsiteX8" fmla="*/ 0 w 3516293"/>
              <a:gd name="connsiteY8" fmla="*/ 1638266 h 2040731"/>
              <a:gd name="connsiteX9" fmla="*/ 1085514 w 3516293"/>
              <a:gd name="connsiteY9" fmla="*/ 0 h 2040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16293" h="2040731">
                <a:moveTo>
                  <a:pt x="1085514" y="0"/>
                </a:moveTo>
                <a:lnTo>
                  <a:pt x="3012420" y="371951"/>
                </a:lnTo>
                <a:lnTo>
                  <a:pt x="2919075" y="515302"/>
                </a:lnTo>
                <a:lnTo>
                  <a:pt x="3516293" y="814387"/>
                </a:lnTo>
                <a:lnTo>
                  <a:pt x="3212920" y="1212785"/>
                </a:lnTo>
                <a:lnTo>
                  <a:pt x="3006705" y="1380172"/>
                </a:lnTo>
                <a:lnTo>
                  <a:pt x="2541885" y="991552"/>
                </a:lnTo>
                <a:lnTo>
                  <a:pt x="1680825" y="2040731"/>
                </a:lnTo>
                <a:lnTo>
                  <a:pt x="0" y="1638266"/>
                </a:lnTo>
                <a:lnTo>
                  <a:pt x="1085514" y="0"/>
                </a:lnTo>
                <a:close/>
              </a:path>
            </a:pathLst>
          </a:custGeom>
          <a:pattFill prst="ltUpDiag">
            <a:fgClr>
              <a:srgbClr val="00B0F0"/>
            </a:fgClr>
            <a:bgClr>
              <a:schemeClr val="bg1"/>
            </a:bgClr>
          </a:pattFill>
          <a:ln w="25400"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フリーフォーム 1"/>
          <p:cNvSpPr/>
          <p:nvPr/>
        </p:nvSpPr>
        <p:spPr>
          <a:xfrm>
            <a:off x="1960681" y="3549302"/>
            <a:ext cx="3229351" cy="1823995"/>
          </a:xfrm>
          <a:custGeom>
            <a:avLst/>
            <a:gdLst>
              <a:gd name="connsiteX0" fmla="*/ 769257 w 3120571"/>
              <a:gd name="connsiteY0" fmla="*/ 0 h 1930400"/>
              <a:gd name="connsiteX1" fmla="*/ 0 w 3120571"/>
              <a:gd name="connsiteY1" fmla="*/ 1132115 h 1930400"/>
              <a:gd name="connsiteX2" fmla="*/ 2046514 w 3120571"/>
              <a:gd name="connsiteY2" fmla="*/ 1930400 h 1930400"/>
              <a:gd name="connsiteX3" fmla="*/ 3120571 w 3120571"/>
              <a:gd name="connsiteY3" fmla="*/ 624115 h 1930400"/>
              <a:gd name="connsiteX4" fmla="*/ 3120571 w 3120571"/>
              <a:gd name="connsiteY4" fmla="*/ 566057 h 1930400"/>
              <a:gd name="connsiteX5" fmla="*/ 2714171 w 3120571"/>
              <a:gd name="connsiteY5" fmla="*/ 275772 h 1930400"/>
              <a:gd name="connsiteX6" fmla="*/ 2438400 w 3120571"/>
              <a:gd name="connsiteY6" fmla="*/ 580572 h 1930400"/>
              <a:gd name="connsiteX7" fmla="*/ 2365828 w 3120571"/>
              <a:gd name="connsiteY7" fmla="*/ 508000 h 1930400"/>
              <a:gd name="connsiteX8" fmla="*/ 769257 w 3120571"/>
              <a:gd name="connsiteY8" fmla="*/ 0 h 1930400"/>
              <a:gd name="connsiteX0" fmla="*/ 769257 w 3120571"/>
              <a:gd name="connsiteY0" fmla="*/ 0 h 1930400"/>
              <a:gd name="connsiteX1" fmla="*/ 0 w 3120571"/>
              <a:gd name="connsiteY1" fmla="*/ 1132115 h 1930400"/>
              <a:gd name="connsiteX2" fmla="*/ 2046514 w 3120571"/>
              <a:gd name="connsiteY2" fmla="*/ 1930400 h 1930400"/>
              <a:gd name="connsiteX3" fmla="*/ 3120571 w 3120571"/>
              <a:gd name="connsiteY3" fmla="*/ 624115 h 1930400"/>
              <a:gd name="connsiteX4" fmla="*/ 3120571 w 3120571"/>
              <a:gd name="connsiteY4" fmla="*/ 566057 h 1930400"/>
              <a:gd name="connsiteX5" fmla="*/ 2714171 w 3120571"/>
              <a:gd name="connsiteY5" fmla="*/ 275772 h 1930400"/>
              <a:gd name="connsiteX6" fmla="*/ 2466975 w 3120571"/>
              <a:gd name="connsiteY6" fmla="*/ 609147 h 1930400"/>
              <a:gd name="connsiteX7" fmla="*/ 2365828 w 3120571"/>
              <a:gd name="connsiteY7" fmla="*/ 508000 h 1930400"/>
              <a:gd name="connsiteX8" fmla="*/ 769257 w 3120571"/>
              <a:gd name="connsiteY8" fmla="*/ 0 h 1930400"/>
              <a:gd name="connsiteX0" fmla="*/ 778782 w 3120571"/>
              <a:gd name="connsiteY0" fmla="*/ 0 h 1920875"/>
              <a:gd name="connsiteX1" fmla="*/ 0 w 3120571"/>
              <a:gd name="connsiteY1" fmla="*/ 1122590 h 1920875"/>
              <a:gd name="connsiteX2" fmla="*/ 2046514 w 3120571"/>
              <a:gd name="connsiteY2" fmla="*/ 1920875 h 1920875"/>
              <a:gd name="connsiteX3" fmla="*/ 3120571 w 3120571"/>
              <a:gd name="connsiteY3" fmla="*/ 614590 h 1920875"/>
              <a:gd name="connsiteX4" fmla="*/ 3120571 w 3120571"/>
              <a:gd name="connsiteY4" fmla="*/ 556532 h 1920875"/>
              <a:gd name="connsiteX5" fmla="*/ 2714171 w 3120571"/>
              <a:gd name="connsiteY5" fmla="*/ 266247 h 1920875"/>
              <a:gd name="connsiteX6" fmla="*/ 2466975 w 3120571"/>
              <a:gd name="connsiteY6" fmla="*/ 599622 h 1920875"/>
              <a:gd name="connsiteX7" fmla="*/ 2365828 w 3120571"/>
              <a:gd name="connsiteY7" fmla="*/ 498475 h 1920875"/>
              <a:gd name="connsiteX8" fmla="*/ 778782 w 3120571"/>
              <a:gd name="connsiteY8" fmla="*/ 0 h 1920875"/>
              <a:gd name="connsiteX0" fmla="*/ 805676 w 3147465"/>
              <a:gd name="connsiteY0" fmla="*/ 0 h 1920875"/>
              <a:gd name="connsiteX1" fmla="*/ 0 w 3147465"/>
              <a:gd name="connsiteY1" fmla="*/ 1203272 h 1920875"/>
              <a:gd name="connsiteX2" fmla="*/ 2073408 w 3147465"/>
              <a:gd name="connsiteY2" fmla="*/ 1920875 h 1920875"/>
              <a:gd name="connsiteX3" fmla="*/ 3147465 w 3147465"/>
              <a:gd name="connsiteY3" fmla="*/ 614590 h 1920875"/>
              <a:gd name="connsiteX4" fmla="*/ 3147465 w 3147465"/>
              <a:gd name="connsiteY4" fmla="*/ 556532 h 1920875"/>
              <a:gd name="connsiteX5" fmla="*/ 2741065 w 3147465"/>
              <a:gd name="connsiteY5" fmla="*/ 266247 h 1920875"/>
              <a:gd name="connsiteX6" fmla="*/ 2493869 w 3147465"/>
              <a:gd name="connsiteY6" fmla="*/ 599622 h 1920875"/>
              <a:gd name="connsiteX7" fmla="*/ 2392722 w 3147465"/>
              <a:gd name="connsiteY7" fmla="*/ 498475 h 1920875"/>
              <a:gd name="connsiteX8" fmla="*/ 805676 w 3147465"/>
              <a:gd name="connsiteY8" fmla="*/ 0 h 1920875"/>
              <a:gd name="connsiteX0" fmla="*/ 805676 w 3147465"/>
              <a:gd name="connsiteY0" fmla="*/ 0 h 1961216"/>
              <a:gd name="connsiteX1" fmla="*/ 0 w 3147465"/>
              <a:gd name="connsiteY1" fmla="*/ 1203272 h 1961216"/>
              <a:gd name="connsiteX2" fmla="*/ 2046514 w 3147465"/>
              <a:gd name="connsiteY2" fmla="*/ 1961216 h 1961216"/>
              <a:gd name="connsiteX3" fmla="*/ 3147465 w 3147465"/>
              <a:gd name="connsiteY3" fmla="*/ 614590 h 1961216"/>
              <a:gd name="connsiteX4" fmla="*/ 3147465 w 3147465"/>
              <a:gd name="connsiteY4" fmla="*/ 556532 h 1961216"/>
              <a:gd name="connsiteX5" fmla="*/ 2741065 w 3147465"/>
              <a:gd name="connsiteY5" fmla="*/ 266247 h 1961216"/>
              <a:gd name="connsiteX6" fmla="*/ 2493869 w 3147465"/>
              <a:gd name="connsiteY6" fmla="*/ 599622 h 1961216"/>
              <a:gd name="connsiteX7" fmla="*/ 2392722 w 3147465"/>
              <a:gd name="connsiteY7" fmla="*/ 498475 h 1961216"/>
              <a:gd name="connsiteX8" fmla="*/ 805676 w 3147465"/>
              <a:gd name="connsiteY8" fmla="*/ 0 h 1961216"/>
              <a:gd name="connsiteX0" fmla="*/ 805676 w 3147465"/>
              <a:gd name="connsiteY0" fmla="*/ 0 h 1961216"/>
              <a:gd name="connsiteX1" fmla="*/ 0 w 3147465"/>
              <a:gd name="connsiteY1" fmla="*/ 1203272 h 1961216"/>
              <a:gd name="connsiteX2" fmla="*/ 2046514 w 3147465"/>
              <a:gd name="connsiteY2" fmla="*/ 1961216 h 1961216"/>
              <a:gd name="connsiteX3" fmla="*/ 3147465 w 3147465"/>
              <a:gd name="connsiteY3" fmla="*/ 614590 h 1961216"/>
              <a:gd name="connsiteX4" fmla="*/ 3147465 w 3147465"/>
              <a:gd name="connsiteY4" fmla="*/ 556532 h 1961216"/>
              <a:gd name="connsiteX5" fmla="*/ 2687277 w 3147465"/>
              <a:gd name="connsiteY5" fmla="*/ 199012 h 1961216"/>
              <a:gd name="connsiteX6" fmla="*/ 2493869 w 3147465"/>
              <a:gd name="connsiteY6" fmla="*/ 599622 h 1961216"/>
              <a:gd name="connsiteX7" fmla="*/ 2392722 w 3147465"/>
              <a:gd name="connsiteY7" fmla="*/ 498475 h 1961216"/>
              <a:gd name="connsiteX8" fmla="*/ 805676 w 3147465"/>
              <a:gd name="connsiteY8" fmla="*/ 0 h 1961216"/>
              <a:gd name="connsiteX0" fmla="*/ 805676 w 3147465"/>
              <a:gd name="connsiteY0" fmla="*/ 0 h 1961216"/>
              <a:gd name="connsiteX1" fmla="*/ 0 w 3147465"/>
              <a:gd name="connsiteY1" fmla="*/ 1203272 h 1961216"/>
              <a:gd name="connsiteX2" fmla="*/ 2046514 w 3147465"/>
              <a:gd name="connsiteY2" fmla="*/ 1961216 h 1961216"/>
              <a:gd name="connsiteX3" fmla="*/ 3147465 w 3147465"/>
              <a:gd name="connsiteY3" fmla="*/ 614590 h 1961216"/>
              <a:gd name="connsiteX4" fmla="*/ 3147465 w 3147465"/>
              <a:gd name="connsiteY4" fmla="*/ 556532 h 1961216"/>
              <a:gd name="connsiteX5" fmla="*/ 2687277 w 3147465"/>
              <a:gd name="connsiteY5" fmla="*/ 199012 h 1961216"/>
              <a:gd name="connsiteX6" fmla="*/ 2466975 w 3147465"/>
              <a:gd name="connsiteY6" fmla="*/ 559281 h 1961216"/>
              <a:gd name="connsiteX7" fmla="*/ 2392722 w 3147465"/>
              <a:gd name="connsiteY7" fmla="*/ 498475 h 1961216"/>
              <a:gd name="connsiteX8" fmla="*/ 805676 w 3147465"/>
              <a:gd name="connsiteY8" fmla="*/ 0 h 1961216"/>
              <a:gd name="connsiteX0" fmla="*/ 805676 w 3147465"/>
              <a:gd name="connsiteY0" fmla="*/ 0 h 1961216"/>
              <a:gd name="connsiteX1" fmla="*/ 0 w 3147465"/>
              <a:gd name="connsiteY1" fmla="*/ 1203272 h 1961216"/>
              <a:gd name="connsiteX2" fmla="*/ 2049592 w 3147465"/>
              <a:gd name="connsiteY2" fmla="*/ 1961216 h 1961216"/>
              <a:gd name="connsiteX3" fmla="*/ 3147465 w 3147465"/>
              <a:gd name="connsiteY3" fmla="*/ 614590 h 1961216"/>
              <a:gd name="connsiteX4" fmla="*/ 3147465 w 3147465"/>
              <a:gd name="connsiteY4" fmla="*/ 556532 h 1961216"/>
              <a:gd name="connsiteX5" fmla="*/ 2687277 w 3147465"/>
              <a:gd name="connsiteY5" fmla="*/ 199012 h 1961216"/>
              <a:gd name="connsiteX6" fmla="*/ 2466975 w 3147465"/>
              <a:gd name="connsiteY6" fmla="*/ 559281 h 1961216"/>
              <a:gd name="connsiteX7" fmla="*/ 2392722 w 3147465"/>
              <a:gd name="connsiteY7" fmla="*/ 498475 h 1961216"/>
              <a:gd name="connsiteX8" fmla="*/ 805676 w 3147465"/>
              <a:gd name="connsiteY8" fmla="*/ 0 h 1961216"/>
              <a:gd name="connsiteX0" fmla="*/ 805676 w 3147465"/>
              <a:gd name="connsiteY0" fmla="*/ 0 h 1955058"/>
              <a:gd name="connsiteX1" fmla="*/ 0 w 3147465"/>
              <a:gd name="connsiteY1" fmla="*/ 1203272 h 1955058"/>
              <a:gd name="connsiteX2" fmla="*/ 2043435 w 3147465"/>
              <a:gd name="connsiteY2" fmla="*/ 1955058 h 1955058"/>
              <a:gd name="connsiteX3" fmla="*/ 3147465 w 3147465"/>
              <a:gd name="connsiteY3" fmla="*/ 614590 h 1955058"/>
              <a:gd name="connsiteX4" fmla="*/ 3147465 w 3147465"/>
              <a:gd name="connsiteY4" fmla="*/ 556532 h 1955058"/>
              <a:gd name="connsiteX5" fmla="*/ 2687277 w 3147465"/>
              <a:gd name="connsiteY5" fmla="*/ 199012 h 1955058"/>
              <a:gd name="connsiteX6" fmla="*/ 2466975 w 3147465"/>
              <a:gd name="connsiteY6" fmla="*/ 559281 h 1955058"/>
              <a:gd name="connsiteX7" fmla="*/ 2392722 w 3147465"/>
              <a:gd name="connsiteY7" fmla="*/ 498475 h 1955058"/>
              <a:gd name="connsiteX8" fmla="*/ 805676 w 3147465"/>
              <a:gd name="connsiteY8" fmla="*/ 0 h 1955058"/>
              <a:gd name="connsiteX0" fmla="*/ 805676 w 3147465"/>
              <a:gd name="connsiteY0" fmla="*/ 0 h 1992003"/>
              <a:gd name="connsiteX1" fmla="*/ 0 w 3147465"/>
              <a:gd name="connsiteY1" fmla="*/ 1203272 h 1992003"/>
              <a:gd name="connsiteX2" fmla="*/ 2111168 w 3147465"/>
              <a:gd name="connsiteY2" fmla="*/ 1992003 h 1992003"/>
              <a:gd name="connsiteX3" fmla="*/ 3147465 w 3147465"/>
              <a:gd name="connsiteY3" fmla="*/ 614590 h 1992003"/>
              <a:gd name="connsiteX4" fmla="*/ 3147465 w 3147465"/>
              <a:gd name="connsiteY4" fmla="*/ 556532 h 1992003"/>
              <a:gd name="connsiteX5" fmla="*/ 2687277 w 3147465"/>
              <a:gd name="connsiteY5" fmla="*/ 199012 h 1992003"/>
              <a:gd name="connsiteX6" fmla="*/ 2466975 w 3147465"/>
              <a:gd name="connsiteY6" fmla="*/ 559281 h 1992003"/>
              <a:gd name="connsiteX7" fmla="*/ 2392722 w 3147465"/>
              <a:gd name="connsiteY7" fmla="*/ 498475 h 1992003"/>
              <a:gd name="connsiteX8" fmla="*/ 805676 w 3147465"/>
              <a:gd name="connsiteY8" fmla="*/ 0 h 1992003"/>
              <a:gd name="connsiteX0" fmla="*/ 805676 w 3147465"/>
              <a:gd name="connsiteY0" fmla="*/ 0 h 1881167"/>
              <a:gd name="connsiteX1" fmla="*/ 0 w 3147465"/>
              <a:gd name="connsiteY1" fmla="*/ 1203272 h 1881167"/>
              <a:gd name="connsiteX2" fmla="*/ 2095774 w 3147465"/>
              <a:gd name="connsiteY2" fmla="*/ 1881167 h 1881167"/>
              <a:gd name="connsiteX3" fmla="*/ 3147465 w 3147465"/>
              <a:gd name="connsiteY3" fmla="*/ 614590 h 1881167"/>
              <a:gd name="connsiteX4" fmla="*/ 3147465 w 3147465"/>
              <a:gd name="connsiteY4" fmla="*/ 556532 h 1881167"/>
              <a:gd name="connsiteX5" fmla="*/ 2687277 w 3147465"/>
              <a:gd name="connsiteY5" fmla="*/ 199012 h 1881167"/>
              <a:gd name="connsiteX6" fmla="*/ 2466975 w 3147465"/>
              <a:gd name="connsiteY6" fmla="*/ 559281 h 1881167"/>
              <a:gd name="connsiteX7" fmla="*/ 2392722 w 3147465"/>
              <a:gd name="connsiteY7" fmla="*/ 498475 h 1881167"/>
              <a:gd name="connsiteX8" fmla="*/ 805676 w 3147465"/>
              <a:gd name="connsiteY8" fmla="*/ 0 h 1881167"/>
              <a:gd name="connsiteX0" fmla="*/ 805676 w 3147465"/>
              <a:gd name="connsiteY0" fmla="*/ 0 h 1948900"/>
              <a:gd name="connsiteX1" fmla="*/ 0 w 3147465"/>
              <a:gd name="connsiteY1" fmla="*/ 1203272 h 1948900"/>
              <a:gd name="connsiteX2" fmla="*/ 2049592 w 3147465"/>
              <a:gd name="connsiteY2" fmla="*/ 1948900 h 1948900"/>
              <a:gd name="connsiteX3" fmla="*/ 3147465 w 3147465"/>
              <a:gd name="connsiteY3" fmla="*/ 614590 h 1948900"/>
              <a:gd name="connsiteX4" fmla="*/ 3147465 w 3147465"/>
              <a:gd name="connsiteY4" fmla="*/ 556532 h 1948900"/>
              <a:gd name="connsiteX5" fmla="*/ 2687277 w 3147465"/>
              <a:gd name="connsiteY5" fmla="*/ 199012 h 1948900"/>
              <a:gd name="connsiteX6" fmla="*/ 2466975 w 3147465"/>
              <a:gd name="connsiteY6" fmla="*/ 559281 h 1948900"/>
              <a:gd name="connsiteX7" fmla="*/ 2392722 w 3147465"/>
              <a:gd name="connsiteY7" fmla="*/ 498475 h 1948900"/>
              <a:gd name="connsiteX8" fmla="*/ 805676 w 3147465"/>
              <a:gd name="connsiteY8" fmla="*/ 0 h 1948900"/>
              <a:gd name="connsiteX0" fmla="*/ 805676 w 3147465"/>
              <a:gd name="connsiteY0" fmla="*/ 0 h 1859196"/>
              <a:gd name="connsiteX1" fmla="*/ 0 w 3147465"/>
              <a:gd name="connsiteY1" fmla="*/ 1203272 h 1859196"/>
              <a:gd name="connsiteX2" fmla="*/ 2084316 w 3147465"/>
              <a:gd name="connsiteY2" fmla="*/ 1859196 h 1859196"/>
              <a:gd name="connsiteX3" fmla="*/ 3147465 w 3147465"/>
              <a:gd name="connsiteY3" fmla="*/ 614590 h 1859196"/>
              <a:gd name="connsiteX4" fmla="*/ 3147465 w 3147465"/>
              <a:gd name="connsiteY4" fmla="*/ 556532 h 1859196"/>
              <a:gd name="connsiteX5" fmla="*/ 2687277 w 3147465"/>
              <a:gd name="connsiteY5" fmla="*/ 199012 h 1859196"/>
              <a:gd name="connsiteX6" fmla="*/ 2466975 w 3147465"/>
              <a:gd name="connsiteY6" fmla="*/ 559281 h 1859196"/>
              <a:gd name="connsiteX7" fmla="*/ 2392722 w 3147465"/>
              <a:gd name="connsiteY7" fmla="*/ 498475 h 1859196"/>
              <a:gd name="connsiteX8" fmla="*/ 805676 w 3147465"/>
              <a:gd name="connsiteY8" fmla="*/ 0 h 1859196"/>
              <a:gd name="connsiteX0" fmla="*/ 805676 w 3147465"/>
              <a:gd name="connsiteY0" fmla="*/ 0 h 1960474"/>
              <a:gd name="connsiteX1" fmla="*/ 0 w 3147465"/>
              <a:gd name="connsiteY1" fmla="*/ 1203272 h 1960474"/>
              <a:gd name="connsiteX2" fmla="*/ 2046698 w 3147465"/>
              <a:gd name="connsiteY2" fmla="*/ 1960474 h 1960474"/>
              <a:gd name="connsiteX3" fmla="*/ 3147465 w 3147465"/>
              <a:gd name="connsiteY3" fmla="*/ 614590 h 1960474"/>
              <a:gd name="connsiteX4" fmla="*/ 3147465 w 3147465"/>
              <a:gd name="connsiteY4" fmla="*/ 556532 h 1960474"/>
              <a:gd name="connsiteX5" fmla="*/ 2687277 w 3147465"/>
              <a:gd name="connsiteY5" fmla="*/ 199012 h 1960474"/>
              <a:gd name="connsiteX6" fmla="*/ 2466975 w 3147465"/>
              <a:gd name="connsiteY6" fmla="*/ 559281 h 1960474"/>
              <a:gd name="connsiteX7" fmla="*/ 2392722 w 3147465"/>
              <a:gd name="connsiteY7" fmla="*/ 498475 h 1960474"/>
              <a:gd name="connsiteX8" fmla="*/ 805676 w 3147465"/>
              <a:gd name="connsiteY8" fmla="*/ 0 h 1960474"/>
              <a:gd name="connsiteX0" fmla="*/ 805676 w 3147465"/>
              <a:gd name="connsiteY0" fmla="*/ 0 h 1957580"/>
              <a:gd name="connsiteX1" fmla="*/ 0 w 3147465"/>
              <a:gd name="connsiteY1" fmla="*/ 1203272 h 1957580"/>
              <a:gd name="connsiteX2" fmla="*/ 2040911 w 3147465"/>
              <a:gd name="connsiteY2" fmla="*/ 1957580 h 1957580"/>
              <a:gd name="connsiteX3" fmla="*/ 3147465 w 3147465"/>
              <a:gd name="connsiteY3" fmla="*/ 614590 h 1957580"/>
              <a:gd name="connsiteX4" fmla="*/ 3147465 w 3147465"/>
              <a:gd name="connsiteY4" fmla="*/ 556532 h 1957580"/>
              <a:gd name="connsiteX5" fmla="*/ 2687277 w 3147465"/>
              <a:gd name="connsiteY5" fmla="*/ 199012 h 1957580"/>
              <a:gd name="connsiteX6" fmla="*/ 2466975 w 3147465"/>
              <a:gd name="connsiteY6" fmla="*/ 559281 h 1957580"/>
              <a:gd name="connsiteX7" fmla="*/ 2392722 w 3147465"/>
              <a:gd name="connsiteY7" fmla="*/ 498475 h 1957580"/>
              <a:gd name="connsiteX8" fmla="*/ 805676 w 3147465"/>
              <a:gd name="connsiteY8" fmla="*/ 0 h 1957580"/>
              <a:gd name="connsiteX0" fmla="*/ 805676 w 3147465"/>
              <a:gd name="connsiteY0" fmla="*/ 0 h 1946005"/>
              <a:gd name="connsiteX1" fmla="*/ 0 w 3147465"/>
              <a:gd name="connsiteY1" fmla="*/ 1203272 h 1946005"/>
              <a:gd name="connsiteX2" fmla="*/ 2049592 w 3147465"/>
              <a:gd name="connsiteY2" fmla="*/ 1946005 h 1946005"/>
              <a:gd name="connsiteX3" fmla="*/ 3147465 w 3147465"/>
              <a:gd name="connsiteY3" fmla="*/ 614590 h 1946005"/>
              <a:gd name="connsiteX4" fmla="*/ 3147465 w 3147465"/>
              <a:gd name="connsiteY4" fmla="*/ 556532 h 1946005"/>
              <a:gd name="connsiteX5" fmla="*/ 2687277 w 3147465"/>
              <a:gd name="connsiteY5" fmla="*/ 199012 h 1946005"/>
              <a:gd name="connsiteX6" fmla="*/ 2466975 w 3147465"/>
              <a:gd name="connsiteY6" fmla="*/ 559281 h 1946005"/>
              <a:gd name="connsiteX7" fmla="*/ 2392722 w 3147465"/>
              <a:gd name="connsiteY7" fmla="*/ 498475 h 1946005"/>
              <a:gd name="connsiteX8" fmla="*/ 805676 w 3147465"/>
              <a:gd name="connsiteY8" fmla="*/ 0 h 1946005"/>
              <a:gd name="connsiteX0" fmla="*/ 805676 w 3147465"/>
              <a:gd name="connsiteY0" fmla="*/ 0 h 1972048"/>
              <a:gd name="connsiteX1" fmla="*/ 0 w 3147465"/>
              <a:gd name="connsiteY1" fmla="*/ 1203272 h 1972048"/>
              <a:gd name="connsiteX2" fmla="*/ 2023549 w 3147465"/>
              <a:gd name="connsiteY2" fmla="*/ 1972048 h 1972048"/>
              <a:gd name="connsiteX3" fmla="*/ 3147465 w 3147465"/>
              <a:gd name="connsiteY3" fmla="*/ 614590 h 1972048"/>
              <a:gd name="connsiteX4" fmla="*/ 3147465 w 3147465"/>
              <a:gd name="connsiteY4" fmla="*/ 556532 h 1972048"/>
              <a:gd name="connsiteX5" fmla="*/ 2687277 w 3147465"/>
              <a:gd name="connsiteY5" fmla="*/ 199012 h 1972048"/>
              <a:gd name="connsiteX6" fmla="*/ 2466975 w 3147465"/>
              <a:gd name="connsiteY6" fmla="*/ 559281 h 1972048"/>
              <a:gd name="connsiteX7" fmla="*/ 2392722 w 3147465"/>
              <a:gd name="connsiteY7" fmla="*/ 498475 h 1972048"/>
              <a:gd name="connsiteX8" fmla="*/ 805676 w 3147465"/>
              <a:gd name="connsiteY8" fmla="*/ 0 h 1972048"/>
              <a:gd name="connsiteX0" fmla="*/ 805676 w 3147465"/>
              <a:gd name="connsiteY0" fmla="*/ 0 h 1972048"/>
              <a:gd name="connsiteX1" fmla="*/ 0 w 3147465"/>
              <a:gd name="connsiteY1" fmla="*/ 1203272 h 1972048"/>
              <a:gd name="connsiteX2" fmla="*/ 2032230 w 3147465"/>
              <a:gd name="connsiteY2" fmla="*/ 1972048 h 1972048"/>
              <a:gd name="connsiteX3" fmla="*/ 3147465 w 3147465"/>
              <a:gd name="connsiteY3" fmla="*/ 614590 h 1972048"/>
              <a:gd name="connsiteX4" fmla="*/ 3147465 w 3147465"/>
              <a:gd name="connsiteY4" fmla="*/ 556532 h 1972048"/>
              <a:gd name="connsiteX5" fmla="*/ 2687277 w 3147465"/>
              <a:gd name="connsiteY5" fmla="*/ 199012 h 1972048"/>
              <a:gd name="connsiteX6" fmla="*/ 2466975 w 3147465"/>
              <a:gd name="connsiteY6" fmla="*/ 559281 h 1972048"/>
              <a:gd name="connsiteX7" fmla="*/ 2392722 w 3147465"/>
              <a:gd name="connsiteY7" fmla="*/ 498475 h 1972048"/>
              <a:gd name="connsiteX8" fmla="*/ 805676 w 3147465"/>
              <a:gd name="connsiteY8" fmla="*/ 0 h 1972048"/>
              <a:gd name="connsiteX0" fmla="*/ 805676 w 3147465"/>
              <a:gd name="connsiteY0" fmla="*/ 0 h 1972048"/>
              <a:gd name="connsiteX1" fmla="*/ 0 w 3147465"/>
              <a:gd name="connsiteY1" fmla="*/ 1203272 h 1972048"/>
              <a:gd name="connsiteX2" fmla="*/ 2026443 w 3147465"/>
              <a:gd name="connsiteY2" fmla="*/ 1972048 h 1972048"/>
              <a:gd name="connsiteX3" fmla="*/ 3147465 w 3147465"/>
              <a:gd name="connsiteY3" fmla="*/ 614590 h 1972048"/>
              <a:gd name="connsiteX4" fmla="*/ 3147465 w 3147465"/>
              <a:gd name="connsiteY4" fmla="*/ 556532 h 1972048"/>
              <a:gd name="connsiteX5" fmla="*/ 2687277 w 3147465"/>
              <a:gd name="connsiteY5" fmla="*/ 199012 h 1972048"/>
              <a:gd name="connsiteX6" fmla="*/ 2466975 w 3147465"/>
              <a:gd name="connsiteY6" fmla="*/ 559281 h 1972048"/>
              <a:gd name="connsiteX7" fmla="*/ 2392722 w 3147465"/>
              <a:gd name="connsiteY7" fmla="*/ 498475 h 1972048"/>
              <a:gd name="connsiteX8" fmla="*/ 805676 w 3147465"/>
              <a:gd name="connsiteY8" fmla="*/ 0 h 1972048"/>
              <a:gd name="connsiteX0" fmla="*/ 805676 w 3147465"/>
              <a:gd name="connsiteY0" fmla="*/ 0 h 1998091"/>
              <a:gd name="connsiteX1" fmla="*/ 0 w 3147465"/>
              <a:gd name="connsiteY1" fmla="*/ 1203272 h 1998091"/>
              <a:gd name="connsiteX2" fmla="*/ 2046698 w 3147465"/>
              <a:gd name="connsiteY2" fmla="*/ 1998091 h 1998091"/>
              <a:gd name="connsiteX3" fmla="*/ 3147465 w 3147465"/>
              <a:gd name="connsiteY3" fmla="*/ 614590 h 1998091"/>
              <a:gd name="connsiteX4" fmla="*/ 3147465 w 3147465"/>
              <a:gd name="connsiteY4" fmla="*/ 556532 h 1998091"/>
              <a:gd name="connsiteX5" fmla="*/ 2687277 w 3147465"/>
              <a:gd name="connsiteY5" fmla="*/ 199012 h 1998091"/>
              <a:gd name="connsiteX6" fmla="*/ 2466975 w 3147465"/>
              <a:gd name="connsiteY6" fmla="*/ 559281 h 1998091"/>
              <a:gd name="connsiteX7" fmla="*/ 2392722 w 3147465"/>
              <a:gd name="connsiteY7" fmla="*/ 498475 h 1998091"/>
              <a:gd name="connsiteX8" fmla="*/ 805676 w 3147465"/>
              <a:gd name="connsiteY8" fmla="*/ 0 h 1998091"/>
              <a:gd name="connsiteX0" fmla="*/ 805676 w 3147465"/>
              <a:gd name="connsiteY0" fmla="*/ 0 h 1914174"/>
              <a:gd name="connsiteX1" fmla="*/ 0 w 3147465"/>
              <a:gd name="connsiteY1" fmla="*/ 1203272 h 1914174"/>
              <a:gd name="connsiteX2" fmla="*/ 2043805 w 3147465"/>
              <a:gd name="connsiteY2" fmla="*/ 1914174 h 1914174"/>
              <a:gd name="connsiteX3" fmla="*/ 3147465 w 3147465"/>
              <a:gd name="connsiteY3" fmla="*/ 614590 h 1914174"/>
              <a:gd name="connsiteX4" fmla="*/ 3147465 w 3147465"/>
              <a:gd name="connsiteY4" fmla="*/ 556532 h 1914174"/>
              <a:gd name="connsiteX5" fmla="*/ 2687277 w 3147465"/>
              <a:gd name="connsiteY5" fmla="*/ 199012 h 1914174"/>
              <a:gd name="connsiteX6" fmla="*/ 2466975 w 3147465"/>
              <a:gd name="connsiteY6" fmla="*/ 559281 h 1914174"/>
              <a:gd name="connsiteX7" fmla="*/ 2392722 w 3147465"/>
              <a:gd name="connsiteY7" fmla="*/ 498475 h 1914174"/>
              <a:gd name="connsiteX8" fmla="*/ 805676 w 3147465"/>
              <a:gd name="connsiteY8" fmla="*/ 0 h 1914174"/>
              <a:gd name="connsiteX0" fmla="*/ 805676 w 3147465"/>
              <a:gd name="connsiteY0" fmla="*/ 0 h 1960473"/>
              <a:gd name="connsiteX1" fmla="*/ 0 w 3147465"/>
              <a:gd name="connsiteY1" fmla="*/ 1203272 h 1960473"/>
              <a:gd name="connsiteX2" fmla="*/ 2038017 w 3147465"/>
              <a:gd name="connsiteY2" fmla="*/ 1960473 h 1960473"/>
              <a:gd name="connsiteX3" fmla="*/ 3147465 w 3147465"/>
              <a:gd name="connsiteY3" fmla="*/ 614590 h 1960473"/>
              <a:gd name="connsiteX4" fmla="*/ 3147465 w 3147465"/>
              <a:gd name="connsiteY4" fmla="*/ 556532 h 1960473"/>
              <a:gd name="connsiteX5" fmla="*/ 2687277 w 3147465"/>
              <a:gd name="connsiteY5" fmla="*/ 199012 h 1960473"/>
              <a:gd name="connsiteX6" fmla="*/ 2466975 w 3147465"/>
              <a:gd name="connsiteY6" fmla="*/ 559281 h 1960473"/>
              <a:gd name="connsiteX7" fmla="*/ 2392722 w 3147465"/>
              <a:gd name="connsiteY7" fmla="*/ 498475 h 1960473"/>
              <a:gd name="connsiteX8" fmla="*/ 805676 w 3147465"/>
              <a:gd name="connsiteY8" fmla="*/ 0 h 1960473"/>
              <a:gd name="connsiteX0" fmla="*/ 887562 w 3229351"/>
              <a:gd name="connsiteY0" fmla="*/ 0 h 1960473"/>
              <a:gd name="connsiteX1" fmla="*/ 0 w 3229351"/>
              <a:gd name="connsiteY1" fmla="*/ 1448932 h 1960473"/>
              <a:gd name="connsiteX2" fmla="*/ 2119903 w 3229351"/>
              <a:gd name="connsiteY2" fmla="*/ 1960473 h 1960473"/>
              <a:gd name="connsiteX3" fmla="*/ 3229351 w 3229351"/>
              <a:gd name="connsiteY3" fmla="*/ 614590 h 1960473"/>
              <a:gd name="connsiteX4" fmla="*/ 3229351 w 3229351"/>
              <a:gd name="connsiteY4" fmla="*/ 556532 h 1960473"/>
              <a:gd name="connsiteX5" fmla="*/ 2769163 w 3229351"/>
              <a:gd name="connsiteY5" fmla="*/ 199012 h 1960473"/>
              <a:gd name="connsiteX6" fmla="*/ 2548861 w 3229351"/>
              <a:gd name="connsiteY6" fmla="*/ 559281 h 1960473"/>
              <a:gd name="connsiteX7" fmla="*/ 2474608 w 3229351"/>
              <a:gd name="connsiteY7" fmla="*/ 498475 h 1960473"/>
              <a:gd name="connsiteX8" fmla="*/ 887562 w 3229351"/>
              <a:gd name="connsiteY8" fmla="*/ 0 h 1960473"/>
              <a:gd name="connsiteX0" fmla="*/ 819324 w 3229351"/>
              <a:gd name="connsiteY0" fmla="*/ 0 h 1823995"/>
              <a:gd name="connsiteX1" fmla="*/ 0 w 3229351"/>
              <a:gd name="connsiteY1" fmla="*/ 1312454 h 1823995"/>
              <a:gd name="connsiteX2" fmla="*/ 2119903 w 3229351"/>
              <a:gd name="connsiteY2" fmla="*/ 1823995 h 1823995"/>
              <a:gd name="connsiteX3" fmla="*/ 3229351 w 3229351"/>
              <a:gd name="connsiteY3" fmla="*/ 478112 h 1823995"/>
              <a:gd name="connsiteX4" fmla="*/ 3229351 w 3229351"/>
              <a:gd name="connsiteY4" fmla="*/ 420054 h 1823995"/>
              <a:gd name="connsiteX5" fmla="*/ 2769163 w 3229351"/>
              <a:gd name="connsiteY5" fmla="*/ 62534 h 1823995"/>
              <a:gd name="connsiteX6" fmla="*/ 2548861 w 3229351"/>
              <a:gd name="connsiteY6" fmla="*/ 422803 h 1823995"/>
              <a:gd name="connsiteX7" fmla="*/ 2474608 w 3229351"/>
              <a:gd name="connsiteY7" fmla="*/ 361997 h 1823995"/>
              <a:gd name="connsiteX8" fmla="*/ 819324 w 3229351"/>
              <a:gd name="connsiteY8" fmla="*/ 0 h 1823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29351" h="1823995">
                <a:moveTo>
                  <a:pt x="819324" y="0"/>
                </a:moveTo>
                <a:lnTo>
                  <a:pt x="0" y="1312454"/>
                </a:lnTo>
                <a:lnTo>
                  <a:pt x="2119903" y="1823995"/>
                </a:lnTo>
                <a:lnTo>
                  <a:pt x="3229351" y="478112"/>
                </a:lnTo>
                <a:lnTo>
                  <a:pt x="3229351" y="420054"/>
                </a:lnTo>
                <a:lnTo>
                  <a:pt x="2769163" y="62534"/>
                </a:lnTo>
                <a:lnTo>
                  <a:pt x="2548861" y="422803"/>
                </a:lnTo>
                <a:lnTo>
                  <a:pt x="2474608" y="361997"/>
                </a:lnTo>
                <a:lnTo>
                  <a:pt x="819324" y="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 w="254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Freeform 10"/>
          <p:cNvSpPr>
            <a:spLocks/>
          </p:cNvSpPr>
          <p:nvPr/>
        </p:nvSpPr>
        <p:spPr bwMode="auto">
          <a:xfrm>
            <a:off x="4747562" y="2484514"/>
            <a:ext cx="2062163" cy="2330450"/>
          </a:xfrm>
          <a:custGeom>
            <a:avLst/>
            <a:gdLst>
              <a:gd name="T0" fmla="*/ 9231 w 10824"/>
              <a:gd name="T1" fmla="*/ 69 h 12233"/>
              <a:gd name="T2" fmla="*/ 10216 w 10824"/>
              <a:gd name="T3" fmla="*/ 22 h 12233"/>
              <a:gd name="T4" fmla="*/ 10689 w 10824"/>
              <a:gd name="T5" fmla="*/ 384 h 12233"/>
              <a:gd name="T6" fmla="*/ 10684 w 10824"/>
              <a:gd name="T7" fmla="*/ 1079 h 12233"/>
              <a:gd name="T8" fmla="*/ 2401 w 10824"/>
              <a:gd name="T9" fmla="*/ 11172 h 12233"/>
              <a:gd name="T10" fmla="*/ 1453 w 10824"/>
              <a:gd name="T11" fmla="*/ 12089 h 12233"/>
              <a:gd name="T12" fmla="*/ 841 w 10824"/>
              <a:gd name="T13" fmla="*/ 12042 h 12233"/>
              <a:gd name="T14" fmla="*/ 463 w 10824"/>
              <a:gd name="T15" fmla="*/ 11749 h 12233"/>
              <a:gd name="T16" fmla="*/ 0 w 10824"/>
              <a:gd name="T17" fmla="*/ 11282 h 122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824" h="12233">
                <a:moveTo>
                  <a:pt x="9231" y="69"/>
                </a:moveTo>
                <a:cubicBezTo>
                  <a:pt x="9559" y="53"/>
                  <a:pt x="9700" y="0"/>
                  <a:pt x="10216" y="22"/>
                </a:cubicBezTo>
                <a:cubicBezTo>
                  <a:pt x="10524" y="167"/>
                  <a:pt x="10531" y="263"/>
                  <a:pt x="10689" y="384"/>
                </a:cubicBezTo>
                <a:cubicBezTo>
                  <a:pt x="10824" y="728"/>
                  <a:pt x="10735" y="835"/>
                  <a:pt x="10684" y="1079"/>
                </a:cubicBezTo>
                <a:lnTo>
                  <a:pt x="2401" y="11172"/>
                </a:lnTo>
                <a:cubicBezTo>
                  <a:pt x="2085" y="11478"/>
                  <a:pt x="1944" y="11833"/>
                  <a:pt x="1453" y="12089"/>
                </a:cubicBezTo>
                <a:cubicBezTo>
                  <a:pt x="1249" y="12073"/>
                  <a:pt x="1307" y="12233"/>
                  <a:pt x="841" y="12042"/>
                </a:cubicBezTo>
                <a:lnTo>
                  <a:pt x="463" y="11749"/>
                </a:lnTo>
                <a:lnTo>
                  <a:pt x="0" y="11282"/>
                </a:lnTo>
              </a:path>
            </a:pathLst>
          </a:custGeom>
          <a:noFill/>
          <a:ln w="76200" cap="flat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" name="フリーフォーム 3"/>
          <p:cNvSpPr/>
          <p:nvPr/>
        </p:nvSpPr>
        <p:spPr bwMode="auto">
          <a:xfrm>
            <a:off x="5316851" y="5613267"/>
            <a:ext cx="894522" cy="795131"/>
          </a:xfrm>
          <a:custGeom>
            <a:avLst/>
            <a:gdLst>
              <a:gd name="connsiteX0" fmla="*/ 0 w 894522"/>
              <a:gd name="connsiteY0" fmla="*/ 0 h 795131"/>
              <a:gd name="connsiteX1" fmla="*/ 894522 w 894522"/>
              <a:gd name="connsiteY1" fmla="*/ 775253 h 795131"/>
              <a:gd name="connsiteX2" fmla="*/ 894522 w 894522"/>
              <a:gd name="connsiteY2" fmla="*/ 795131 h 795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4522" h="795131">
                <a:moveTo>
                  <a:pt x="0" y="0"/>
                </a:moveTo>
                <a:lnTo>
                  <a:pt x="894522" y="775253"/>
                </a:lnTo>
                <a:lnTo>
                  <a:pt x="894522" y="795131"/>
                </a:lnTo>
              </a:path>
            </a:pathLst>
          </a:custGeom>
          <a:noFill/>
          <a:ln w="95250" cap="flat">
            <a:solidFill>
              <a:schemeClr val="accent6">
                <a:lumMod val="60000"/>
                <a:lumOff val="40000"/>
              </a:schemeClr>
            </a:solidFill>
            <a:prstDash val="sysDot"/>
            <a:miter lim="800000"/>
            <a:headEnd/>
            <a:tailEnd/>
          </a:ln>
          <a:effectLst>
            <a:glow rad="63500">
              <a:schemeClr val="accent6">
                <a:lumMod val="60000"/>
                <a:lumOff val="40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フリーフォーム 25"/>
          <p:cNvSpPr/>
          <p:nvPr/>
        </p:nvSpPr>
        <p:spPr>
          <a:xfrm>
            <a:off x="2775449" y="3529624"/>
            <a:ext cx="1702424" cy="387559"/>
          </a:xfrm>
          <a:custGeom>
            <a:avLst/>
            <a:gdLst>
              <a:gd name="connsiteX0" fmla="*/ 0 w 1653988"/>
              <a:gd name="connsiteY0" fmla="*/ 0 h 524435"/>
              <a:gd name="connsiteX1" fmla="*/ 1653988 w 1653988"/>
              <a:gd name="connsiteY1" fmla="*/ 524435 h 524435"/>
              <a:gd name="connsiteX2" fmla="*/ 1653988 w 1653988"/>
              <a:gd name="connsiteY2" fmla="*/ 524435 h 524435"/>
              <a:gd name="connsiteX0" fmla="*/ 0 w 1653988"/>
              <a:gd name="connsiteY0" fmla="*/ 0 h 301696"/>
              <a:gd name="connsiteX1" fmla="*/ 1653988 w 1653988"/>
              <a:gd name="connsiteY1" fmla="*/ 301696 h 301696"/>
              <a:gd name="connsiteX2" fmla="*/ 1653988 w 1653988"/>
              <a:gd name="connsiteY2" fmla="*/ 301696 h 301696"/>
              <a:gd name="connsiteX0" fmla="*/ 0 w 1665711"/>
              <a:gd name="connsiteY0" fmla="*/ 0 h 477542"/>
              <a:gd name="connsiteX1" fmla="*/ 1665711 w 1665711"/>
              <a:gd name="connsiteY1" fmla="*/ 477542 h 477542"/>
              <a:gd name="connsiteX2" fmla="*/ 1665711 w 1665711"/>
              <a:gd name="connsiteY2" fmla="*/ 477542 h 477542"/>
              <a:gd name="connsiteX0" fmla="*/ 0 w 1610082"/>
              <a:gd name="connsiteY0" fmla="*/ 0 h 481019"/>
              <a:gd name="connsiteX1" fmla="*/ 1610082 w 1610082"/>
              <a:gd name="connsiteY1" fmla="*/ 481019 h 481019"/>
              <a:gd name="connsiteX2" fmla="*/ 1610082 w 1610082"/>
              <a:gd name="connsiteY2" fmla="*/ 481019 h 481019"/>
              <a:gd name="connsiteX0" fmla="*/ 0 w 1596175"/>
              <a:gd name="connsiteY0" fmla="*/ 0 h 484496"/>
              <a:gd name="connsiteX1" fmla="*/ 1596175 w 1596175"/>
              <a:gd name="connsiteY1" fmla="*/ 484496 h 484496"/>
              <a:gd name="connsiteX2" fmla="*/ 1596175 w 1596175"/>
              <a:gd name="connsiteY2" fmla="*/ 484496 h 484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6175" h="484496">
                <a:moveTo>
                  <a:pt x="0" y="0"/>
                </a:moveTo>
                <a:lnTo>
                  <a:pt x="1596175" y="484496"/>
                </a:lnTo>
                <a:lnTo>
                  <a:pt x="1596175" y="484496"/>
                </a:lnTo>
              </a:path>
            </a:pathLst>
          </a:custGeom>
          <a:noFill/>
          <a:ln w="69850" cap="flat" cmpd="sng" algn="ctr">
            <a:solidFill>
              <a:srgbClr val="FF0000"/>
            </a:solidFill>
            <a:prstDash val="solid"/>
          </a:ln>
          <a:effectLst>
            <a:glow rad="63500">
              <a:srgbClr val="C00000">
                <a:alpha val="40000"/>
              </a:srgbClr>
            </a:glow>
          </a:effectLst>
        </p:spPr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フリーフォーム 26"/>
          <p:cNvSpPr/>
          <p:nvPr/>
        </p:nvSpPr>
        <p:spPr>
          <a:xfrm>
            <a:off x="1804726" y="4807629"/>
            <a:ext cx="2269179" cy="1255250"/>
          </a:xfrm>
          <a:custGeom>
            <a:avLst/>
            <a:gdLst>
              <a:gd name="connsiteX0" fmla="*/ 275771 w 2293257"/>
              <a:gd name="connsiteY0" fmla="*/ 0 h 1567543"/>
              <a:gd name="connsiteX1" fmla="*/ 0 w 2293257"/>
              <a:gd name="connsiteY1" fmla="*/ 435429 h 1567543"/>
              <a:gd name="connsiteX2" fmla="*/ 580571 w 2293257"/>
              <a:gd name="connsiteY2" fmla="*/ 1509486 h 1567543"/>
              <a:gd name="connsiteX3" fmla="*/ 1669143 w 2293257"/>
              <a:gd name="connsiteY3" fmla="*/ 1567543 h 1567543"/>
              <a:gd name="connsiteX4" fmla="*/ 2293257 w 2293257"/>
              <a:gd name="connsiteY4" fmla="*/ 769257 h 1567543"/>
              <a:gd name="connsiteX5" fmla="*/ 275771 w 2293257"/>
              <a:gd name="connsiteY5" fmla="*/ 0 h 1567543"/>
              <a:gd name="connsiteX0" fmla="*/ 275771 w 2293257"/>
              <a:gd name="connsiteY0" fmla="*/ 0 h 1567543"/>
              <a:gd name="connsiteX1" fmla="*/ 0 w 2293257"/>
              <a:gd name="connsiteY1" fmla="*/ 435429 h 1567543"/>
              <a:gd name="connsiteX2" fmla="*/ 540229 w 2293257"/>
              <a:gd name="connsiteY2" fmla="*/ 1442250 h 1567543"/>
              <a:gd name="connsiteX3" fmla="*/ 1669143 w 2293257"/>
              <a:gd name="connsiteY3" fmla="*/ 1567543 h 1567543"/>
              <a:gd name="connsiteX4" fmla="*/ 2293257 w 2293257"/>
              <a:gd name="connsiteY4" fmla="*/ 769257 h 1567543"/>
              <a:gd name="connsiteX5" fmla="*/ 275771 w 2293257"/>
              <a:gd name="connsiteY5" fmla="*/ 0 h 1567543"/>
              <a:gd name="connsiteX0" fmla="*/ 275771 w 2293257"/>
              <a:gd name="connsiteY0" fmla="*/ 0 h 1527202"/>
              <a:gd name="connsiteX1" fmla="*/ 0 w 2293257"/>
              <a:gd name="connsiteY1" fmla="*/ 435429 h 1527202"/>
              <a:gd name="connsiteX2" fmla="*/ 540229 w 2293257"/>
              <a:gd name="connsiteY2" fmla="*/ 1442250 h 1527202"/>
              <a:gd name="connsiteX3" fmla="*/ 1682590 w 2293257"/>
              <a:gd name="connsiteY3" fmla="*/ 1527202 h 1527202"/>
              <a:gd name="connsiteX4" fmla="*/ 2293257 w 2293257"/>
              <a:gd name="connsiteY4" fmla="*/ 769257 h 1527202"/>
              <a:gd name="connsiteX5" fmla="*/ 275771 w 2293257"/>
              <a:gd name="connsiteY5" fmla="*/ 0 h 1527202"/>
              <a:gd name="connsiteX0" fmla="*/ 275771 w 2306704"/>
              <a:gd name="connsiteY0" fmla="*/ 0 h 1527202"/>
              <a:gd name="connsiteX1" fmla="*/ 0 w 2306704"/>
              <a:gd name="connsiteY1" fmla="*/ 435429 h 1527202"/>
              <a:gd name="connsiteX2" fmla="*/ 540229 w 2306704"/>
              <a:gd name="connsiteY2" fmla="*/ 1442250 h 1527202"/>
              <a:gd name="connsiteX3" fmla="*/ 1682590 w 2306704"/>
              <a:gd name="connsiteY3" fmla="*/ 1527202 h 1527202"/>
              <a:gd name="connsiteX4" fmla="*/ 2306704 w 2306704"/>
              <a:gd name="connsiteY4" fmla="*/ 796151 h 1527202"/>
              <a:gd name="connsiteX5" fmla="*/ 275771 w 2306704"/>
              <a:gd name="connsiteY5" fmla="*/ 0 h 1527202"/>
              <a:gd name="connsiteX0" fmla="*/ 275771 w 2306704"/>
              <a:gd name="connsiteY0" fmla="*/ 0 h 1527202"/>
              <a:gd name="connsiteX1" fmla="*/ 0 w 2306704"/>
              <a:gd name="connsiteY1" fmla="*/ 435429 h 1527202"/>
              <a:gd name="connsiteX2" fmla="*/ 540229 w 2306704"/>
              <a:gd name="connsiteY2" fmla="*/ 1442250 h 1527202"/>
              <a:gd name="connsiteX3" fmla="*/ 1722932 w 2306704"/>
              <a:gd name="connsiteY3" fmla="*/ 1527202 h 1527202"/>
              <a:gd name="connsiteX4" fmla="*/ 2306704 w 2306704"/>
              <a:gd name="connsiteY4" fmla="*/ 796151 h 1527202"/>
              <a:gd name="connsiteX5" fmla="*/ 275771 w 2306704"/>
              <a:gd name="connsiteY5" fmla="*/ 0 h 1527202"/>
              <a:gd name="connsiteX0" fmla="*/ 235430 w 2306704"/>
              <a:gd name="connsiteY0" fmla="*/ 0 h 1459967"/>
              <a:gd name="connsiteX1" fmla="*/ 0 w 2306704"/>
              <a:gd name="connsiteY1" fmla="*/ 368194 h 1459967"/>
              <a:gd name="connsiteX2" fmla="*/ 540229 w 2306704"/>
              <a:gd name="connsiteY2" fmla="*/ 1375015 h 1459967"/>
              <a:gd name="connsiteX3" fmla="*/ 1722932 w 2306704"/>
              <a:gd name="connsiteY3" fmla="*/ 1459967 h 1459967"/>
              <a:gd name="connsiteX4" fmla="*/ 2306704 w 2306704"/>
              <a:gd name="connsiteY4" fmla="*/ 728916 h 1459967"/>
              <a:gd name="connsiteX5" fmla="*/ 235430 w 2306704"/>
              <a:gd name="connsiteY5" fmla="*/ 0 h 1459967"/>
              <a:gd name="connsiteX0" fmla="*/ 235430 w 2266363"/>
              <a:gd name="connsiteY0" fmla="*/ 0 h 1459967"/>
              <a:gd name="connsiteX1" fmla="*/ 0 w 2266363"/>
              <a:gd name="connsiteY1" fmla="*/ 368194 h 1459967"/>
              <a:gd name="connsiteX2" fmla="*/ 540229 w 2266363"/>
              <a:gd name="connsiteY2" fmla="*/ 1375015 h 1459967"/>
              <a:gd name="connsiteX3" fmla="*/ 1722932 w 2266363"/>
              <a:gd name="connsiteY3" fmla="*/ 1459967 h 1459967"/>
              <a:gd name="connsiteX4" fmla="*/ 2266363 w 2266363"/>
              <a:gd name="connsiteY4" fmla="*/ 755810 h 1459967"/>
              <a:gd name="connsiteX5" fmla="*/ 235430 w 2266363"/>
              <a:gd name="connsiteY5" fmla="*/ 0 h 1459967"/>
              <a:gd name="connsiteX0" fmla="*/ 235430 w 2293257"/>
              <a:gd name="connsiteY0" fmla="*/ 0 h 1459967"/>
              <a:gd name="connsiteX1" fmla="*/ 0 w 2293257"/>
              <a:gd name="connsiteY1" fmla="*/ 368194 h 1459967"/>
              <a:gd name="connsiteX2" fmla="*/ 540229 w 2293257"/>
              <a:gd name="connsiteY2" fmla="*/ 1375015 h 1459967"/>
              <a:gd name="connsiteX3" fmla="*/ 1722932 w 2293257"/>
              <a:gd name="connsiteY3" fmla="*/ 1459967 h 1459967"/>
              <a:gd name="connsiteX4" fmla="*/ 2293257 w 2293257"/>
              <a:gd name="connsiteY4" fmla="*/ 769257 h 1459967"/>
              <a:gd name="connsiteX5" fmla="*/ 235430 w 2293257"/>
              <a:gd name="connsiteY5" fmla="*/ 0 h 1459967"/>
              <a:gd name="connsiteX0" fmla="*/ 235430 w 2293257"/>
              <a:gd name="connsiteY0" fmla="*/ 0 h 1459967"/>
              <a:gd name="connsiteX1" fmla="*/ 0 w 2293257"/>
              <a:gd name="connsiteY1" fmla="*/ 368194 h 1459967"/>
              <a:gd name="connsiteX2" fmla="*/ 522845 w 2293257"/>
              <a:gd name="connsiteY2" fmla="*/ 1371538 h 1459967"/>
              <a:gd name="connsiteX3" fmla="*/ 1722932 w 2293257"/>
              <a:gd name="connsiteY3" fmla="*/ 1459967 h 1459967"/>
              <a:gd name="connsiteX4" fmla="*/ 2293257 w 2293257"/>
              <a:gd name="connsiteY4" fmla="*/ 769257 h 1459967"/>
              <a:gd name="connsiteX5" fmla="*/ 235430 w 2293257"/>
              <a:gd name="connsiteY5" fmla="*/ 0 h 1459967"/>
              <a:gd name="connsiteX0" fmla="*/ 238906 w 2296733"/>
              <a:gd name="connsiteY0" fmla="*/ 0 h 1459967"/>
              <a:gd name="connsiteX1" fmla="*/ 0 w 2296733"/>
              <a:gd name="connsiteY1" fmla="*/ 375147 h 1459967"/>
              <a:gd name="connsiteX2" fmla="*/ 526321 w 2296733"/>
              <a:gd name="connsiteY2" fmla="*/ 1371538 h 1459967"/>
              <a:gd name="connsiteX3" fmla="*/ 1726408 w 2296733"/>
              <a:gd name="connsiteY3" fmla="*/ 1459967 h 1459967"/>
              <a:gd name="connsiteX4" fmla="*/ 2296733 w 2296733"/>
              <a:gd name="connsiteY4" fmla="*/ 769257 h 1459967"/>
              <a:gd name="connsiteX5" fmla="*/ 238906 w 2296733"/>
              <a:gd name="connsiteY5" fmla="*/ 0 h 1459967"/>
              <a:gd name="connsiteX0" fmla="*/ 238906 w 2272396"/>
              <a:gd name="connsiteY0" fmla="*/ 0 h 1459967"/>
              <a:gd name="connsiteX1" fmla="*/ 0 w 2272396"/>
              <a:gd name="connsiteY1" fmla="*/ 375147 h 1459967"/>
              <a:gd name="connsiteX2" fmla="*/ 526321 w 2272396"/>
              <a:gd name="connsiteY2" fmla="*/ 1371538 h 1459967"/>
              <a:gd name="connsiteX3" fmla="*/ 1726408 w 2272396"/>
              <a:gd name="connsiteY3" fmla="*/ 1459967 h 1459967"/>
              <a:gd name="connsiteX4" fmla="*/ 2272396 w 2272396"/>
              <a:gd name="connsiteY4" fmla="*/ 755349 h 1459967"/>
              <a:gd name="connsiteX5" fmla="*/ 238906 w 2272396"/>
              <a:gd name="connsiteY5" fmla="*/ 0 h 1459967"/>
              <a:gd name="connsiteX0" fmla="*/ 238906 w 2282826"/>
              <a:gd name="connsiteY0" fmla="*/ 0 h 1459967"/>
              <a:gd name="connsiteX1" fmla="*/ 0 w 2282826"/>
              <a:gd name="connsiteY1" fmla="*/ 375147 h 1459967"/>
              <a:gd name="connsiteX2" fmla="*/ 526321 w 2282826"/>
              <a:gd name="connsiteY2" fmla="*/ 1371538 h 1459967"/>
              <a:gd name="connsiteX3" fmla="*/ 1726408 w 2282826"/>
              <a:gd name="connsiteY3" fmla="*/ 1459967 h 1459967"/>
              <a:gd name="connsiteX4" fmla="*/ 2282826 w 2282826"/>
              <a:gd name="connsiteY4" fmla="*/ 776209 h 1459967"/>
              <a:gd name="connsiteX5" fmla="*/ 238906 w 2282826"/>
              <a:gd name="connsiteY5" fmla="*/ 0 h 1459967"/>
              <a:gd name="connsiteX0" fmla="*/ 238906 w 2282826"/>
              <a:gd name="connsiteY0" fmla="*/ 0 h 1459967"/>
              <a:gd name="connsiteX1" fmla="*/ 0 w 2282826"/>
              <a:gd name="connsiteY1" fmla="*/ 375147 h 1459967"/>
              <a:gd name="connsiteX2" fmla="*/ 526321 w 2282826"/>
              <a:gd name="connsiteY2" fmla="*/ 1371538 h 1459967"/>
              <a:gd name="connsiteX3" fmla="*/ 1726408 w 2282826"/>
              <a:gd name="connsiteY3" fmla="*/ 1459967 h 1459967"/>
              <a:gd name="connsiteX4" fmla="*/ 2282826 w 2282826"/>
              <a:gd name="connsiteY4" fmla="*/ 776209 h 1459967"/>
              <a:gd name="connsiteX5" fmla="*/ 1962055 w 2282826"/>
              <a:gd name="connsiteY5" fmla="*/ 665125 h 1459967"/>
              <a:gd name="connsiteX6" fmla="*/ 238906 w 2282826"/>
              <a:gd name="connsiteY6" fmla="*/ 0 h 1459967"/>
              <a:gd name="connsiteX0" fmla="*/ 238906 w 2282826"/>
              <a:gd name="connsiteY0" fmla="*/ 0 h 1459967"/>
              <a:gd name="connsiteX1" fmla="*/ 0 w 2282826"/>
              <a:gd name="connsiteY1" fmla="*/ 375147 h 1459967"/>
              <a:gd name="connsiteX2" fmla="*/ 526321 w 2282826"/>
              <a:gd name="connsiteY2" fmla="*/ 1371538 h 1459967"/>
              <a:gd name="connsiteX3" fmla="*/ 1726408 w 2282826"/>
              <a:gd name="connsiteY3" fmla="*/ 1459967 h 1459967"/>
              <a:gd name="connsiteX4" fmla="*/ 2282826 w 2282826"/>
              <a:gd name="connsiteY4" fmla="*/ 776209 h 1459967"/>
              <a:gd name="connsiteX5" fmla="*/ 1934759 w 2282826"/>
              <a:gd name="connsiteY5" fmla="*/ 405818 h 1459967"/>
              <a:gd name="connsiteX6" fmla="*/ 238906 w 2282826"/>
              <a:gd name="connsiteY6" fmla="*/ 0 h 1459967"/>
              <a:gd name="connsiteX0" fmla="*/ 238906 w 2282826"/>
              <a:gd name="connsiteY0" fmla="*/ 0 h 1350785"/>
              <a:gd name="connsiteX1" fmla="*/ 0 w 2282826"/>
              <a:gd name="connsiteY1" fmla="*/ 265965 h 1350785"/>
              <a:gd name="connsiteX2" fmla="*/ 526321 w 2282826"/>
              <a:gd name="connsiteY2" fmla="*/ 1262356 h 1350785"/>
              <a:gd name="connsiteX3" fmla="*/ 1726408 w 2282826"/>
              <a:gd name="connsiteY3" fmla="*/ 1350785 h 1350785"/>
              <a:gd name="connsiteX4" fmla="*/ 2282826 w 2282826"/>
              <a:gd name="connsiteY4" fmla="*/ 667027 h 1350785"/>
              <a:gd name="connsiteX5" fmla="*/ 1934759 w 2282826"/>
              <a:gd name="connsiteY5" fmla="*/ 296636 h 1350785"/>
              <a:gd name="connsiteX6" fmla="*/ 238906 w 2282826"/>
              <a:gd name="connsiteY6" fmla="*/ 0 h 1350785"/>
              <a:gd name="connsiteX0" fmla="*/ 238906 w 2282826"/>
              <a:gd name="connsiteY0" fmla="*/ 0 h 1350785"/>
              <a:gd name="connsiteX1" fmla="*/ 0 w 2282826"/>
              <a:gd name="connsiteY1" fmla="*/ 265965 h 1350785"/>
              <a:gd name="connsiteX2" fmla="*/ 526321 w 2282826"/>
              <a:gd name="connsiteY2" fmla="*/ 1262356 h 1350785"/>
              <a:gd name="connsiteX3" fmla="*/ 1726408 w 2282826"/>
              <a:gd name="connsiteY3" fmla="*/ 1350785 h 1350785"/>
              <a:gd name="connsiteX4" fmla="*/ 2282826 w 2282826"/>
              <a:gd name="connsiteY4" fmla="*/ 667027 h 1350785"/>
              <a:gd name="connsiteX5" fmla="*/ 1784633 w 2282826"/>
              <a:gd name="connsiteY5" fmla="*/ 296636 h 1350785"/>
              <a:gd name="connsiteX6" fmla="*/ 238906 w 2282826"/>
              <a:gd name="connsiteY6" fmla="*/ 0 h 1350785"/>
              <a:gd name="connsiteX0" fmla="*/ 184315 w 2282826"/>
              <a:gd name="connsiteY0" fmla="*/ 0 h 1296194"/>
              <a:gd name="connsiteX1" fmla="*/ 0 w 2282826"/>
              <a:gd name="connsiteY1" fmla="*/ 211374 h 1296194"/>
              <a:gd name="connsiteX2" fmla="*/ 526321 w 2282826"/>
              <a:gd name="connsiteY2" fmla="*/ 1207765 h 1296194"/>
              <a:gd name="connsiteX3" fmla="*/ 1726408 w 2282826"/>
              <a:gd name="connsiteY3" fmla="*/ 1296194 h 1296194"/>
              <a:gd name="connsiteX4" fmla="*/ 2282826 w 2282826"/>
              <a:gd name="connsiteY4" fmla="*/ 612436 h 1296194"/>
              <a:gd name="connsiteX5" fmla="*/ 1784633 w 2282826"/>
              <a:gd name="connsiteY5" fmla="*/ 242045 h 1296194"/>
              <a:gd name="connsiteX6" fmla="*/ 184315 w 2282826"/>
              <a:gd name="connsiteY6" fmla="*/ 0 h 1296194"/>
              <a:gd name="connsiteX0" fmla="*/ 143372 w 2282826"/>
              <a:gd name="connsiteY0" fmla="*/ 0 h 1255250"/>
              <a:gd name="connsiteX1" fmla="*/ 0 w 2282826"/>
              <a:gd name="connsiteY1" fmla="*/ 170430 h 1255250"/>
              <a:gd name="connsiteX2" fmla="*/ 526321 w 2282826"/>
              <a:gd name="connsiteY2" fmla="*/ 1166821 h 1255250"/>
              <a:gd name="connsiteX3" fmla="*/ 1726408 w 2282826"/>
              <a:gd name="connsiteY3" fmla="*/ 1255250 h 1255250"/>
              <a:gd name="connsiteX4" fmla="*/ 2282826 w 2282826"/>
              <a:gd name="connsiteY4" fmla="*/ 571492 h 1255250"/>
              <a:gd name="connsiteX5" fmla="*/ 1784633 w 2282826"/>
              <a:gd name="connsiteY5" fmla="*/ 201101 h 1255250"/>
              <a:gd name="connsiteX6" fmla="*/ 143372 w 2282826"/>
              <a:gd name="connsiteY6" fmla="*/ 0 h 1255250"/>
              <a:gd name="connsiteX0" fmla="*/ 143372 w 2282826"/>
              <a:gd name="connsiteY0" fmla="*/ 0 h 1255250"/>
              <a:gd name="connsiteX1" fmla="*/ 0 w 2282826"/>
              <a:gd name="connsiteY1" fmla="*/ 170430 h 1255250"/>
              <a:gd name="connsiteX2" fmla="*/ 526321 w 2282826"/>
              <a:gd name="connsiteY2" fmla="*/ 1166821 h 1255250"/>
              <a:gd name="connsiteX3" fmla="*/ 1726408 w 2282826"/>
              <a:gd name="connsiteY3" fmla="*/ 1255250 h 1255250"/>
              <a:gd name="connsiteX4" fmla="*/ 2282826 w 2282826"/>
              <a:gd name="connsiteY4" fmla="*/ 571492 h 1255250"/>
              <a:gd name="connsiteX5" fmla="*/ 1852872 w 2282826"/>
              <a:gd name="connsiteY5" fmla="*/ 242044 h 1255250"/>
              <a:gd name="connsiteX6" fmla="*/ 143372 w 2282826"/>
              <a:gd name="connsiteY6" fmla="*/ 0 h 1255250"/>
              <a:gd name="connsiteX0" fmla="*/ 143372 w 2282826"/>
              <a:gd name="connsiteY0" fmla="*/ 0 h 1255250"/>
              <a:gd name="connsiteX1" fmla="*/ 0 w 2282826"/>
              <a:gd name="connsiteY1" fmla="*/ 170430 h 1255250"/>
              <a:gd name="connsiteX2" fmla="*/ 526321 w 2282826"/>
              <a:gd name="connsiteY2" fmla="*/ 1166821 h 1255250"/>
              <a:gd name="connsiteX3" fmla="*/ 1726408 w 2282826"/>
              <a:gd name="connsiteY3" fmla="*/ 1255250 h 1255250"/>
              <a:gd name="connsiteX4" fmla="*/ 2282826 w 2282826"/>
              <a:gd name="connsiteY4" fmla="*/ 571492 h 1255250"/>
              <a:gd name="connsiteX5" fmla="*/ 1852872 w 2282826"/>
              <a:gd name="connsiteY5" fmla="*/ 242044 h 1255250"/>
              <a:gd name="connsiteX6" fmla="*/ 143372 w 2282826"/>
              <a:gd name="connsiteY6" fmla="*/ 0 h 1255250"/>
              <a:gd name="connsiteX0" fmla="*/ 143372 w 2269179"/>
              <a:gd name="connsiteY0" fmla="*/ 0 h 1255250"/>
              <a:gd name="connsiteX1" fmla="*/ 0 w 2269179"/>
              <a:gd name="connsiteY1" fmla="*/ 170430 h 1255250"/>
              <a:gd name="connsiteX2" fmla="*/ 526321 w 2269179"/>
              <a:gd name="connsiteY2" fmla="*/ 1166821 h 1255250"/>
              <a:gd name="connsiteX3" fmla="*/ 1726408 w 2269179"/>
              <a:gd name="connsiteY3" fmla="*/ 1255250 h 1255250"/>
              <a:gd name="connsiteX4" fmla="*/ 2269179 w 2269179"/>
              <a:gd name="connsiteY4" fmla="*/ 571492 h 1255250"/>
              <a:gd name="connsiteX5" fmla="*/ 1852872 w 2269179"/>
              <a:gd name="connsiteY5" fmla="*/ 242044 h 1255250"/>
              <a:gd name="connsiteX6" fmla="*/ 143372 w 2269179"/>
              <a:gd name="connsiteY6" fmla="*/ 0 h 1255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69179" h="1255250">
                <a:moveTo>
                  <a:pt x="143372" y="0"/>
                </a:moveTo>
                <a:lnTo>
                  <a:pt x="0" y="170430"/>
                </a:lnTo>
                <a:lnTo>
                  <a:pt x="526321" y="1166821"/>
                </a:lnTo>
                <a:lnTo>
                  <a:pt x="1726408" y="1255250"/>
                </a:lnTo>
                <a:lnTo>
                  <a:pt x="2269179" y="571492"/>
                </a:lnTo>
                <a:lnTo>
                  <a:pt x="1852872" y="242044"/>
                </a:lnTo>
                <a:lnTo>
                  <a:pt x="143372" y="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3"/>
          <p:cNvSpPr txBox="1"/>
          <p:nvPr/>
        </p:nvSpPr>
        <p:spPr>
          <a:xfrm>
            <a:off x="5421571" y="4171131"/>
            <a:ext cx="1495425" cy="363220"/>
          </a:xfrm>
          <a:prstGeom prst="rect">
            <a:avLst/>
          </a:prstGeom>
          <a:noFill/>
          <a:ln w="25400"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indent="228600">
              <a:lnSpc>
                <a:spcPts val="1200"/>
              </a:lnSpc>
              <a:spcAft>
                <a:spcPts val="0"/>
              </a:spcAft>
            </a:pPr>
            <a:r>
              <a:rPr lang="ja-JP" altLang="en-US" sz="1400" b="1" dirty="0" smtClean="0">
                <a:solidFill>
                  <a:srgbClr val="000000">
                    <a:alpha val="80000"/>
                  </a:srgbClr>
                </a:solidFill>
                <a:effectLst>
                  <a:outerShdw blurRad="50800" dist="38100" dir="2700000" algn="tl">
                    <a:schemeClr val="bg1">
                      <a:alpha val="40000"/>
                    </a:schemeClr>
                  </a:outerShdw>
                </a:effectLst>
                <a:latin typeface="ＭＳ Ｐゴシック" panose="020B060007020508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物流ゾーン</a:t>
            </a:r>
            <a:endParaRPr lang="ja-JP" sz="14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33" name="テキスト ボックス 23"/>
          <p:cNvSpPr txBox="1"/>
          <p:nvPr/>
        </p:nvSpPr>
        <p:spPr>
          <a:xfrm>
            <a:off x="1875717" y="1161631"/>
            <a:ext cx="1599801" cy="320573"/>
          </a:xfrm>
          <a:prstGeom prst="rect">
            <a:avLst/>
          </a:prstGeom>
          <a:noFill/>
          <a:ln w="25400"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indent="228600">
              <a:lnSpc>
                <a:spcPts val="1200"/>
              </a:lnSpc>
              <a:spcAft>
                <a:spcPts val="0"/>
              </a:spcAft>
            </a:pPr>
            <a:r>
              <a:rPr lang="ja-JP" altLang="en-US" sz="1600" b="1" dirty="0" smtClean="0">
                <a:solidFill>
                  <a:srgbClr val="000000">
                    <a:alpha val="80000"/>
                  </a:srgbClr>
                </a:solidFill>
                <a:effectLst>
                  <a:outerShdw blurRad="50800" dist="38100" dir="2700000" algn="tl">
                    <a:schemeClr val="bg1">
                      <a:alpha val="40000"/>
                    </a:schemeClr>
                  </a:outerShdw>
                </a:effectLst>
                <a:latin typeface="ＭＳ Ｐゴシック" panose="020B060007020508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観光外周</a:t>
            </a:r>
            <a:r>
              <a:rPr lang="ja-JP" sz="1600" b="1" dirty="0" smtClean="0">
                <a:solidFill>
                  <a:srgbClr val="000000">
                    <a:alpha val="80000"/>
                  </a:srgbClr>
                </a:solidFill>
                <a:effectLst>
                  <a:outerShdw blurRad="50800" dist="38100" dir="2700000" algn="tl">
                    <a:schemeClr val="bg1">
                      <a:alpha val="40000"/>
                    </a:schemeClr>
                  </a:outerShdw>
                </a:effectLst>
                <a:latin typeface="ＭＳ Ｐゴシック" panose="020B060007020508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道路</a:t>
            </a:r>
            <a:endParaRPr lang="ja-JP" sz="16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7874689" y="196189"/>
            <a:ext cx="1075765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別　図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01706" y="550602"/>
            <a:ext cx="865990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  <a:r>
              <a:rPr lang="en-US" altLang="ja-JP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IR</a:t>
            </a:r>
            <a:r>
              <a:rPr lang="ja-JP" altLang="en-US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（統合型リゾート）の事業化に関するアドバイザリー業務　検討範囲</a:t>
            </a:r>
            <a:endParaRPr lang="en-US" altLang="ja-JP" sz="2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テキスト ボックス 23"/>
          <p:cNvSpPr txBox="1"/>
          <p:nvPr/>
        </p:nvSpPr>
        <p:spPr>
          <a:xfrm>
            <a:off x="6702247" y="1115438"/>
            <a:ext cx="781050" cy="364769"/>
          </a:xfrm>
          <a:prstGeom prst="rect">
            <a:avLst/>
          </a:prstGeom>
          <a:noFill/>
          <a:ln w="25400"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ja-JP" sz="1600" b="1" dirty="0" smtClean="0">
                <a:solidFill>
                  <a:srgbClr val="000000">
                    <a:alpha val="80000"/>
                  </a:srgbClr>
                </a:solidFill>
                <a:effectLst>
                  <a:outerShdw blurRad="50800" dist="38100" dir="2700000" algn="tl">
                    <a:schemeClr val="bg1">
                      <a:alpha val="40000"/>
                    </a:schemeClr>
                  </a:outerShdw>
                </a:effectLst>
                <a:latin typeface="ＭＳ Ｐゴシック" panose="020B060007020508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至</a:t>
            </a:r>
            <a:r>
              <a:rPr lang="en-US" altLang="ja-JP" sz="1600" b="1" dirty="0">
                <a:solidFill>
                  <a:srgbClr val="000000">
                    <a:alpha val="80000"/>
                  </a:srgbClr>
                </a:solidFill>
                <a:effectLst>
                  <a:outerShdw blurRad="50800" dist="38100" dir="2700000" algn="tl">
                    <a:schemeClr val="bg1">
                      <a:alpha val="40000"/>
                    </a:schemeClr>
                  </a:outerShdw>
                </a:effectLst>
                <a:latin typeface="ＭＳ Ｐゴシック" panose="020B060007020508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sz="1600" b="1" dirty="0" smtClean="0">
                <a:solidFill>
                  <a:srgbClr val="000000">
                    <a:alpha val="80000"/>
                  </a:srgbClr>
                </a:solidFill>
                <a:effectLst>
                  <a:outerShdw blurRad="50800" dist="38100" dir="2700000" algn="tl">
                    <a:schemeClr val="bg1">
                      <a:alpha val="40000"/>
                    </a:schemeClr>
                  </a:outerShdw>
                </a:effectLst>
                <a:latin typeface="ＭＳ Ｐゴシック" panose="020B060007020508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舞</a:t>
            </a:r>
            <a:r>
              <a:rPr lang="ja-JP" sz="1600" b="1" dirty="0">
                <a:solidFill>
                  <a:srgbClr val="000000">
                    <a:alpha val="80000"/>
                  </a:srgbClr>
                </a:solidFill>
                <a:effectLst>
                  <a:outerShdw blurRad="50800" dist="38100" dir="2700000" algn="tl">
                    <a:schemeClr val="bg1">
                      <a:alpha val="40000"/>
                    </a:schemeClr>
                  </a:outerShdw>
                </a:effectLst>
                <a:latin typeface="ＭＳ Ｐゴシック" panose="020B060007020508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洲</a:t>
            </a:r>
            <a:endParaRPr lang="ja-JP" sz="16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43" name="テキスト ボックス 23"/>
          <p:cNvSpPr txBox="1"/>
          <p:nvPr/>
        </p:nvSpPr>
        <p:spPr>
          <a:xfrm>
            <a:off x="6001879" y="6450483"/>
            <a:ext cx="781050" cy="323850"/>
          </a:xfrm>
          <a:prstGeom prst="rect">
            <a:avLst/>
          </a:prstGeom>
          <a:noFill/>
          <a:ln w="25400"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ja-JP" sz="1600" b="1" dirty="0" smtClean="0">
                <a:solidFill>
                  <a:srgbClr val="000000">
                    <a:alpha val="80000"/>
                  </a:srgbClr>
                </a:solidFill>
                <a:effectLst>
                  <a:outerShdw blurRad="50800" dist="38100" dir="2700000" algn="tl">
                    <a:schemeClr val="bg1">
                      <a:alpha val="40000"/>
                    </a:schemeClr>
                  </a:outerShdw>
                </a:effectLst>
                <a:latin typeface="ＭＳ Ｐゴシック" panose="020B060007020508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至</a:t>
            </a:r>
            <a:r>
              <a:rPr lang="ja-JP" altLang="en-US" sz="1600" b="1" dirty="0">
                <a:solidFill>
                  <a:srgbClr val="000000">
                    <a:alpha val="80000"/>
                  </a:srgbClr>
                </a:solidFill>
                <a:effectLst>
                  <a:outerShdw blurRad="50800" dist="38100" dir="2700000" algn="tl">
                    <a:schemeClr val="bg1">
                      <a:alpha val="40000"/>
                    </a:schemeClr>
                  </a:outerShdw>
                </a:effectLst>
                <a:latin typeface="ＭＳ Ｐゴシック" panose="020B060007020508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sz="1600" b="1" dirty="0" smtClean="0">
                <a:solidFill>
                  <a:srgbClr val="000000">
                    <a:alpha val="80000"/>
                  </a:srgbClr>
                </a:solidFill>
                <a:effectLst>
                  <a:outerShdw blurRad="50800" dist="38100" dir="2700000" algn="tl">
                    <a:schemeClr val="bg1">
                      <a:alpha val="40000"/>
                    </a:schemeClr>
                  </a:outerShdw>
                </a:effectLst>
                <a:latin typeface="ＭＳ Ｐゴシック" panose="020B060007020508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咲</a:t>
            </a:r>
            <a:r>
              <a:rPr lang="ja-JP" sz="1600" b="1" dirty="0">
                <a:solidFill>
                  <a:srgbClr val="000000">
                    <a:alpha val="80000"/>
                  </a:srgbClr>
                </a:solidFill>
                <a:effectLst>
                  <a:outerShdw blurRad="50800" dist="38100" dir="2700000" algn="tl">
                    <a:schemeClr val="bg1">
                      <a:alpha val="40000"/>
                    </a:schemeClr>
                  </a:outerShdw>
                </a:effectLst>
                <a:latin typeface="ＭＳ Ｐゴシック" panose="020B060007020508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洲</a:t>
            </a:r>
            <a:endParaRPr lang="ja-JP" sz="16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44" name="テキスト ボックス 23"/>
          <p:cNvSpPr txBox="1"/>
          <p:nvPr/>
        </p:nvSpPr>
        <p:spPr>
          <a:xfrm>
            <a:off x="1474813" y="2699849"/>
            <a:ext cx="1495425" cy="363220"/>
          </a:xfrm>
          <a:prstGeom prst="rect">
            <a:avLst/>
          </a:prstGeom>
          <a:noFill/>
          <a:ln w="25400"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indent="228600" algn="ctr">
              <a:spcAft>
                <a:spcPts val="0"/>
              </a:spcAft>
            </a:pPr>
            <a:r>
              <a:rPr lang="ja-JP" altLang="en-US" sz="1400" b="1" dirty="0" smtClean="0">
                <a:solidFill>
                  <a:srgbClr val="000000">
                    <a:alpha val="80000"/>
                  </a:srgbClr>
                </a:solidFill>
                <a:effectLst>
                  <a:outerShdw blurRad="50800" dist="38100" dir="2700000" algn="tl">
                    <a:schemeClr val="bg1">
                      <a:alpha val="40000"/>
                    </a:schemeClr>
                  </a:outerShdw>
                </a:effectLst>
                <a:latin typeface="ＭＳ Ｐゴシック" panose="020B060007020508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グリーンテラス</a:t>
            </a:r>
            <a:endParaRPr lang="en-US" altLang="ja-JP" sz="1400" b="1" dirty="0" smtClean="0">
              <a:solidFill>
                <a:srgbClr val="000000">
                  <a:alpha val="80000"/>
                </a:srgbClr>
              </a:solidFill>
              <a:effectLst>
                <a:outerShdw blurRad="50800" dist="38100" dir="2700000" algn="tl">
                  <a:schemeClr val="bg1">
                    <a:alpha val="40000"/>
                  </a:schemeClr>
                </a:outerShdw>
              </a:effectLst>
              <a:latin typeface="ＭＳ Ｐゴシック" panose="020B060007020508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indent="228600" algn="ctr">
              <a:spcAft>
                <a:spcPts val="0"/>
              </a:spcAft>
            </a:pPr>
            <a:r>
              <a:rPr lang="ja-JP" altLang="en-US" sz="1400" b="1" dirty="0" smtClean="0">
                <a:solidFill>
                  <a:srgbClr val="000000">
                    <a:alpha val="80000"/>
                  </a:srgbClr>
                </a:solidFill>
                <a:effectLst>
                  <a:outerShdw blurRad="50800" dist="38100" dir="2700000" algn="tl">
                    <a:schemeClr val="bg1">
                      <a:alpha val="40000"/>
                    </a:schemeClr>
                  </a:outerShdw>
                </a:effectLst>
                <a:latin typeface="ＭＳ Ｐゴシック" panose="020B060007020508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ゾーン</a:t>
            </a:r>
            <a:endParaRPr lang="ja-JP" sz="14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34" name="テキスト ボックス 23"/>
          <p:cNvSpPr txBox="1"/>
          <p:nvPr/>
        </p:nvSpPr>
        <p:spPr>
          <a:xfrm>
            <a:off x="26894" y="6332973"/>
            <a:ext cx="5135616" cy="363220"/>
          </a:xfrm>
          <a:prstGeom prst="rect">
            <a:avLst/>
          </a:prstGeom>
          <a:noFill/>
          <a:ln w="25400"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indent="228600">
              <a:spcAft>
                <a:spcPts val="0"/>
              </a:spcAft>
            </a:pPr>
            <a:r>
              <a:rPr lang="en-US" altLang="ja-JP" sz="1200" dirty="0" smtClean="0">
                <a:solidFill>
                  <a:srgbClr val="000000">
                    <a:alpha val="8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dirty="0" smtClean="0">
                <a:solidFill>
                  <a:srgbClr val="000000">
                    <a:alpha val="8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観光外周道路及び鉄道・駅等の配置及び形状等については、</a:t>
            </a:r>
            <a:endParaRPr lang="en-US" altLang="ja-JP" sz="1200" dirty="0" smtClean="0">
              <a:solidFill>
                <a:srgbClr val="000000">
                  <a:alpha val="80000"/>
                </a:srgb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indent="228600">
              <a:spcAft>
                <a:spcPts val="0"/>
              </a:spcAft>
            </a:pPr>
            <a:r>
              <a:rPr lang="ja-JP" altLang="en-US" sz="1200" dirty="0">
                <a:solidFill>
                  <a:srgbClr val="000000">
                    <a:alpha val="8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rgbClr val="000000">
                    <a:alpha val="8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検討範囲を示すうえでの仮イメージであり、決定したものではない。</a:t>
            </a:r>
            <a:endParaRPr lang="ja-JP" sz="1200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31" name="フリーフォーム 30"/>
          <p:cNvSpPr/>
          <p:nvPr/>
        </p:nvSpPr>
        <p:spPr>
          <a:xfrm>
            <a:off x="6778532" y="1826203"/>
            <a:ext cx="1470992" cy="288000"/>
          </a:xfrm>
          <a:custGeom>
            <a:avLst/>
            <a:gdLst>
              <a:gd name="connsiteX0" fmla="*/ 0 w 1470992"/>
              <a:gd name="connsiteY0" fmla="*/ 278296 h 278296"/>
              <a:gd name="connsiteX1" fmla="*/ 536713 w 1470992"/>
              <a:gd name="connsiteY1" fmla="*/ 0 h 278296"/>
              <a:gd name="connsiteX2" fmla="*/ 1470992 w 1470992"/>
              <a:gd name="connsiteY2" fmla="*/ 0 h 278296"/>
              <a:gd name="connsiteX3" fmla="*/ 1451113 w 1470992"/>
              <a:gd name="connsiteY3" fmla="*/ 39757 h 278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70992" h="278296">
                <a:moveTo>
                  <a:pt x="0" y="278296"/>
                </a:moveTo>
                <a:lnTo>
                  <a:pt x="536713" y="0"/>
                </a:lnTo>
                <a:lnTo>
                  <a:pt x="1470992" y="0"/>
                </a:lnTo>
                <a:lnTo>
                  <a:pt x="1451113" y="39757"/>
                </a:lnTo>
              </a:path>
            </a:pathLst>
          </a:custGeom>
          <a:noFill/>
          <a:ln w="15875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フリーフォーム 31"/>
          <p:cNvSpPr/>
          <p:nvPr/>
        </p:nvSpPr>
        <p:spPr>
          <a:xfrm>
            <a:off x="2076682" y="1420489"/>
            <a:ext cx="1620000" cy="612000"/>
          </a:xfrm>
          <a:custGeom>
            <a:avLst/>
            <a:gdLst>
              <a:gd name="connsiteX0" fmla="*/ 1252330 w 1252330"/>
              <a:gd name="connsiteY0" fmla="*/ 457200 h 457200"/>
              <a:gd name="connsiteX1" fmla="*/ 934278 w 1252330"/>
              <a:gd name="connsiteY1" fmla="*/ 0 h 457200"/>
              <a:gd name="connsiteX2" fmla="*/ 0 w 1252330"/>
              <a:gd name="connsiteY2" fmla="*/ 0 h 457200"/>
              <a:gd name="connsiteX3" fmla="*/ 0 w 1252330"/>
              <a:gd name="connsiteY3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52330" h="457200">
                <a:moveTo>
                  <a:pt x="1252330" y="457200"/>
                </a:moveTo>
                <a:lnTo>
                  <a:pt x="934278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15875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331291" y="2442442"/>
            <a:ext cx="1978307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IR</a:t>
            </a:r>
            <a:r>
              <a:rPr lang="ja-JP" alt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を中心機能とする</a:t>
            </a:r>
            <a:endParaRPr lang="en-US" altLang="ja-JP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北側区域　約</a:t>
            </a:r>
            <a:r>
              <a:rPr lang="en-US" altLang="ja-JP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70ha</a:t>
            </a:r>
          </a:p>
          <a:p>
            <a:pPr algn="ctr"/>
            <a:r>
              <a:rPr lang="ja-JP" alt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（主な検討範囲）</a:t>
            </a:r>
            <a:endParaRPr lang="en-US" altLang="ja-JP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テキスト ボックス 23"/>
          <p:cNvSpPr txBox="1"/>
          <p:nvPr/>
        </p:nvSpPr>
        <p:spPr>
          <a:xfrm>
            <a:off x="2470308" y="4082262"/>
            <a:ext cx="1495425" cy="363220"/>
          </a:xfrm>
          <a:prstGeom prst="rect">
            <a:avLst/>
          </a:prstGeom>
          <a:noFill/>
          <a:ln w="25400"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indent="228600" algn="ctr">
              <a:spcAft>
                <a:spcPts val="0"/>
              </a:spcAft>
            </a:pPr>
            <a:r>
              <a:rPr lang="ja-JP" altLang="en-US" sz="1400" b="1" dirty="0" smtClean="0">
                <a:solidFill>
                  <a:srgbClr val="000000">
                    <a:alpha val="80000"/>
                  </a:srgbClr>
                </a:solidFill>
                <a:effectLst>
                  <a:outerShdw blurRad="50800" dist="38100" dir="2700000" algn="tl">
                    <a:schemeClr val="bg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中央区域</a:t>
            </a:r>
            <a:endParaRPr lang="en-US" altLang="ja-JP" sz="1400" b="1" dirty="0" smtClean="0">
              <a:solidFill>
                <a:srgbClr val="000000">
                  <a:alpha val="80000"/>
                </a:srgbClr>
              </a:solidFill>
              <a:effectLst>
                <a:outerShdw blurRad="50800" dist="38100" dir="2700000" algn="tl">
                  <a:schemeClr val="bg1">
                    <a:alpha val="40000"/>
                  </a:scheme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indent="228600" algn="ctr">
              <a:spcAft>
                <a:spcPts val="0"/>
              </a:spcAft>
            </a:pPr>
            <a:r>
              <a:rPr lang="ja-JP" altLang="en-US" sz="1400" b="1" dirty="0" smtClean="0">
                <a:solidFill>
                  <a:srgbClr val="000000">
                    <a:alpha val="80000"/>
                  </a:srgbClr>
                </a:solidFill>
                <a:effectLst>
                  <a:outerShdw blurRad="50800" dist="38100" dir="2700000" algn="tl">
                    <a:schemeClr val="bg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</a:t>
            </a:r>
            <a:r>
              <a:rPr lang="en-US" altLang="ja-JP" sz="1400" b="1" dirty="0" smtClean="0">
                <a:solidFill>
                  <a:srgbClr val="000000">
                    <a:alpha val="80000"/>
                  </a:srgbClr>
                </a:solidFill>
                <a:effectLst>
                  <a:outerShdw blurRad="50800" dist="38100" dir="2700000" algn="tl">
                    <a:schemeClr val="bg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60ha</a:t>
            </a:r>
            <a:endParaRPr lang="ja-JP" sz="14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47" name="テキスト ボックス 23"/>
          <p:cNvSpPr txBox="1"/>
          <p:nvPr/>
        </p:nvSpPr>
        <p:spPr>
          <a:xfrm>
            <a:off x="2027736" y="5431657"/>
            <a:ext cx="1495425" cy="363220"/>
          </a:xfrm>
          <a:prstGeom prst="rect">
            <a:avLst/>
          </a:prstGeom>
          <a:noFill/>
          <a:ln w="25400"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indent="228600" algn="ctr">
              <a:spcAft>
                <a:spcPts val="0"/>
              </a:spcAft>
            </a:pPr>
            <a:r>
              <a:rPr lang="ja-JP" altLang="en-US" sz="1400" b="1" dirty="0">
                <a:solidFill>
                  <a:srgbClr val="000000">
                    <a:alpha val="80000"/>
                  </a:srgbClr>
                </a:solidFill>
                <a:effectLst>
                  <a:outerShdw blurRad="50800" dist="38100" dir="2700000" algn="tl">
                    <a:schemeClr val="bg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南側</a:t>
            </a:r>
            <a:r>
              <a:rPr lang="ja-JP" altLang="en-US" sz="1400" b="1" dirty="0" smtClean="0">
                <a:solidFill>
                  <a:srgbClr val="000000">
                    <a:alpha val="80000"/>
                  </a:srgbClr>
                </a:solidFill>
                <a:effectLst>
                  <a:outerShdw blurRad="50800" dist="38100" dir="2700000" algn="tl">
                    <a:schemeClr val="bg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区域</a:t>
            </a:r>
            <a:endParaRPr lang="en-US" altLang="ja-JP" sz="1400" b="1" dirty="0" smtClean="0">
              <a:solidFill>
                <a:srgbClr val="000000">
                  <a:alpha val="80000"/>
                </a:srgbClr>
              </a:solidFill>
              <a:effectLst>
                <a:outerShdw blurRad="50800" dist="38100" dir="2700000" algn="tl">
                  <a:schemeClr val="bg1">
                    <a:alpha val="40000"/>
                  </a:scheme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indent="228600" algn="ctr">
              <a:spcAft>
                <a:spcPts val="0"/>
              </a:spcAft>
            </a:pPr>
            <a:r>
              <a:rPr lang="ja-JP" altLang="en-US" sz="1400" b="1" dirty="0" smtClean="0">
                <a:solidFill>
                  <a:srgbClr val="000000">
                    <a:alpha val="80000"/>
                  </a:srgbClr>
                </a:solidFill>
                <a:effectLst>
                  <a:outerShdw blurRad="50800" dist="38100" dir="2700000" algn="tl">
                    <a:schemeClr val="bg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</a:t>
            </a:r>
            <a:r>
              <a:rPr lang="en-US" altLang="ja-JP" sz="1400" b="1" dirty="0">
                <a:solidFill>
                  <a:srgbClr val="000000">
                    <a:alpha val="80000"/>
                  </a:srgbClr>
                </a:solidFill>
                <a:effectLst>
                  <a:outerShdw blurRad="50800" dist="38100" dir="2700000" algn="tl">
                    <a:schemeClr val="bg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en-US" altLang="ja-JP" sz="1400" b="1" dirty="0" smtClean="0">
                <a:solidFill>
                  <a:srgbClr val="000000">
                    <a:alpha val="80000"/>
                  </a:srgbClr>
                </a:solidFill>
                <a:effectLst>
                  <a:outerShdw blurRad="50800" dist="38100" dir="2700000" algn="tl">
                    <a:schemeClr val="bg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0ha</a:t>
            </a:r>
            <a:endParaRPr lang="ja-JP" sz="14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</p:txBody>
      </p:sp>
      <p:cxnSp>
        <p:nvCxnSpPr>
          <p:cNvPr id="35" name="直線コネクタ 34"/>
          <p:cNvCxnSpPr>
            <a:stCxn id="11" idx="5"/>
            <a:endCxn id="10" idx="7"/>
          </p:cNvCxnSpPr>
          <p:nvPr/>
        </p:nvCxnSpPr>
        <p:spPr>
          <a:xfrm flipV="1">
            <a:off x="3358630" y="4907326"/>
            <a:ext cx="1180971" cy="360601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101600">
              <a:srgbClr val="C00000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フリーフォーム 10"/>
          <p:cNvSpPr/>
          <p:nvPr/>
        </p:nvSpPr>
        <p:spPr>
          <a:xfrm>
            <a:off x="1951444" y="1916164"/>
            <a:ext cx="3680160" cy="3351763"/>
          </a:xfrm>
          <a:custGeom>
            <a:avLst/>
            <a:gdLst>
              <a:gd name="connsiteX0" fmla="*/ 1828800 w 3738282"/>
              <a:gd name="connsiteY0" fmla="*/ 0 h 3334870"/>
              <a:gd name="connsiteX1" fmla="*/ 0 w 3738282"/>
              <a:gd name="connsiteY1" fmla="*/ 2796988 h 3334870"/>
              <a:gd name="connsiteX2" fmla="*/ 1438835 w 3738282"/>
              <a:gd name="connsiteY2" fmla="*/ 3334870 h 3334870"/>
              <a:gd name="connsiteX3" fmla="*/ 3738282 w 3738282"/>
              <a:gd name="connsiteY3" fmla="*/ 389965 h 3334870"/>
              <a:gd name="connsiteX4" fmla="*/ 1828800 w 3738282"/>
              <a:gd name="connsiteY4" fmla="*/ 0 h 3334870"/>
              <a:gd name="connsiteX0" fmla="*/ 2062264 w 3971746"/>
              <a:gd name="connsiteY0" fmla="*/ 0 h 3334870"/>
              <a:gd name="connsiteX1" fmla="*/ 0 w 3971746"/>
              <a:gd name="connsiteY1" fmla="*/ 3171503 h 3334870"/>
              <a:gd name="connsiteX2" fmla="*/ 1672299 w 3971746"/>
              <a:gd name="connsiteY2" fmla="*/ 3334870 h 3334870"/>
              <a:gd name="connsiteX3" fmla="*/ 3971746 w 3971746"/>
              <a:gd name="connsiteY3" fmla="*/ 389965 h 3334870"/>
              <a:gd name="connsiteX4" fmla="*/ 2062264 w 3971746"/>
              <a:gd name="connsiteY4" fmla="*/ 0 h 3334870"/>
              <a:gd name="connsiteX0" fmla="*/ 2062264 w 3971746"/>
              <a:gd name="connsiteY0" fmla="*/ 0 h 3403166"/>
              <a:gd name="connsiteX1" fmla="*/ 0 w 3971746"/>
              <a:gd name="connsiteY1" fmla="*/ 3171503 h 3403166"/>
              <a:gd name="connsiteX2" fmla="*/ 109578 w 3971746"/>
              <a:gd name="connsiteY2" fmla="*/ 3403166 h 3403166"/>
              <a:gd name="connsiteX3" fmla="*/ 1672299 w 3971746"/>
              <a:gd name="connsiteY3" fmla="*/ 3334870 h 3403166"/>
              <a:gd name="connsiteX4" fmla="*/ 3971746 w 3971746"/>
              <a:gd name="connsiteY4" fmla="*/ 389965 h 3403166"/>
              <a:gd name="connsiteX5" fmla="*/ 2062264 w 3971746"/>
              <a:gd name="connsiteY5" fmla="*/ 0 h 3403166"/>
              <a:gd name="connsiteX0" fmla="*/ 2062264 w 3971746"/>
              <a:gd name="connsiteY0" fmla="*/ 0 h 3403166"/>
              <a:gd name="connsiteX1" fmla="*/ 0 w 3971746"/>
              <a:gd name="connsiteY1" fmla="*/ 3171503 h 3403166"/>
              <a:gd name="connsiteX2" fmla="*/ 109578 w 3971746"/>
              <a:gd name="connsiteY2" fmla="*/ 3403166 h 3403166"/>
              <a:gd name="connsiteX3" fmla="*/ 1672299 w 3971746"/>
              <a:gd name="connsiteY3" fmla="*/ 3334870 h 3403166"/>
              <a:gd name="connsiteX4" fmla="*/ 3971746 w 3971746"/>
              <a:gd name="connsiteY4" fmla="*/ 389965 h 3403166"/>
              <a:gd name="connsiteX5" fmla="*/ 2062264 w 3971746"/>
              <a:gd name="connsiteY5" fmla="*/ 0 h 3403166"/>
              <a:gd name="connsiteX0" fmla="*/ 2062264 w 3971746"/>
              <a:gd name="connsiteY0" fmla="*/ 0 h 3592653"/>
              <a:gd name="connsiteX1" fmla="*/ 0 w 3971746"/>
              <a:gd name="connsiteY1" fmla="*/ 3171503 h 3592653"/>
              <a:gd name="connsiteX2" fmla="*/ 109578 w 3971746"/>
              <a:gd name="connsiteY2" fmla="*/ 3403166 h 3592653"/>
              <a:gd name="connsiteX3" fmla="*/ 1468019 w 3971746"/>
              <a:gd name="connsiteY3" fmla="*/ 3592653 h 3592653"/>
              <a:gd name="connsiteX4" fmla="*/ 3971746 w 3971746"/>
              <a:gd name="connsiteY4" fmla="*/ 389965 h 3592653"/>
              <a:gd name="connsiteX5" fmla="*/ 2062264 w 3971746"/>
              <a:gd name="connsiteY5" fmla="*/ 0 h 3592653"/>
              <a:gd name="connsiteX0" fmla="*/ 2062264 w 3971746"/>
              <a:gd name="connsiteY0" fmla="*/ 0 h 3519917"/>
              <a:gd name="connsiteX1" fmla="*/ 0 w 3971746"/>
              <a:gd name="connsiteY1" fmla="*/ 3171503 h 3519917"/>
              <a:gd name="connsiteX2" fmla="*/ 109578 w 3971746"/>
              <a:gd name="connsiteY2" fmla="*/ 3403166 h 3519917"/>
              <a:gd name="connsiteX3" fmla="*/ 1530364 w 3971746"/>
              <a:gd name="connsiteY3" fmla="*/ 3519917 h 3519917"/>
              <a:gd name="connsiteX4" fmla="*/ 3971746 w 3971746"/>
              <a:gd name="connsiteY4" fmla="*/ 389965 h 3519917"/>
              <a:gd name="connsiteX5" fmla="*/ 2062264 w 3971746"/>
              <a:gd name="connsiteY5" fmla="*/ 0 h 3519917"/>
              <a:gd name="connsiteX0" fmla="*/ 2156049 w 3971746"/>
              <a:gd name="connsiteY0" fmla="*/ 0 h 3285456"/>
              <a:gd name="connsiteX1" fmla="*/ 0 w 3971746"/>
              <a:gd name="connsiteY1" fmla="*/ 2937042 h 3285456"/>
              <a:gd name="connsiteX2" fmla="*/ 109578 w 3971746"/>
              <a:gd name="connsiteY2" fmla="*/ 3168705 h 3285456"/>
              <a:gd name="connsiteX3" fmla="*/ 1530364 w 3971746"/>
              <a:gd name="connsiteY3" fmla="*/ 3285456 h 3285456"/>
              <a:gd name="connsiteX4" fmla="*/ 3971746 w 3971746"/>
              <a:gd name="connsiteY4" fmla="*/ 155504 h 3285456"/>
              <a:gd name="connsiteX5" fmla="*/ 2156049 w 3971746"/>
              <a:gd name="connsiteY5" fmla="*/ 0 h 3285456"/>
              <a:gd name="connsiteX0" fmla="*/ 2073988 w 3971746"/>
              <a:gd name="connsiteY0" fmla="*/ 0 h 3414409"/>
              <a:gd name="connsiteX1" fmla="*/ 0 w 3971746"/>
              <a:gd name="connsiteY1" fmla="*/ 3065995 h 3414409"/>
              <a:gd name="connsiteX2" fmla="*/ 109578 w 3971746"/>
              <a:gd name="connsiteY2" fmla="*/ 3297658 h 3414409"/>
              <a:gd name="connsiteX3" fmla="*/ 1530364 w 3971746"/>
              <a:gd name="connsiteY3" fmla="*/ 3414409 h 3414409"/>
              <a:gd name="connsiteX4" fmla="*/ 3971746 w 3971746"/>
              <a:gd name="connsiteY4" fmla="*/ 284457 h 3414409"/>
              <a:gd name="connsiteX5" fmla="*/ 2073988 w 3971746"/>
              <a:gd name="connsiteY5" fmla="*/ 0 h 3414409"/>
              <a:gd name="connsiteX0" fmla="*/ 2073988 w 3807623"/>
              <a:gd name="connsiteY0" fmla="*/ 0 h 3414409"/>
              <a:gd name="connsiteX1" fmla="*/ 0 w 3807623"/>
              <a:gd name="connsiteY1" fmla="*/ 3065995 h 3414409"/>
              <a:gd name="connsiteX2" fmla="*/ 109578 w 3807623"/>
              <a:gd name="connsiteY2" fmla="*/ 3297658 h 3414409"/>
              <a:gd name="connsiteX3" fmla="*/ 1530364 w 3807623"/>
              <a:gd name="connsiteY3" fmla="*/ 3414409 h 3414409"/>
              <a:gd name="connsiteX4" fmla="*/ 3807623 w 3807623"/>
              <a:gd name="connsiteY4" fmla="*/ 436857 h 3414409"/>
              <a:gd name="connsiteX5" fmla="*/ 2073988 w 3807623"/>
              <a:gd name="connsiteY5" fmla="*/ 0 h 3414409"/>
              <a:gd name="connsiteX0" fmla="*/ 2073988 w 3889684"/>
              <a:gd name="connsiteY0" fmla="*/ 0 h 3414409"/>
              <a:gd name="connsiteX1" fmla="*/ 0 w 3889684"/>
              <a:gd name="connsiteY1" fmla="*/ 3065995 h 3414409"/>
              <a:gd name="connsiteX2" fmla="*/ 109578 w 3889684"/>
              <a:gd name="connsiteY2" fmla="*/ 3297658 h 3414409"/>
              <a:gd name="connsiteX3" fmla="*/ 1530364 w 3889684"/>
              <a:gd name="connsiteY3" fmla="*/ 3414409 h 3414409"/>
              <a:gd name="connsiteX4" fmla="*/ 3889684 w 3889684"/>
              <a:gd name="connsiteY4" fmla="*/ 354796 h 3414409"/>
              <a:gd name="connsiteX5" fmla="*/ 2073988 w 3889684"/>
              <a:gd name="connsiteY5" fmla="*/ 0 h 3414409"/>
              <a:gd name="connsiteX0" fmla="*/ 1964410 w 3780106"/>
              <a:gd name="connsiteY0" fmla="*/ 0 h 3414409"/>
              <a:gd name="connsiteX1" fmla="*/ 89714 w 3780106"/>
              <a:gd name="connsiteY1" fmla="*/ 3089442 h 3414409"/>
              <a:gd name="connsiteX2" fmla="*/ 0 w 3780106"/>
              <a:gd name="connsiteY2" fmla="*/ 3297658 h 3414409"/>
              <a:gd name="connsiteX3" fmla="*/ 1420786 w 3780106"/>
              <a:gd name="connsiteY3" fmla="*/ 3414409 h 3414409"/>
              <a:gd name="connsiteX4" fmla="*/ 3780106 w 3780106"/>
              <a:gd name="connsiteY4" fmla="*/ 354796 h 3414409"/>
              <a:gd name="connsiteX5" fmla="*/ 1964410 w 3780106"/>
              <a:gd name="connsiteY5" fmla="*/ 0 h 3414409"/>
              <a:gd name="connsiteX0" fmla="*/ 2015373 w 3831069"/>
              <a:gd name="connsiteY0" fmla="*/ 0 h 3414409"/>
              <a:gd name="connsiteX1" fmla="*/ 0 w 3831069"/>
              <a:gd name="connsiteY1" fmla="*/ 3042549 h 3414409"/>
              <a:gd name="connsiteX2" fmla="*/ 50963 w 3831069"/>
              <a:gd name="connsiteY2" fmla="*/ 3297658 h 3414409"/>
              <a:gd name="connsiteX3" fmla="*/ 1471749 w 3831069"/>
              <a:gd name="connsiteY3" fmla="*/ 3414409 h 3414409"/>
              <a:gd name="connsiteX4" fmla="*/ 3831069 w 3831069"/>
              <a:gd name="connsiteY4" fmla="*/ 354796 h 3414409"/>
              <a:gd name="connsiteX5" fmla="*/ 2015373 w 3831069"/>
              <a:gd name="connsiteY5" fmla="*/ 0 h 3414409"/>
              <a:gd name="connsiteX0" fmla="*/ 1964410 w 3780106"/>
              <a:gd name="connsiteY0" fmla="*/ 0 h 3414409"/>
              <a:gd name="connsiteX1" fmla="*/ 77991 w 3780106"/>
              <a:gd name="connsiteY1" fmla="*/ 3089442 h 3414409"/>
              <a:gd name="connsiteX2" fmla="*/ 0 w 3780106"/>
              <a:gd name="connsiteY2" fmla="*/ 3297658 h 3414409"/>
              <a:gd name="connsiteX3" fmla="*/ 1420786 w 3780106"/>
              <a:gd name="connsiteY3" fmla="*/ 3414409 h 3414409"/>
              <a:gd name="connsiteX4" fmla="*/ 3780106 w 3780106"/>
              <a:gd name="connsiteY4" fmla="*/ 354796 h 3414409"/>
              <a:gd name="connsiteX5" fmla="*/ 1964410 w 3780106"/>
              <a:gd name="connsiteY5" fmla="*/ 0 h 3414409"/>
              <a:gd name="connsiteX0" fmla="*/ 2015373 w 3831069"/>
              <a:gd name="connsiteY0" fmla="*/ 0 h 3414409"/>
              <a:gd name="connsiteX1" fmla="*/ 0 w 3831069"/>
              <a:gd name="connsiteY1" fmla="*/ 3030826 h 3414409"/>
              <a:gd name="connsiteX2" fmla="*/ 50963 w 3831069"/>
              <a:gd name="connsiteY2" fmla="*/ 3297658 h 3414409"/>
              <a:gd name="connsiteX3" fmla="*/ 1471749 w 3831069"/>
              <a:gd name="connsiteY3" fmla="*/ 3414409 h 3414409"/>
              <a:gd name="connsiteX4" fmla="*/ 3831069 w 3831069"/>
              <a:gd name="connsiteY4" fmla="*/ 354796 h 3414409"/>
              <a:gd name="connsiteX5" fmla="*/ 2015373 w 3831069"/>
              <a:gd name="connsiteY5" fmla="*/ 0 h 3414409"/>
              <a:gd name="connsiteX0" fmla="*/ 1964410 w 3780106"/>
              <a:gd name="connsiteY0" fmla="*/ 0 h 3414409"/>
              <a:gd name="connsiteX1" fmla="*/ 19375 w 3780106"/>
              <a:gd name="connsiteY1" fmla="*/ 3065995 h 3414409"/>
              <a:gd name="connsiteX2" fmla="*/ 0 w 3780106"/>
              <a:gd name="connsiteY2" fmla="*/ 3297658 h 3414409"/>
              <a:gd name="connsiteX3" fmla="*/ 1420786 w 3780106"/>
              <a:gd name="connsiteY3" fmla="*/ 3414409 h 3414409"/>
              <a:gd name="connsiteX4" fmla="*/ 3780106 w 3780106"/>
              <a:gd name="connsiteY4" fmla="*/ 354796 h 3414409"/>
              <a:gd name="connsiteX5" fmla="*/ 1964410 w 3780106"/>
              <a:gd name="connsiteY5" fmla="*/ 0 h 3414409"/>
              <a:gd name="connsiteX0" fmla="*/ 2015373 w 3831069"/>
              <a:gd name="connsiteY0" fmla="*/ 0 h 3414409"/>
              <a:gd name="connsiteX1" fmla="*/ 0 w 3831069"/>
              <a:gd name="connsiteY1" fmla="*/ 3065995 h 3414409"/>
              <a:gd name="connsiteX2" fmla="*/ 50963 w 3831069"/>
              <a:gd name="connsiteY2" fmla="*/ 3297658 h 3414409"/>
              <a:gd name="connsiteX3" fmla="*/ 1471749 w 3831069"/>
              <a:gd name="connsiteY3" fmla="*/ 3414409 h 3414409"/>
              <a:gd name="connsiteX4" fmla="*/ 3831069 w 3831069"/>
              <a:gd name="connsiteY4" fmla="*/ 354796 h 3414409"/>
              <a:gd name="connsiteX5" fmla="*/ 2015373 w 3831069"/>
              <a:gd name="connsiteY5" fmla="*/ 0 h 3414409"/>
              <a:gd name="connsiteX0" fmla="*/ 2064048 w 3831069"/>
              <a:gd name="connsiteY0" fmla="*/ 0 h 3397025"/>
              <a:gd name="connsiteX1" fmla="*/ 0 w 3831069"/>
              <a:gd name="connsiteY1" fmla="*/ 3048611 h 3397025"/>
              <a:gd name="connsiteX2" fmla="*/ 50963 w 3831069"/>
              <a:gd name="connsiteY2" fmla="*/ 3280274 h 3397025"/>
              <a:gd name="connsiteX3" fmla="*/ 1471749 w 3831069"/>
              <a:gd name="connsiteY3" fmla="*/ 3397025 h 3397025"/>
              <a:gd name="connsiteX4" fmla="*/ 3831069 w 3831069"/>
              <a:gd name="connsiteY4" fmla="*/ 337412 h 3397025"/>
              <a:gd name="connsiteX5" fmla="*/ 2064048 w 3831069"/>
              <a:gd name="connsiteY5" fmla="*/ 0 h 3397025"/>
              <a:gd name="connsiteX0" fmla="*/ 2050141 w 3831069"/>
              <a:gd name="connsiteY0" fmla="*/ 0 h 3417886"/>
              <a:gd name="connsiteX1" fmla="*/ 0 w 3831069"/>
              <a:gd name="connsiteY1" fmla="*/ 3069472 h 3417886"/>
              <a:gd name="connsiteX2" fmla="*/ 50963 w 3831069"/>
              <a:gd name="connsiteY2" fmla="*/ 3301135 h 3417886"/>
              <a:gd name="connsiteX3" fmla="*/ 1471749 w 3831069"/>
              <a:gd name="connsiteY3" fmla="*/ 3417886 h 3417886"/>
              <a:gd name="connsiteX4" fmla="*/ 3831069 w 3831069"/>
              <a:gd name="connsiteY4" fmla="*/ 358273 h 3417886"/>
              <a:gd name="connsiteX5" fmla="*/ 2050141 w 3831069"/>
              <a:gd name="connsiteY5" fmla="*/ 0 h 3417886"/>
              <a:gd name="connsiteX0" fmla="*/ 2046664 w 3831069"/>
              <a:gd name="connsiteY0" fmla="*/ 0 h 3421362"/>
              <a:gd name="connsiteX1" fmla="*/ 0 w 3831069"/>
              <a:gd name="connsiteY1" fmla="*/ 3072948 h 3421362"/>
              <a:gd name="connsiteX2" fmla="*/ 50963 w 3831069"/>
              <a:gd name="connsiteY2" fmla="*/ 3304611 h 3421362"/>
              <a:gd name="connsiteX3" fmla="*/ 1471749 w 3831069"/>
              <a:gd name="connsiteY3" fmla="*/ 3421362 h 3421362"/>
              <a:gd name="connsiteX4" fmla="*/ 3831069 w 3831069"/>
              <a:gd name="connsiteY4" fmla="*/ 361749 h 3421362"/>
              <a:gd name="connsiteX5" fmla="*/ 2046664 w 3831069"/>
              <a:gd name="connsiteY5" fmla="*/ 0 h 3421362"/>
              <a:gd name="connsiteX0" fmla="*/ 2064048 w 3848453"/>
              <a:gd name="connsiteY0" fmla="*/ 0 h 3421362"/>
              <a:gd name="connsiteX1" fmla="*/ 0 w 3848453"/>
              <a:gd name="connsiteY1" fmla="*/ 3079901 h 3421362"/>
              <a:gd name="connsiteX2" fmla="*/ 68347 w 3848453"/>
              <a:gd name="connsiteY2" fmla="*/ 3304611 h 3421362"/>
              <a:gd name="connsiteX3" fmla="*/ 1489133 w 3848453"/>
              <a:gd name="connsiteY3" fmla="*/ 3421362 h 3421362"/>
              <a:gd name="connsiteX4" fmla="*/ 3848453 w 3848453"/>
              <a:gd name="connsiteY4" fmla="*/ 361749 h 3421362"/>
              <a:gd name="connsiteX5" fmla="*/ 2064048 w 3848453"/>
              <a:gd name="connsiteY5" fmla="*/ 0 h 3421362"/>
              <a:gd name="connsiteX0" fmla="*/ 2064048 w 3848453"/>
              <a:gd name="connsiteY0" fmla="*/ 0 h 3421362"/>
              <a:gd name="connsiteX1" fmla="*/ 0 w 3848453"/>
              <a:gd name="connsiteY1" fmla="*/ 3079901 h 3421362"/>
              <a:gd name="connsiteX2" fmla="*/ 85731 w 3848453"/>
              <a:gd name="connsiteY2" fmla="*/ 3304611 h 3421362"/>
              <a:gd name="connsiteX3" fmla="*/ 1489133 w 3848453"/>
              <a:gd name="connsiteY3" fmla="*/ 3421362 h 3421362"/>
              <a:gd name="connsiteX4" fmla="*/ 3848453 w 3848453"/>
              <a:gd name="connsiteY4" fmla="*/ 361749 h 3421362"/>
              <a:gd name="connsiteX5" fmla="*/ 2064048 w 3848453"/>
              <a:gd name="connsiteY5" fmla="*/ 0 h 3421362"/>
              <a:gd name="connsiteX0" fmla="*/ 2064048 w 3848453"/>
              <a:gd name="connsiteY0" fmla="*/ 0 h 3421362"/>
              <a:gd name="connsiteX1" fmla="*/ 0 w 3848453"/>
              <a:gd name="connsiteY1" fmla="*/ 3079901 h 3421362"/>
              <a:gd name="connsiteX2" fmla="*/ 99639 w 3848453"/>
              <a:gd name="connsiteY2" fmla="*/ 3301134 h 3421362"/>
              <a:gd name="connsiteX3" fmla="*/ 1489133 w 3848453"/>
              <a:gd name="connsiteY3" fmla="*/ 3421362 h 3421362"/>
              <a:gd name="connsiteX4" fmla="*/ 3848453 w 3848453"/>
              <a:gd name="connsiteY4" fmla="*/ 361749 h 3421362"/>
              <a:gd name="connsiteX5" fmla="*/ 2064048 w 3848453"/>
              <a:gd name="connsiteY5" fmla="*/ 0 h 3421362"/>
              <a:gd name="connsiteX0" fmla="*/ 2064048 w 3848453"/>
              <a:gd name="connsiteY0" fmla="*/ 0 h 3421362"/>
              <a:gd name="connsiteX1" fmla="*/ 0 w 3848453"/>
              <a:gd name="connsiteY1" fmla="*/ 3079901 h 3421362"/>
              <a:gd name="connsiteX2" fmla="*/ 117023 w 3848453"/>
              <a:gd name="connsiteY2" fmla="*/ 3297657 h 3421362"/>
              <a:gd name="connsiteX3" fmla="*/ 1489133 w 3848453"/>
              <a:gd name="connsiteY3" fmla="*/ 3421362 h 3421362"/>
              <a:gd name="connsiteX4" fmla="*/ 3848453 w 3848453"/>
              <a:gd name="connsiteY4" fmla="*/ 361749 h 3421362"/>
              <a:gd name="connsiteX5" fmla="*/ 2064048 w 3848453"/>
              <a:gd name="connsiteY5" fmla="*/ 0 h 3421362"/>
              <a:gd name="connsiteX0" fmla="*/ 2064048 w 3848453"/>
              <a:gd name="connsiteY0" fmla="*/ 0 h 3421362"/>
              <a:gd name="connsiteX1" fmla="*/ 0 w 3848453"/>
              <a:gd name="connsiteY1" fmla="*/ 3079901 h 3421362"/>
              <a:gd name="connsiteX2" fmla="*/ 96162 w 3848453"/>
              <a:gd name="connsiteY2" fmla="*/ 3297657 h 3421362"/>
              <a:gd name="connsiteX3" fmla="*/ 1489133 w 3848453"/>
              <a:gd name="connsiteY3" fmla="*/ 3421362 h 3421362"/>
              <a:gd name="connsiteX4" fmla="*/ 3848453 w 3848453"/>
              <a:gd name="connsiteY4" fmla="*/ 361749 h 3421362"/>
              <a:gd name="connsiteX5" fmla="*/ 2064048 w 3848453"/>
              <a:gd name="connsiteY5" fmla="*/ 0 h 3421362"/>
              <a:gd name="connsiteX0" fmla="*/ 2064048 w 3848453"/>
              <a:gd name="connsiteY0" fmla="*/ 0 h 3421362"/>
              <a:gd name="connsiteX1" fmla="*/ 0 w 3848453"/>
              <a:gd name="connsiteY1" fmla="*/ 3079901 h 3421362"/>
              <a:gd name="connsiteX2" fmla="*/ 103115 w 3848453"/>
              <a:gd name="connsiteY2" fmla="*/ 3297657 h 3421362"/>
              <a:gd name="connsiteX3" fmla="*/ 1489133 w 3848453"/>
              <a:gd name="connsiteY3" fmla="*/ 3421362 h 3421362"/>
              <a:gd name="connsiteX4" fmla="*/ 3848453 w 3848453"/>
              <a:gd name="connsiteY4" fmla="*/ 361749 h 3421362"/>
              <a:gd name="connsiteX5" fmla="*/ 2064048 w 3848453"/>
              <a:gd name="connsiteY5" fmla="*/ 0 h 3421362"/>
              <a:gd name="connsiteX0" fmla="*/ 2071001 w 3855406"/>
              <a:gd name="connsiteY0" fmla="*/ 0 h 3421362"/>
              <a:gd name="connsiteX1" fmla="*/ 0 w 3855406"/>
              <a:gd name="connsiteY1" fmla="*/ 3079901 h 3421362"/>
              <a:gd name="connsiteX2" fmla="*/ 110068 w 3855406"/>
              <a:gd name="connsiteY2" fmla="*/ 3297657 h 3421362"/>
              <a:gd name="connsiteX3" fmla="*/ 1496086 w 3855406"/>
              <a:gd name="connsiteY3" fmla="*/ 3421362 h 3421362"/>
              <a:gd name="connsiteX4" fmla="*/ 3855406 w 3855406"/>
              <a:gd name="connsiteY4" fmla="*/ 361749 h 3421362"/>
              <a:gd name="connsiteX5" fmla="*/ 2071001 w 3855406"/>
              <a:gd name="connsiteY5" fmla="*/ 0 h 3421362"/>
              <a:gd name="connsiteX0" fmla="*/ 2067524 w 3851929"/>
              <a:gd name="connsiteY0" fmla="*/ 0 h 3421362"/>
              <a:gd name="connsiteX1" fmla="*/ 0 w 3851929"/>
              <a:gd name="connsiteY1" fmla="*/ 3090332 h 3421362"/>
              <a:gd name="connsiteX2" fmla="*/ 106591 w 3851929"/>
              <a:gd name="connsiteY2" fmla="*/ 3297657 h 3421362"/>
              <a:gd name="connsiteX3" fmla="*/ 1492609 w 3851929"/>
              <a:gd name="connsiteY3" fmla="*/ 3421362 h 3421362"/>
              <a:gd name="connsiteX4" fmla="*/ 3851929 w 3851929"/>
              <a:gd name="connsiteY4" fmla="*/ 361749 h 3421362"/>
              <a:gd name="connsiteX5" fmla="*/ 2067524 w 3851929"/>
              <a:gd name="connsiteY5" fmla="*/ 0 h 3421362"/>
              <a:gd name="connsiteX0" fmla="*/ 2067524 w 3851929"/>
              <a:gd name="connsiteY0" fmla="*/ 0 h 3394600"/>
              <a:gd name="connsiteX1" fmla="*/ 0 w 3851929"/>
              <a:gd name="connsiteY1" fmla="*/ 3090332 h 3394600"/>
              <a:gd name="connsiteX2" fmla="*/ 106591 w 3851929"/>
              <a:gd name="connsiteY2" fmla="*/ 3297657 h 3394600"/>
              <a:gd name="connsiteX3" fmla="*/ 1505990 w 3851929"/>
              <a:gd name="connsiteY3" fmla="*/ 3394600 h 3394600"/>
              <a:gd name="connsiteX4" fmla="*/ 3851929 w 3851929"/>
              <a:gd name="connsiteY4" fmla="*/ 361749 h 3394600"/>
              <a:gd name="connsiteX5" fmla="*/ 2067524 w 3851929"/>
              <a:gd name="connsiteY5" fmla="*/ 0 h 3394600"/>
              <a:gd name="connsiteX0" fmla="*/ 2067524 w 3851929"/>
              <a:gd name="connsiteY0" fmla="*/ 0 h 3363376"/>
              <a:gd name="connsiteX1" fmla="*/ 0 w 3851929"/>
              <a:gd name="connsiteY1" fmla="*/ 3090332 h 3363376"/>
              <a:gd name="connsiteX2" fmla="*/ 106591 w 3851929"/>
              <a:gd name="connsiteY2" fmla="*/ 3297657 h 3363376"/>
              <a:gd name="connsiteX3" fmla="*/ 1523832 w 3851929"/>
              <a:gd name="connsiteY3" fmla="*/ 3363376 h 3363376"/>
              <a:gd name="connsiteX4" fmla="*/ 3851929 w 3851929"/>
              <a:gd name="connsiteY4" fmla="*/ 361749 h 3363376"/>
              <a:gd name="connsiteX5" fmla="*/ 2067524 w 3851929"/>
              <a:gd name="connsiteY5" fmla="*/ 0 h 3363376"/>
              <a:gd name="connsiteX0" fmla="*/ 2067524 w 3865310"/>
              <a:gd name="connsiteY0" fmla="*/ 0 h 3363376"/>
              <a:gd name="connsiteX1" fmla="*/ 0 w 3865310"/>
              <a:gd name="connsiteY1" fmla="*/ 3090332 h 3363376"/>
              <a:gd name="connsiteX2" fmla="*/ 106591 w 3865310"/>
              <a:gd name="connsiteY2" fmla="*/ 3297657 h 3363376"/>
              <a:gd name="connsiteX3" fmla="*/ 1523832 w 3865310"/>
              <a:gd name="connsiteY3" fmla="*/ 3363376 h 3363376"/>
              <a:gd name="connsiteX4" fmla="*/ 3865310 w 3865310"/>
              <a:gd name="connsiteY4" fmla="*/ 348367 h 3363376"/>
              <a:gd name="connsiteX5" fmla="*/ 2067524 w 3865310"/>
              <a:gd name="connsiteY5" fmla="*/ 0 h 3363376"/>
              <a:gd name="connsiteX0" fmla="*/ 2067524 w 3878692"/>
              <a:gd name="connsiteY0" fmla="*/ 0 h 3363376"/>
              <a:gd name="connsiteX1" fmla="*/ 0 w 3878692"/>
              <a:gd name="connsiteY1" fmla="*/ 3090332 h 3363376"/>
              <a:gd name="connsiteX2" fmla="*/ 106591 w 3878692"/>
              <a:gd name="connsiteY2" fmla="*/ 3297657 h 3363376"/>
              <a:gd name="connsiteX3" fmla="*/ 1523832 w 3878692"/>
              <a:gd name="connsiteY3" fmla="*/ 3363376 h 3363376"/>
              <a:gd name="connsiteX4" fmla="*/ 3878692 w 3878692"/>
              <a:gd name="connsiteY4" fmla="*/ 343907 h 3363376"/>
              <a:gd name="connsiteX5" fmla="*/ 2067524 w 3878692"/>
              <a:gd name="connsiteY5" fmla="*/ 0 h 3363376"/>
              <a:gd name="connsiteX0" fmla="*/ 2067524 w 3878692"/>
              <a:gd name="connsiteY0" fmla="*/ 0 h 3363376"/>
              <a:gd name="connsiteX1" fmla="*/ 1986575 w 3878692"/>
              <a:gd name="connsiteY1" fmla="*/ 156261 h 3363376"/>
              <a:gd name="connsiteX2" fmla="*/ 0 w 3878692"/>
              <a:gd name="connsiteY2" fmla="*/ 3090332 h 3363376"/>
              <a:gd name="connsiteX3" fmla="*/ 106591 w 3878692"/>
              <a:gd name="connsiteY3" fmla="*/ 3297657 h 3363376"/>
              <a:gd name="connsiteX4" fmla="*/ 1523832 w 3878692"/>
              <a:gd name="connsiteY4" fmla="*/ 3363376 h 3363376"/>
              <a:gd name="connsiteX5" fmla="*/ 3878692 w 3878692"/>
              <a:gd name="connsiteY5" fmla="*/ 343907 h 3363376"/>
              <a:gd name="connsiteX6" fmla="*/ 2067524 w 3878692"/>
              <a:gd name="connsiteY6" fmla="*/ 0 h 3363376"/>
              <a:gd name="connsiteX0" fmla="*/ 2244945 w 3878692"/>
              <a:gd name="connsiteY0" fmla="*/ 0 h 3349729"/>
              <a:gd name="connsiteX1" fmla="*/ 1986575 w 3878692"/>
              <a:gd name="connsiteY1" fmla="*/ 142614 h 3349729"/>
              <a:gd name="connsiteX2" fmla="*/ 0 w 3878692"/>
              <a:gd name="connsiteY2" fmla="*/ 3076685 h 3349729"/>
              <a:gd name="connsiteX3" fmla="*/ 106591 w 3878692"/>
              <a:gd name="connsiteY3" fmla="*/ 3284010 h 3349729"/>
              <a:gd name="connsiteX4" fmla="*/ 1523832 w 3878692"/>
              <a:gd name="connsiteY4" fmla="*/ 3349729 h 3349729"/>
              <a:gd name="connsiteX5" fmla="*/ 3878692 w 3878692"/>
              <a:gd name="connsiteY5" fmla="*/ 330260 h 3349729"/>
              <a:gd name="connsiteX6" fmla="*/ 2244945 w 3878692"/>
              <a:gd name="connsiteY6" fmla="*/ 0 h 3349729"/>
              <a:gd name="connsiteX0" fmla="*/ 2244945 w 3878692"/>
              <a:gd name="connsiteY0" fmla="*/ 2452 h 3352181"/>
              <a:gd name="connsiteX1" fmla="*/ 1986575 w 3878692"/>
              <a:gd name="connsiteY1" fmla="*/ 145066 h 3352181"/>
              <a:gd name="connsiteX2" fmla="*/ 0 w 3878692"/>
              <a:gd name="connsiteY2" fmla="*/ 3079137 h 3352181"/>
              <a:gd name="connsiteX3" fmla="*/ 106591 w 3878692"/>
              <a:gd name="connsiteY3" fmla="*/ 3286462 h 3352181"/>
              <a:gd name="connsiteX4" fmla="*/ 1523832 w 3878692"/>
              <a:gd name="connsiteY4" fmla="*/ 3352181 h 3352181"/>
              <a:gd name="connsiteX5" fmla="*/ 3878692 w 3878692"/>
              <a:gd name="connsiteY5" fmla="*/ 332712 h 3352181"/>
              <a:gd name="connsiteX6" fmla="*/ 2244945 w 3878692"/>
              <a:gd name="connsiteY6" fmla="*/ 2452 h 3352181"/>
              <a:gd name="connsiteX0" fmla="*/ 2244945 w 3878692"/>
              <a:gd name="connsiteY0" fmla="*/ 2034 h 3351763"/>
              <a:gd name="connsiteX1" fmla="*/ 1918336 w 3878692"/>
              <a:gd name="connsiteY1" fmla="*/ 171944 h 3351763"/>
              <a:gd name="connsiteX2" fmla="*/ 0 w 3878692"/>
              <a:gd name="connsiteY2" fmla="*/ 3078719 h 3351763"/>
              <a:gd name="connsiteX3" fmla="*/ 106591 w 3878692"/>
              <a:gd name="connsiteY3" fmla="*/ 3286044 h 3351763"/>
              <a:gd name="connsiteX4" fmla="*/ 1523832 w 3878692"/>
              <a:gd name="connsiteY4" fmla="*/ 3351763 h 3351763"/>
              <a:gd name="connsiteX5" fmla="*/ 3878692 w 3878692"/>
              <a:gd name="connsiteY5" fmla="*/ 332294 h 3351763"/>
              <a:gd name="connsiteX6" fmla="*/ 2244945 w 3878692"/>
              <a:gd name="connsiteY6" fmla="*/ 2034 h 3351763"/>
              <a:gd name="connsiteX0" fmla="*/ 2244945 w 3878692"/>
              <a:gd name="connsiteY0" fmla="*/ 2034 h 3351763"/>
              <a:gd name="connsiteX1" fmla="*/ 1918336 w 3878692"/>
              <a:gd name="connsiteY1" fmla="*/ 171944 h 3351763"/>
              <a:gd name="connsiteX2" fmla="*/ 0 w 3878692"/>
              <a:gd name="connsiteY2" fmla="*/ 3078719 h 3351763"/>
              <a:gd name="connsiteX3" fmla="*/ 106591 w 3878692"/>
              <a:gd name="connsiteY3" fmla="*/ 3286044 h 3351763"/>
              <a:gd name="connsiteX4" fmla="*/ 1523832 w 3878692"/>
              <a:gd name="connsiteY4" fmla="*/ 3351763 h 3351763"/>
              <a:gd name="connsiteX5" fmla="*/ 3878692 w 3878692"/>
              <a:gd name="connsiteY5" fmla="*/ 332294 h 3351763"/>
              <a:gd name="connsiteX6" fmla="*/ 3692545 w 3878692"/>
              <a:gd name="connsiteY6" fmla="*/ 294773 h 3351763"/>
              <a:gd name="connsiteX7" fmla="*/ 2244945 w 3878692"/>
              <a:gd name="connsiteY7" fmla="*/ 2034 h 3351763"/>
              <a:gd name="connsiteX0" fmla="*/ 2244945 w 3851397"/>
              <a:gd name="connsiteY0" fmla="*/ 2034 h 3351763"/>
              <a:gd name="connsiteX1" fmla="*/ 1918336 w 3851397"/>
              <a:gd name="connsiteY1" fmla="*/ 171944 h 3351763"/>
              <a:gd name="connsiteX2" fmla="*/ 0 w 3851397"/>
              <a:gd name="connsiteY2" fmla="*/ 3078719 h 3351763"/>
              <a:gd name="connsiteX3" fmla="*/ 106591 w 3851397"/>
              <a:gd name="connsiteY3" fmla="*/ 3286044 h 3351763"/>
              <a:gd name="connsiteX4" fmla="*/ 1523832 w 3851397"/>
              <a:gd name="connsiteY4" fmla="*/ 3351763 h 3351763"/>
              <a:gd name="connsiteX5" fmla="*/ 3851397 w 3851397"/>
              <a:gd name="connsiteY5" fmla="*/ 414180 h 3351763"/>
              <a:gd name="connsiteX6" fmla="*/ 3692545 w 3851397"/>
              <a:gd name="connsiteY6" fmla="*/ 294773 h 3351763"/>
              <a:gd name="connsiteX7" fmla="*/ 2244945 w 3851397"/>
              <a:gd name="connsiteY7" fmla="*/ 2034 h 3351763"/>
              <a:gd name="connsiteX0" fmla="*/ 2244945 w 3796806"/>
              <a:gd name="connsiteY0" fmla="*/ 2034 h 3351763"/>
              <a:gd name="connsiteX1" fmla="*/ 1918336 w 3796806"/>
              <a:gd name="connsiteY1" fmla="*/ 171944 h 3351763"/>
              <a:gd name="connsiteX2" fmla="*/ 0 w 3796806"/>
              <a:gd name="connsiteY2" fmla="*/ 3078719 h 3351763"/>
              <a:gd name="connsiteX3" fmla="*/ 106591 w 3796806"/>
              <a:gd name="connsiteY3" fmla="*/ 3286044 h 3351763"/>
              <a:gd name="connsiteX4" fmla="*/ 1523832 w 3796806"/>
              <a:gd name="connsiteY4" fmla="*/ 3351763 h 3351763"/>
              <a:gd name="connsiteX5" fmla="*/ 3796806 w 3796806"/>
              <a:gd name="connsiteY5" fmla="*/ 400532 h 3351763"/>
              <a:gd name="connsiteX6" fmla="*/ 3692545 w 3796806"/>
              <a:gd name="connsiteY6" fmla="*/ 294773 h 3351763"/>
              <a:gd name="connsiteX7" fmla="*/ 2244945 w 3796806"/>
              <a:gd name="connsiteY7" fmla="*/ 2034 h 3351763"/>
              <a:gd name="connsiteX0" fmla="*/ 2244945 w 3796806"/>
              <a:gd name="connsiteY0" fmla="*/ 2034 h 3351763"/>
              <a:gd name="connsiteX1" fmla="*/ 1918336 w 3796806"/>
              <a:gd name="connsiteY1" fmla="*/ 171944 h 3351763"/>
              <a:gd name="connsiteX2" fmla="*/ 0 w 3796806"/>
              <a:gd name="connsiteY2" fmla="*/ 3078719 h 3351763"/>
              <a:gd name="connsiteX3" fmla="*/ 106591 w 3796806"/>
              <a:gd name="connsiteY3" fmla="*/ 3286044 h 3351763"/>
              <a:gd name="connsiteX4" fmla="*/ 1523832 w 3796806"/>
              <a:gd name="connsiteY4" fmla="*/ 3351763 h 3351763"/>
              <a:gd name="connsiteX5" fmla="*/ 3796806 w 3796806"/>
              <a:gd name="connsiteY5" fmla="*/ 400532 h 3351763"/>
              <a:gd name="connsiteX6" fmla="*/ 3637954 w 3796806"/>
              <a:gd name="connsiteY6" fmla="*/ 267477 h 3351763"/>
              <a:gd name="connsiteX7" fmla="*/ 2244945 w 3796806"/>
              <a:gd name="connsiteY7" fmla="*/ 2034 h 3351763"/>
              <a:gd name="connsiteX0" fmla="*/ 2244945 w 3796806"/>
              <a:gd name="connsiteY0" fmla="*/ 2034 h 3351763"/>
              <a:gd name="connsiteX1" fmla="*/ 1918336 w 3796806"/>
              <a:gd name="connsiteY1" fmla="*/ 171944 h 3351763"/>
              <a:gd name="connsiteX2" fmla="*/ 0 w 3796806"/>
              <a:gd name="connsiteY2" fmla="*/ 3078719 h 3351763"/>
              <a:gd name="connsiteX3" fmla="*/ 106591 w 3796806"/>
              <a:gd name="connsiteY3" fmla="*/ 3286044 h 3351763"/>
              <a:gd name="connsiteX4" fmla="*/ 1523832 w 3796806"/>
              <a:gd name="connsiteY4" fmla="*/ 3351763 h 3351763"/>
              <a:gd name="connsiteX5" fmla="*/ 3796806 w 3796806"/>
              <a:gd name="connsiteY5" fmla="*/ 400532 h 3351763"/>
              <a:gd name="connsiteX6" fmla="*/ 3637954 w 3796806"/>
              <a:gd name="connsiteY6" fmla="*/ 267477 h 3351763"/>
              <a:gd name="connsiteX7" fmla="*/ 2244945 w 3796806"/>
              <a:gd name="connsiteY7" fmla="*/ 2034 h 3351763"/>
              <a:gd name="connsiteX0" fmla="*/ 2176706 w 3728567"/>
              <a:gd name="connsiteY0" fmla="*/ 2034 h 3351763"/>
              <a:gd name="connsiteX1" fmla="*/ 1850097 w 3728567"/>
              <a:gd name="connsiteY1" fmla="*/ 171944 h 3351763"/>
              <a:gd name="connsiteX2" fmla="*/ 0 w 3728567"/>
              <a:gd name="connsiteY2" fmla="*/ 2983185 h 3351763"/>
              <a:gd name="connsiteX3" fmla="*/ 38352 w 3728567"/>
              <a:gd name="connsiteY3" fmla="*/ 3286044 h 3351763"/>
              <a:gd name="connsiteX4" fmla="*/ 1455593 w 3728567"/>
              <a:gd name="connsiteY4" fmla="*/ 3351763 h 3351763"/>
              <a:gd name="connsiteX5" fmla="*/ 3728567 w 3728567"/>
              <a:gd name="connsiteY5" fmla="*/ 400532 h 3351763"/>
              <a:gd name="connsiteX6" fmla="*/ 3569715 w 3728567"/>
              <a:gd name="connsiteY6" fmla="*/ 267477 h 3351763"/>
              <a:gd name="connsiteX7" fmla="*/ 2176706 w 3728567"/>
              <a:gd name="connsiteY7" fmla="*/ 2034 h 3351763"/>
              <a:gd name="connsiteX0" fmla="*/ 2176706 w 3728567"/>
              <a:gd name="connsiteY0" fmla="*/ 2034 h 3351763"/>
              <a:gd name="connsiteX1" fmla="*/ 1850097 w 3728567"/>
              <a:gd name="connsiteY1" fmla="*/ 171944 h 3351763"/>
              <a:gd name="connsiteX2" fmla="*/ 0 w 3728567"/>
              <a:gd name="connsiteY2" fmla="*/ 2983185 h 3351763"/>
              <a:gd name="connsiteX3" fmla="*/ 133886 w 3728567"/>
              <a:gd name="connsiteY3" fmla="*/ 3286044 h 3351763"/>
              <a:gd name="connsiteX4" fmla="*/ 1455593 w 3728567"/>
              <a:gd name="connsiteY4" fmla="*/ 3351763 h 3351763"/>
              <a:gd name="connsiteX5" fmla="*/ 3728567 w 3728567"/>
              <a:gd name="connsiteY5" fmla="*/ 400532 h 3351763"/>
              <a:gd name="connsiteX6" fmla="*/ 3569715 w 3728567"/>
              <a:gd name="connsiteY6" fmla="*/ 267477 h 3351763"/>
              <a:gd name="connsiteX7" fmla="*/ 2176706 w 3728567"/>
              <a:gd name="connsiteY7" fmla="*/ 2034 h 3351763"/>
              <a:gd name="connsiteX0" fmla="*/ 2108467 w 3660328"/>
              <a:gd name="connsiteY0" fmla="*/ 2034 h 3351763"/>
              <a:gd name="connsiteX1" fmla="*/ 1781858 w 3660328"/>
              <a:gd name="connsiteY1" fmla="*/ 171944 h 3351763"/>
              <a:gd name="connsiteX2" fmla="*/ 0 w 3660328"/>
              <a:gd name="connsiteY2" fmla="*/ 2901298 h 3351763"/>
              <a:gd name="connsiteX3" fmla="*/ 65647 w 3660328"/>
              <a:gd name="connsiteY3" fmla="*/ 3286044 h 3351763"/>
              <a:gd name="connsiteX4" fmla="*/ 1387354 w 3660328"/>
              <a:gd name="connsiteY4" fmla="*/ 3351763 h 3351763"/>
              <a:gd name="connsiteX5" fmla="*/ 3660328 w 3660328"/>
              <a:gd name="connsiteY5" fmla="*/ 400532 h 3351763"/>
              <a:gd name="connsiteX6" fmla="*/ 3501476 w 3660328"/>
              <a:gd name="connsiteY6" fmla="*/ 267477 h 3351763"/>
              <a:gd name="connsiteX7" fmla="*/ 2108467 w 3660328"/>
              <a:gd name="connsiteY7" fmla="*/ 2034 h 3351763"/>
              <a:gd name="connsiteX0" fmla="*/ 2155499 w 3707360"/>
              <a:gd name="connsiteY0" fmla="*/ 2034 h 3351763"/>
              <a:gd name="connsiteX1" fmla="*/ 1828890 w 3707360"/>
              <a:gd name="connsiteY1" fmla="*/ 171944 h 3351763"/>
              <a:gd name="connsiteX2" fmla="*/ 47032 w 3707360"/>
              <a:gd name="connsiteY2" fmla="*/ 2901298 h 3351763"/>
              <a:gd name="connsiteX3" fmla="*/ 90 w 3707360"/>
              <a:gd name="connsiteY3" fmla="*/ 3106212 h 3351763"/>
              <a:gd name="connsiteX4" fmla="*/ 112679 w 3707360"/>
              <a:gd name="connsiteY4" fmla="*/ 3286044 h 3351763"/>
              <a:gd name="connsiteX5" fmla="*/ 1434386 w 3707360"/>
              <a:gd name="connsiteY5" fmla="*/ 3351763 h 3351763"/>
              <a:gd name="connsiteX6" fmla="*/ 3707360 w 3707360"/>
              <a:gd name="connsiteY6" fmla="*/ 400532 h 3351763"/>
              <a:gd name="connsiteX7" fmla="*/ 3548508 w 3707360"/>
              <a:gd name="connsiteY7" fmla="*/ 267477 h 3351763"/>
              <a:gd name="connsiteX8" fmla="*/ 2155499 w 3707360"/>
              <a:gd name="connsiteY8" fmla="*/ 2034 h 3351763"/>
              <a:gd name="connsiteX0" fmla="*/ 2155499 w 3707360"/>
              <a:gd name="connsiteY0" fmla="*/ 2034 h 3351763"/>
              <a:gd name="connsiteX1" fmla="*/ 1828890 w 3707360"/>
              <a:gd name="connsiteY1" fmla="*/ 171944 h 3351763"/>
              <a:gd name="connsiteX2" fmla="*/ 47032 w 3707360"/>
              <a:gd name="connsiteY2" fmla="*/ 2901298 h 3351763"/>
              <a:gd name="connsiteX3" fmla="*/ 90 w 3707360"/>
              <a:gd name="connsiteY3" fmla="*/ 3106212 h 3351763"/>
              <a:gd name="connsiteX4" fmla="*/ 180918 w 3707360"/>
              <a:gd name="connsiteY4" fmla="*/ 3286044 h 3351763"/>
              <a:gd name="connsiteX5" fmla="*/ 1434386 w 3707360"/>
              <a:gd name="connsiteY5" fmla="*/ 3351763 h 3351763"/>
              <a:gd name="connsiteX6" fmla="*/ 3707360 w 3707360"/>
              <a:gd name="connsiteY6" fmla="*/ 400532 h 3351763"/>
              <a:gd name="connsiteX7" fmla="*/ 3548508 w 3707360"/>
              <a:gd name="connsiteY7" fmla="*/ 267477 h 3351763"/>
              <a:gd name="connsiteX8" fmla="*/ 2155499 w 3707360"/>
              <a:gd name="connsiteY8" fmla="*/ 2034 h 3351763"/>
              <a:gd name="connsiteX0" fmla="*/ 2128299 w 3680160"/>
              <a:gd name="connsiteY0" fmla="*/ 2034 h 3351763"/>
              <a:gd name="connsiteX1" fmla="*/ 1801690 w 3680160"/>
              <a:gd name="connsiteY1" fmla="*/ 171944 h 3351763"/>
              <a:gd name="connsiteX2" fmla="*/ 19832 w 3680160"/>
              <a:gd name="connsiteY2" fmla="*/ 2901298 h 3351763"/>
              <a:gd name="connsiteX3" fmla="*/ 185 w 3680160"/>
              <a:gd name="connsiteY3" fmla="*/ 3160803 h 3351763"/>
              <a:gd name="connsiteX4" fmla="*/ 153718 w 3680160"/>
              <a:gd name="connsiteY4" fmla="*/ 3286044 h 3351763"/>
              <a:gd name="connsiteX5" fmla="*/ 1407186 w 3680160"/>
              <a:gd name="connsiteY5" fmla="*/ 3351763 h 3351763"/>
              <a:gd name="connsiteX6" fmla="*/ 3680160 w 3680160"/>
              <a:gd name="connsiteY6" fmla="*/ 400532 h 3351763"/>
              <a:gd name="connsiteX7" fmla="*/ 3521308 w 3680160"/>
              <a:gd name="connsiteY7" fmla="*/ 267477 h 3351763"/>
              <a:gd name="connsiteX8" fmla="*/ 2128299 w 3680160"/>
              <a:gd name="connsiteY8" fmla="*/ 2034 h 3351763"/>
              <a:gd name="connsiteX0" fmla="*/ 2128299 w 3680160"/>
              <a:gd name="connsiteY0" fmla="*/ 2034 h 3351763"/>
              <a:gd name="connsiteX1" fmla="*/ 1801690 w 3680160"/>
              <a:gd name="connsiteY1" fmla="*/ 171944 h 3351763"/>
              <a:gd name="connsiteX2" fmla="*/ 19832 w 3680160"/>
              <a:gd name="connsiteY2" fmla="*/ 2901298 h 3351763"/>
              <a:gd name="connsiteX3" fmla="*/ 185 w 3680160"/>
              <a:gd name="connsiteY3" fmla="*/ 3160803 h 3351763"/>
              <a:gd name="connsiteX4" fmla="*/ 221957 w 3680160"/>
              <a:gd name="connsiteY4" fmla="*/ 3286044 h 3351763"/>
              <a:gd name="connsiteX5" fmla="*/ 1407186 w 3680160"/>
              <a:gd name="connsiteY5" fmla="*/ 3351763 h 3351763"/>
              <a:gd name="connsiteX6" fmla="*/ 3680160 w 3680160"/>
              <a:gd name="connsiteY6" fmla="*/ 400532 h 3351763"/>
              <a:gd name="connsiteX7" fmla="*/ 3521308 w 3680160"/>
              <a:gd name="connsiteY7" fmla="*/ 267477 h 3351763"/>
              <a:gd name="connsiteX8" fmla="*/ 2128299 w 3680160"/>
              <a:gd name="connsiteY8" fmla="*/ 2034 h 335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80160" h="3351763">
                <a:moveTo>
                  <a:pt x="2128299" y="2034"/>
                </a:moveTo>
                <a:cubicBezTo>
                  <a:pt x="1987585" y="-18666"/>
                  <a:pt x="1887813" y="124406"/>
                  <a:pt x="1801690" y="171944"/>
                </a:cubicBezTo>
                <a:lnTo>
                  <a:pt x="19832" y="2901298"/>
                </a:lnTo>
                <a:cubicBezTo>
                  <a:pt x="22382" y="2960504"/>
                  <a:pt x="-2365" y="3101597"/>
                  <a:pt x="185" y="3160803"/>
                </a:cubicBezTo>
                <a:lnTo>
                  <a:pt x="221957" y="3286044"/>
                </a:lnTo>
                <a:lnTo>
                  <a:pt x="1407186" y="3351763"/>
                </a:lnTo>
                <a:lnTo>
                  <a:pt x="3680160" y="400532"/>
                </a:lnTo>
                <a:cubicBezTo>
                  <a:pt x="3627209" y="356180"/>
                  <a:pt x="3628850" y="311829"/>
                  <a:pt x="3521308" y="267477"/>
                </a:cubicBezTo>
                <a:lnTo>
                  <a:pt x="2128299" y="2034"/>
                </a:lnTo>
                <a:close/>
              </a:path>
            </a:pathLst>
          </a:custGeom>
          <a:noFill/>
          <a:ln w="69850" cap="flat" cmpd="sng" algn="ctr">
            <a:solidFill>
              <a:srgbClr val="FF0000"/>
            </a:solidFill>
            <a:prstDash val="solid"/>
          </a:ln>
          <a:effectLst>
            <a:glow rad="101600">
              <a:srgbClr val="C00000">
                <a:alpha val="40000"/>
              </a:srgbClr>
            </a:glo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23"/>
          <p:cNvSpPr txBox="1"/>
          <p:nvPr/>
        </p:nvSpPr>
        <p:spPr>
          <a:xfrm rot="18413833">
            <a:off x="3854766" y="3535562"/>
            <a:ext cx="1101538" cy="187269"/>
          </a:xfrm>
          <a:prstGeom prst="rect">
            <a:avLst/>
          </a:prstGeom>
          <a:noFill/>
          <a:ln w="25400">
            <a:noFill/>
          </a:ln>
        </p:spPr>
        <p:txBody>
          <a:bodyPr wrap="square" lIns="0" tIns="0" rIns="0" bIns="0" rtlCol="0" anchor="t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400" b="1" dirty="0" smtClean="0">
                <a:solidFill>
                  <a:srgbClr val="000000"/>
                </a:solidFill>
                <a:effectLst>
                  <a:outerShdw blurRad="50800" dist="38100" dir="2700000" algn="tl">
                    <a:schemeClr val="bg1">
                      <a:alpha val="40000"/>
                    </a:schemeClr>
                  </a:outerShdw>
                </a:effectLst>
                <a:latin typeface="ＭＳ Ｐゴシック" panose="020B060007020508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</a:t>
            </a:r>
            <a:r>
              <a:rPr lang="ja-JP" sz="1400" b="1" dirty="0" smtClean="0">
                <a:solidFill>
                  <a:srgbClr val="000000"/>
                </a:solidFill>
                <a:effectLst>
                  <a:outerShdw blurRad="50800" dist="38100" dir="2700000" algn="tl">
                    <a:schemeClr val="bg1">
                      <a:alpha val="40000"/>
                    </a:schemeClr>
                  </a:outerShdw>
                </a:effectLst>
                <a:latin typeface="ＭＳ Ｐゴシック" panose="020B060007020508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駅</a:t>
            </a:r>
            <a:endParaRPr lang="ja-JP" sz="16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cxnSp>
        <p:nvCxnSpPr>
          <p:cNvPr id="37" name="直線コネクタ 36"/>
          <p:cNvCxnSpPr>
            <a:endCxn id="10" idx="4"/>
          </p:cNvCxnSpPr>
          <p:nvPr/>
        </p:nvCxnSpPr>
        <p:spPr>
          <a:xfrm>
            <a:off x="5309598" y="2869303"/>
            <a:ext cx="519394" cy="43469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101600">
              <a:srgbClr val="C00000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>
            <a:off x="4730470" y="3586239"/>
            <a:ext cx="519394" cy="43469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101600">
              <a:srgbClr val="C00000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reeform 9"/>
          <p:cNvSpPr>
            <a:spLocks/>
          </p:cNvSpPr>
          <p:nvPr/>
        </p:nvSpPr>
        <p:spPr bwMode="auto">
          <a:xfrm>
            <a:off x="4539601" y="1485749"/>
            <a:ext cx="2498820" cy="4166407"/>
          </a:xfrm>
          <a:custGeom>
            <a:avLst/>
            <a:gdLst>
              <a:gd name="T0" fmla="*/ 7516 w 7516"/>
              <a:gd name="T1" fmla="*/ 0 h 12900"/>
              <a:gd name="T2" fmla="*/ 7216 w 7516"/>
              <a:gd name="T3" fmla="*/ 1234 h 12900"/>
              <a:gd name="T4" fmla="*/ 5417 w 7516"/>
              <a:gd name="T5" fmla="*/ 4634 h 12900"/>
              <a:gd name="T6" fmla="*/ 4883 w 7516"/>
              <a:gd name="T7" fmla="*/ 5534 h 12900"/>
              <a:gd name="T8" fmla="*/ 4083 w 7516"/>
              <a:gd name="T9" fmla="*/ 6567 h 12900"/>
              <a:gd name="T10" fmla="*/ 3384 w 7516"/>
              <a:gd name="T11" fmla="*/ 7167 h 12900"/>
              <a:gd name="T12" fmla="*/ 350 w 7516"/>
              <a:gd name="T13" fmla="*/ 10800 h 12900"/>
              <a:gd name="T14" fmla="*/ 134 w 7516"/>
              <a:gd name="T15" fmla="*/ 11084 h 12900"/>
              <a:gd name="T16" fmla="*/ 0 w 7516"/>
              <a:gd name="T17" fmla="*/ 11375 h 12900"/>
              <a:gd name="T18" fmla="*/ 117 w 7516"/>
              <a:gd name="T19" fmla="*/ 11634 h 12900"/>
              <a:gd name="T20" fmla="*/ 450 w 7516"/>
              <a:gd name="T21" fmla="*/ 11967 h 12900"/>
              <a:gd name="T22" fmla="*/ 946 w 7516"/>
              <a:gd name="T23" fmla="*/ 12386 h 12900"/>
              <a:gd name="T24" fmla="*/ 1517 w 7516"/>
              <a:gd name="T25" fmla="*/ 12900 h 12900"/>
              <a:gd name="connsiteX0" fmla="*/ 9601 w 9601"/>
              <a:gd name="connsiteY0" fmla="*/ 0 h 9043"/>
              <a:gd name="connsiteX1" fmla="*/ 7207 w 9601"/>
              <a:gd name="connsiteY1" fmla="*/ 2635 h 9043"/>
              <a:gd name="connsiteX2" fmla="*/ 6497 w 9601"/>
              <a:gd name="connsiteY2" fmla="*/ 3333 h 9043"/>
              <a:gd name="connsiteX3" fmla="*/ 5432 w 9601"/>
              <a:gd name="connsiteY3" fmla="*/ 4134 h 9043"/>
              <a:gd name="connsiteX4" fmla="*/ 4502 w 9601"/>
              <a:gd name="connsiteY4" fmla="*/ 4599 h 9043"/>
              <a:gd name="connsiteX5" fmla="*/ 466 w 9601"/>
              <a:gd name="connsiteY5" fmla="*/ 7415 h 9043"/>
              <a:gd name="connsiteX6" fmla="*/ 178 w 9601"/>
              <a:gd name="connsiteY6" fmla="*/ 7635 h 9043"/>
              <a:gd name="connsiteX7" fmla="*/ 0 w 9601"/>
              <a:gd name="connsiteY7" fmla="*/ 7861 h 9043"/>
              <a:gd name="connsiteX8" fmla="*/ 156 w 9601"/>
              <a:gd name="connsiteY8" fmla="*/ 8062 h 9043"/>
              <a:gd name="connsiteX9" fmla="*/ 599 w 9601"/>
              <a:gd name="connsiteY9" fmla="*/ 8320 h 9043"/>
              <a:gd name="connsiteX10" fmla="*/ 1259 w 9601"/>
              <a:gd name="connsiteY10" fmla="*/ 8645 h 9043"/>
              <a:gd name="connsiteX11" fmla="*/ 2018 w 9601"/>
              <a:gd name="connsiteY11" fmla="*/ 9043 h 9043"/>
              <a:gd name="connsiteX0" fmla="*/ 9088 w 9088"/>
              <a:gd name="connsiteY0" fmla="*/ 0 h 9005"/>
              <a:gd name="connsiteX1" fmla="*/ 7507 w 9088"/>
              <a:gd name="connsiteY1" fmla="*/ 1919 h 9005"/>
              <a:gd name="connsiteX2" fmla="*/ 6767 w 9088"/>
              <a:gd name="connsiteY2" fmla="*/ 2691 h 9005"/>
              <a:gd name="connsiteX3" fmla="*/ 5658 w 9088"/>
              <a:gd name="connsiteY3" fmla="*/ 3576 h 9005"/>
              <a:gd name="connsiteX4" fmla="*/ 4689 w 9088"/>
              <a:gd name="connsiteY4" fmla="*/ 4091 h 9005"/>
              <a:gd name="connsiteX5" fmla="*/ 485 w 9088"/>
              <a:gd name="connsiteY5" fmla="*/ 7205 h 9005"/>
              <a:gd name="connsiteX6" fmla="*/ 185 w 9088"/>
              <a:gd name="connsiteY6" fmla="*/ 7448 h 9005"/>
              <a:gd name="connsiteX7" fmla="*/ 0 w 9088"/>
              <a:gd name="connsiteY7" fmla="*/ 7698 h 9005"/>
              <a:gd name="connsiteX8" fmla="*/ 162 w 9088"/>
              <a:gd name="connsiteY8" fmla="*/ 7920 h 9005"/>
              <a:gd name="connsiteX9" fmla="*/ 624 w 9088"/>
              <a:gd name="connsiteY9" fmla="*/ 8205 h 9005"/>
              <a:gd name="connsiteX10" fmla="*/ 1311 w 9088"/>
              <a:gd name="connsiteY10" fmla="*/ 8565 h 9005"/>
              <a:gd name="connsiteX11" fmla="*/ 2102 w 9088"/>
              <a:gd name="connsiteY11" fmla="*/ 9005 h 9005"/>
              <a:gd name="connsiteX0" fmla="*/ 10000 w 10000"/>
              <a:gd name="connsiteY0" fmla="*/ 0 h 12049"/>
              <a:gd name="connsiteX1" fmla="*/ 8260 w 10000"/>
              <a:gd name="connsiteY1" fmla="*/ 2131 h 12049"/>
              <a:gd name="connsiteX2" fmla="*/ 7446 w 10000"/>
              <a:gd name="connsiteY2" fmla="*/ 2988 h 12049"/>
              <a:gd name="connsiteX3" fmla="*/ 6226 w 10000"/>
              <a:gd name="connsiteY3" fmla="*/ 3971 h 12049"/>
              <a:gd name="connsiteX4" fmla="*/ 5160 w 10000"/>
              <a:gd name="connsiteY4" fmla="*/ 4543 h 12049"/>
              <a:gd name="connsiteX5" fmla="*/ 534 w 10000"/>
              <a:gd name="connsiteY5" fmla="*/ 8001 h 12049"/>
              <a:gd name="connsiteX6" fmla="*/ 204 w 10000"/>
              <a:gd name="connsiteY6" fmla="*/ 8271 h 12049"/>
              <a:gd name="connsiteX7" fmla="*/ 0 w 10000"/>
              <a:gd name="connsiteY7" fmla="*/ 8549 h 12049"/>
              <a:gd name="connsiteX8" fmla="*/ 178 w 10000"/>
              <a:gd name="connsiteY8" fmla="*/ 8795 h 12049"/>
              <a:gd name="connsiteX9" fmla="*/ 687 w 10000"/>
              <a:gd name="connsiteY9" fmla="*/ 9112 h 12049"/>
              <a:gd name="connsiteX10" fmla="*/ 1443 w 10000"/>
              <a:gd name="connsiteY10" fmla="*/ 9511 h 12049"/>
              <a:gd name="connsiteX11" fmla="*/ 6241 w 10000"/>
              <a:gd name="connsiteY11" fmla="*/ 12049 h 12049"/>
              <a:gd name="connsiteX0" fmla="*/ 10000 w 10000"/>
              <a:gd name="connsiteY0" fmla="*/ 0 h 10410"/>
              <a:gd name="connsiteX1" fmla="*/ 8260 w 10000"/>
              <a:gd name="connsiteY1" fmla="*/ 2131 h 10410"/>
              <a:gd name="connsiteX2" fmla="*/ 7446 w 10000"/>
              <a:gd name="connsiteY2" fmla="*/ 2988 h 10410"/>
              <a:gd name="connsiteX3" fmla="*/ 6226 w 10000"/>
              <a:gd name="connsiteY3" fmla="*/ 3971 h 10410"/>
              <a:gd name="connsiteX4" fmla="*/ 5160 w 10000"/>
              <a:gd name="connsiteY4" fmla="*/ 4543 h 10410"/>
              <a:gd name="connsiteX5" fmla="*/ 534 w 10000"/>
              <a:gd name="connsiteY5" fmla="*/ 8001 h 10410"/>
              <a:gd name="connsiteX6" fmla="*/ 204 w 10000"/>
              <a:gd name="connsiteY6" fmla="*/ 8271 h 10410"/>
              <a:gd name="connsiteX7" fmla="*/ 0 w 10000"/>
              <a:gd name="connsiteY7" fmla="*/ 8549 h 10410"/>
              <a:gd name="connsiteX8" fmla="*/ 178 w 10000"/>
              <a:gd name="connsiteY8" fmla="*/ 8795 h 10410"/>
              <a:gd name="connsiteX9" fmla="*/ 687 w 10000"/>
              <a:gd name="connsiteY9" fmla="*/ 9112 h 10410"/>
              <a:gd name="connsiteX10" fmla="*/ 1443 w 10000"/>
              <a:gd name="connsiteY10" fmla="*/ 9511 h 10410"/>
              <a:gd name="connsiteX11" fmla="*/ 3218 w 10000"/>
              <a:gd name="connsiteY11" fmla="*/ 10410 h 10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0000" h="10410">
                <a:moveTo>
                  <a:pt x="10000" y="0"/>
                </a:moveTo>
                <a:lnTo>
                  <a:pt x="8260" y="2131"/>
                </a:lnTo>
                <a:lnTo>
                  <a:pt x="7446" y="2988"/>
                </a:lnTo>
                <a:lnTo>
                  <a:pt x="6226" y="3971"/>
                </a:lnTo>
                <a:lnTo>
                  <a:pt x="5160" y="4543"/>
                </a:lnTo>
                <a:lnTo>
                  <a:pt x="534" y="8001"/>
                </a:lnTo>
                <a:lnTo>
                  <a:pt x="204" y="8271"/>
                </a:lnTo>
                <a:cubicBezTo>
                  <a:pt x="135" y="8363"/>
                  <a:pt x="87" y="8350"/>
                  <a:pt x="0" y="8549"/>
                </a:cubicBezTo>
                <a:cubicBezTo>
                  <a:pt x="59" y="8761"/>
                  <a:pt x="119" y="8713"/>
                  <a:pt x="178" y="8795"/>
                </a:cubicBezTo>
                <a:lnTo>
                  <a:pt x="687" y="9112"/>
                </a:lnTo>
                <a:lnTo>
                  <a:pt x="1443" y="9511"/>
                </a:lnTo>
                <a:lnTo>
                  <a:pt x="3218" y="10410"/>
                </a:lnTo>
              </a:path>
            </a:pathLst>
          </a:custGeom>
          <a:noFill/>
          <a:ln w="95250" cap="flat">
            <a:solidFill>
              <a:schemeClr val="accent6">
                <a:lumMod val="60000"/>
                <a:lumOff val="40000"/>
              </a:schemeClr>
            </a:solidFill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7" name="フリーフォーム 6"/>
          <p:cNvSpPr/>
          <p:nvPr/>
        </p:nvSpPr>
        <p:spPr>
          <a:xfrm>
            <a:off x="4747562" y="1366234"/>
            <a:ext cx="1661160" cy="2186940"/>
          </a:xfrm>
          <a:custGeom>
            <a:avLst/>
            <a:gdLst>
              <a:gd name="connsiteX0" fmla="*/ 0 w 1805940"/>
              <a:gd name="connsiteY0" fmla="*/ 2956560 h 2956560"/>
              <a:gd name="connsiteX1" fmla="*/ 1432560 w 1805940"/>
              <a:gd name="connsiteY1" fmla="*/ 1150620 h 2956560"/>
              <a:gd name="connsiteX2" fmla="*/ 1584960 w 1805940"/>
              <a:gd name="connsiteY2" fmla="*/ 929640 h 2956560"/>
              <a:gd name="connsiteX3" fmla="*/ 1661160 w 1805940"/>
              <a:gd name="connsiteY3" fmla="*/ 769620 h 2956560"/>
              <a:gd name="connsiteX4" fmla="*/ 1706880 w 1805940"/>
              <a:gd name="connsiteY4" fmla="*/ 548640 h 2956560"/>
              <a:gd name="connsiteX5" fmla="*/ 1783080 w 1805940"/>
              <a:gd name="connsiteY5" fmla="*/ 114300 h 2956560"/>
              <a:gd name="connsiteX6" fmla="*/ 1805940 w 1805940"/>
              <a:gd name="connsiteY6" fmla="*/ 0 h 2956560"/>
              <a:gd name="connsiteX0" fmla="*/ 0 w 1783080"/>
              <a:gd name="connsiteY0" fmla="*/ 2842260 h 2842260"/>
              <a:gd name="connsiteX1" fmla="*/ 1432560 w 1783080"/>
              <a:gd name="connsiteY1" fmla="*/ 1036320 h 2842260"/>
              <a:gd name="connsiteX2" fmla="*/ 1584960 w 1783080"/>
              <a:gd name="connsiteY2" fmla="*/ 815340 h 2842260"/>
              <a:gd name="connsiteX3" fmla="*/ 1661160 w 1783080"/>
              <a:gd name="connsiteY3" fmla="*/ 655320 h 2842260"/>
              <a:gd name="connsiteX4" fmla="*/ 1706880 w 1783080"/>
              <a:gd name="connsiteY4" fmla="*/ 434340 h 2842260"/>
              <a:gd name="connsiteX5" fmla="*/ 1783080 w 1783080"/>
              <a:gd name="connsiteY5" fmla="*/ 0 h 2842260"/>
              <a:gd name="connsiteX0" fmla="*/ 0 w 1706880"/>
              <a:gd name="connsiteY0" fmla="*/ 2407920 h 2407920"/>
              <a:gd name="connsiteX1" fmla="*/ 1432560 w 1706880"/>
              <a:gd name="connsiteY1" fmla="*/ 601980 h 2407920"/>
              <a:gd name="connsiteX2" fmla="*/ 1584960 w 1706880"/>
              <a:gd name="connsiteY2" fmla="*/ 381000 h 2407920"/>
              <a:gd name="connsiteX3" fmla="*/ 1661160 w 1706880"/>
              <a:gd name="connsiteY3" fmla="*/ 220980 h 2407920"/>
              <a:gd name="connsiteX4" fmla="*/ 1706880 w 1706880"/>
              <a:gd name="connsiteY4" fmla="*/ 0 h 2407920"/>
              <a:gd name="connsiteX0" fmla="*/ 0 w 1661160"/>
              <a:gd name="connsiteY0" fmla="*/ 2186940 h 2186940"/>
              <a:gd name="connsiteX1" fmla="*/ 1432560 w 1661160"/>
              <a:gd name="connsiteY1" fmla="*/ 381000 h 2186940"/>
              <a:gd name="connsiteX2" fmla="*/ 1584960 w 1661160"/>
              <a:gd name="connsiteY2" fmla="*/ 160020 h 2186940"/>
              <a:gd name="connsiteX3" fmla="*/ 1661160 w 1661160"/>
              <a:gd name="connsiteY3" fmla="*/ 0 h 2186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61160" h="2186940">
                <a:moveTo>
                  <a:pt x="0" y="2186940"/>
                </a:moveTo>
                <a:lnTo>
                  <a:pt x="1432560" y="381000"/>
                </a:lnTo>
                <a:lnTo>
                  <a:pt x="1584960" y="160020"/>
                </a:lnTo>
                <a:lnTo>
                  <a:pt x="1661160" y="0"/>
                </a:lnTo>
              </a:path>
            </a:pathLst>
          </a:custGeom>
          <a:noFill/>
          <a:ln w="34925">
            <a:solidFill>
              <a:schemeClr val="tx1">
                <a:lumMod val="85000"/>
                <a:lumOff val="1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Freeform 6"/>
          <p:cNvSpPr>
            <a:spLocks/>
          </p:cNvSpPr>
          <p:nvPr/>
        </p:nvSpPr>
        <p:spPr bwMode="auto">
          <a:xfrm>
            <a:off x="4229156" y="3626907"/>
            <a:ext cx="1899389" cy="2742738"/>
          </a:xfrm>
          <a:custGeom>
            <a:avLst/>
            <a:gdLst>
              <a:gd name="T0" fmla="*/ 6796 w 6796"/>
              <a:gd name="T1" fmla="*/ 16500 h 16500"/>
              <a:gd name="T2" fmla="*/ 731 w 6796"/>
              <a:gd name="T3" fmla="*/ 11550 h 16500"/>
              <a:gd name="T4" fmla="*/ 439 w 6796"/>
              <a:gd name="T5" fmla="*/ 11200 h 16500"/>
              <a:gd name="T6" fmla="*/ 198 w 6796"/>
              <a:gd name="T7" fmla="*/ 10834 h 16500"/>
              <a:gd name="T8" fmla="*/ 14 w 6796"/>
              <a:gd name="T9" fmla="*/ 10325 h 16500"/>
              <a:gd name="T10" fmla="*/ 98 w 6796"/>
              <a:gd name="T11" fmla="*/ 9734 h 16500"/>
              <a:gd name="T12" fmla="*/ 331 w 6796"/>
              <a:gd name="T13" fmla="*/ 9284 h 16500"/>
              <a:gd name="T14" fmla="*/ 4147 w 6796"/>
              <a:gd name="T15" fmla="*/ 4442 h 16500"/>
              <a:gd name="T16" fmla="*/ 5597 w 6796"/>
              <a:gd name="T17" fmla="*/ 2534 h 16500"/>
              <a:gd name="T18" fmla="*/ 5813 w 6796"/>
              <a:gd name="T19" fmla="*/ 2100 h 16500"/>
              <a:gd name="T20" fmla="*/ 5980 w 6796"/>
              <a:gd name="T21" fmla="*/ 1450 h 16500"/>
              <a:gd name="T22" fmla="*/ 6063 w 6796"/>
              <a:gd name="T23" fmla="*/ 1000 h 16500"/>
              <a:gd name="T24" fmla="*/ 6138 w 6796"/>
              <a:gd name="T25" fmla="*/ 634 h 16500"/>
              <a:gd name="T26" fmla="*/ 6230 w 6796"/>
              <a:gd name="T27" fmla="*/ 0 h 16500"/>
              <a:gd name="T28" fmla="*/ 6197 w 6796"/>
              <a:gd name="T29" fmla="*/ 0 h 16500"/>
              <a:gd name="connsiteX0" fmla="*/ 9982 w 9982"/>
              <a:gd name="connsiteY0" fmla="*/ 10000 h 10000"/>
              <a:gd name="connsiteX1" fmla="*/ 1058 w 9982"/>
              <a:gd name="connsiteY1" fmla="*/ 7000 h 10000"/>
              <a:gd name="connsiteX2" fmla="*/ 628 w 9982"/>
              <a:gd name="connsiteY2" fmla="*/ 6788 h 10000"/>
              <a:gd name="connsiteX3" fmla="*/ 273 w 9982"/>
              <a:gd name="connsiteY3" fmla="*/ 6566 h 10000"/>
              <a:gd name="connsiteX4" fmla="*/ 3 w 9982"/>
              <a:gd name="connsiteY4" fmla="*/ 6258 h 10000"/>
              <a:gd name="connsiteX5" fmla="*/ 126 w 9982"/>
              <a:gd name="connsiteY5" fmla="*/ 5899 h 10000"/>
              <a:gd name="connsiteX6" fmla="*/ 469 w 9982"/>
              <a:gd name="connsiteY6" fmla="*/ 5627 h 10000"/>
              <a:gd name="connsiteX7" fmla="*/ 6084 w 9982"/>
              <a:gd name="connsiteY7" fmla="*/ 2692 h 10000"/>
              <a:gd name="connsiteX8" fmla="*/ 8218 w 9982"/>
              <a:gd name="connsiteY8" fmla="*/ 1536 h 10000"/>
              <a:gd name="connsiteX9" fmla="*/ 8536 w 9982"/>
              <a:gd name="connsiteY9" fmla="*/ 1273 h 10000"/>
              <a:gd name="connsiteX10" fmla="*/ 8781 w 9982"/>
              <a:gd name="connsiteY10" fmla="*/ 879 h 10000"/>
              <a:gd name="connsiteX11" fmla="*/ 8903 w 9982"/>
              <a:gd name="connsiteY11" fmla="*/ 606 h 10000"/>
              <a:gd name="connsiteX12" fmla="*/ 9014 w 9982"/>
              <a:gd name="connsiteY12" fmla="*/ 384 h 10000"/>
              <a:gd name="connsiteX13" fmla="*/ 9149 w 9982"/>
              <a:gd name="connsiteY13" fmla="*/ 0 h 10000"/>
              <a:gd name="connsiteX0" fmla="*/ 10000 w 10000"/>
              <a:gd name="connsiteY0" fmla="*/ 9616 h 9616"/>
              <a:gd name="connsiteX1" fmla="*/ 1060 w 10000"/>
              <a:gd name="connsiteY1" fmla="*/ 6616 h 9616"/>
              <a:gd name="connsiteX2" fmla="*/ 629 w 10000"/>
              <a:gd name="connsiteY2" fmla="*/ 6404 h 9616"/>
              <a:gd name="connsiteX3" fmla="*/ 273 w 10000"/>
              <a:gd name="connsiteY3" fmla="*/ 6182 h 9616"/>
              <a:gd name="connsiteX4" fmla="*/ 3 w 10000"/>
              <a:gd name="connsiteY4" fmla="*/ 5874 h 9616"/>
              <a:gd name="connsiteX5" fmla="*/ 126 w 10000"/>
              <a:gd name="connsiteY5" fmla="*/ 5515 h 9616"/>
              <a:gd name="connsiteX6" fmla="*/ 470 w 10000"/>
              <a:gd name="connsiteY6" fmla="*/ 5243 h 9616"/>
              <a:gd name="connsiteX7" fmla="*/ 6095 w 10000"/>
              <a:gd name="connsiteY7" fmla="*/ 2308 h 9616"/>
              <a:gd name="connsiteX8" fmla="*/ 8233 w 10000"/>
              <a:gd name="connsiteY8" fmla="*/ 1152 h 9616"/>
              <a:gd name="connsiteX9" fmla="*/ 8551 w 10000"/>
              <a:gd name="connsiteY9" fmla="*/ 889 h 9616"/>
              <a:gd name="connsiteX10" fmla="*/ 8797 w 10000"/>
              <a:gd name="connsiteY10" fmla="*/ 495 h 9616"/>
              <a:gd name="connsiteX11" fmla="*/ 8919 w 10000"/>
              <a:gd name="connsiteY11" fmla="*/ 222 h 9616"/>
              <a:gd name="connsiteX12" fmla="*/ 9030 w 10000"/>
              <a:gd name="connsiteY12" fmla="*/ 0 h 9616"/>
              <a:gd name="connsiteX0" fmla="*/ 10000 w 10000"/>
              <a:gd name="connsiteY0" fmla="*/ 9769 h 9769"/>
              <a:gd name="connsiteX1" fmla="*/ 1060 w 10000"/>
              <a:gd name="connsiteY1" fmla="*/ 6649 h 9769"/>
              <a:gd name="connsiteX2" fmla="*/ 629 w 10000"/>
              <a:gd name="connsiteY2" fmla="*/ 6429 h 9769"/>
              <a:gd name="connsiteX3" fmla="*/ 273 w 10000"/>
              <a:gd name="connsiteY3" fmla="*/ 6198 h 9769"/>
              <a:gd name="connsiteX4" fmla="*/ 3 w 10000"/>
              <a:gd name="connsiteY4" fmla="*/ 5878 h 9769"/>
              <a:gd name="connsiteX5" fmla="*/ 126 w 10000"/>
              <a:gd name="connsiteY5" fmla="*/ 5504 h 9769"/>
              <a:gd name="connsiteX6" fmla="*/ 470 w 10000"/>
              <a:gd name="connsiteY6" fmla="*/ 5221 h 9769"/>
              <a:gd name="connsiteX7" fmla="*/ 6095 w 10000"/>
              <a:gd name="connsiteY7" fmla="*/ 2169 h 9769"/>
              <a:gd name="connsiteX8" fmla="*/ 8233 w 10000"/>
              <a:gd name="connsiteY8" fmla="*/ 967 h 9769"/>
              <a:gd name="connsiteX9" fmla="*/ 8551 w 10000"/>
              <a:gd name="connsiteY9" fmla="*/ 694 h 9769"/>
              <a:gd name="connsiteX10" fmla="*/ 8797 w 10000"/>
              <a:gd name="connsiteY10" fmla="*/ 284 h 9769"/>
              <a:gd name="connsiteX11" fmla="*/ 8919 w 10000"/>
              <a:gd name="connsiteY11" fmla="*/ 0 h 9769"/>
              <a:gd name="connsiteX0" fmla="*/ 10000 w 10000"/>
              <a:gd name="connsiteY0" fmla="*/ 9709 h 9709"/>
              <a:gd name="connsiteX1" fmla="*/ 1060 w 10000"/>
              <a:gd name="connsiteY1" fmla="*/ 6515 h 9709"/>
              <a:gd name="connsiteX2" fmla="*/ 629 w 10000"/>
              <a:gd name="connsiteY2" fmla="*/ 6290 h 9709"/>
              <a:gd name="connsiteX3" fmla="*/ 273 w 10000"/>
              <a:gd name="connsiteY3" fmla="*/ 6054 h 9709"/>
              <a:gd name="connsiteX4" fmla="*/ 3 w 10000"/>
              <a:gd name="connsiteY4" fmla="*/ 5726 h 9709"/>
              <a:gd name="connsiteX5" fmla="*/ 126 w 10000"/>
              <a:gd name="connsiteY5" fmla="*/ 5343 h 9709"/>
              <a:gd name="connsiteX6" fmla="*/ 470 w 10000"/>
              <a:gd name="connsiteY6" fmla="*/ 5053 h 9709"/>
              <a:gd name="connsiteX7" fmla="*/ 6095 w 10000"/>
              <a:gd name="connsiteY7" fmla="*/ 1929 h 9709"/>
              <a:gd name="connsiteX8" fmla="*/ 8233 w 10000"/>
              <a:gd name="connsiteY8" fmla="*/ 699 h 9709"/>
              <a:gd name="connsiteX9" fmla="*/ 8551 w 10000"/>
              <a:gd name="connsiteY9" fmla="*/ 419 h 9709"/>
              <a:gd name="connsiteX10" fmla="*/ 8797 w 10000"/>
              <a:gd name="connsiteY10" fmla="*/ 0 h 9709"/>
              <a:gd name="connsiteX0" fmla="*/ 10000 w 10000"/>
              <a:gd name="connsiteY0" fmla="*/ 9568 h 9568"/>
              <a:gd name="connsiteX1" fmla="*/ 1060 w 10000"/>
              <a:gd name="connsiteY1" fmla="*/ 6278 h 9568"/>
              <a:gd name="connsiteX2" fmla="*/ 629 w 10000"/>
              <a:gd name="connsiteY2" fmla="*/ 6047 h 9568"/>
              <a:gd name="connsiteX3" fmla="*/ 273 w 10000"/>
              <a:gd name="connsiteY3" fmla="*/ 5803 h 9568"/>
              <a:gd name="connsiteX4" fmla="*/ 3 w 10000"/>
              <a:gd name="connsiteY4" fmla="*/ 5466 h 9568"/>
              <a:gd name="connsiteX5" fmla="*/ 126 w 10000"/>
              <a:gd name="connsiteY5" fmla="*/ 5071 h 9568"/>
              <a:gd name="connsiteX6" fmla="*/ 470 w 10000"/>
              <a:gd name="connsiteY6" fmla="*/ 4772 h 9568"/>
              <a:gd name="connsiteX7" fmla="*/ 6095 w 10000"/>
              <a:gd name="connsiteY7" fmla="*/ 1555 h 9568"/>
              <a:gd name="connsiteX8" fmla="*/ 8233 w 10000"/>
              <a:gd name="connsiteY8" fmla="*/ 288 h 9568"/>
              <a:gd name="connsiteX9" fmla="*/ 8551 w 10000"/>
              <a:gd name="connsiteY9" fmla="*/ 0 h 9568"/>
              <a:gd name="connsiteX0" fmla="*/ 10000 w 10000"/>
              <a:gd name="connsiteY0" fmla="*/ 9699 h 9699"/>
              <a:gd name="connsiteX1" fmla="*/ 1060 w 10000"/>
              <a:gd name="connsiteY1" fmla="*/ 6260 h 9699"/>
              <a:gd name="connsiteX2" fmla="*/ 629 w 10000"/>
              <a:gd name="connsiteY2" fmla="*/ 6019 h 9699"/>
              <a:gd name="connsiteX3" fmla="*/ 273 w 10000"/>
              <a:gd name="connsiteY3" fmla="*/ 5764 h 9699"/>
              <a:gd name="connsiteX4" fmla="*/ 3 w 10000"/>
              <a:gd name="connsiteY4" fmla="*/ 5412 h 9699"/>
              <a:gd name="connsiteX5" fmla="*/ 126 w 10000"/>
              <a:gd name="connsiteY5" fmla="*/ 4999 h 9699"/>
              <a:gd name="connsiteX6" fmla="*/ 470 w 10000"/>
              <a:gd name="connsiteY6" fmla="*/ 4686 h 9699"/>
              <a:gd name="connsiteX7" fmla="*/ 6095 w 10000"/>
              <a:gd name="connsiteY7" fmla="*/ 1324 h 9699"/>
              <a:gd name="connsiteX8" fmla="*/ 8233 w 10000"/>
              <a:gd name="connsiteY8" fmla="*/ 0 h 9699"/>
              <a:gd name="connsiteX0" fmla="*/ 10000 w 10000"/>
              <a:gd name="connsiteY0" fmla="*/ 8635 h 8635"/>
              <a:gd name="connsiteX1" fmla="*/ 1060 w 10000"/>
              <a:gd name="connsiteY1" fmla="*/ 5089 h 8635"/>
              <a:gd name="connsiteX2" fmla="*/ 629 w 10000"/>
              <a:gd name="connsiteY2" fmla="*/ 4841 h 8635"/>
              <a:gd name="connsiteX3" fmla="*/ 273 w 10000"/>
              <a:gd name="connsiteY3" fmla="*/ 4578 h 8635"/>
              <a:gd name="connsiteX4" fmla="*/ 3 w 10000"/>
              <a:gd name="connsiteY4" fmla="*/ 4215 h 8635"/>
              <a:gd name="connsiteX5" fmla="*/ 126 w 10000"/>
              <a:gd name="connsiteY5" fmla="*/ 3789 h 8635"/>
              <a:gd name="connsiteX6" fmla="*/ 470 w 10000"/>
              <a:gd name="connsiteY6" fmla="*/ 3466 h 8635"/>
              <a:gd name="connsiteX7" fmla="*/ 6095 w 10000"/>
              <a:gd name="connsiteY7" fmla="*/ 0 h 8635"/>
              <a:gd name="connsiteX0" fmla="*/ 10000 w 10000"/>
              <a:gd name="connsiteY0" fmla="*/ 10000 h 10000"/>
              <a:gd name="connsiteX1" fmla="*/ 1060 w 10000"/>
              <a:gd name="connsiteY1" fmla="*/ 5893 h 10000"/>
              <a:gd name="connsiteX2" fmla="*/ 629 w 10000"/>
              <a:gd name="connsiteY2" fmla="*/ 5606 h 10000"/>
              <a:gd name="connsiteX3" fmla="*/ 273 w 10000"/>
              <a:gd name="connsiteY3" fmla="*/ 5302 h 10000"/>
              <a:gd name="connsiteX4" fmla="*/ 3 w 10000"/>
              <a:gd name="connsiteY4" fmla="*/ 4881 h 10000"/>
              <a:gd name="connsiteX5" fmla="*/ 126 w 10000"/>
              <a:gd name="connsiteY5" fmla="*/ 4388 h 10000"/>
              <a:gd name="connsiteX6" fmla="*/ 470 w 10000"/>
              <a:gd name="connsiteY6" fmla="*/ 4014 h 10000"/>
              <a:gd name="connsiteX7" fmla="*/ 2038 w 10000"/>
              <a:gd name="connsiteY7" fmla="*/ 2905 h 10000"/>
              <a:gd name="connsiteX8" fmla="*/ 6095 w 10000"/>
              <a:gd name="connsiteY8" fmla="*/ 0 h 10000"/>
              <a:gd name="connsiteX0" fmla="*/ 10000 w 10000"/>
              <a:gd name="connsiteY0" fmla="*/ 7095 h 7095"/>
              <a:gd name="connsiteX1" fmla="*/ 1060 w 10000"/>
              <a:gd name="connsiteY1" fmla="*/ 2988 h 7095"/>
              <a:gd name="connsiteX2" fmla="*/ 629 w 10000"/>
              <a:gd name="connsiteY2" fmla="*/ 2701 h 7095"/>
              <a:gd name="connsiteX3" fmla="*/ 273 w 10000"/>
              <a:gd name="connsiteY3" fmla="*/ 2397 h 7095"/>
              <a:gd name="connsiteX4" fmla="*/ 3 w 10000"/>
              <a:gd name="connsiteY4" fmla="*/ 1976 h 7095"/>
              <a:gd name="connsiteX5" fmla="*/ 126 w 10000"/>
              <a:gd name="connsiteY5" fmla="*/ 1483 h 7095"/>
              <a:gd name="connsiteX6" fmla="*/ 470 w 10000"/>
              <a:gd name="connsiteY6" fmla="*/ 1109 h 7095"/>
              <a:gd name="connsiteX7" fmla="*/ 2038 w 10000"/>
              <a:gd name="connsiteY7" fmla="*/ 0 h 7095"/>
              <a:gd name="connsiteX0" fmla="*/ 10000 w 10000"/>
              <a:gd name="connsiteY0" fmla="*/ 9844 h 9844"/>
              <a:gd name="connsiteX1" fmla="*/ 1060 w 10000"/>
              <a:gd name="connsiteY1" fmla="*/ 4055 h 9844"/>
              <a:gd name="connsiteX2" fmla="*/ 629 w 10000"/>
              <a:gd name="connsiteY2" fmla="*/ 3651 h 9844"/>
              <a:gd name="connsiteX3" fmla="*/ 273 w 10000"/>
              <a:gd name="connsiteY3" fmla="*/ 3222 h 9844"/>
              <a:gd name="connsiteX4" fmla="*/ 3 w 10000"/>
              <a:gd name="connsiteY4" fmla="*/ 2629 h 9844"/>
              <a:gd name="connsiteX5" fmla="*/ 126 w 10000"/>
              <a:gd name="connsiteY5" fmla="*/ 1934 h 9844"/>
              <a:gd name="connsiteX6" fmla="*/ 470 w 10000"/>
              <a:gd name="connsiteY6" fmla="*/ 1407 h 9844"/>
              <a:gd name="connsiteX7" fmla="*/ 2112 w 10000"/>
              <a:gd name="connsiteY7" fmla="*/ 0 h 9844"/>
              <a:gd name="connsiteX0" fmla="*/ 10000 w 10000"/>
              <a:gd name="connsiteY0" fmla="*/ 10000 h 10000"/>
              <a:gd name="connsiteX1" fmla="*/ 1060 w 10000"/>
              <a:gd name="connsiteY1" fmla="*/ 4119 h 10000"/>
              <a:gd name="connsiteX2" fmla="*/ 629 w 10000"/>
              <a:gd name="connsiteY2" fmla="*/ 3709 h 10000"/>
              <a:gd name="connsiteX3" fmla="*/ 273 w 10000"/>
              <a:gd name="connsiteY3" fmla="*/ 3273 h 10000"/>
              <a:gd name="connsiteX4" fmla="*/ 3 w 10000"/>
              <a:gd name="connsiteY4" fmla="*/ 2671 h 10000"/>
              <a:gd name="connsiteX5" fmla="*/ 126 w 10000"/>
              <a:gd name="connsiteY5" fmla="*/ 1965 h 10000"/>
              <a:gd name="connsiteX6" fmla="*/ 581 w 10000"/>
              <a:gd name="connsiteY6" fmla="*/ 1478 h 10000"/>
              <a:gd name="connsiteX7" fmla="*/ 2112 w 10000"/>
              <a:gd name="connsiteY7" fmla="*/ 0 h 10000"/>
              <a:gd name="connsiteX0" fmla="*/ 9999 w 9999"/>
              <a:gd name="connsiteY0" fmla="*/ 10000 h 10000"/>
              <a:gd name="connsiteX1" fmla="*/ 1059 w 9999"/>
              <a:gd name="connsiteY1" fmla="*/ 4119 h 10000"/>
              <a:gd name="connsiteX2" fmla="*/ 628 w 9999"/>
              <a:gd name="connsiteY2" fmla="*/ 3709 h 10000"/>
              <a:gd name="connsiteX3" fmla="*/ 272 w 9999"/>
              <a:gd name="connsiteY3" fmla="*/ 3273 h 10000"/>
              <a:gd name="connsiteX4" fmla="*/ 2 w 9999"/>
              <a:gd name="connsiteY4" fmla="*/ 2671 h 10000"/>
              <a:gd name="connsiteX5" fmla="*/ 285 w 9999"/>
              <a:gd name="connsiteY5" fmla="*/ 2074 h 10000"/>
              <a:gd name="connsiteX6" fmla="*/ 580 w 9999"/>
              <a:gd name="connsiteY6" fmla="*/ 1478 h 10000"/>
              <a:gd name="connsiteX7" fmla="*/ 2111 w 9999"/>
              <a:gd name="connsiteY7" fmla="*/ 0 h 10000"/>
              <a:gd name="connsiteX0" fmla="*/ 9808 w 9808"/>
              <a:gd name="connsiteY0" fmla="*/ 10000 h 10000"/>
              <a:gd name="connsiteX1" fmla="*/ 867 w 9808"/>
              <a:gd name="connsiteY1" fmla="*/ 4119 h 10000"/>
              <a:gd name="connsiteX2" fmla="*/ 436 w 9808"/>
              <a:gd name="connsiteY2" fmla="*/ 3709 h 10000"/>
              <a:gd name="connsiteX3" fmla="*/ 80 w 9808"/>
              <a:gd name="connsiteY3" fmla="*/ 3273 h 10000"/>
              <a:gd name="connsiteX4" fmla="*/ 68 w 9808"/>
              <a:gd name="connsiteY4" fmla="*/ 2740 h 10000"/>
              <a:gd name="connsiteX5" fmla="*/ 93 w 9808"/>
              <a:gd name="connsiteY5" fmla="*/ 2074 h 10000"/>
              <a:gd name="connsiteX6" fmla="*/ 388 w 9808"/>
              <a:gd name="connsiteY6" fmla="*/ 1478 h 10000"/>
              <a:gd name="connsiteX7" fmla="*/ 1919 w 9808"/>
              <a:gd name="connsiteY7" fmla="*/ 0 h 10000"/>
              <a:gd name="connsiteX0" fmla="*/ 9944 w 9944"/>
              <a:gd name="connsiteY0" fmla="*/ 10000 h 10000"/>
              <a:gd name="connsiteX1" fmla="*/ 828 w 9944"/>
              <a:gd name="connsiteY1" fmla="*/ 4119 h 10000"/>
              <a:gd name="connsiteX2" fmla="*/ 389 w 9944"/>
              <a:gd name="connsiteY2" fmla="*/ 3709 h 10000"/>
              <a:gd name="connsiteX3" fmla="*/ 214 w 9944"/>
              <a:gd name="connsiteY3" fmla="*/ 3342 h 10000"/>
              <a:gd name="connsiteX4" fmla="*/ 13 w 9944"/>
              <a:gd name="connsiteY4" fmla="*/ 2740 h 10000"/>
              <a:gd name="connsiteX5" fmla="*/ 39 w 9944"/>
              <a:gd name="connsiteY5" fmla="*/ 2074 h 10000"/>
              <a:gd name="connsiteX6" fmla="*/ 340 w 9944"/>
              <a:gd name="connsiteY6" fmla="*/ 1478 h 10000"/>
              <a:gd name="connsiteX7" fmla="*/ 1901 w 9944"/>
              <a:gd name="connsiteY7" fmla="*/ 0 h 10000"/>
              <a:gd name="connsiteX0" fmla="*/ 10000 w 10000"/>
              <a:gd name="connsiteY0" fmla="*/ 10000 h 10000"/>
              <a:gd name="connsiteX1" fmla="*/ 833 w 10000"/>
              <a:gd name="connsiteY1" fmla="*/ 4119 h 10000"/>
              <a:gd name="connsiteX2" fmla="*/ 391 w 10000"/>
              <a:gd name="connsiteY2" fmla="*/ 3709 h 10000"/>
              <a:gd name="connsiteX3" fmla="*/ 127 w 10000"/>
              <a:gd name="connsiteY3" fmla="*/ 3352 h 10000"/>
              <a:gd name="connsiteX4" fmla="*/ 13 w 10000"/>
              <a:gd name="connsiteY4" fmla="*/ 2740 h 10000"/>
              <a:gd name="connsiteX5" fmla="*/ 39 w 10000"/>
              <a:gd name="connsiteY5" fmla="*/ 2074 h 10000"/>
              <a:gd name="connsiteX6" fmla="*/ 342 w 10000"/>
              <a:gd name="connsiteY6" fmla="*/ 1478 h 10000"/>
              <a:gd name="connsiteX7" fmla="*/ 1912 w 10000"/>
              <a:gd name="connsiteY7" fmla="*/ 0 h 10000"/>
              <a:gd name="connsiteX0" fmla="*/ 10000 w 10000"/>
              <a:gd name="connsiteY0" fmla="*/ 10000 h 10000"/>
              <a:gd name="connsiteX1" fmla="*/ 833 w 10000"/>
              <a:gd name="connsiteY1" fmla="*/ 4119 h 10000"/>
              <a:gd name="connsiteX2" fmla="*/ 391 w 10000"/>
              <a:gd name="connsiteY2" fmla="*/ 3709 h 10000"/>
              <a:gd name="connsiteX3" fmla="*/ 127 w 10000"/>
              <a:gd name="connsiteY3" fmla="*/ 3352 h 10000"/>
              <a:gd name="connsiteX4" fmla="*/ 13 w 10000"/>
              <a:gd name="connsiteY4" fmla="*/ 2740 h 10000"/>
              <a:gd name="connsiteX5" fmla="*/ 39 w 10000"/>
              <a:gd name="connsiteY5" fmla="*/ 2074 h 10000"/>
              <a:gd name="connsiteX6" fmla="*/ 342 w 10000"/>
              <a:gd name="connsiteY6" fmla="*/ 1478 h 10000"/>
              <a:gd name="connsiteX7" fmla="*/ 1912 w 10000"/>
              <a:gd name="connsiteY7" fmla="*/ 0 h 10000"/>
              <a:gd name="connsiteX0" fmla="*/ 10000 w 10000"/>
              <a:gd name="connsiteY0" fmla="*/ 10000 h 10000"/>
              <a:gd name="connsiteX1" fmla="*/ 833 w 10000"/>
              <a:gd name="connsiteY1" fmla="*/ 4119 h 10000"/>
              <a:gd name="connsiteX2" fmla="*/ 391 w 10000"/>
              <a:gd name="connsiteY2" fmla="*/ 3709 h 10000"/>
              <a:gd name="connsiteX3" fmla="*/ 127 w 10000"/>
              <a:gd name="connsiteY3" fmla="*/ 3352 h 10000"/>
              <a:gd name="connsiteX4" fmla="*/ 13 w 10000"/>
              <a:gd name="connsiteY4" fmla="*/ 2740 h 10000"/>
              <a:gd name="connsiteX5" fmla="*/ 39 w 10000"/>
              <a:gd name="connsiteY5" fmla="*/ 2074 h 10000"/>
              <a:gd name="connsiteX6" fmla="*/ 342 w 10000"/>
              <a:gd name="connsiteY6" fmla="*/ 1478 h 10000"/>
              <a:gd name="connsiteX7" fmla="*/ 1912 w 10000"/>
              <a:gd name="connsiteY7" fmla="*/ 0 h 10000"/>
              <a:gd name="connsiteX0" fmla="*/ 9509 w 9509"/>
              <a:gd name="connsiteY0" fmla="*/ 10000 h 10000"/>
              <a:gd name="connsiteX1" fmla="*/ 833 w 9509"/>
              <a:gd name="connsiteY1" fmla="*/ 4119 h 10000"/>
              <a:gd name="connsiteX2" fmla="*/ 391 w 9509"/>
              <a:gd name="connsiteY2" fmla="*/ 3709 h 10000"/>
              <a:gd name="connsiteX3" fmla="*/ 127 w 9509"/>
              <a:gd name="connsiteY3" fmla="*/ 3352 h 10000"/>
              <a:gd name="connsiteX4" fmla="*/ 13 w 9509"/>
              <a:gd name="connsiteY4" fmla="*/ 2740 h 10000"/>
              <a:gd name="connsiteX5" fmla="*/ 39 w 9509"/>
              <a:gd name="connsiteY5" fmla="*/ 2074 h 10000"/>
              <a:gd name="connsiteX6" fmla="*/ 342 w 9509"/>
              <a:gd name="connsiteY6" fmla="*/ 1478 h 10000"/>
              <a:gd name="connsiteX7" fmla="*/ 1912 w 9509"/>
              <a:gd name="connsiteY7" fmla="*/ 0 h 10000"/>
              <a:gd name="connsiteX0" fmla="*/ 10158 w 10158"/>
              <a:gd name="connsiteY0" fmla="*/ 9911 h 9911"/>
              <a:gd name="connsiteX1" fmla="*/ 875 w 10158"/>
              <a:gd name="connsiteY1" fmla="*/ 4119 h 9911"/>
              <a:gd name="connsiteX2" fmla="*/ 410 w 10158"/>
              <a:gd name="connsiteY2" fmla="*/ 3709 h 9911"/>
              <a:gd name="connsiteX3" fmla="*/ 133 w 10158"/>
              <a:gd name="connsiteY3" fmla="*/ 3352 h 9911"/>
              <a:gd name="connsiteX4" fmla="*/ 13 w 10158"/>
              <a:gd name="connsiteY4" fmla="*/ 2740 h 9911"/>
              <a:gd name="connsiteX5" fmla="*/ 40 w 10158"/>
              <a:gd name="connsiteY5" fmla="*/ 2074 h 9911"/>
              <a:gd name="connsiteX6" fmla="*/ 359 w 10158"/>
              <a:gd name="connsiteY6" fmla="*/ 1478 h 9911"/>
              <a:gd name="connsiteX7" fmla="*/ 2010 w 10158"/>
              <a:gd name="connsiteY7" fmla="*/ 0 h 9911"/>
              <a:gd name="connsiteX0" fmla="*/ 9922 w 9922"/>
              <a:gd name="connsiteY0" fmla="*/ 10015 h 10015"/>
              <a:gd name="connsiteX1" fmla="*/ 861 w 9922"/>
              <a:gd name="connsiteY1" fmla="*/ 4156 h 10015"/>
              <a:gd name="connsiteX2" fmla="*/ 404 w 9922"/>
              <a:gd name="connsiteY2" fmla="*/ 3742 h 10015"/>
              <a:gd name="connsiteX3" fmla="*/ 131 w 9922"/>
              <a:gd name="connsiteY3" fmla="*/ 3382 h 10015"/>
              <a:gd name="connsiteX4" fmla="*/ 13 w 9922"/>
              <a:gd name="connsiteY4" fmla="*/ 2765 h 10015"/>
              <a:gd name="connsiteX5" fmla="*/ 39 w 9922"/>
              <a:gd name="connsiteY5" fmla="*/ 2093 h 10015"/>
              <a:gd name="connsiteX6" fmla="*/ 353 w 9922"/>
              <a:gd name="connsiteY6" fmla="*/ 1491 h 10015"/>
              <a:gd name="connsiteX7" fmla="*/ 1979 w 9922"/>
              <a:gd name="connsiteY7" fmla="*/ 0 h 10015"/>
              <a:gd name="connsiteX0" fmla="*/ 7863 w 7863"/>
              <a:gd name="connsiteY0" fmla="*/ 8611 h 8611"/>
              <a:gd name="connsiteX1" fmla="*/ 868 w 7863"/>
              <a:gd name="connsiteY1" fmla="*/ 4150 h 8611"/>
              <a:gd name="connsiteX2" fmla="*/ 407 w 7863"/>
              <a:gd name="connsiteY2" fmla="*/ 3736 h 8611"/>
              <a:gd name="connsiteX3" fmla="*/ 132 w 7863"/>
              <a:gd name="connsiteY3" fmla="*/ 3377 h 8611"/>
              <a:gd name="connsiteX4" fmla="*/ 13 w 7863"/>
              <a:gd name="connsiteY4" fmla="*/ 2761 h 8611"/>
              <a:gd name="connsiteX5" fmla="*/ 39 w 7863"/>
              <a:gd name="connsiteY5" fmla="*/ 2090 h 8611"/>
              <a:gd name="connsiteX6" fmla="*/ 356 w 7863"/>
              <a:gd name="connsiteY6" fmla="*/ 1489 h 8611"/>
              <a:gd name="connsiteX7" fmla="*/ 1995 w 7863"/>
              <a:gd name="connsiteY7" fmla="*/ 0 h 86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863" h="8611">
                <a:moveTo>
                  <a:pt x="7863" y="8611"/>
                </a:moveTo>
                <a:lnTo>
                  <a:pt x="868" y="4150"/>
                </a:lnTo>
                <a:lnTo>
                  <a:pt x="407" y="3736"/>
                </a:lnTo>
                <a:lnTo>
                  <a:pt x="132" y="3377"/>
                </a:lnTo>
                <a:cubicBezTo>
                  <a:pt x="8" y="2985"/>
                  <a:pt x="56" y="2996"/>
                  <a:pt x="13" y="2761"/>
                </a:cubicBezTo>
                <a:cubicBezTo>
                  <a:pt x="-9" y="2492"/>
                  <a:pt x="-4" y="2326"/>
                  <a:pt x="39" y="2090"/>
                </a:cubicBezTo>
                <a:lnTo>
                  <a:pt x="356" y="1489"/>
                </a:lnTo>
                <a:cubicBezTo>
                  <a:pt x="915" y="957"/>
                  <a:pt x="1434" y="533"/>
                  <a:pt x="1995" y="0"/>
                </a:cubicBezTo>
              </a:path>
            </a:pathLst>
          </a:custGeom>
          <a:noFill/>
          <a:ln w="41275" cap="flat">
            <a:solidFill>
              <a:schemeClr val="tx1">
                <a:lumMod val="85000"/>
                <a:lumOff val="15000"/>
              </a:schemeClr>
            </a:solidFill>
            <a:prstDash val="sysDash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4" name="Freeform 7"/>
          <p:cNvSpPr>
            <a:spLocks noChangeAspect="1"/>
          </p:cNvSpPr>
          <p:nvPr/>
        </p:nvSpPr>
        <p:spPr bwMode="auto">
          <a:xfrm rot="21438776">
            <a:off x="4388916" y="3538589"/>
            <a:ext cx="392527" cy="432000"/>
          </a:xfrm>
          <a:custGeom>
            <a:avLst/>
            <a:gdLst>
              <a:gd name="T0" fmla="*/ 0 w 358"/>
              <a:gd name="T1" fmla="*/ 323 h 394"/>
              <a:gd name="T2" fmla="*/ 274 w 358"/>
              <a:gd name="T3" fmla="*/ 0 h 394"/>
              <a:gd name="T4" fmla="*/ 358 w 358"/>
              <a:gd name="T5" fmla="*/ 71 h 394"/>
              <a:gd name="T6" fmla="*/ 84 w 358"/>
              <a:gd name="T7" fmla="*/ 394 h 394"/>
              <a:gd name="T8" fmla="*/ 0 w 358"/>
              <a:gd name="T9" fmla="*/ 323 h 3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8" h="394">
                <a:moveTo>
                  <a:pt x="0" y="323"/>
                </a:moveTo>
                <a:lnTo>
                  <a:pt x="274" y="0"/>
                </a:lnTo>
                <a:lnTo>
                  <a:pt x="358" y="71"/>
                </a:lnTo>
                <a:lnTo>
                  <a:pt x="84" y="394"/>
                </a:lnTo>
                <a:lnTo>
                  <a:pt x="0" y="323"/>
                </a:lnTo>
                <a:close/>
              </a:path>
            </a:pathLst>
          </a:custGeom>
          <a:solidFill>
            <a:schemeClr val="bg1"/>
          </a:solidFill>
          <a:ln w="31750">
            <a:solidFill>
              <a:schemeClr val="tx1">
                <a:lumMod val="85000"/>
                <a:lumOff val="15000"/>
              </a:schemeClr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28548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69850" cap="flat" cmpd="sng" algn="ctr">
          <a:solidFill>
            <a:srgbClr val="FF0000"/>
          </a:solidFill>
          <a:prstDash val="solid"/>
        </a:ln>
        <a:effectLst>
          <a:glow rad="101600">
            <a:srgbClr val="C00000">
              <a:alpha val="40000"/>
            </a:srgbClr>
          </a:glo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/>
        </a:defPPr>
      </a:lstStyle>
    </a:sp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913</TotalTime>
  <Words>63</Words>
  <Application>Microsoft Office PowerPoint</Application>
  <PresentationFormat>画面に合わせる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HOSTNAME</cp:lastModifiedBy>
  <cp:revision>117</cp:revision>
  <cp:lastPrinted>2018-02-14T05:51:44Z</cp:lastPrinted>
  <dcterms:created xsi:type="dcterms:W3CDTF">2017-01-12T08:41:34Z</dcterms:created>
  <dcterms:modified xsi:type="dcterms:W3CDTF">2018-02-14T05:51:57Z</dcterms:modified>
</cp:coreProperties>
</file>