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9" d="100"/>
          <a:sy n="109" d="100"/>
        </p:scale>
        <p:origin x="15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2024/4/19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2024/4/19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389C5F2C43F8E4BA5B296F9EDCF5C61" ma:contentTypeVersion="14" ma:contentTypeDescription="新しいドキュメントを作成します。" ma:contentTypeScope="" ma:versionID="2be3ce8776046beb0c4d6c5ecc179a09">
  <xsd:schema xmlns:xsd="http://www.w3.org/2001/XMLSchema" xmlns:xs="http://www.w3.org/2001/XMLSchema" xmlns:p="http://schemas.microsoft.com/office/2006/metadata/properties" xmlns:ns2="a50f3ae8-aeb6-4c28-a9d1-42ae42e23866" xmlns:ns3="37475c82-dadc-4e40-94bd-312afdab25f6" targetNamespace="http://schemas.microsoft.com/office/2006/metadata/properties" ma:root="true" ma:fieldsID="6633e439553ca498e63ed1d01fb43146" ns2:_="" ns3:_="">
    <xsd:import namespace="a50f3ae8-aeb6-4c28-a9d1-42ae42e23866"/>
    <xsd:import namespace="37475c82-dadc-4e40-94bd-312afdab25f6"/>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0f3ae8-aeb6-4c28-a9d1-42ae42e23866"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6"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475c82-dadc-4e40-94bd-312afdab25f6"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dedc800-a329-4e1a-9cb8-f7f65cfea2c4}" ma:internalName="TaxCatchAll" ma:showField="CatchAllData" ma:web="37475c82-dadc-4e40-94bd-312afdab25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4f5c__x6210__x65e5__x6642_ xmlns="a50f3ae8-aeb6-4c28-a9d1-42ae42e23866" xsi:nil="true"/>
    <TaxCatchAll xmlns="37475c82-dadc-4e40-94bd-312afdab25f6" xsi:nil="true"/>
    <lcf76f155ced4ddcb4097134ff3c332f xmlns="a50f3ae8-aeb6-4c28-a9d1-42ae42e2386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125C81-801C-44E3-8B28-28E690749C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0f3ae8-aeb6-4c28-a9d1-42ae42e23866"/>
    <ds:schemaRef ds:uri="37475c82-dadc-4e40-94bd-312afdab2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 ds:uri="a50f3ae8-aeb6-4c28-a9d1-42ae42e23866"/>
    <ds:schemaRef ds:uri="37475c82-dadc-4e40-94bd-312afdab25f6"/>
  </ds:schemaRefs>
</ds:datastoreItem>
</file>

<file path=customXml/itemProps3.xml><?xml version="1.0" encoding="utf-8"?>
<ds:datastoreItem xmlns:ds="http://schemas.openxmlformats.org/officeDocument/2006/customXml" ds:itemID="{10A28211-5C75-459C-96EF-5E708A7D4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559</TotalTime>
  <Words>2524</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堀口　茉祐里</cp:lastModifiedBy>
  <cp:revision>27</cp:revision>
  <cp:lastPrinted>2024-03-27T04:31:00Z</cp:lastPrinted>
  <dcterms:created xsi:type="dcterms:W3CDTF">2023-04-07T00:51:12Z</dcterms:created>
  <dcterms:modified xsi:type="dcterms:W3CDTF">2024-04-19T06:01:28Z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0x0101003389C5F2C43F8E4BA5B296F9EDCF5C61</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