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Lst>
  <p:sldSz cx="6858000" cy="9144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8110F8-BF31-45A0-8A4A-E98A3189A1AD}" v="183" dt="2024-03-04T05:42:26.35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9645" autoAdjust="0"/>
  </p:normalViewPr>
  <p:slideViewPr>
    <p:cSldViewPr>
      <p:cViewPr>
        <p:scale>
          <a:sx n="100" d="100"/>
          <a:sy n="100" d="100"/>
        </p:scale>
        <p:origin x="1384" y="58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keuchi Kei [Overseas Industrial Park Dept.]" userId="3e0e626c-fb5f-4c90-ac88-c89ab6d44f7c" providerId="ADAL" clId="{658110F8-BF31-45A0-8A4A-E98A3189A1AD}"/>
    <pc:docChg chg="undo redo custSel addSld delSld modSld">
      <pc:chgData name="Takeuchi Kei [Overseas Industrial Park Dept.]" userId="3e0e626c-fb5f-4c90-ac88-c89ab6d44f7c" providerId="ADAL" clId="{658110F8-BF31-45A0-8A4A-E98A3189A1AD}" dt="2024-03-04T05:44:13.171" v="1127" actId="14100"/>
      <pc:docMkLst>
        <pc:docMk/>
      </pc:docMkLst>
      <pc:sldChg chg="addSp delSp modSp mod">
        <pc:chgData name="Takeuchi Kei [Overseas Industrial Park Dept.]" userId="3e0e626c-fb5f-4c90-ac88-c89ab6d44f7c" providerId="ADAL" clId="{658110F8-BF31-45A0-8A4A-E98A3189A1AD}" dt="2024-03-04T05:44:13.171" v="1127" actId="14100"/>
        <pc:sldMkLst>
          <pc:docMk/>
          <pc:sldMk cId="947102064" sldId="261"/>
        </pc:sldMkLst>
        <pc:spChg chg="mod">
          <ac:chgData name="Takeuchi Kei [Overseas Industrial Park Dept.]" userId="3e0e626c-fb5f-4c90-ac88-c89ab6d44f7c" providerId="ADAL" clId="{658110F8-BF31-45A0-8A4A-E98A3189A1AD}" dt="2024-03-04T02:06:31.649" v="102" actId="1076"/>
          <ac:spMkLst>
            <pc:docMk/>
            <pc:sldMk cId="947102064" sldId="261"/>
            <ac:spMk id="4" creationId="{00000000-0000-0000-0000-000000000000}"/>
          </ac:spMkLst>
        </pc:spChg>
        <pc:spChg chg="del mod">
          <ac:chgData name="Takeuchi Kei [Overseas Industrial Park Dept.]" userId="3e0e626c-fb5f-4c90-ac88-c89ab6d44f7c" providerId="ADAL" clId="{658110F8-BF31-45A0-8A4A-E98A3189A1AD}" dt="2024-03-04T02:15:25.069" v="198" actId="478"/>
          <ac:spMkLst>
            <pc:docMk/>
            <pc:sldMk cId="947102064" sldId="261"/>
            <ac:spMk id="5" creationId="{00000000-0000-0000-0000-000000000000}"/>
          </ac:spMkLst>
        </pc:spChg>
        <pc:spChg chg="add del mod">
          <ac:chgData name="Takeuchi Kei [Overseas Industrial Park Dept.]" userId="3e0e626c-fb5f-4c90-ac88-c89ab6d44f7c" providerId="ADAL" clId="{658110F8-BF31-45A0-8A4A-E98A3189A1AD}" dt="2024-03-04T04:11:03.936" v="1027" actId="478"/>
          <ac:spMkLst>
            <pc:docMk/>
            <pc:sldMk cId="947102064" sldId="261"/>
            <ac:spMk id="5" creationId="{126815DC-1BF4-926A-E047-0E3FF3C522E7}"/>
          </ac:spMkLst>
        </pc:spChg>
        <pc:spChg chg="mod">
          <ac:chgData name="Takeuchi Kei [Overseas Industrial Park Dept.]" userId="3e0e626c-fb5f-4c90-ac88-c89ab6d44f7c" providerId="ADAL" clId="{658110F8-BF31-45A0-8A4A-E98A3189A1AD}" dt="2024-03-04T02:47:08.390" v="716"/>
          <ac:spMkLst>
            <pc:docMk/>
            <pc:sldMk cId="947102064" sldId="261"/>
            <ac:spMk id="5" creationId="{1C239B37-73DF-70A5-DF50-DB7A2931F9A2}"/>
          </ac:spMkLst>
        </pc:spChg>
        <pc:spChg chg="add del mod">
          <ac:chgData name="Takeuchi Kei [Overseas Industrial Park Dept.]" userId="3e0e626c-fb5f-4c90-ac88-c89ab6d44f7c" providerId="ADAL" clId="{658110F8-BF31-45A0-8A4A-E98A3189A1AD}" dt="2024-03-04T02:38:51.488" v="667" actId="1076"/>
          <ac:spMkLst>
            <pc:docMk/>
            <pc:sldMk cId="947102064" sldId="261"/>
            <ac:spMk id="7" creationId="{00000000-0000-0000-0000-000000000000}"/>
          </ac:spMkLst>
        </pc:spChg>
        <pc:spChg chg="mod">
          <ac:chgData name="Takeuchi Kei [Overseas Industrial Park Dept.]" userId="3e0e626c-fb5f-4c90-ac88-c89ab6d44f7c" providerId="ADAL" clId="{658110F8-BF31-45A0-8A4A-E98A3189A1AD}" dt="2024-03-04T05:43:58.405" v="1126" actId="1076"/>
          <ac:spMkLst>
            <pc:docMk/>
            <pc:sldMk cId="947102064" sldId="261"/>
            <ac:spMk id="8" creationId="{00000000-0000-0000-0000-000000000000}"/>
          </ac:spMkLst>
        </pc:spChg>
        <pc:spChg chg="mod">
          <ac:chgData name="Takeuchi Kei [Overseas Industrial Park Dept.]" userId="3e0e626c-fb5f-4c90-ac88-c89ab6d44f7c" providerId="ADAL" clId="{658110F8-BF31-45A0-8A4A-E98A3189A1AD}" dt="2024-03-04T05:42:47.239" v="1120" actId="1076"/>
          <ac:spMkLst>
            <pc:docMk/>
            <pc:sldMk cId="947102064" sldId="261"/>
            <ac:spMk id="10" creationId="{00000000-0000-0000-0000-000000000000}"/>
          </ac:spMkLst>
        </pc:spChg>
        <pc:spChg chg="mod">
          <ac:chgData name="Takeuchi Kei [Overseas Industrial Park Dept.]" userId="3e0e626c-fb5f-4c90-ac88-c89ab6d44f7c" providerId="ADAL" clId="{658110F8-BF31-45A0-8A4A-E98A3189A1AD}" dt="2024-03-04T02:47:08.390" v="716"/>
          <ac:spMkLst>
            <pc:docMk/>
            <pc:sldMk cId="947102064" sldId="261"/>
            <ac:spMk id="18" creationId="{68835861-88A5-C4D3-7B48-1EEFB0C7E20E}"/>
          </ac:spMkLst>
        </pc:spChg>
        <pc:spChg chg="mod">
          <ac:chgData name="Takeuchi Kei [Overseas Industrial Park Dept.]" userId="3e0e626c-fb5f-4c90-ac88-c89ab6d44f7c" providerId="ADAL" clId="{658110F8-BF31-45A0-8A4A-E98A3189A1AD}" dt="2024-03-04T02:47:10.988" v="718" actId="1076"/>
          <ac:spMkLst>
            <pc:docMk/>
            <pc:sldMk cId="947102064" sldId="261"/>
            <ac:spMk id="22" creationId="{00000000-0000-0000-0000-000000000000}"/>
          </ac:spMkLst>
        </pc:spChg>
        <pc:spChg chg="mod">
          <ac:chgData name="Takeuchi Kei [Overseas Industrial Park Dept.]" userId="3e0e626c-fb5f-4c90-ac88-c89ab6d44f7c" providerId="ADAL" clId="{658110F8-BF31-45A0-8A4A-E98A3189A1AD}" dt="2024-03-04T04:06:01.314" v="933" actId="1076"/>
          <ac:spMkLst>
            <pc:docMk/>
            <pc:sldMk cId="947102064" sldId="261"/>
            <ac:spMk id="23" creationId="{00000000-0000-0000-0000-000000000000}"/>
          </ac:spMkLst>
        </pc:spChg>
        <pc:spChg chg="mod">
          <ac:chgData name="Takeuchi Kei [Overseas Industrial Park Dept.]" userId="3e0e626c-fb5f-4c90-ac88-c89ab6d44f7c" providerId="ADAL" clId="{658110F8-BF31-45A0-8A4A-E98A3189A1AD}" dt="2024-03-04T04:00:53.954" v="754" actId="571"/>
          <ac:spMkLst>
            <pc:docMk/>
            <pc:sldMk cId="947102064" sldId="261"/>
            <ac:spMk id="24" creationId="{3D945A8B-AF63-1286-383C-7036AABB85D3}"/>
          </ac:spMkLst>
        </pc:spChg>
        <pc:spChg chg="mod">
          <ac:chgData name="Takeuchi Kei [Overseas Industrial Park Dept.]" userId="3e0e626c-fb5f-4c90-ac88-c89ab6d44f7c" providerId="ADAL" clId="{658110F8-BF31-45A0-8A4A-E98A3189A1AD}" dt="2024-03-04T04:00:53.954" v="754" actId="571"/>
          <ac:spMkLst>
            <pc:docMk/>
            <pc:sldMk cId="947102064" sldId="261"/>
            <ac:spMk id="25" creationId="{0CBD9CE2-A079-ACFD-CE3A-04E2FCCCC631}"/>
          </ac:spMkLst>
        </pc:spChg>
        <pc:spChg chg="mod">
          <ac:chgData name="Takeuchi Kei [Overseas Industrial Park Dept.]" userId="3e0e626c-fb5f-4c90-ac88-c89ab6d44f7c" providerId="ADAL" clId="{658110F8-BF31-45A0-8A4A-E98A3189A1AD}" dt="2024-03-04T04:00:53.954" v="754" actId="571"/>
          <ac:spMkLst>
            <pc:docMk/>
            <pc:sldMk cId="947102064" sldId="261"/>
            <ac:spMk id="26" creationId="{AC1EE1A6-823A-F529-D1E1-4014865BA9A3}"/>
          </ac:spMkLst>
        </pc:spChg>
        <pc:spChg chg="mod">
          <ac:chgData name="Takeuchi Kei [Overseas Industrial Park Dept.]" userId="3e0e626c-fb5f-4c90-ac88-c89ab6d44f7c" providerId="ADAL" clId="{658110F8-BF31-45A0-8A4A-E98A3189A1AD}" dt="2024-03-04T02:47:13.969" v="720"/>
          <ac:spMkLst>
            <pc:docMk/>
            <pc:sldMk cId="947102064" sldId="261"/>
            <ac:spMk id="27" creationId="{EAB9A90A-ED55-B5EB-E9DB-845C4E08ADC2}"/>
          </ac:spMkLst>
        </pc:spChg>
        <pc:spChg chg="mod">
          <ac:chgData name="Takeuchi Kei [Overseas Industrial Park Dept.]" userId="3e0e626c-fb5f-4c90-ac88-c89ab6d44f7c" providerId="ADAL" clId="{658110F8-BF31-45A0-8A4A-E98A3189A1AD}" dt="2024-03-04T04:00:53.954" v="754" actId="571"/>
          <ac:spMkLst>
            <pc:docMk/>
            <pc:sldMk cId="947102064" sldId="261"/>
            <ac:spMk id="28" creationId="{0782DADD-07F7-975F-D262-76EBDF78C029}"/>
          </ac:spMkLst>
        </pc:spChg>
        <pc:spChg chg="mod">
          <ac:chgData name="Takeuchi Kei [Overseas Industrial Park Dept.]" userId="3e0e626c-fb5f-4c90-ac88-c89ab6d44f7c" providerId="ADAL" clId="{658110F8-BF31-45A0-8A4A-E98A3189A1AD}" dt="2024-03-04T04:00:53.954" v="754" actId="571"/>
          <ac:spMkLst>
            <pc:docMk/>
            <pc:sldMk cId="947102064" sldId="261"/>
            <ac:spMk id="31" creationId="{992A3595-1DB4-581A-8652-B4B8E97578A4}"/>
          </ac:spMkLst>
        </pc:spChg>
        <pc:spChg chg="mod">
          <ac:chgData name="Takeuchi Kei [Overseas Industrial Park Dept.]" userId="3e0e626c-fb5f-4c90-ac88-c89ab6d44f7c" providerId="ADAL" clId="{658110F8-BF31-45A0-8A4A-E98A3189A1AD}" dt="2024-03-04T04:00:53.954" v="754" actId="571"/>
          <ac:spMkLst>
            <pc:docMk/>
            <pc:sldMk cId="947102064" sldId="261"/>
            <ac:spMk id="32" creationId="{ED27E6AA-5B4C-55C5-6B4C-2FFECB2BF604}"/>
          </ac:spMkLst>
        </pc:spChg>
        <pc:spChg chg="mod">
          <ac:chgData name="Takeuchi Kei [Overseas Industrial Park Dept.]" userId="3e0e626c-fb5f-4c90-ac88-c89ab6d44f7c" providerId="ADAL" clId="{658110F8-BF31-45A0-8A4A-E98A3189A1AD}" dt="2024-03-04T04:00:53.954" v="754" actId="571"/>
          <ac:spMkLst>
            <pc:docMk/>
            <pc:sldMk cId="947102064" sldId="261"/>
            <ac:spMk id="33" creationId="{ABA24597-22A2-3CEB-ADD2-42E69D0977FC}"/>
          </ac:spMkLst>
        </pc:spChg>
        <pc:spChg chg="mod">
          <ac:chgData name="Takeuchi Kei [Overseas Industrial Park Dept.]" userId="3e0e626c-fb5f-4c90-ac88-c89ab6d44f7c" providerId="ADAL" clId="{658110F8-BF31-45A0-8A4A-E98A3189A1AD}" dt="2024-03-04T04:00:53.954" v="754" actId="571"/>
          <ac:spMkLst>
            <pc:docMk/>
            <pc:sldMk cId="947102064" sldId="261"/>
            <ac:spMk id="34" creationId="{76012F32-D0F5-976C-204E-CA808013DB5C}"/>
          </ac:spMkLst>
        </pc:spChg>
        <pc:spChg chg="mod">
          <ac:chgData name="Takeuchi Kei [Overseas Industrial Park Dept.]" userId="3e0e626c-fb5f-4c90-ac88-c89ab6d44f7c" providerId="ADAL" clId="{658110F8-BF31-45A0-8A4A-E98A3189A1AD}" dt="2024-03-04T04:00:53.954" v="754" actId="571"/>
          <ac:spMkLst>
            <pc:docMk/>
            <pc:sldMk cId="947102064" sldId="261"/>
            <ac:spMk id="35" creationId="{6E7A52FB-8CE3-7DBB-7035-7593772CB543}"/>
          </ac:spMkLst>
        </pc:spChg>
        <pc:spChg chg="mod">
          <ac:chgData name="Takeuchi Kei [Overseas Industrial Park Dept.]" userId="3e0e626c-fb5f-4c90-ac88-c89ab6d44f7c" providerId="ADAL" clId="{658110F8-BF31-45A0-8A4A-E98A3189A1AD}" dt="2024-03-04T04:00:53.954" v="754" actId="571"/>
          <ac:spMkLst>
            <pc:docMk/>
            <pc:sldMk cId="947102064" sldId="261"/>
            <ac:spMk id="36" creationId="{E7FADAFA-052C-D37B-E2BF-BCB5351553AD}"/>
          </ac:spMkLst>
        </pc:spChg>
        <pc:spChg chg="mod">
          <ac:chgData name="Takeuchi Kei [Overseas Industrial Park Dept.]" userId="3e0e626c-fb5f-4c90-ac88-c89ab6d44f7c" providerId="ADAL" clId="{658110F8-BF31-45A0-8A4A-E98A3189A1AD}" dt="2024-03-04T04:00:53.954" v="754" actId="571"/>
          <ac:spMkLst>
            <pc:docMk/>
            <pc:sldMk cId="947102064" sldId="261"/>
            <ac:spMk id="37" creationId="{932835C1-5C21-4930-E217-DED880156DF9}"/>
          </ac:spMkLst>
        </pc:spChg>
        <pc:spChg chg="mod">
          <ac:chgData name="Takeuchi Kei [Overseas Industrial Park Dept.]" userId="3e0e626c-fb5f-4c90-ac88-c89ab6d44f7c" providerId="ADAL" clId="{658110F8-BF31-45A0-8A4A-E98A3189A1AD}" dt="2024-03-04T04:00:53.954" v="754" actId="571"/>
          <ac:spMkLst>
            <pc:docMk/>
            <pc:sldMk cId="947102064" sldId="261"/>
            <ac:spMk id="38" creationId="{1A53593A-A94F-307F-726E-3C1E5206C199}"/>
          </ac:spMkLst>
        </pc:spChg>
        <pc:spChg chg="mod">
          <ac:chgData name="Takeuchi Kei [Overseas Industrial Park Dept.]" userId="3e0e626c-fb5f-4c90-ac88-c89ab6d44f7c" providerId="ADAL" clId="{658110F8-BF31-45A0-8A4A-E98A3189A1AD}" dt="2024-03-04T04:00:53.954" v="754" actId="571"/>
          <ac:spMkLst>
            <pc:docMk/>
            <pc:sldMk cId="947102064" sldId="261"/>
            <ac:spMk id="39" creationId="{93CCCC28-FCF5-781B-AB97-A9CF21D4C94F}"/>
          </ac:spMkLst>
        </pc:spChg>
        <pc:spChg chg="mod">
          <ac:chgData name="Takeuchi Kei [Overseas Industrial Park Dept.]" userId="3e0e626c-fb5f-4c90-ac88-c89ab6d44f7c" providerId="ADAL" clId="{658110F8-BF31-45A0-8A4A-E98A3189A1AD}" dt="2024-03-04T04:00:53.954" v="754" actId="571"/>
          <ac:spMkLst>
            <pc:docMk/>
            <pc:sldMk cId="947102064" sldId="261"/>
            <ac:spMk id="42" creationId="{4B282F02-D480-C1EE-A840-136C875F6629}"/>
          </ac:spMkLst>
        </pc:spChg>
        <pc:spChg chg="add del mod">
          <ac:chgData name="Takeuchi Kei [Overseas Industrial Park Dept.]" userId="3e0e626c-fb5f-4c90-ac88-c89ab6d44f7c" providerId="ADAL" clId="{658110F8-BF31-45A0-8A4A-E98A3189A1AD}" dt="2024-03-04T02:08:50.432" v="114" actId="21"/>
          <ac:spMkLst>
            <pc:docMk/>
            <pc:sldMk cId="947102064" sldId="261"/>
            <ac:spMk id="43" creationId="{1A12BF19-24F8-AFF1-4EA6-38A96DD9EFDC}"/>
          </ac:spMkLst>
        </pc:spChg>
        <pc:spChg chg="mod">
          <ac:chgData name="Takeuchi Kei [Overseas Industrial Park Dept.]" userId="3e0e626c-fb5f-4c90-ac88-c89ab6d44f7c" providerId="ADAL" clId="{658110F8-BF31-45A0-8A4A-E98A3189A1AD}" dt="2024-03-04T02:47:13.969" v="720"/>
          <ac:spMkLst>
            <pc:docMk/>
            <pc:sldMk cId="947102064" sldId="261"/>
            <ac:spMk id="43" creationId="{F8D6E346-A28D-C921-4CB2-EE92874E50AC}"/>
          </ac:spMkLst>
        </pc:spChg>
        <pc:spChg chg="mod">
          <ac:chgData name="Takeuchi Kei [Overseas Industrial Park Dept.]" userId="3e0e626c-fb5f-4c90-ac88-c89ab6d44f7c" providerId="ADAL" clId="{658110F8-BF31-45A0-8A4A-E98A3189A1AD}" dt="2024-03-04T04:00:53.954" v="754" actId="571"/>
          <ac:spMkLst>
            <pc:docMk/>
            <pc:sldMk cId="947102064" sldId="261"/>
            <ac:spMk id="44" creationId="{9F06F409-6BDD-6F28-608E-79259A196645}"/>
          </ac:spMkLst>
        </pc:spChg>
        <pc:spChg chg="mod">
          <ac:chgData name="Takeuchi Kei [Overseas Industrial Park Dept.]" userId="3e0e626c-fb5f-4c90-ac88-c89ab6d44f7c" providerId="ADAL" clId="{658110F8-BF31-45A0-8A4A-E98A3189A1AD}" dt="2024-03-04T04:00:53.954" v="754" actId="571"/>
          <ac:spMkLst>
            <pc:docMk/>
            <pc:sldMk cId="947102064" sldId="261"/>
            <ac:spMk id="46" creationId="{E706C3C3-0A3B-9968-B09E-4F19A510EC73}"/>
          </ac:spMkLst>
        </pc:spChg>
        <pc:spChg chg="mod">
          <ac:chgData name="Takeuchi Kei [Overseas Industrial Park Dept.]" userId="3e0e626c-fb5f-4c90-ac88-c89ab6d44f7c" providerId="ADAL" clId="{658110F8-BF31-45A0-8A4A-E98A3189A1AD}" dt="2024-03-04T04:00:53.954" v="754" actId="571"/>
          <ac:spMkLst>
            <pc:docMk/>
            <pc:sldMk cId="947102064" sldId="261"/>
            <ac:spMk id="47" creationId="{4B454A3B-F1C2-DCFB-02E8-EAE3BBCE68D6}"/>
          </ac:spMkLst>
        </pc:spChg>
        <pc:spChg chg="mod">
          <ac:chgData name="Takeuchi Kei [Overseas Industrial Park Dept.]" userId="3e0e626c-fb5f-4c90-ac88-c89ab6d44f7c" providerId="ADAL" clId="{658110F8-BF31-45A0-8A4A-E98A3189A1AD}" dt="2024-03-04T04:00:53.954" v="754" actId="571"/>
          <ac:spMkLst>
            <pc:docMk/>
            <pc:sldMk cId="947102064" sldId="261"/>
            <ac:spMk id="48" creationId="{BAC8985E-0A4C-76D5-4CFB-9E18E3FC8924}"/>
          </ac:spMkLst>
        </pc:spChg>
        <pc:spChg chg="mod">
          <ac:chgData name="Takeuchi Kei [Overseas Industrial Park Dept.]" userId="3e0e626c-fb5f-4c90-ac88-c89ab6d44f7c" providerId="ADAL" clId="{658110F8-BF31-45A0-8A4A-E98A3189A1AD}" dt="2024-03-04T04:00:53.954" v="754" actId="571"/>
          <ac:spMkLst>
            <pc:docMk/>
            <pc:sldMk cId="947102064" sldId="261"/>
            <ac:spMk id="49" creationId="{F6483AEC-E7F9-9D65-E331-FA833D5B76C0}"/>
          </ac:spMkLst>
        </pc:spChg>
        <pc:spChg chg="mod">
          <ac:chgData name="Takeuchi Kei [Overseas Industrial Park Dept.]" userId="3e0e626c-fb5f-4c90-ac88-c89ab6d44f7c" providerId="ADAL" clId="{658110F8-BF31-45A0-8A4A-E98A3189A1AD}" dt="2024-03-04T04:00:53.954" v="754" actId="571"/>
          <ac:spMkLst>
            <pc:docMk/>
            <pc:sldMk cId="947102064" sldId="261"/>
            <ac:spMk id="50" creationId="{76AE6289-A954-3E19-2269-E67757326685}"/>
          </ac:spMkLst>
        </pc:spChg>
        <pc:spChg chg="mod">
          <ac:chgData name="Takeuchi Kei [Overseas Industrial Park Dept.]" userId="3e0e626c-fb5f-4c90-ac88-c89ab6d44f7c" providerId="ADAL" clId="{658110F8-BF31-45A0-8A4A-E98A3189A1AD}" dt="2024-03-04T04:00:53.954" v="754" actId="571"/>
          <ac:spMkLst>
            <pc:docMk/>
            <pc:sldMk cId="947102064" sldId="261"/>
            <ac:spMk id="51" creationId="{FB36CB44-E31F-A85C-2D10-BE664A810804}"/>
          </ac:spMkLst>
        </pc:spChg>
        <pc:spChg chg="mod">
          <ac:chgData name="Takeuchi Kei [Overseas Industrial Park Dept.]" userId="3e0e626c-fb5f-4c90-ac88-c89ab6d44f7c" providerId="ADAL" clId="{658110F8-BF31-45A0-8A4A-E98A3189A1AD}" dt="2024-03-04T04:00:53.954" v="754" actId="571"/>
          <ac:spMkLst>
            <pc:docMk/>
            <pc:sldMk cId="947102064" sldId="261"/>
            <ac:spMk id="52" creationId="{0321157E-556B-163D-F07E-7E9E2BE856DB}"/>
          </ac:spMkLst>
        </pc:spChg>
        <pc:spChg chg="mod">
          <ac:chgData name="Takeuchi Kei [Overseas Industrial Park Dept.]" userId="3e0e626c-fb5f-4c90-ac88-c89ab6d44f7c" providerId="ADAL" clId="{658110F8-BF31-45A0-8A4A-E98A3189A1AD}" dt="2024-03-04T04:00:53.954" v="754" actId="571"/>
          <ac:spMkLst>
            <pc:docMk/>
            <pc:sldMk cId="947102064" sldId="261"/>
            <ac:spMk id="53" creationId="{52387B8A-AA8B-157D-B66F-ADBB51EA4999}"/>
          </ac:spMkLst>
        </pc:spChg>
        <pc:spChg chg="mod">
          <ac:chgData name="Takeuchi Kei [Overseas Industrial Park Dept.]" userId="3e0e626c-fb5f-4c90-ac88-c89ab6d44f7c" providerId="ADAL" clId="{658110F8-BF31-45A0-8A4A-E98A3189A1AD}" dt="2024-03-04T04:00:53.954" v="754" actId="571"/>
          <ac:spMkLst>
            <pc:docMk/>
            <pc:sldMk cId="947102064" sldId="261"/>
            <ac:spMk id="55" creationId="{76633A60-BB43-191F-3594-9722CDEEBA04}"/>
          </ac:spMkLst>
        </pc:spChg>
        <pc:spChg chg="mod">
          <ac:chgData name="Takeuchi Kei [Overseas Industrial Park Dept.]" userId="3e0e626c-fb5f-4c90-ac88-c89ab6d44f7c" providerId="ADAL" clId="{658110F8-BF31-45A0-8A4A-E98A3189A1AD}" dt="2024-03-04T04:00:53.954" v="754" actId="571"/>
          <ac:spMkLst>
            <pc:docMk/>
            <pc:sldMk cId="947102064" sldId="261"/>
            <ac:spMk id="56" creationId="{725CADEA-04A2-26BC-BC43-482791A03844}"/>
          </ac:spMkLst>
        </pc:spChg>
        <pc:spChg chg="mod">
          <ac:chgData name="Takeuchi Kei [Overseas Industrial Park Dept.]" userId="3e0e626c-fb5f-4c90-ac88-c89ab6d44f7c" providerId="ADAL" clId="{658110F8-BF31-45A0-8A4A-E98A3189A1AD}" dt="2024-03-04T04:00:53.954" v="754" actId="571"/>
          <ac:spMkLst>
            <pc:docMk/>
            <pc:sldMk cId="947102064" sldId="261"/>
            <ac:spMk id="57" creationId="{1D96A136-D05F-C938-3854-5152FBEBDA02}"/>
          </ac:spMkLst>
        </pc:spChg>
        <pc:spChg chg="mod">
          <ac:chgData name="Takeuchi Kei [Overseas Industrial Park Dept.]" userId="3e0e626c-fb5f-4c90-ac88-c89ab6d44f7c" providerId="ADAL" clId="{658110F8-BF31-45A0-8A4A-E98A3189A1AD}" dt="2024-03-04T04:00:53.954" v="754" actId="571"/>
          <ac:spMkLst>
            <pc:docMk/>
            <pc:sldMk cId="947102064" sldId="261"/>
            <ac:spMk id="58" creationId="{9C25CAA3-F48F-08C4-44D9-2BA231EAE289}"/>
          </ac:spMkLst>
        </pc:spChg>
        <pc:spChg chg="mod">
          <ac:chgData name="Takeuchi Kei [Overseas Industrial Park Dept.]" userId="3e0e626c-fb5f-4c90-ac88-c89ab6d44f7c" providerId="ADAL" clId="{658110F8-BF31-45A0-8A4A-E98A3189A1AD}" dt="2024-03-04T04:00:53.954" v="754" actId="571"/>
          <ac:spMkLst>
            <pc:docMk/>
            <pc:sldMk cId="947102064" sldId="261"/>
            <ac:spMk id="59" creationId="{372A434F-477B-2CD3-E718-E27163355970}"/>
          </ac:spMkLst>
        </pc:spChg>
        <pc:spChg chg="mod">
          <ac:chgData name="Takeuchi Kei [Overseas Industrial Park Dept.]" userId="3e0e626c-fb5f-4c90-ac88-c89ab6d44f7c" providerId="ADAL" clId="{658110F8-BF31-45A0-8A4A-E98A3189A1AD}" dt="2024-03-04T04:00:53.954" v="754" actId="571"/>
          <ac:spMkLst>
            <pc:docMk/>
            <pc:sldMk cId="947102064" sldId="261"/>
            <ac:spMk id="60" creationId="{9AA477F8-9036-45D5-9628-A1C47F29A920}"/>
          </ac:spMkLst>
        </pc:spChg>
        <pc:spChg chg="mod">
          <ac:chgData name="Takeuchi Kei [Overseas Industrial Park Dept.]" userId="3e0e626c-fb5f-4c90-ac88-c89ab6d44f7c" providerId="ADAL" clId="{658110F8-BF31-45A0-8A4A-E98A3189A1AD}" dt="2024-03-04T04:00:53.954" v="754" actId="571"/>
          <ac:spMkLst>
            <pc:docMk/>
            <pc:sldMk cId="947102064" sldId="261"/>
            <ac:spMk id="61" creationId="{3DEA20ED-03E4-5D75-F510-753493E6F345}"/>
          </ac:spMkLst>
        </pc:spChg>
        <pc:spChg chg="mod">
          <ac:chgData name="Takeuchi Kei [Overseas Industrial Park Dept.]" userId="3e0e626c-fb5f-4c90-ac88-c89ab6d44f7c" providerId="ADAL" clId="{658110F8-BF31-45A0-8A4A-E98A3189A1AD}" dt="2024-03-04T04:00:53.954" v="754" actId="571"/>
          <ac:spMkLst>
            <pc:docMk/>
            <pc:sldMk cId="947102064" sldId="261"/>
            <ac:spMk id="62" creationId="{7BAF15C5-B59E-0BF2-D2E7-928ECC795279}"/>
          </ac:spMkLst>
        </pc:spChg>
        <pc:spChg chg="mod">
          <ac:chgData name="Takeuchi Kei [Overseas Industrial Park Dept.]" userId="3e0e626c-fb5f-4c90-ac88-c89ab6d44f7c" providerId="ADAL" clId="{658110F8-BF31-45A0-8A4A-E98A3189A1AD}" dt="2024-03-04T02:06:31.649" v="102" actId="1076"/>
          <ac:spMkLst>
            <pc:docMk/>
            <pc:sldMk cId="947102064" sldId="261"/>
            <ac:spMk id="63" creationId="{00000000-0000-0000-0000-000000000000}"/>
          </ac:spMkLst>
        </pc:spChg>
        <pc:spChg chg="mod">
          <ac:chgData name="Takeuchi Kei [Overseas Industrial Park Dept.]" userId="3e0e626c-fb5f-4c90-ac88-c89ab6d44f7c" providerId="ADAL" clId="{658110F8-BF31-45A0-8A4A-E98A3189A1AD}" dt="2024-03-04T04:00:53.954" v="754" actId="571"/>
          <ac:spMkLst>
            <pc:docMk/>
            <pc:sldMk cId="947102064" sldId="261"/>
            <ac:spMk id="1024" creationId="{93650882-6FCC-C2F4-1236-1154970C708F}"/>
          </ac:spMkLst>
        </pc:spChg>
        <pc:spChg chg="mod">
          <ac:chgData name="Takeuchi Kei [Overseas Industrial Park Dept.]" userId="3e0e626c-fb5f-4c90-ac88-c89ab6d44f7c" providerId="ADAL" clId="{658110F8-BF31-45A0-8A4A-E98A3189A1AD}" dt="2024-03-04T04:00:53.954" v="754" actId="571"/>
          <ac:spMkLst>
            <pc:docMk/>
            <pc:sldMk cId="947102064" sldId="261"/>
            <ac:spMk id="1025" creationId="{81D7A061-194D-D7EC-046C-C361BDD5F4A2}"/>
          </ac:spMkLst>
        </pc:spChg>
        <pc:spChg chg="mod">
          <ac:chgData name="Takeuchi Kei [Overseas Industrial Park Dept.]" userId="3e0e626c-fb5f-4c90-ac88-c89ab6d44f7c" providerId="ADAL" clId="{658110F8-BF31-45A0-8A4A-E98A3189A1AD}" dt="2024-03-04T04:00:53.954" v="754" actId="571"/>
          <ac:spMkLst>
            <pc:docMk/>
            <pc:sldMk cId="947102064" sldId="261"/>
            <ac:spMk id="1027" creationId="{7757BA7A-B1BB-B48E-3EF4-21A663FB83B9}"/>
          </ac:spMkLst>
        </pc:spChg>
        <pc:spChg chg="mod">
          <ac:chgData name="Takeuchi Kei [Overseas Industrial Park Dept.]" userId="3e0e626c-fb5f-4c90-ac88-c89ab6d44f7c" providerId="ADAL" clId="{658110F8-BF31-45A0-8A4A-E98A3189A1AD}" dt="2024-03-04T04:00:53.954" v="754" actId="571"/>
          <ac:spMkLst>
            <pc:docMk/>
            <pc:sldMk cId="947102064" sldId="261"/>
            <ac:spMk id="1029" creationId="{72389E71-4938-6FE3-7060-B71B3355DE9E}"/>
          </ac:spMkLst>
        </pc:spChg>
        <pc:spChg chg="mod">
          <ac:chgData name="Takeuchi Kei [Overseas Industrial Park Dept.]" userId="3e0e626c-fb5f-4c90-ac88-c89ab6d44f7c" providerId="ADAL" clId="{658110F8-BF31-45A0-8A4A-E98A3189A1AD}" dt="2024-03-04T04:00:53.954" v="754" actId="571"/>
          <ac:spMkLst>
            <pc:docMk/>
            <pc:sldMk cId="947102064" sldId="261"/>
            <ac:spMk id="1035" creationId="{6C99F339-8A1E-4577-79BA-BE68B659B462}"/>
          </ac:spMkLst>
        </pc:spChg>
        <pc:spChg chg="mod">
          <ac:chgData name="Takeuchi Kei [Overseas Industrial Park Dept.]" userId="3e0e626c-fb5f-4c90-ac88-c89ab6d44f7c" providerId="ADAL" clId="{658110F8-BF31-45A0-8A4A-E98A3189A1AD}" dt="2024-03-04T04:00:53.954" v="754" actId="571"/>
          <ac:spMkLst>
            <pc:docMk/>
            <pc:sldMk cId="947102064" sldId="261"/>
            <ac:spMk id="1037" creationId="{9DF2A20B-835F-22FB-DD74-78FDDF389E25}"/>
          </ac:spMkLst>
        </pc:spChg>
        <pc:spChg chg="mod">
          <ac:chgData name="Takeuchi Kei [Overseas Industrial Park Dept.]" userId="3e0e626c-fb5f-4c90-ac88-c89ab6d44f7c" providerId="ADAL" clId="{658110F8-BF31-45A0-8A4A-E98A3189A1AD}" dt="2024-03-04T04:00:53.954" v="754" actId="571"/>
          <ac:spMkLst>
            <pc:docMk/>
            <pc:sldMk cId="947102064" sldId="261"/>
            <ac:spMk id="1039" creationId="{490B853F-0F8D-30E2-E8BF-E0A3A5B1777E}"/>
          </ac:spMkLst>
        </pc:spChg>
        <pc:spChg chg="mod">
          <ac:chgData name="Takeuchi Kei [Overseas Industrial Park Dept.]" userId="3e0e626c-fb5f-4c90-ac88-c89ab6d44f7c" providerId="ADAL" clId="{658110F8-BF31-45A0-8A4A-E98A3189A1AD}" dt="2024-03-04T04:00:53.954" v="754" actId="571"/>
          <ac:spMkLst>
            <pc:docMk/>
            <pc:sldMk cId="947102064" sldId="261"/>
            <ac:spMk id="1041" creationId="{799263FC-C059-7A38-3775-683F2D9E04B7}"/>
          </ac:spMkLst>
        </pc:spChg>
        <pc:spChg chg="mod">
          <ac:chgData name="Takeuchi Kei [Overseas Industrial Park Dept.]" userId="3e0e626c-fb5f-4c90-ac88-c89ab6d44f7c" providerId="ADAL" clId="{658110F8-BF31-45A0-8A4A-E98A3189A1AD}" dt="2024-03-04T04:00:53.954" v="754" actId="571"/>
          <ac:spMkLst>
            <pc:docMk/>
            <pc:sldMk cId="947102064" sldId="261"/>
            <ac:spMk id="1043" creationId="{0619443C-8558-1A28-9664-B98CFFD00D06}"/>
          </ac:spMkLst>
        </pc:spChg>
        <pc:spChg chg="mod">
          <ac:chgData name="Takeuchi Kei [Overseas Industrial Park Dept.]" userId="3e0e626c-fb5f-4c90-ac88-c89ab6d44f7c" providerId="ADAL" clId="{658110F8-BF31-45A0-8A4A-E98A3189A1AD}" dt="2024-03-04T04:00:53.954" v="754" actId="571"/>
          <ac:spMkLst>
            <pc:docMk/>
            <pc:sldMk cId="947102064" sldId="261"/>
            <ac:spMk id="1044" creationId="{FEDDC4DC-96F9-0B02-2FFC-C03488882603}"/>
          </ac:spMkLst>
        </pc:spChg>
        <pc:spChg chg="mod">
          <ac:chgData name="Takeuchi Kei [Overseas Industrial Park Dept.]" userId="3e0e626c-fb5f-4c90-ac88-c89ab6d44f7c" providerId="ADAL" clId="{658110F8-BF31-45A0-8A4A-E98A3189A1AD}" dt="2024-03-04T04:00:53.954" v="754" actId="571"/>
          <ac:spMkLst>
            <pc:docMk/>
            <pc:sldMk cId="947102064" sldId="261"/>
            <ac:spMk id="1045" creationId="{C7172BFD-2591-E4E6-9C97-23ACE7F7C0B4}"/>
          </ac:spMkLst>
        </pc:spChg>
        <pc:spChg chg="mod">
          <ac:chgData name="Takeuchi Kei [Overseas Industrial Park Dept.]" userId="3e0e626c-fb5f-4c90-ac88-c89ab6d44f7c" providerId="ADAL" clId="{658110F8-BF31-45A0-8A4A-E98A3189A1AD}" dt="2024-03-04T04:00:53.954" v="754" actId="571"/>
          <ac:spMkLst>
            <pc:docMk/>
            <pc:sldMk cId="947102064" sldId="261"/>
            <ac:spMk id="1046" creationId="{54416823-91A1-2825-8B11-65FD29CE395E}"/>
          </ac:spMkLst>
        </pc:spChg>
        <pc:spChg chg="mod">
          <ac:chgData name="Takeuchi Kei [Overseas Industrial Park Dept.]" userId="3e0e626c-fb5f-4c90-ac88-c89ab6d44f7c" providerId="ADAL" clId="{658110F8-BF31-45A0-8A4A-E98A3189A1AD}" dt="2024-03-04T04:00:53.954" v="754" actId="571"/>
          <ac:spMkLst>
            <pc:docMk/>
            <pc:sldMk cId="947102064" sldId="261"/>
            <ac:spMk id="1047" creationId="{5FD63562-73E8-7639-EBEE-760D0F81DB42}"/>
          </ac:spMkLst>
        </pc:spChg>
        <pc:spChg chg="mod">
          <ac:chgData name="Takeuchi Kei [Overseas Industrial Park Dept.]" userId="3e0e626c-fb5f-4c90-ac88-c89ab6d44f7c" providerId="ADAL" clId="{658110F8-BF31-45A0-8A4A-E98A3189A1AD}" dt="2024-03-04T04:00:53.954" v="754" actId="571"/>
          <ac:spMkLst>
            <pc:docMk/>
            <pc:sldMk cId="947102064" sldId="261"/>
            <ac:spMk id="1048" creationId="{07EAF385-82BF-F4F2-2528-39DA43F342A9}"/>
          </ac:spMkLst>
        </pc:spChg>
        <pc:spChg chg="add del mod">
          <ac:chgData name="Takeuchi Kei [Overseas Industrial Park Dept.]" userId="3e0e626c-fb5f-4c90-ac88-c89ab6d44f7c" providerId="ADAL" clId="{658110F8-BF31-45A0-8A4A-E98A3189A1AD}" dt="2024-03-04T04:00:53.954" v="754" actId="571"/>
          <ac:spMkLst>
            <pc:docMk/>
            <pc:sldMk cId="947102064" sldId="261"/>
            <ac:spMk id="1049" creationId="{DF57BD57-CFEF-9510-5145-E3E65FBF5543}"/>
          </ac:spMkLst>
        </pc:spChg>
        <pc:spChg chg="add del mod">
          <ac:chgData name="Takeuchi Kei [Overseas Industrial Park Dept.]" userId="3e0e626c-fb5f-4c90-ac88-c89ab6d44f7c" providerId="ADAL" clId="{658110F8-BF31-45A0-8A4A-E98A3189A1AD}" dt="2024-03-04T02:09:10.666" v="124"/>
          <ac:spMkLst>
            <pc:docMk/>
            <pc:sldMk cId="947102064" sldId="261"/>
            <ac:spMk id="1050" creationId="{67E53D1A-7F82-CE2A-CD3C-0F4E4D8EF5F1}"/>
          </ac:spMkLst>
        </pc:spChg>
        <pc:spChg chg="add mod">
          <ac:chgData name="Takeuchi Kei [Overseas Industrial Park Dept.]" userId="3e0e626c-fb5f-4c90-ac88-c89ab6d44f7c" providerId="ADAL" clId="{658110F8-BF31-45A0-8A4A-E98A3189A1AD}" dt="2024-03-04T04:00:53.954" v="754" actId="571"/>
          <ac:spMkLst>
            <pc:docMk/>
            <pc:sldMk cId="947102064" sldId="261"/>
            <ac:spMk id="1052" creationId="{A5547856-F6BA-B16F-FA4D-33D5F87267BF}"/>
          </ac:spMkLst>
        </pc:spChg>
        <pc:spChg chg="add mod">
          <ac:chgData name="Takeuchi Kei [Overseas Industrial Park Dept.]" userId="3e0e626c-fb5f-4c90-ac88-c89ab6d44f7c" providerId="ADAL" clId="{658110F8-BF31-45A0-8A4A-E98A3189A1AD}" dt="2024-03-04T02:38:51.488" v="667" actId="1076"/>
          <ac:spMkLst>
            <pc:docMk/>
            <pc:sldMk cId="947102064" sldId="261"/>
            <ac:spMk id="1053" creationId="{64681A14-04B4-2EA2-CEDA-A99A025D5324}"/>
          </ac:spMkLst>
        </pc:spChg>
        <pc:spChg chg="add mod">
          <ac:chgData name="Takeuchi Kei [Overseas Industrial Park Dept.]" userId="3e0e626c-fb5f-4c90-ac88-c89ab6d44f7c" providerId="ADAL" clId="{658110F8-BF31-45A0-8A4A-E98A3189A1AD}" dt="2024-03-04T05:43:13.419" v="1123" actId="1076"/>
          <ac:spMkLst>
            <pc:docMk/>
            <pc:sldMk cId="947102064" sldId="261"/>
            <ac:spMk id="1054" creationId="{54BB0BCB-00CA-FD9C-1749-D857228AF68F}"/>
          </ac:spMkLst>
        </pc:spChg>
        <pc:spChg chg="add del mod">
          <ac:chgData name="Takeuchi Kei [Overseas Industrial Park Dept.]" userId="3e0e626c-fb5f-4c90-ac88-c89ab6d44f7c" providerId="ADAL" clId="{658110F8-BF31-45A0-8A4A-E98A3189A1AD}" dt="2024-03-04T02:38:15.579" v="663" actId="1076"/>
          <ac:spMkLst>
            <pc:docMk/>
            <pc:sldMk cId="947102064" sldId="261"/>
            <ac:spMk id="1056" creationId="{E6755D57-2679-2145-6A6A-7D21F9EC0967}"/>
          </ac:spMkLst>
        </pc:spChg>
        <pc:spChg chg="add del mod">
          <ac:chgData name="Takeuchi Kei [Overseas Industrial Park Dept.]" userId="3e0e626c-fb5f-4c90-ac88-c89ab6d44f7c" providerId="ADAL" clId="{658110F8-BF31-45A0-8A4A-E98A3189A1AD}" dt="2024-03-04T02:48:28.842" v="740" actId="478"/>
          <ac:spMkLst>
            <pc:docMk/>
            <pc:sldMk cId="947102064" sldId="261"/>
            <ac:spMk id="1057" creationId="{E248D7ED-BDF0-1CC1-1F93-9D82D4E03F92}"/>
          </ac:spMkLst>
        </pc:spChg>
        <pc:spChg chg="add del mod">
          <ac:chgData name="Takeuchi Kei [Overseas Industrial Park Dept.]" userId="3e0e626c-fb5f-4c90-ac88-c89ab6d44f7c" providerId="ADAL" clId="{658110F8-BF31-45A0-8A4A-E98A3189A1AD}" dt="2024-03-04T02:32:13.343" v="553"/>
          <ac:spMkLst>
            <pc:docMk/>
            <pc:sldMk cId="947102064" sldId="261"/>
            <ac:spMk id="1058" creationId="{0228A940-49D6-2747-11D9-F0D4168619D0}"/>
          </ac:spMkLst>
        </pc:spChg>
        <pc:grpChg chg="add del mod">
          <ac:chgData name="Takeuchi Kei [Overseas Industrial Park Dept.]" userId="3e0e626c-fb5f-4c90-ac88-c89ab6d44f7c" providerId="ADAL" clId="{658110F8-BF31-45A0-8A4A-E98A3189A1AD}" dt="2024-03-04T02:47:11.352" v="719"/>
          <ac:grpSpMkLst>
            <pc:docMk/>
            <pc:sldMk cId="947102064" sldId="261"/>
            <ac:grpSpMk id="3" creationId="{825DA412-5AB7-5DB7-2CE5-774E11332A50}"/>
          </ac:grpSpMkLst>
        </pc:grpChg>
        <pc:grpChg chg="add mod">
          <ac:chgData name="Takeuchi Kei [Overseas Industrial Park Dept.]" userId="3e0e626c-fb5f-4c90-ac88-c89ab6d44f7c" providerId="ADAL" clId="{658110F8-BF31-45A0-8A4A-E98A3189A1AD}" dt="2024-03-04T04:00:53.954" v="754" actId="571"/>
          <ac:grpSpMkLst>
            <pc:docMk/>
            <pc:sldMk cId="947102064" sldId="261"/>
            <ac:grpSpMk id="15" creationId="{1D06062A-42E3-56B8-2270-EBD34CFFCEB2}"/>
          </ac:grpSpMkLst>
        </pc:grpChg>
        <pc:grpChg chg="add del mod">
          <ac:chgData name="Takeuchi Kei [Overseas Industrial Park Dept.]" userId="3e0e626c-fb5f-4c90-ac88-c89ab6d44f7c" providerId="ADAL" clId="{658110F8-BF31-45A0-8A4A-E98A3189A1AD}" dt="2024-03-04T02:47:14.830" v="721"/>
          <ac:grpSpMkLst>
            <pc:docMk/>
            <pc:sldMk cId="947102064" sldId="261"/>
            <ac:grpSpMk id="21" creationId="{64A5298C-8416-F4C6-1355-6DF56B46F509}"/>
          </ac:grpSpMkLst>
        </pc:grpChg>
        <pc:grpChg chg="mod">
          <ac:chgData name="Takeuchi Kei [Overseas Industrial Park Dept.]" userId="3e0e626c-fb5f-4c90-ac88-c89ab6d44f7c" providerId="ADAL" clId="{658110F8-BF31-45A0-8A4A-E98A3189A1AD}" dt="2024-03-04T04:00:53.954" v="754" actId="571"/>
          <ac:grpSpMkLst>
            <pc:docMk/>
            <pc:sldMk cId="947102064" sldId="261"/>
            <ac:grpSpMk id="30" creationId="{5B10B0AC-CEFE-53B3-8F44-074A0266E8D8}"/>
          </ac:grpSpMkLst>
        </pc:grpChg>
        <pc:grpChg chg="mod">
          <ac:chgData name="Takeuchi Kei [Overseas Industrial Park Dept.]" userId="3e0e626c-fb5f-4c90-ac88-c89ab6d44f7c" providerId="ADAL" clId="{658110F8-BF31-45A0-8A4A-E98A3189A1AD}" dt="2024-03-04T04:00:53.954" v="754" actId="571"/>
          <ac:grpSpMkLst>
            <pc:docMk/>
            <pc:sldMk cId="947102064" sldId="261"/>
            <ac:grpSpMk id="40" creationId="{5B72E19B-B31C-226A-324F-33FF93D7B651}"/>
          </ac:grpSpMkLst>
        </pc:grpChg>
        <pc:grpChg chg="mod">
          <ac:chgData name="Takeuchi Kei [Overseas Industrial Park Dept.]" userId="3e0e626c-fb5f-4c90-ac88-c89ab6d44f7c" providerId="ADAL" clId="{658110F8-BF31-45A0-8A4A-E98A3189A1AD}" dt="2024-03-04T04:00:53.954" v="754" actId="571"/>
          <ac:grpSpMkLst>
            <pc:docMk/>
            <pc:sldMk cId="947102064" sldId="261"/>
            <ac:grpSpMk id="41" creationId="{E34E1717-C8C8-608F-AE5B-203B8E9F7D5F}"/>
          </ac:grpSpMkLst>
        </pc:grpChg>
        <pc:grpChg chg="mod">
          <ac:chgData name="Takeuchi Kei [Overseas Industrial Park Dept.]" userId="3e0e626c-fb5f-4c90-ac88-c89ab6d44f7c" providerId="ADAL" clId="{658110F8-BF31-45A0-8A4A-E98A3189A1AD}" dt="2024-03-04T04:00:53.954" v="754" actId="571"/>
          <ac:grpSpMkLst>
            <pc:docMk/>
            <pc:sldMk cId="947102064" sldId="261"/>
            <ac:grpSpMk id="54" creationId="{AB7E4224-3CC1-63BE-A996-DDFA7B9BA51F}"/>
          </ac:grpSpMkLst>
        </pc:grpChg>
        <pc:grpChg chg="mod">
          <ac:chgData name="Takeuchi Kei [Overseas Industrial Park Dept.]" userId="3e0e626c-fb5f-4c90-ac88-c89ab6d44f7c" providerId="ADAL" clId="{658110F8-BF31-45A0-8A4A-E98A3189A1AD}" dt="2024-03-04T04:00:53.954" v="754" actId="571"/>
          <ac:grpSpMkLst>
            <pc:docMk/>
            <pc:sldMk cId="947102064" sldId="261"/>
            <ac:grpSpMk id="1042" creationId="{A4BB1CD8-B653-5687-B88F-843883002200}"/>
          </ac:grpSpMkLst>
        </pc:grpChg>
        <pc:grpChg chg="add mod">
          <ac:chgData name="Takeuchi Kei [Overseas Industrial Park Dept.]" userId="3e0e626c-fb5f-4c90-ac88-c89ab6d44f7c" providerId="ADAL" clId="{658110F8-BF31-45A0-8A4A-E98A3189A1AD}" dt="2024-03-04T05:42:47.239" v="1120" actId="1076"/>
          <ac:grpSpMkLst>
            <pc:docMk/>
            <pc:sldMk cId="947102064" sldId="261"/>
            <ac:grpSpMk id="1051" creationId="{DF19E8AB-A67D-7A8F-EB6C-8FF5BB6ED24F}"/>
          </ac:grpSpMkLst>
        </pc:grpChg>
        <pc:grpChg chg="add del mod">
          <ac:chgData name="Takeuchi Kei [Overseas Industrial Park Dept.]" userId="3e0e626c-fb5f-4c90-ac88-c89ab6d44f7c" providerId="ADAL" clId="{658110F8-BF31-45A0-8A4A-E98A3189A1AD}" dt="2024-03-04T02:38:19.265" v="664" actId="478"/>
          <ac:grpSpMkLst>
            <pc:docMk/>
            <pc:sldMk cId="947102064" sldId="261"/>
            <ac:grpSpMk id="1060" creationId="{7B6408CE-BCE6-68F9-03F5-FDAC174572D2}"/>
          </ac:grpSpMkLst>
        </pc:grpChg>
        <pc:grpChg chg="add mod">
          <ac:chgData name="Takeuchi Kei [Overseas Industrial Park Dept.]" userId="3e0e626c-fb5f-4c90-ac88-c89ab6d44f7c" providerId="ADAL" clId="{658110F8-BF31-45A0-8A4A-E98A3189A1AD}" dt="2024-03-04T02:38:51.488" v="667" actId="1076"/>
          <ac:grpSpMkLst>
            <pc:docMk/>
            <pc:sldMk cId="947102064" sldId="261"/>
            <ac:grpSpMk id="1063" creationId="{03286D45-709E-2528-DB4A-BB0710AECA15}"/>
          </ac:grpSpMkLst>
        </pc:grpChg>
        <pc:graphicFrameChg chg="add del mod ord modGraphic">
          <ac:chgData name="Takeuchi Kei [Overseas Industrial Park Dept.]" userId="3e0e626c-fb5f-4c90-ac88-c89ab6d44f7c" providerId="ADAL" clId="{658110F8-BF31-45A0-8A4A-E98A3189A1AD}" dt="2024-03-04T04:11:00.681" v="1026" actId="478"/>
          <ac:graphicFrameMkLst>
            <pc:docMk/>
            <pc:sldMk cId="947102064" sldId="261"/>
            <ac:graphicFrameMk id="3" creationId="{DF2962AD-FD55-B211-B0F9-1DC997E6F228}"/>
          </ac:graphicFrameMkLst>
        </pc:graphicFrameChg>
        <pc:graphicFrameChg chg="add mod modGraphic">
          <ac:chgData name="Takeuchi Kei [Overseas Industrial Park Dept.]" userId="3e0e626c-fb5f-4c90-ac88-c89ab6d44f7c" providerId="ADAL" clId="{658110F8-BF31-45A0-8A4A-E98A3189A1AD}" dt="2024-03-04T05:44:13.171" v="1127" actId="14100"/>
          <ac:graphicFrameMkLst>
            <pc:docMk/>
            <pc:sldMk cId="947102064" sldId="261"/>
            <ac:graphicFrameMk id="6" creationId="{33F88A99-9304-22C9-998E-0F74DC7CBC4C}"/>
          </ac:graphicFrameMkLst>
        </pc:graphicFrameChg>
        <pc:graphicFrameChg chg="mod modGraphic">
          <ac:chgData name="Takeuchi Kei [Overseas Industrial Park Dept.]" userId="3e0e626c-fb5f-4c90-ac88-c89ab6d44f7c" providerId="ADAL" clId="{658110F8-BF31-45A0-8A4A-E98A3189A1AD}" dt="2024-03-04T05:43:02.242" v="1122" actId="242"/>
          <ac:graphicFrameMkLst>
            <pc:docMk/>
            <pc:sldMk cId="947102064" sldId="261"/>
            <ac:graphicFrameMk id="11" creationId="{31D9A92A-FF71-4452-8F36-541835C144B8}"/>
          </ac:graphicFrameMkLst>
        </pc:graphicFrameChg>
        <pc:picChg chg="add del mod">
          <ac:chgData name="Takeuchi Kei [Overseas Industrial Park Dept.]" userId="3e0e626c-fb5f-4c90-ac88-c89ab6d44f7c" providerId="ADAL" clId="{658110F8-BF31-45A0-8A4A-E98A3189A1AD}" dt="2024-03-04T02:48:29.806" v="741" actId="478"/>
          <ac:picMkLst>
            <pc:docMk/>
            <pc:sldMk cId="947102064" sldId="261"/>
            <ac:picMk id="6" creationId="{00000000-0000-0000-0000-000000000000}"/>
          </ac:picMkLst>
        </pc:picChg>
        <pc:picChg chg="del mod">
          <ac:chgData name="Takeuchi Kei [Overseas Industrial Park Dept.]" userId="3e0e626c-fb5f-4c90-ac88-c89ab6d44f7c" providerId="ADAL" clId="{658110F8-BF31-45A0-8A4A-E98A3189A1AD}" dt="2024-03-04T02:15:22.691" v="196" actId="478"/>
          <ac:picMkLst>
            <pc:docMk/>
            <pc:sldMk cId="947102064" sldId="261"/>
            <ac:picMk id="9" creationId="{00000000-0000-0000-0000-000000000000}"/>
          </ac:picMkLst>
        </pc:picChg>
        <pc:picChg chg="mod">
          <ac:chgData name="Takeuchi Kei [Overseas Industrial Park Dept.]" userId="3e0e626c-fb5f-4c90-ac88-c89ab6d44f7c" providerId="ADAL" clId="{658110F8-BF31-45A0-8A4A-E98A3189A1AD}" dt="2024-03-04T02:47:08.390" v="716"/>
          <ac:picMkLst>
            <pc:docMk/>
            <pc:sldMk cId="947102064" sldId="261"/>
            <ac:picMk id="9" creationId="{EB9665D0-D564-9E30-A639-E656AA5049C2}"/>
          </ac:picMkLst>
        </pc:picChg>
        <pc:picChg chg="add mod modCrop">
          <ac:chgData name="Takeuchi Kei [Overseas Industrial Park Dept.]" userId="3e0e626c-fb5f-4c90-ac88-c89ab6d44f7c" providerId="ADAL" clId="{658110F8-BF31-45A0-8A4A-E98A3189A1AD}" dt="2024-03-04T02:38:51.488" v="667" actId="1076"/>
          <ac:picMkLst>
            <pc:docMk/>
            <pc:sldMk cId="947102064" sldId="261"/>
            <ac:picMk id="12" creationId="{113ECB70-00F6-B63A-C5B5-693577FE4F0B}"/>
          </ac:picMkLst>
        </pc:picChg>
        <pc:picChg chg="add mod">
          <ac:chgData name="Takeuchi Kei [Overseas Industrial Park Dept.]" userId="3e0e626c-fb5f-4c90-ac88-c89ab6d44f7c" providerId="ADAL" clId="{658110F8-BF31-45A0-8A4A-E98A3189A1AD}" dt="2024-03-04T02:06:31.649" v="102" actId="1076"/>
          <ac:picMkLst>
            <pc:docMk/>
            <pc:sldMk cId="947102064" sldId="261"/>
            <ac:picMk id="13" creationId="{D887748A-3600-4707-9477-47CCDEBC005D}"/>
          </ac:picMkLst>
        </pc:picChg>
        <pc:picChg chg="add mod">
          <ac:chgData name="Takeuchi Kei [Overseas Industrial Park Dept.]" userId="3e0e626c-fb5f-4c90-ac88-c89ab6d44f7c" providerId="ADAL" clId="{658110F8-BF31-45A0-8A4A-E98A3189A1AD}" dt="2024-03-04T02:31:35.695" v="544" actId="1076"/>
          <ac:picMkLst>
            <pc:docMk/>
            <pc:sldMk cId="947102064" sldId="261"/>
            <ac:picMk id="14" creationId="{A60DB4C4-5F35-8CFA-A363-2F690FD34F38}"/>
          </ac:picMkLst>
        </pc:picChg>
        <pc:picChg chg="mod modCrop">
          <ac:chgData name="Takeuchi Kei [Overseas Industrial Park Dept.]" userId="3e0e626c-fb5f-4c90-ac88-c89ab6d44f7c" providerId="ADAL" clId="{658110F8-BF31-45A0-8A4A-E98A3189A1AD}" dt="2024-03-04T04:00:53.954" v="754" actId="571"/>
          <ac:picMkLst>
            <pc:docMk/>
            <pc:sldMk cId="947102064" sldId="261"/>
            <ac:picMk id="16" creationId="{78CDBE44-BE55-64F0-8D7A-E7C7C7504179}"/>
          </ac:picMkLst>
        </pc:picChg>
        <pc:picChg chg="mod">
          <ac:chgData name="Takeuchi Kei [Overseas Industrial Park Dept.]" userId="3e0e626c-fb5f-4c90-ac88-c89ab6d44f7c" providerId="ADAL" clId="{658110F8-BF31-45A0-8A4A-E98A3189A1AD}" dt="2024-03-04T02:02:05.768" v="73" actId="1076"/>
          <ac:picMkLst>
            <pc:docMk/>
            <pc:sldMk cId="947102064" sldId="261"/>
            <ac:picMk id="17" creationId="{00000000-0000-0000-0000-000000000000}"/>
          </ac:picMkLst>
        </pc:picChg>
        <pc:picChg chg="del mod modCrop">
          <ac:chgData name="Takeuchi Kei [Overseas Industrial Park Dept.]" userId="3e0e626c-fb5f-4c90-ac88-c89ab6d44f7c" providerId="ADAL" clId="{658110F8-BF31-45A0-8A4A-E98A3189A1AD}" dt="2024-03-04T02:22:42.437" v="312" actId="478"/>
          <ac:picMkLst>
            <pc:docMk/>
            <pc:sldMk cId="947102064" sldId="261"/>
            <ac:picMk id="18" creationId="{2D163E61-2BA3-B75D-30AD-70FCD8A49635}"/>
          </ac:picMkLst>
        </pc:picChg>
        <pc:picChg chg="mod">
          <ac:chgData name="Takeuchi Kei [Overseas Industrial Park Dept.]" userId="3e0e626c-fb5f-4c90-ac88-c89ab6d44f7c" providerId="ADAL" clId="{658110F8-BF31-45A0-8A4A-E98A3189A1AD}" dt="2024-03-04T04:00:53.954" v="754" actId="571"/>
          <ac:picMkLst>
            <pc:docMk/>
            <pc:sldMk cId="947102064" sldId="261"/>
            <ac:picMk id="19" creationId="{C7002AB6-99DD-282E-CBD0-9E7F6265AA82}"/>
          </ac:picMkLst>
        </pc:picChg>
        <pc:picChg chg="del">
          <ac:chgData name="Takeuchi Kei [Overseas Industrial Park Dept.]" userId="3e0e626c-fb5f-4c90-ac88-c89ab6d44f7c" providerId="ADAL" clId="{658110F8-BF31-45A0-8A4A-E98A3189A1AD}" dt="2024-03-04T02:03:25.368" v="78" actId="478"/>
          <ac:picMkLst>
            <pc:docMk/>
            <pc:sldMk cId="947102064" sldId="261"/>
            <ac:picMk id="20" creationId="{00000000-0000-0000-0000-000000000000}"/>
          </ac:picMkLst>
        </pc:picChg>
        <pc:picChg chg="mod">
          <ac:chgData name="Takeuchi Kei [Overseas Industrial Park Dept.]" userId="3e0e626c-fb5f-4c90-ac88-c89ab6d44f7c" providerId="ADAL" clId="{658110F8-BF31-45A0-8A4A-E98A3189A1AD}" dt="2024-03-04T02:47:08.390" v="716"/>
          <ac:picMkLst>
            <pc:docMk/>
            <pc:sldMk cId="947102064" sldId="261"/>
            <ac:picMk id="20" creationId="{6D107110-5C6E-5AD5-0DAB-ADDD0DCCF923}"/>
          </ac:picMkLst>
        </pc:picChg>
        <pc:picChg chg="del">
          <ac:chgData name="Takeuchi Kei [Overseas Industrial Park Dept.]" userId="3e0e626c-fb5f-4c90-ac88-c89ab6d44f7c" providerId="ADAL" clId="{658110F8-BF31-45A0-8A4A-E98A3189A1AD}" dt="2024-03-04T02:05:20.256" v="83" actId="478"/>
          <ac:picMkLst>
            <pc:docMk/>
            <pc:sldMk cId="947102064" sldId="261"/>
            <ac:picMk id="21" creationId="{00000000-0000-0000-0000-000000000000}"/>
          </ac:picMkLst>
        </pc:picChg>
        <pc:picChg chg="del mod">
          <ac:chgData name="Takeuchi Kei [Overseas Industrial Park Dept.]" userId="3e0e626c-fb5f-4c90-ac88-c89ab6d44f7c" providerId="ADAL" clId="{658110F8-BF31-45A0-8A4A-E98A3189A1AD}" dt="2024-03-04T02:15:19.436" v="195" actId="478"/>
          <ac:picMkLst>
            <pc:docMk/>
            <pc:sldMk cId="947102064" sldId="261"/>
            <ac:picMk id="27" creationId="{00000000-0000-0000-0000-000000000000}"/>
          </ac:picMkLst>
        </pc:picChg>
        <pc:picChg chg="del mod">
          <ac:chgData name="Takeuchi Kei [Overseas Industrial Park Dept.]" userId="3e0e626c-fb5f-4c90-ac88-c89ab6d44f7c" providerId="ADAL" clId="{658110F8-BF31-45A0-8A4A-E98A3189A1AD}" dt="2024-03-04T02:15:24.218" v="197" actId="478"/>
          <ac:picMkLst>
            <pc:docMk/>
            <pc:sldMk cId="947102064" sldId="261"/>
            <ac:picMk id="29" creationId="{00000000-0000-0000-0000-000000000000}"/>
          </ac:picMkLst>
        </pc:picChg>
        <pc:picChg chg="mod">
          <ac:chgData name="Takeuchi Kei [Overseas Industrial Park Dept.]" userId="3e0e626c-fb5f-4c90-ac88-c89ab6d44f7c" providerId="ADAL" clId="{658110F8-BF31-45A0-8A4A-E98A3189A1AD}" dt="2024-03-04T02:47:13.969" v="720"/>
          <ac:picMkLst>
            <pc:docMk/>
            <pc:sldMk cId="947102064" sldId="261"/>
            <ac:picMk id="29" creationId="{A20DA432-71B8-CD64-AE37-49A13F0EE040}"/>
          </ac:picMkLst>
        </pc:picChg>
        <pc:picChg chg="mod">
          <ac:chgData name="Takeuchi Kei [Overseas Industrial Park Dept.]" userId="3e0e626c-fb5f-4c90-ac88-c89ab6d44f7c" providerId="ADAL" clId="{658110F8-BF31-45A0-8A4A-E98A3189A1AD}" dt="2024-03-04T04:00:53.954" v="754" actId="571"/>
          <ac:picMkLst>
            <pc:docMk/>
            <pc:sldMk cId="947102064" sldId="261"/>
            <ac:picMk id="45" creationId="{6A01C29B-2BB1-67D7-01DD-DF83EF8E43E9}"/>
          </ac:picMkLst>
        </pc:picChg>
        <pc:picChg chg="mod">
          <ac:chgData name="Takeuchi Kei [Overseas Industrial Park Dept.]" userId="3e0e626c-fb5f-4c90-ac88-c89ab6d44f7c" providerId="ADAL" clId="{658110F8-BF31-45A0-8A4A-E98A3189A1AD}" dt="2024-03-04T02:47:13.969" v="720"/>
          <ac:picMkLst>
            <pc:docMk/>
            <pc:sldMk cId="947102064" sldId="261"/>
            <ac:picMk id="1050" creationId="{7CFE5D97-6C39-F3B3-4840-B0E4D57502DD}"/>
          </ac:picMkLst>
        </pc:picChg>
        <pc:picChg chg="add del mod">
          <ac:chgData name="Takeuchi Kei [Overseas Industrial Park Dept.]" userId="3e0e626c-fb5f-4c90-ac88-c89ab6d44f7c" providerId="ADAL" clId="{658110F8-BF31-45A0-8A4A-E98A3189A1AD}" dt="2024-03-04T02:38:15.579" v="663" actId="1076"/>
          <ac:picMkLst>
            <pc:docMk/>
            <pc:sldMk cId="947102064" sldId="261"/>
            <ac:picMk id="1055" creationId="{84A9A3FE-2CA8-BAAF-ABDD-B9211A13D057}"/>
          </ac:picMkLst>
        </pc:picChg>
        <pc:picChg chg="add del mod">
          <ac:chgData name="Takeuchi Kei [Overseas Industrial Park Dept.]" userId="3e0e626c-fb5f-4c90-ac88-c89ab6d44f7c" providerId="ADAL" clId="{658110F8-BF31-45A0-8A4A-E98A3189A1AD}" dt="2024-03-04T02:48:28.842" v="740" actId="478"/>
          <ac:picMkLst>
            <pc:docMk/>
            <pc:sldMk cId="947102064" sldId="261"/>
            <ac:picMk id="1056" creationId="{BBEACBF9-5081-6E66-10CD-6DAC848B1784}"/>
          </ac:picMkLst>
        </pc:picChg>
        <pc:picChg chg="add del mod">
          <ac:chgData name="Takeuchi Kei [Overseas Industrial Park Dept.]" userId="3e0e626c-fb5f-4c90-ac88-c89ab6d44f7c" providerId="ADAL" clId="{658110F8-BF31-45A0-8A4A-E98A3189A1AD}" dt="2024-03-04T02:32:13.343" v="553"/>
          <ac:picMkLst>
            <pc:docMk/>
            <pc:sldMk cId="947102064" sldId="261"/>
            <ac:picMk id="1057" creationId="{69500018-D48E-B6B6-2DC5-9BA8007FF248}"/>
          </ac:picMkLst>
        </pc:picChg>
        <pc:picChg chg="add del mod modCrop">
          <ac:chgData name="Takeuchi Kei [Overseas Industrial Park Dept.]" userId="3e0e626c-fb5f-4c90-ac88-c89ab6d44f7c" providerId="ADAL" clId="{658110F8-BF31-45A0-8A4A-E98A3189A1AD}" dt="2024-03-04T02:32:53.996" v="565"/>
          <ac:picMkLst>
            <pc:docMk/>
            <pc:sldMk cId="947102064" sldId="261"/>
            <ac:picMk id="1059" creationId="{75A63285-FB01-07E6-0C86-F209E463E9FF}"/>
          </ac:picMkLst>
        </pc:picChg>
        <pc:picChg chg="add del">
          <ac:chgData name="Takeuchi Kei [Overseas Industrial Park Dept.]" userId="3e0e626c-fb5f-4c90-ac88-c89ab6d44f7c" providerId="ADAL" clId="{658110F8-BF31-45A0-8A4A-E98A3189A1AD}" dt="2024-03-04T02:35:52.777" v="617"/>
          <ac:picMkLst>
            <pc:docMk/>
            <pc:sldMk cId="947102064" sldId="261"/>
            <ac:picMk id="1061" creationId="{5F8D1929-9126-717D-BAFE-A55646A1FC35}"/>
          </ac:picMkLst>
        </pc:picChg>
        <pc:picChg chg="add mod">
          <ac:chgData name="Takeuchi Kei [Overseas Industrial Park Dept.]" userId="3e0e626c-fb5f-4c90-ac88-c89ab6d44f7c" providerId="ADAL" clId="{658110F8-BF31-45A0-8A4A-E98A3189A1AD}" dt="2024-03-04T02:38:51.488" v="667" actId="1076"/>
          <ac:picMkLst>
            <pc:docMk/>
            <pc:sldMk cId="947102064" sldId="261"/>
            <ac:picMk id="1062" creationId="{39257AAC-7735-DFAF-D734-22F3546AF888}"/>
          </ac:picMkLst>
        </pc:picChg>
      </pc:sldChg>
      <pc:sldChg chg="addSp delSp modSp new del mod">
        <pc:chgData name="Takeuchi Kei [Overseas Industrial Park Dept.]" userId="3e0e626c-fb5f-4c90-ac88-c89ab6d44f7c" providerId="ADAL" clId="{658110F8-BF31-45A0-8A4A-E98A3189A1AD}" dt="2024-03-04T02:13:12.363" v="172" actId="47"/>
        <pc:sldMkLst>
          <pc:docMk/>
          <pc:sldMk cId="3604629710" sldId="262"/>
        </pc:sldMkLst>
        <pc:spChg chg="del">
          <ac:chgData name="Takeuchi Kei [Overseas Industrial Park Dept.]" userId="3e0e626c-fb5f-4c90-ac88-c89ab6d44f7c" providerId="ADAL" clId="{658110F8-BF31-45A0-8A4A-E98A3189A1AD}" dt="2024-03-04T02:12:21.545" v="167" actId="478"/>
          <ac:spMkLst>
            <pc:docMk/>
            <pc:sldMk cId="3604629710" sldId="262"/>
            <ac:spMk id="2" creationId="{053BB2BD-7BFC-3F6B-DC57-E522B6BDBAA4}"/>
          </ac:spMkLst>
        </pc:spChg>
        <pc:spChg chg="del">
          <ac:chgData name="Takeuchi Kei [Overseas Industrial Park Dept.]" userId="3e0e626c-fb5f-4c90-ac88-c89ab6d44f7c" providerId="ADAL" clId="{658110F8-BF31-45A0-8A4A-E98A3189A1AD}" dt="2024-03-04T02:12:21.545" v="167" actId="478"/>
          <ac:spMkLst>
            <pc:docMk/>
            <pc:sldMk cId="3604629710" sldId="262"/>
            <ac:spMk id="3" creationId="{48800958-7571-B210-269F-2755157421FE}"/>
          </ac:spMkLst>
        </pc:spChg>
        <pc:spChg chg="mod">
          <ac:chgData name="Takeuchi Kei [Overseas Industrial Park Dept.]" userId="3e0e626c-fb5f-4c90-ac88-c89ab6d44f7c" providerId="ADAL" clId="{658110F8-BF31-45A0-8A4A-E98A3189A1AD}" dt="2024-03-04T02:12:27.546" v="168"/>
          <ac:spMkLst>
            <pc:docMk/>
            <pc:sldMk cId="3604629710" sldId="262"/>
            <ac:spMk id="8" creationId="{03A07F7C-0680-A61A-72C5-76CF320AC8A2}"/>
          </ac:spMkLst>
        </pc:spChg>
        <pc:spChg chg="mod">
          <ac:chgData name="Takeuchi Kei [Overseas Industrial Park Dept.]" userId="3e0e626c-fb5f-4c90-ac88-c89ab6d44f7c" providerId="ADAL" clId="{658110F8-BF31-45A0-8A4A-E98A3189A1AD}" dt="2024-03-04T02:12:27.546" v="168"/>
          <ac:spMkLst>
            <pc:docMk/>
            <pc:sldMk cId="3604629710" sldId="262"/>
            <ac:spMk id="9" creationId="{8E348013-E6F4-D30A-C525-755CEBFBF04C}"/>
          </ac:spMkLst>
        </pc:spChg>
        <pc:spChg chg="mod">
          <ac:chgData name="Takeuchi Kei [Overseas Industrial Park Dept.]" userId="3e0e626c-fb5f-4c90-ac88-c89ab6d44f7c" providerId="ADAL" clId="{658110F8-BF31-45A0-8A4A-E98A3189A1AD}" dt="2024-03-04T02:12:27.546" v="168"/>
          <ac:spMkLst>
            <pc:docMk/>
            <pc:sldMk cId="3604629710" sldId="262"/>
            <ac:spMk id="10" creationId="{9D63D069-C144-082B-A695-8B4D3FB61B99}"/>
          </ac:spMkLst>
        </pc:spChg>
        <pc:spChg chg="mod">
          <ac:chgData name="Takeuchi Kei [Overseas Industrial Park Dept.]" userId="3e0e626c-fb5f-4c90-ac88-c89ab6d44f7c" providerId="ADAL" clId="{658110F8-BF31-45A0-8A4A-E98A3189A1AD}" dt="2024-03-04T02:12:59.440" v="171" actId="11530"/>
          <ac:spMkLst>
            <pc:docMk/>
            <pc:sldMk cId="3604629710" sldId="262"/>
            <ac:spMk id="11" creationId="{99D25674-F800-6D16-5B01-C0B19D093EE4}"/>
          </ac:spMkLst>
        </pc:spChg>
        <pc:spChg chg="mod">
          <ac:chgData name="Takeuchi Kei [Overseas Industrial Park Dept.]" userId="3e0e626c-fb5f-4c90-ac88-c89ab6d44f7c" providerId="ADAL" clId="{658110F8-BF31-45A0-8A4A-E98A3189A1AD}" dt="2024-03-04T02:12:27.546" v="168"/>
          <ac:spMkLst>
            <pc:docMk/>
            <pc:sldMk cId="3604629710" sldId="262"/>
            <ac:spMk id="13" creationId="{EBCDA795-F53A-500C-D72A-A52CE622E9B4}"/>
          </ac:spMkLst>
        </pc:spChg>
        <pc:spChg chg="mod">
          <ac:chgData name="Takeuchi Kei [Overseas Industrial Park Dept.]" userId="3e0e626c-fb5f-4c90-ac88-c89ab6d44f7c" providerId="ADAL" clId="{658110F8-BF31-45A0-8A4A-E98A3189A1AD}" dt="2024-03-04T02:12:27.546" v="168"/>
          <ac:spMkLst>
            <pc:docMk/>
            <pc:sldMk cId="3604629710" sldId="262"/>
            <ac:spMk id="14" creationId="{6E80411C-FF7E-C7A0-060C-FDBEEA085227}"/>
          </ac:spMkLst>
        </pc:spChg>
        <pc:spChg chg="mod">
          <ac:chgData name="Takeuchi Kei [Overseas Industrial Park Dept.]" userId="3e0e626c-fb5f-4c90-ac88-c89ab6d44f7c" providerId="ADAL" clId="{658110F8-BF31-45A0-8A4A-E98A3189A1AD}" dt="2024-03-04T02:12:27.546" v="168"/>
          <ac:spMkLst>
            <pc:docMk/>
            <pc:sldMk cId="3604629710" sldId="262"/>
            <ac:spMk id="15" creationId="{1F3F0001-D511-4474-1B98-0883D4E3E113}"/>
          </ac:spMkLst>
        </pc:spChg>
        <pc:spChg chg="mod">
          <ac:chgData name="Takeuchi Kei [Overseas Industrial Park Dept.]" userId="3e0e626c-fb5f-4c90-ac88-c89ab6d44f7c" providerId="ADAL" clId="{658110F8-BF31-45A0-8A4A-E98A3189A1AD}" dt="2024-03-04T02:12:27.546" v="168"/>
          <ac:spMkLst>
            <pc:docMk/>
            <pc:sldMk cId="3604629710" sldId="262"/>
            <ac:spMk id="16" creationId="{CE862619-F9BE-69FC-8507-EF201E2DA306}"/>
          </ac:spMkLst>
        </pc:spChg>
        <pc:spChg chg="mod">
          <ac:chgData name="Takeuchi Kei [Overseas Industrial Park Dept.]" userId="3e0e626c-fb5f-4c90-ac88-c89ab6d44f7c" providerId="ADAL" clId="{658110F8-BF31-45A0-8A4A-E98A3189A1AD}" dt="2024-03-04T02:12:27.546" v="168"/>
          <ac:spMkLst>
            <pc:docMk/>
            <pc:sldMk cId="3604629710" sldId="262"/>
            <ac:spMk id="17" creationId="{BCB6E68A-C112-EB25-7285-D659EDAA5FC5}"/>
          </ac:spMkLst>
        </pc:spChg>
        <pc:spChg chg="mod">
          <ac:chgData name="Takeuchi Kei [Overseas Industrial Park Dept.]" userId="3e0e626c-fb5f-4c90-ac88-c89ab6d44f7c" providerId="ADAL" clId="{658110F8-BF31-45A0-8A4A-E98A3189A1AD}" dt="2024-03-04T02:12:27.546" v="168"/>
          <ac:spMkLst>
            <pc:docMk/>
            <pc:sldMk cId="3604629710" sldId="262"/>
            <ac:spMk id="18" creationId="{9F1DD962-A77C-B5E8-824B-455F50E0C94A}"/>
          </ac:spMkLst>
        </pc:spChg>
        <pc:spChg chg="mod">
          <ac:chgData name="Takeuchi Kei [Overseas Industrial Park Dept.]" userId="3e0e626c-fb5f-4c90-ac88-c89ab6d44f7c" providerId="ADAL" clId="{658110F8-BF31-45A0-8A4A-E98A3189A1AD}" dt="2024-03-04T02:12:27.546" v="168"/>
          <ac:spMkLst>
            <pc:docMk/>
            <pc:sldMk cId="3604629710" sldId="262"/>
            <ac:spMk id="19" creationId="{C68A7D1A-5704-3448-FB73-8FD3B33AB788}"/>
          </ac:spMkLst>
        </pc:spChg>
        <pc:spChg chg="mod">
          <ac:chgData name="Takeuchi Kei [Overseas Industrial Park Dept.]" userId="3e0e626c-fb5f-4c90-ac88-c89ab6d44f7c" providerId="ADAL" clId="{658110F8-BF31-45A0-8A4A-E98A3189A1AD}" dt="2024-03-04T02:12:27.546" v="168"/>
          <ac:spMkLst>
            <pc:docMk/>
            <pc:sldMk cId="3604629710" sldId="262"/>
            <ac:spMk id="20" creationId="{42C7B3A6-7262-0134-4C73-78C0C459080F}"/>
          </ac:spMkLst>
        </pc:spChg>
        <pc:spChg chg="mod">
          <ac:chgData name="Takeuchi Kei [Overseas Industrial Park Dept.]" userId="3e0e626c-fb5f-4c90-ac88-c89ab6d44f7c" providerId="ADAL" clId="{658110F8-BF31-45A0-8A4A-E98A3189A1AD}" dt="2024-03-04T02:12:27.546" v="168"/>
          <ac:spMkLst>
            <pc:docMk/>
            <pc:sldMk cId="3604629710" sldId="262"/>
            <ac:spMk id="21" creationId="{5136137D-415A-50DF-D4C7-6EB542140891}"/>
          </ac:spMkLst>
        </pc:spChg>
        <pc:spChg chg="mod">
          <ac:chgData name="Takeuchi Kei [Overseas Industrial Park Dept.]" userId="3e0e626c-fb5f-4c90-ac88-c89ab6d44f7c" providerId="ADAL" clId="{658110F8-BF31-45A0-8A4A-E98A3189A1AD}" dt="2024-03-04T02:12:27.546" v="168"/>
          <ac:spMkLst>
            <pc:docMk/>
            <pc:sldMk cId="3604629710" sldId="262"/>
            <ac:spMk id="24" creationId="{01946357-7650-AC58-CB3D-B344FB231927}"/>
          </ac:spMkLst>
        </pc:spChg>
        <pc:spChg chg="mod">
          <ac:chgData name="Takeuchi Kei [Overseas Industrial Park Dept.]" userId="3e0e626c-fb5f-4c90-ac88-c89ab6d44f7c" providerId="ADAL" clId="{658110F8-BF31-45A0-8A4A-E98A3189A1AD}" dt="2024-03-04T02:12:27.546" v="168"/>
          <ac:spMkLst>
            <pc:docMk/>
            <pc:sldMk cId="3604629710" sldId="262"/>
            <ac:spMk id="25" creationId="{46590311-896A-8F13-4EBB-4D1B6BA975D0}"/>
          </ac:spMkLst>
        </pc:spChg>
        <pc:spChg chg="mod">
          <ac:chgData name="Takeuchi Kei [Overseas Industrial Park Dept.]" userId="3e0e626c-fb5f-4c90-ac88-c89ab6d44f7c" providerId="ADAL" clId="{658110F8-BF31-45A0-8A4A-E98A3189A1AD}" dt="2024-03-04T02:12:27.546" v="168"/>
          <ac:spMkLst>
            <pc:docMk/>
            <pc:sldMk cId="3604629710" sldId="262"/>
            <ac:spMk id="27" creationId="{E70D6DC5-F4CA-F9A2-AA35-E30E27312B09}"/>
          </ac:spMkLst>
        </pc:spChg>
        <pc:spChg chg="mod">
          <ac:chgData name="Takeuchi Kei [Overseas Industrial Park Dept.]" userId="3e0e626c-fb5f-4c90-ac88-c89ab6d44f7c" providerId="ADAL" clId="{658110F8-BF31-45A0-8A4A-E98A3189A1AD}" dt="2024-03-04T02:12:27.546" v="168"/>
          <ac:spMkLst>
            <pc:docMk/>
            <pc:sldMk cId="3604629710" sldId="262"/>
            <ac:spMk id="28" creationId="{1CF2075B-7E59-8E1A-D155-DAA9CECD202B}"/>
          </ac:spMkLst>
        </pc:spChg>
        <pc:spChg chg="mod">
          <ac:chgData name="Takeuchi Kei [Overseas Industrial Park Dept.]" userId="3e0e626c-fb5f-4c90-ac88-c89ab6d44f7c" providerId="ADAL" clId="{658110F8-BF31-45A0-8A4A-E98A3189A1AD}" dt="2024-03-04T02:12:27.546" v="168"/>
          <ac:spMkLst>
            <pc:docMk/>
            <pc:sldMk cId="3604629710" sldId="262"/>
            <ac:spMk id="29" creationId="{76E19CC7-2566-31D1-6344-954F61E27F38}"/>
          </ac:spMkLst>
        </pc:spChg>
        <pc:spChg chg="mod">
          <ac:chgData name="Takeuchi Kei [Overseas Industrial Park Dept.]" userId="3e0e626c-fb5f-4c90-ac88-c89ab6d44f7c" providerId="ADAL" clId="{658110F8-BF31-45A0-8A4A-E98A3189A1AD}" dt="2024-03-04T02:12:27.546" v="168"/>
          <ac:spMkLst>
            <pc:docMk/>
            <pc:sldMk cId="3604629710" sldId="262"/>
            <ac:spMk id="30" creationId="{225983EB-7218-5702-01F2-EDB53E65C9AA}"/>
          </ac:spMkLst>
        </pc:spChg>
        <pc:spChg chg="mod">
          <ac:chgData name="Takeuchi Kei [Overseas Industrial Park Dept.]" userId="3e0e626c-fb5f-4c90-ac88-c89ab6d44f7c" providerId="ADAL" clId="{658110F8-BF31-45A0-8A4A-E98A3189A1AD}" dt="2024-03-04T02:12:27.546" v="168"/>
          <ac:spMkLst>
            <pc:docMk/>
            <pc:sldMk cId="3604629710" sldId="262"/>
            <ac:spMk id="31" creationId="{3B86E0E2-8727-0691-B609-CAFD901813DF}"/>
          </ac:spMkLst>
        </pc:spChg>
        <pc:spChg chg="mod">
          <ac:chgData name="Takeuchi Kei [Overseas Industrial Park Dept.]" userId="3e0e626c-fb5f-4c90-ac88-c89ab6d44f7c" providerId="ADAL" clId="{658110F8-BF31-45A0-8A4A-E98A3189A1AD}" dt="2024-03-04T02:12:27.546" v="168"/>
          <ac:spMkLst>
            <pc:docMk/>
            <pc:sldMk cId="3604629710" sldId="262"/>
            <ac:spMk id="32" creationId="{5E2F9DD9-1D6C-308A-D8C1-0ADEA508F05B}"/>
          </ac:spMkLst>
        </pc:spChg>
        <pc:spChg chg="mod">
          <ac:chgData name="Takeuchi Kei [Overseas Industrial Park Dept.]" userId="3e0e626c-fb5f-4c90-ac88-c89ab6d44f7c" providerId="ADAL" clId="{658110F8-BF31-45A0-8A4A-E98A3189A1AD}" dt="2024-03-04T02:12:27.546" v="168"/>
          <ac:spMkLst>
            <pc:docMk/>
            <pc:sldMk cId="3604629710" sldId="262"/>
            <ac:spMk id="33" creationId="{42F43C50-1301-B2EE-5746-A3063896CF78}"/>
          </ac:spMkLst>
        </pc:spChg>
        <pc:spChg chg="mod">
          <ac:chgData name="Takeuchi Kei [Overseas Industrial Park Dept.]" userId="3e0e626c-fb5f-4c90-ac88-c89ab6d44f7c" providerId="ADAL" clId="{658110F8-BF31-45A0-8A4A-E98A3189A1AD}" dt="2024-03-04T02:12:27.546" v="168"/>
          <ac:spMkLst>
            <pc:docMk/>
            <pc:sldMk cId="3604629710" sldId="262"/>
            <ac:spMk id="34" creationId="{D245821C-3027-1D1A-A40A-8046CC84357B}"/>
          </ac:spMkLst>
        </pc:spChg>
        <pc:spChg chg="mod">
          <ac:chgData name="Takeuchi Kei [Overseas Industrial Park Dept.]" userId="3e0e626c-fb5f-4c90-ac88-c89ab6d44f7c" providerId="ADAL" clId="{658110F8-BF31-45A0-8A4A-E98A3189A1AD}" dt="2024-03-04T02:12:27.546" v="168"/>
          <ac:spMkLst>
            <pc:docMk/>
            <pc:sldMk cId="3604629710" sldId="262"/>
            <ac:spMk id="36" creationId="{F3CD4F13-E62D-BF10-EE95-78E42B180C42}"/>
          </ac:spMkLst>
        </pc:spChg>
        <pc:spChg chg="mod">
          <ac:chgData name="Takeuchi Kei [Overseas Industrial Park Dept.]" userId="3e0e626c-fb5f-4c90-ac88-c89ab6d44f7c" providerId="ADAL" clId="{658110F8-BF31-45A0-8A4A-E98A3189A1AD}" dt="2024-03-04T02:12:27.546" v="168"/>
          <ac:spMkLst>
            <pc:docMk/>
            <pc:sldMk cId="3604629710" sldId="262"/>
            <ac:spMk id="37" creationId="{1FC376F9-0732-25AB-246C-3F0DDEF21241}"/>
          </ac:spMkLst>
        </pc:spChg>
        <pc:spChg chg="mod">
          <ac:chgData name="Takeuchi Kei [Overseas Industrial Park Dept.]" userId="3e0e626c-fb5f-4c90-ac88-c89ab6d44f7c" providerId="ADAL" clId="{658110F8-BF31-45A0-8A4A-E98A3189A1AD}" dt="2024-03-04T02:12:27.546" v="168"/>
          <ac:spMkLst>
            <pc:docMk/>
            <pc:sldMk cId="3604629710" sldId="262"/>
            <ac:spMk id="38" creationId="{0D4A6755-63D0-BEC5-9827-C160098A30F6}"/>
          </ac:spMkLst>
        </pc:spChg>
        <pc:spChg chg="mod">
          <ac:chgData name="Takeuchi Kei [Overseas Industrial Park Dept.]" userId="3e0e626c-fb5f-4c90-ac88-c89ab6d44f7c" providerId="ADAL" clId="{658110F8-BF31-45A0-8A4A-E98A3189A1AD}" dt="2024-03-04T02:12:27.546" v="168"/>
          <ac:spMkLst>
            <pc:docMk/>
            <pc:sldMk cId="3604629710" sldId="262"/>
            <ac:spMk id="39" creationId="{C8E762C9-1F64-0961-4046-69B1D7C7C78D}"/>
          </ac:spMkLst>
        </pc:spChg>
        <pc:spChg chg="mod">
          <ac:chgData name="Takeuchi Kei [Overseas Industrial Park Dept.]" userId="3e0e626c-fb5f-4c90-ac88-c89ab6d44f7c" providerId="ADAL" clId="{658110F8-BF31-45A0-8A4A-E98A3189A1AD}" dt="2024-03-04T02:12:27.546" v="168"/>
          <ac:spMkLst>
            <pc:docMk/>
            <pc:sldMk cId="3604629710" sldId="262"/>
            <ac:spMk id="40" creationId="{A81D132E-6F78-E38F-03F8-1240FAC11C6D}"/>
          </ac:spMkLst>
        </pc:spChg>
        <pc:spChg chg="mod">
          <ac:chgData name="Takeuchi Kei [Overseas Industrial Park Dept.]" userId="3e0e626c-fb5f-4c90-ac88-c89ab6d44f7c" providerId="ADAL" clId="{658110F8-BF31-45A0-8A4A-E98A3189A1AD}" dt="2024-03-04T02:12:27.546" v="168"/>
          <ac:spMkLst>
            <pc:docMk/>
            <pc:sldMk cId="3604629710" sldId="262"/>
            <ac:spMk id="41" creationId="{4B28C1FB-F11E-DEA5-E51C-BFC41B8B99D2}"/>
          </ac:spMkLst>
        </pc:spChg>
        <pc:spChg chg="mod">
          <ac:chgData name="Takeuchi Kei [Overseas Industrial Park Dept.]" userId="3e0e626c-fb5f-4c90-ac88-c89ab6d44f7c" providerId="ADAL" clId="{658110F8-BF31-45A0-8A4A-E98A3189A1AD}" dt="2024-03-04T02:12:27.546" v="168"/>
          <ac:spMkLst>
            <pc:docMk/>
            <pc:sldMk cId="3604629710" sldId="262"/>
            <ac:spMk id="42" creationId="{D860103C-8913-BC81-7749-76B72A487E15}"/>
          </ac:spMkLst>
        </pc:spChg>
        <pc:spChg chg="mod">
          <ac:chgData name="Takeuchi Kei [Overseas Industrial Park Dept.]" userId="3e0e626c-fb5f-4c90-ac88-c89ab6d44f7c" providerId="ADAL" clId="{658110F8-BF31-45A0-8A4A-E98A3189A1AD}" dt="2024-03-04T02:12:27.546" v="168"/>
          <ac:spMkLst>
            <pc:docMk/>
            <pc:sldMk cId="3604629710" sldId="262"/>
            <ac:spMk id="43" creationId="{701F8A36-64DD-0935-1B6F-D58DE751E1B9}"/>
          </ac:spMkLst>
        </pc:spChg>
        <pc:spChg chg="mod">
          <ac:chgData name="Takeuchi Kei [Overseas Industrial Park Dept.]" userId="3e0e626c-fb5f-4c90-ac88-c89ab6d44f7c" providerId="ADAL" clId="{658110F8-BF31-45A0-8A4A-E98A3189A1AD}" dt="2024-03-04T02:12:27.546" v="168"/>
          <ac:spMkLst>
            <pc:docMk/>
            <pc:sldMk cId="3604629710" sldId="262"/>
            <ac:spMk id="44" creationId="{0D091AC5-32F2-24ED-86D6-0939FF7C2E5D}"/>
          </ac:spMkLst>
        </pc:spChg>
        <pc:spChg chg="mod">
          <ac:chgData name="Takeuchi Kei [Overseas Industrial Park Dept.]" userId="3e0e626c-fb5f-4c90-ac88-c89ab6d44f7c" providerId="ADAL" clId="{658110F8-BF31-45A0-8A4A-E98A3189A1AD}" dt="2024-03-04T02:12:27.546" v="168"/>
          <ac:spMkLst>
            <pc:docMk/>
            <pc:sldMk cId="3604629710" sldId="262"/>
            <ac:spMk id="45" creationId="{E0755559-2A2D-4AFC-28C1-D6F4FE5F27CD}"/>
          </ac:spMkLst>
        </pc:spChg>
        <pc:spChg chg="mod">
          <ac:chgData name="Takeuchi Kei [Overseas Industrial Park Dept.]" userId="3e0e626c-fb5f-4c90-ac88-c89ab6d44f7c" providerId="ADAL" clId="{658110F8-BF31-45A0-8A4A-E98A3189A1AD}" dt="2024-03-04T02:12:27.546" v="168"/>
          <ac:spMkLst>
            <pc:docMk/>
            <pc:sldMk cId="3604629710" sldId="262"/>
            <ac:spMk id="46" creationId="{77D4BDA7-076C-E122-1431-DD2981CDB63B}"/>
          </ac:spMkLst>
        </pc:spChg>
        <pc:spChg chg="mod">
          <ac:chgData name="Takeuchi Kei [Overseas Industrial Park Dept.]" userId="3e0e626c-fb5f-4c90-ac88-c89ab6d44f7c" providerId="ADAL" clId="{658110F8-BF31-45A0-8A4A-E98A3189A1AD}" dt="2024-03-04T02:12:27.546" v="168"/>
          <ac:spMkLst>
            <pc:docMk/>
            <pc:sldMk cId="3604629710" sldId="262"/>
            <ac:spMk id="47" creationId="{D8778F44-2068-372F-D5DA-06220388827E}"/>
          </ac:spMkLst>
        </pc:spChg>
        <pc:spChg chg="mod">
          <ac:chgData name="Takeuchi Kei [Overseas Industrial Park Dept.]" userId="3e0e626c-fb5f-4c90-ac88-c89ab6d44f7c" providerId="ADAL" clId="{658110F8-BF31-45A0-8A4A-E98A3189A1AD}" dt="2024-03-04T02:12:27.546" v="168"/>
          <ac:spMkLst>
            <pc:docMk/>
            <pc:sldMk cId="3604629710" sldId="262"/>
            <ac:spMk id="48" creationId="{95BB97F9-9FE5-2D6C-23F5-E267FD037BCF}"/>
          </ac:spMkLst>
        </pc:spChg>
        <pc:spChg chg="mod">
          <ac:chgData name="Takeuchi Kei [Overseas Industrial Park Dept.]" userId="3e0e626c-fb5f-4c90-ac88-c89ab6d44f7c" providerId="ADAL" clId="{658110F8-BF31-45A0-8A4A-E98A3189A1AD}" dt="2024-03-04T02:12:27.546" v="168"/>
          <ac:spMkLst>
            <pc:docMk/>
            <pc:sldMk cId="3604629710" sldId="262"/>
            <ac:spMk id="49" creationId="{8C9FD30D-B1CE-960C-C732-0E14CDBE00F4}"/>
          </ac:spMkLst>
        </pc:spChg>
        <pc:spChg chg="mod">
          <ac:chgData name="Takeuchi Kei [Overseas Industrial Park Dept.]" userId="3e0e626c-fb5f-4c90-ac88-c89ab6d44f7c" providerId="ADAL" clId="{658110F8-BF31-45A0-8A4A-E98A3189A1AD}" dt="2024-03-04T02:12:27.546" v="168"/>
          <ac:spMkLst>
            <pc:docMk/>
            <pc:sldMk cId="3604629710" sldId="262"/>
            <ac:spMk id="50" creationId="{74F3C4DE-B2F3-F16E-A71A-4289041859DE}"/>
          </ac:spMkLst>
        </pc:spChg>
        <pc:spChg chg="mod">
          <ac:chgData name="Takeuchi Kei [Overseas Industrial Park Dept.]" userId="3e0e626c-fb5f-4c90-ac88-c89ab6d44f7c" providerId="ADAL" clId="{658110F8-BF31-45A0-8A4A-E98A3189A1AD}" dt="2024-03-04T02:12:27.546" v="168"/>
          <ac:spMkLst>
            <pc:docMk/>
            <pc:sldMk cId="3604629710" sldId="262"/>
            <ac:spMk id="51" creationId="{57576F5F-23B9-F1EA-AFD2-9A9F7B2180AB}"/>
          </ac:spMkLst>
        </pc:spChg>
        <pc:spChg chg="mod">
          <ac:chgData name="Takeuchi Kei [Overseas Industrial Park Dept.]" userId="3e0e626c-fb5f-4c90-ac88-c89ab6d44f7c" providerId="ADAL" clId="{658110F8-BF31-45A0-8A4A-E98A3189A1AD}" dt="2024-03-04T02:12:27.546" v="168"/>
          <ac:spMkLst>
            <pc:docMk/>
            <pc:sldMk cId="3604629710" sldId="262"/>
            <ac:spMk id="53" creationId="{5A3C7780-49D1-95AD-1E92-2120AA9AF564}"/>
          </ac:spMkLst>
        </pc:spChg>
        <pc:spChg chg="mod">
          <ac:chgData name="Takeuchi Kei [Overseas Industrial Park Dept.]" userId="3e0e626c-fb5f-4c90-ac88-c89ab6d44f7c" providerId="ADAL" clId="{658110F8-BF31-45A0-8A4A-E98A3189A1AD}" dt="2024-03-04T02:12:27.546" v="168"/>
          <ac:spMkLst>
            <pc:docMk/>
            <pc:sldMk cId="3604629710" sldId="262"/>
            <ac:spMk id="54" creationId="{A7EE6E84-3EC0-D625-E885-C013F119B45C}"/>
          </ac:spMkLst>
        </pc:spChg>
        <pc:spChg chg="mod">
          <ac:chgData name="Takeuchi Kei [Overseas Industrial Park Dept.]" userId="3e0e626c-fb5f-4c90-ac88-c89ab6d44f7c" providerId="ADAL" clId="{658110F8-BF31-45A0-8A4A-E98A3189A1AD}" dt="2024-03-04T02:12:27.546" v="168"/>
          <ac:spMkLst>
            <pc:docMk/>
            <pc:sldMk cId="3604629710" sldId="262"/>
            <ac:spMk id="55" creationId="{46C8313C-0421-333A-DDCD-0234DE3FAB24}"/>
          </ac:spMkLst>
        </pc:spChg>
        <pc:spChg chg="mod">
          <ac:chgData name="Takeuchi Kei [Overseas Industrial Park Dept.]" userId="3e0e626c-fb5f-4c90-ac88-c89ab6d44f7c" providerId="ADAL" clId="{658110F8-BF31-45A0-8A4A-E98A3189A1AD}" dt="2024-03-04T02:12:27.546" v="168"/>
          <ac:spMkLst>
            <pc:docMk/>
            <pc:sldMk cId="3604629710" sldId="262"/>
            <ac:spMk id="56" creationId="{99A8C22B-4C1E-4993-2C42-B60C9B793F93}"/>
          </ac:spMkLst>
        </pc:spChg>
        <pc:spChg chg="mod">
          <ac:chgData name="Takeuchi Kei [Overseas Industrial Park Dept.]" userId="3e0e626c-fb5f-4c90-ac88-c89ab6d44f7c" providerId="ADAL" clId="{658110F8-BF31-45A0-8A4A-E98A3189A1AD}" dt="2024-03-04T02:12:27.546" v="168"/>
          <ac:spMkLst>
            <pc:docMk/>
            <pc:sldMk cId="3604629710" sldId="262"/>
            <ac:spMk id="57" creationId="{142E258C-DC23-57CA-6820-9CB1A17E66B4}"/>
          </ac:spMkLst>
        </pc:spChg>
        <pc:spChg chg="mod">
          <ac:chgData name="Takeuchi Kei [Overseas Industrial Park Dept.]" userId="3e0e626c-fb5f-4c90-ac88-c89ab6d44f7c" providerId="ADAL" clId="{658110F8-BF31-45A0-8A4A-E98A3189A1AD}" dt="2024-03-04T02:12:27.546" v="168"/>
          <ac:spMkLst>
            <pc:docMk/>
            <pc:sldMk cId="3604629710" sldId="262"/>
            <ac:spMk id="58" creationId="{4676F045-867D-BB6D-5206-D1C562F5B0F5}"/>
          </ac:spMkLst>
        </pc:spChg>
        <pc:grpChg chg="add mod">
          <ac:chgData name="Takeuchi Kei [Overseas Industrial Park Dept.]" userId="3e0e626c-fb5f-4c90-ac88-c89ab6d44f7c" providerId="ADAL" clId="{658110F8-BF31-45A0-8A4A-E98A3189A1AD}" dt="2024-03-04T02:12:33.330" v="170" actId="1076"/>
          <ac:grpSpMkLst>
            <pc:docMk/>
            <pc:sldMk cId="3604629710" sldId="262"/>
            <ac:grpSpMk id="4" creationId="{7AF6A607-7E39-7320-D819-895284A338DE}"/>
          </ac:grpSpMkLst>
        </pc:grpChg>
        <pc:grpChg chg="mod">
          <ac:chgData name="Takeuchi Kei [Overseas Industrial Park Dept.]" userId="3e0e626c-fb5f-4c90-ac88-c89ab6d44f7c" providerId="ADAL" clId="{658110F8-BF31-45A0-8A4A-E98A3189A1AD}" dt="2024-03-04T02:12:27.546" v="168"/>
          <ac:grpSpMkLst>
            <pc:docMk/>
            <pc:sldMk cId="3604629710" sldId="262"/>
            <ac:grpSpMk id="12" creationId="{DD7AFA7E-ED7C-39BF-848D-DFEC10BD68F7}"/>
          </ac:grpSpMkLst>
        </pc:grpChg>
        <pc:grpChg chg="mod">
          <ac:chgData name="Takeuchi Kei [Overseas Industrial Park Dept.]" userId="3e0e626c-fb5f-4c90-ac88-c89ab6d44f7c" providerId="ADAL" clId="{658110F8-BF31-45A0-8A4A-E98A3189A1AD}" dt="2024-03-04T02:12:27.546" v="168"/>
          <ac:grpSpMkLst>
            <pc:docMk/>
            <pc:sldMk cId="3604629710" sldId="262"/>
            <ac:grpSpMk id="22" creationId="{AA25A130-443A-4125-9288-9B2A4CB7D153}"/>
          </ac:grpSpMkLst>
        </pc:grpChg>
        <pc:grpChg chg="mod">
          <ac:chgData name="Takeuchi Kei [Overseas Industrial Park Dept.]" userId="3e0e626c-fb5f-4c90-ac88-c89ab6d44f7c" providerId="ADAL" clId="{658110F8-BF31-45A0-8A4A-E98A3189A1AD}" dt="2024-03-04T02:12:27.546" v="168"/>
          <ac:grpSpMkLst>
            <pc:docMk/>
            <pc:sldMk cId="3604629710" sldId="262"/>
            <ac:grpSpMk id="23" creationId="{8AEEE1B7-3FC7-9EF0-EA45-AFB7712AB424}"/>
          </ac:grpSpMkLst>
        </pc:grpChg>
        <pc:grpChg chg="mod">
          <ac:chgData name="Takeuchi Kei [Overseas Industrial Park Dept.]" userId="3e0e626c-fb5f-4c90-ac88-c89ab6d44f7c" providerId="ADAL" clId="{658110F8-BF31-45A0-8A4A-E98A3189A1AD}" dt="2024-03-04T02:12:27.546" v="168"/>
          <ac:grpSpMkLst>
            <pc:docMk/>
            <pc:sldMk cId="3604629710" sldId="262"/>
            <ac:grpSpMk id="35" creationId="{BCD6EB6F-F71A-C156-9C62-D97BC673D383}"/>
          </ac:grpSpMkLst>
        </pc:grpChg>
        <pc:grpChg chg="mod">
          <ac:chgData name="Takeuchi Kei [Overseas Industrial Park Dept.]" userId="3e0e626c-fb5f-4c90-ac88-c89ab6d44f7c" providerId="ADAL" clId="{658110F8-BF31-45A0-8A4A-E98A3189A1AD}" dt="2024-03-04T02:12:27.546" v="168"/>
          <ac:grpSpMkLst>
            <pc:docMk/>
            <pc:sldMk cId="3604629710" sldId="262"/>
            <ac:grpSpMk id="52" creationId="{CC8887A0-12D9-3A8C-5865-2813684BF2AE}"/>
          </ac:grpSpMkLst>
        </pc:grpChg>
        <pc:picChg chg="mod">
          <ac:chgData name="Takeuchi Kei [Overseas Industrial Park Dept.]" userId="3e0e626c-fb5f-4c90-ac88-c89ab6d44f7c" providerId="ADAL" clId="{658110F8-BF31-45A0-8A4A-E98A3189A1AD}" dt="2024-03-04T02:12:27.546" v="168"/>
          <ac:picMkLst>
            <pc:docMk/>
            <pc:sldMk cId="3604629710" sldId="262"/>
            <ac:picMk id="5" creationId="{F8D28FD8-96DF-F459-F26C-DD4493EE5270}"/>
          </ac:picMkLst>
        </pc:picChg>
        <pc:picChg chg="mod">
          <ac:chgData name="Takeuchi Kei [Overseas Industrial Park Dept.]" userId="3e0e626c-fb5f-4c90-ac88-c89ab6d44f7c" providerId="ADAL" clId="{658110F8-BF31-45A0-8A4A-E98A3189A1AD}" dt="2024-03-04T02:12:27.546" v="168"/>
          <ac:picMkLst>
            <pc:docMk/>
            <pc:sldMk cId="3604629710" sldId="262"/>
            <ac:picMk id="6" creationId="{9D909576-4768-AD6F-DF59-45FFC6CBF540}"/>
          </ac:picMkLst>
        </pc:picChg>
        <pc:picChg chg="mod">
          <ac:chgData name="Takeuchi Kei [Overseas Industrial Park Dept.]" userId="3e0e626c-fb5f-4c90-ac88-c89ab6d44f7c" providerId="ADAL" clId="{658110F8-BF31-45A0-8A4A-E98A3189A1AD}" dt="2024-03-04T02:12:27.546" v="168"/>
          <ac:picMkLst>
            <pc:docMk/>
            <pc:sldMk cId="3604629710" sldId="262"/>
            <ac:picMk id="7" creationId="{359C526B-CEC1-ADE7-0451-83C123050264}"/>
          </ac:picMkLst>
        </pc:picChg>
        <pc:picChg chg="mod">
          <ac:chgData name="Takeuchi Kei [Overseas Industrial Park Dept.]" userId="3e0e626c-fb5f-4c90-ac88-c89ab6d44f7c" providerId="ADAL" clId="{658110F8-BF31-45A0-8A4A-E98A3189A1AD}" dt="2024-03-04T02:12:27.546" v="168"/>
          <ac:picMkLst>
            <pc:docMk/>
            <pc:sldMk cId="3604629710" sldId="262"/>
            <ac:picMk id="26" creationId="{78165ED2-C357-182C-FFB5-5CA07FD08FB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2840573"/>
            <a:ext cx="5829300" cy="1960032"/>
          </a:xfrm>
        </p:spPr>
        <p:txBody>
          <a:bodyPr/>
          <a:lstStyle/>
          <a:p>
            <a:r>
              <a:rPr lang="en-US"/>
              <a:t>Click to edit Master title style</a:t>
            </a:r>
            <a:endParaRPr lang="en-PH"/>
          </a:p>
        </p:txBody>
      </p:sp>
      <p:sp>
        <p:nvSpPr>
          <p:cNvPr id="3" name="Subtitle 2"/>
          <p:cNvSpPr>
            <a:spLocks noGrp="1"/>
          </p:cNvSpPr>
          <p:nvPr>
            <p:ph type="subTitle" idx="1"/>
          </p:nvPr>
        </p:nvSpPr>
        <p:spPr>
          <a:xfrm>
            <a:off x="1028700" y="5181602"/>
            <a:ext cx="4800602" cy="2336800"/>
          </a:xfrm>
        </p:spPr>
        <p:txBody>
          <a:bodyPr/>
          <a:lstStyle>
            <a:lvl1pPr marL="0" indent="0" algn="ctr">
              <a:buNone/>
              <a:defRPr>
                <a:solidFill>
                  <a:schemeClr val="tx1">
                    <a:tint val="75000"/>
                  </a:schemeClr>
                </a:solidFill>
              </a:defRPr>
            </a:lvl1pPr>
            <a:lvl2pPr marL="400736" indent="0" algn="ctr">
              <a:buNone/>
              <a:defRPr>
                <a:solidFill>
                  <a:schemeClr val="tx1">
                    <a:tint val="75000"/>
                  </a:schemeClr>
                </a:solidFill>
              </a:defRPr>
            </a:lvl2pPr>
            <a:lvl3pPr marL="801472" indent="0" algn="ctr">
              <a:buNone/>
              <a:defRPr>
                <a:solidFill>
                  <a:schemeClr val="tx1">
                    <a:tint val="75000"/>
                  </a:schemeClr>
                </a:solidFill>
              </a:defRPr>
            </a:lvl3pPr>
            <a:lvl4pPr marL="1202207" indent="0" algn="ctr">
              <a:buNone/>
              <a:defRPr>
                <a:solidFill>
                  <a:schemeClr val="tx1">
                    <a:tint val="75000"/>
                  </a:schemeClr>
                </a:solidFill>
              </a:defRPr>
            </a:lvl4pPr>
            <a:lvl5pPr marL="1602943" indent="0" algn="ctr">
              <a:buNone/>
              <a:defRPr>
                <a:solidFill>
                  <a:schemeClr val="tx1">
                    <a:tint val="75000"/>
                  </a:schemeClr>
                </a:solidFill>
              </a:defRPr>
            </a:lvl5pPr>
            <a:lvl6pPr marL="2003679" indent="0" algn="ctr">
              <a:buNone/>
              <a:defRPr>
                <a:solidFill>
                  <a:schemeClr val="tx1">
                    <a:tint val="75000"/>
                  </a:schemeClr>
                </a:solidFill>
              </a:defRPr>
            </a:lvl6pPr>
            <a:lvl7pPr marL="2404415" indent="0" algn="ctr">
              <a:buNone/>
              <a:defRPr>
                <a:solidFill>
                  <a:schemeClr val="tx1">
                    <a:tint val="75000"/>
                  </a:schemeClr>
                </a:solidFill>
              </a:defRPr>
            </a:lvl7pPr>
            <a:lvl8pPr marL="2805151" indent="0" algn="ctr">
              <a:buNone/>
              <a:defRPr>
                <a:solidFill>
                  <a:schemeClr val="tx1">
                    <a:tint val="75000"/>
                  </a:schemeClr>
                </a:solidFill>
              </a:defRPr>
            </a:lvl8pPr>
            <a:lvl9pPr marL="3205886" indent="0" algn="ctr">
              <a:buNone/>
              <a:defRPr>
                <a:solidFill>
                  <a:schemeClr val="tx1">
                    <a:tint val="75000"/>
                  </a:schemeClr>
                </a:solidFill>
              </a:defRPr>
            </a:lvl9pPr>
          </a:lstStyle>
          <a:p>
            <a:r>
              <a:rPr lang="en-US"/>
              <a:t>Click to edit Master subtitle style</a:t>
            </a:r>
            <a:endParaRPr lang="en-PH"/>
          </a:p>
        </p:txBody>
      </p:sp>
      <p:sp>
        <p:nvSpPr>
          <p:cNvPr id="4" name="Date Placeholder 3"/>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383391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103061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4"/>
            <a:ext cx="1157288" cy="10401300"/>
          </a:xfrm>
        </p:spPr>
        <p:txBody>
          <a:bodyPr vert="eaVert"/>
          <a:lstStyle/>
          <a:p>
            <a:r>
              <a:rPr lang="en-US"/>
              <a:t>Click to edit Master title style</a:t>
            </a:r>
            <a:endParaRPr lang="en-PH"/>
          </a:p>
        </p:txBody>
      </p:sp>
      <p:sp>
        <p:nvSpPr>
          <p:cNvPr id="3" name="Vertical Text Placeholder 2"/>
          <p:cNvSpPr>
            <a:spLocks noGrp="1"/>
          </p:cNvSpPr>
          <p:nvPr>
            <p:ph type="body" orient="vert" idx="1"/>
          </p:nvPr>
        </p:nvSpPr>
        <p:spPr>
          <a:xfrm>
            <a:off x="257178" y="488954"/>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1247135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144573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3500" b="1" cap="all"/>
            </a:lvl1pPr>
          </a:lstStyle>
          <a:p>
            <a:r>
              <a:rPr lang="en-US"/>
              <a:t>Click to edit Master title style</a:t>
            </a:r>
            <a:endParaRPr lang="en-PH"/>
          </a:p>
        </p:txBody>
      </p:sp>
      <p:sp>
        <p:nvSpPr>
          <p:cNvPr id="3" name="Text Placeholder 2"/>
          <p:cNvSpPr>
            <a:spLocks noGrp="1"/>
          </p:cNvSpPr>
          <p:nvPr>
            <p:ph type="body" idx="1"/>
          </p:nvPr>
        </p:nvSpPr>
        <p:spPr>
          <a:xfrm>
            <a:off x="541735" y="3875623"/>
            <a:ext cx="5829300" cy="2000248"/>
          </a:xfrm>
        </p:spPr>
        <p:txBody>
          <a:bodyPr anchor="b"/>
          <a:lstStyle>
            <a:lvl1pPr marL="0" indent="0">
              <a:buNone/>
              <a:defRPr sz="1800">
                <a:solidFill>
                  <a:schemeClr val="tx1">
                    <a:tint val="75000"/>
                  </a:schemeClr>
                </a:solidFill>
              </a:defRPr>
            </a:lvl1pPr>
            <a:lvl2pPr marL="400736" indent="0">
              <a:buNone/>
              <a:defRPr sz="1600">
                <a:solidFill>
                  <a:schemeClr val="tx1">
                    <a:tint val="75000"/>
                  </a:schemeClr>
                </a:solidFill>
              </a:defRPr>
            </a:lvl2pPr>
            <a:lvl3pPr marL="801472" indent="0">
              <a:buNone/>
              <a:defRPr sz="1400">
                <a:solidFill>
                  <a:schemeClr val="tx1">
                    <a:tint val="75000"/>
                  </a:schemeClr>
                </a:solidFill>
              </a:defRPr>
            </a:lvl3pPr>
            <a:lvl4pPr marL="1202207" indent="0">
              <a:buNone/>
              <a:defRPr sz="1200">
                <a:solidFill>
                  <a:schemeClr val="tx1">
                    <a:tint val="75000"/>
                  </a:schemeClr>
                </a:solidFill>
              </a:defRPr>
            </a:lvl4pPr>
            <a:lvl5pPr marL="1602943" indent="0">
              <a:buNone/>
              <a:defRPr sz="1200">
                <a:solidFill>
                  <a:schemeClr val="tx1">
                    <a:tint val="75000"/>
                  </a:schemeClr>
                </a:solidFill>
              </a:defRPr>
            </a:lvl5pPr>
            <a:lvl6pPr marL="2003679" indent="0">
              <a:buNone/>
              <a:defRPr sz="1200">
                <a:solidFill>
                  <a:schemeClr val="tx1">
                    <a:tint val="75000"/>
                  </a:schemeClr>
                </a:solidFill>
              </a:defRPr>
            </a:lvl6pPr>
            <a:lvl7pPr marL="2404415" indent="0">
              <a:buNone/>
              <a:defRPr sz="1200">
                <a:solidFill>
                  <a:schemeClr val="tx1">
                    <a:tint val="75000"/>
                  </a:schemeClr>
                </a:solidFill>
              </a:defRPr>
            </a:lvl7pPr>
            <a:lvl8pPr marL="2805151" indent="0">
              <a:buNone/>
              <a:defRPr sz="1200">
                <a:solidFill>
                  <a:schemeClr val="tx1">
                    <a:tint val="75000"/>
                  </a:schemeClr>
                </a:solidFill>
              </a:defRPr>
            </a:lvl8pPr>
            <a:lvl9pPr marL="3205886"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1477301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sz="half" idx="1"/>
          </p:nvPr>
        </p:nvSpPr>
        <p:spPr>
          <a:xfrm>
            <a:off x="257178" y="2844804"/>
            <a:ext cx="2257425" cy="8045451"/>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p:cNvSpPr>
            <a:spLocks noGrp="1"/>
          </p:cNvSpPr>
          <p:nvPr>
            <p:ph sz="half" idx="2"/>
          </p:nvPr>
        </p:nvSpPr>
        <p:spPr>
          <a:xfrm>
            <a:off x="2628904" y="2844804"/>
            <a:ext cx="2257425" cy="8045451"/>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6" name="Footer Placeholder 5"/>
          <p:cNvSpPr>
            <a:spLocks noGrp="1"/>
          </p:cNvSpPr>
          <p:nvPr>
            <p:ph type="ftr" sz="quarter" idx="11"/>
          </p:nvPr>
        </p:nvSpPr>
        <p:spPr/>
        <p:txBody>
          <a:bodyPr/>
          <a:lstStyle/>
          <a:p>
            <a:endParaRPr lang="en-PH">
              <a:solidFill>
                <a:prstClr val="black">
                  <a:tint val="75000"/>
                </a:prstClr>
              </a:solidFill>
            </a:endParaRPr>
          </a:p>
        </p:txBody>
      </p:sp>
      <p:sp>
        <p:nvSpPr>
          <p:cNvPr id="7" name="Slide Number Placeholder 6"/>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2969001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6184"/>
            <a:ext cx="6172201" cy="1524001"/>
          </a:xfrm>
        </p:spPr>
        <p:txBody>
          <a:bodyPr/>
          <a:lstStyle>
            <a:lvl1pPr>
              <a:defRPr/>
            </a:lvl1pPr>
          </a:lstStyle>
          <a:p>
            <a:r>
              <a:rPr lang="en-US"/>
              <a:t>Click to edit Master title style</a:t>
            </a:r>
            <a:endParaRPr lang="en-PH"/>
          </a:p>
        </p:txBody>
      </p:sp>
      <p:sp>
        <p:nvSpPr>
          <p:cNvPr id="3" name="Text Placeholder 2"/>
          <p:cNvSpPr>
            <a:spLocks noGrp="1"/>
          </p:cNvSpPr>
          <p:nvPr>
            <p:ph type="body" idx="1"/>
          </p:nvPr>
        </p:nvSpPr>
        <p:spPr>
          <a:xfrm>
            <a:off x="342905" y="2046820"/>
            <a:ext cx="3030141" cy="853017"/>
          </a:xfrm>
        </p:spPr>
        <p:txBody>
          <a:bodyPr anchor="b"/>
          <a:lstStyle>
            <a:lvl1pPr marL="0" indent="0">
              <a:buNone/>
              <a:defRPr sz="2100" b="1"/>
            </a:lvl1pPr>
            <a:lvl2pPr marL="400736" indent="0">
              <a:buNone/>
              <a:defRPr sz="1800" b="1"/>
            </a:lvl2pPr>
            <a:lvl3pPr marL="801472" indent="0">
              <a:buNone/>
              <a:defRPr sz="1600" b="1"/>
            </a:lvl3pPr>
            <a:lvl4pPr marL="1202207" indent="0">
              <a:buNone/>
              <a:defRPr sz="1400" b="1"/>
            </a:lvl4pPr>
            <a:lvl5pPr marL="1602943" indent="0">
              <a:buNone/>
              <a:defRPr sz="1400" b="1"/>
            </a:lvl5pPr>
            <a:lvl6pPr marL="2003679" indent="0">
              <a:buNone/>
              <a:defRPr sz="1400" b="1"/>
            </a:lvl6pPr>
            <a:lvl7pPr marL="2404415" indent="0">
              <a:buNone/>
              <a:defRPr sz="1400" b="1"/>
            </a:lvl7pPr>
            <a:lvl8pPr marL="2805151" indent="0">
              <a:buNone/>
              <a:defRPr sz="1400" b="1"/>
            </a:lvl8pPr>
            <a:lvl9pPr marL="3205886" indent="0">
              <a:buNone/>
              <a:defRPr sz="1400" b="1"/>
            </a:lvl9pPr>
          </a:lstStyle>
          <a:p>
            <a:pPr lvl="0"/>
            <a:r>
              <a:rPr lang="en-US"/>
              <a:t>Click to edit Master text styles</a:t>
            </a:r>
          </a:p>
        </p:txBody>
      </p:sp>
      <p:sp>
        <p:nvSpPr>
          <p:cNvPr id="4" name="Content Placeholder 3"/>
          <p:cNvSpPr>
            <a:spLocks noGrp="1"/>
          </p:cNvSpPr>
          <p:nvPr>
            <p:ph sz="half" idx="2"/>
          </p:nvPr>
        </p:nvSpPr>
        <p:spPr>
          <a:xfrm>
            <a:off x="342905" y="2899834"/>
            <a:ext cx="3030141" cy="526838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p:cNvSpPr>
            <a:spLocks noGrp="1"/>
          </p:cNvSpPr>
          <p:nvPr>
            <p:ph type="body" sz="quarter" idx="3"/>
          </p:nvPr>
        </p:nvSpPr>
        <p:spPr>
          <a:xfrm>
            <a:off x="3483773" y="2046820"/>
            <a:ext cx="3031331" cy="853017"/>
          </a:xfrm>
        </p:spPr>
        <p:txBody>
          <a:bodyPr anchor="b"/>
          <a:lstStyle>
            <a:lvl1pPr marL="0" indent="0">
              <a:buNone/>
              <a:defRPr sz="2100" b="1"/>
            </a:lvl1pPr>
            <a:lvl2pPr marL="400736" indent="0">
              <a:buNone/>
              <a:defRPr sz="1800" b="1"/>
            </a:lvl2pPr>
            <a:lvl3pPr marL="801472" indent="0">
              <a:buNone/>
              <a:defRPr sz="1600" b="1"/>
            </a:lvl3pPr>
            <a:lvl4pPr marL="1202207" indent="0">
              <a:buNone/>
              <a:defRPr sz="1400" b="1"/>
            </a:lvl4pPr>
            <a:lvl5pPr marL="1602943" indent="0">
              <a:buNone/>
              <a:defRPr sz="1400" b="1"/>
            </a:lvl5pPr>
            <a:lvl6pPr marL="2003679" indent="0">
              <a:buNone/>
              <a:defRPr sz="1400" b="1"/>
            </a:lvl6pPr>
            <a:lvl7pPr marL="2404415" indent="0">
              <a:buNone/>
              <a:defRPr sz="1400" b="1"/>
            </a:lvl7pPr>
            <a:lvl8pPr marL="2805151" indent="0">
              <a:buNone/>
              <a:defRPr sz="1400" b="1"/>
            </a:lvl8pPr>
            <a:lvl9pPr marL="3205886" indent="0">
              <a:buNone/>
              <a:defRPr sz="1400" b="1"/>
            </a:lvl9pPr>
          </a:lstStyle>
          <a:p>
            <a:pPr lvl="0"/>
            <a:r>
              <a:rPr lang="en-US"/>
              <a:t>Click to edit Master text styles</a:t>
            </a:r>
          </a:p>
        </p:txBody>
      </p:sp>
      <p:sp>
        <p:nvSpPr>
          <p:cNvPr id="6" name="Content Placeholder 5"/>
          <p:cNvSpPr>
            <a:spLocks noGrp="1"/>
          </p:cNvSpPr>
          <p:nvPr>
            <p:ph sz="quarter" idx="4"/>
          </p:nvPr>
        </p:nvSpPr>
        <p:spPr>
          <a:xfrm>
            <a:off x="3483773" y="2899834"/>
            <a:ext cx="3031331" cy="526838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8" name="Footer Placeholder 7"/>
          <p:cNvSpPr>
            <a:spLocks noGrp="1"/>
          </p:cNvSpPr>
          <p:nvPr>
            <p:ph type="ftr" sz="quarter" idx="11"/>
          </p:nvPr>
        </p:nvSpPr>
        <p:spPr/>
        <p:txBody>
          <a:bodyPr/>
          <a:lstStyle/>
          <a:p>
            <a:endParaRPr lang="en-PH">
              <a:solidFill>
                <a:prstClr val="black">
                  <a:tint val="75000"/>
                </a:prstClr>
              </a:solidFill>
            </a:endParaRPr>
          </a:p>
        </p:txBody>
      </p:sp>
      <p:sp>
        <p:nvSpPr>
          <p:cNvPr id="9" name="Slide Number Placeholder 8"/>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32117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Date Placeholder 2"/>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4" name="Footer Placeholder 3"/>
          <p:cNvSpPr>
            <a:spLocks noGrp="1"/>
          </p:cNvSpPr>
          <p:nvPr>
            <p:ph type="ftr" sz="quarter" idx="11"/>
          </p:nvPr>
        </p:nvSpPr>
        <p:spPr/>
        <p:txBody>
          <a:bodyPr/>
          <a:lstStyle/>
          <a:p>
            <a:endParaRPr lang="en-PH">
              <a:solidFill>
                <a:prstClr val="black">
                  <a:tint val="75000"/>
                </a:prstClr>
              </a:solidFill>
            </a:endParaRPr>
          </a:p>
        </p:txBody>
      </p:sp>
      <p:sp>
        <p:nvSpPr>
          <p:cNvPr id="5" name="Slide Number Placeholder 4"/>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3207077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3" name="Footer Placeholder 2"/>
          <p:cNvSpPr>
            <a:spLocks noGrp="1"/>
          </p:cNvSpPr>
          <p:nvPr>
            <p:ph type="ftr" sz="quarter" idx="11"/>
          </p:nvPr>
        </p:nvSpPr>
        <p:spPr/>
        <p:txBody>
          <a:bodyPr/>
          <a:lstStyle/>
          <a:p>
            <a:endParaRPr lang="en-PH">
              <a:solidFill>
                <a:prstClr val="black">
                  <a:tint val="75000"/>
                </a:prstClr>
              </a:solidFill>
            </a:endParaRPr>
          </a:p>
        </p:txBody>
      </p:sp>
      <p:sp>
        <p:nvSpPr>
          <p:cNvPr id="4" name="Slide Number Placeholder 3"/>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1877704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5" y="364071"/>
            <a:ext cx="2256234" cy="1549400"/>
          </a:xfrm>
        </p:spPr>
        <p:txBody>
          <a:bodyPr anchor="b"/>
          <a:lstStyle>
            <a:lvl1pPr algn="l">
              <a:defRPr sz="1800" b="1"/>
            </a:lvl1pPr>
          </a:lstStyle>
          <a:p>
            <a:r>
              <a:rPr lang="en-US"/>
              <a:t>Click to edit Master title style</a:t>
            </a:r>
            <a:endParaRPr lang="en-PH"/>
          </a:p>
        </p:txBody>
      </p:sp>
      <p:sp>
        <p:nvSpPr>
          <p:cNvPr id="3" name="Content Placeholder 2"/>
          <p:cNvSpPr>
            <a:spLocks noGrp="1"/>
          </p:cNvSpPr>
          <p:nvPr>
            <p:ph idx="1"/>
          </p:nvPr>
        </p:nvSpPr>
        <p:spPr>
          <a:xfrm>
            <a:off x="2681291" y="364073"/>
            <a:ext cx="3833812" cy="7804151"/>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p:cNvSpPr>
            <a:spLocks noGrp="1"/>
          </p:cNvSpPr>
          <p:nvPr>
            <p:ph type="body" sz="half" idx="2"/>
          </p:nvPr>
        </p:nvSpPr>
        <p:spPr>
          <a:xfrm>
            <a:off x="342905" y="1913468"/>
            <a:ext cx="2256234" cy="6254751"/>
          </a:xfrm>
        </p:spPr>
        <p:txBody>
          <a:bodyPr/>
          <a:lstStyle>
            <a:lvl1pPr marL="0" indent="0">
              <a:buNone/>
              <a:defRPr sz="1200"/>
            </a:lvl1pPr>
            <a:lvl2pPr marL="400736" indent="0">
              <a:buNone/>
              <a:defRPr sz="1100"/>
            </a:lvl2pPr>
            <a:lvl3pPr marL="801472" indent="0">
              <a:buNone/>
              <a:defRPr sz="900"/>
            </a:lvl3pPr>
            <a:lvl4pPr marL="1202207" indent="0">
              <a:buNone/>
              <a:defRPr sz="800"/>
            </a:lvl4pPr>
            <a:lvl5pPr marL="1602943" indent="0">
              <a:buNone/>
              <a:defRPr sz="800"/>
            </a:lvl5pPr>
            <a:lvl6pPr marL="2003679" indent="0">
              <a:buNone/>
              <a:defRPr sz="800"/>
            </a:lvl6pPr>
            <a:lvl7pPr marL="2404415" indent="0">
              <a:buNone/>
              <a:defRPr sz="800"/>
            </a:lvl7pPr>
            <a:lvl8pPr marL="2805151" indent="0">
              <a:buNone/>
              <a:defRPr sz="800"/>
            </a:lvl8pPr>
            <a:lvl9pPr marL="3205886"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6" name="Footer Placeholder 5"/>
          <p:cNvSpPr>
            <a:spLocks noGrp="1"/>
          </p:cNvSpPr>
          <p:nvPr>
            <p:ph type="ftr" sz="quarter" idx="11"/>
          </p:nvPr>
        </p:nvSpPr>
        <p:spPr/>
        <p:txBody>
          <a:bodyPr/>
          <a:lstStyle/>
          <a:p>
            <a:endParaRPr lang="en-PH">
              <a:solidFill>
                <a:prstClr val="black">
                  <a:tint val="75000"/>
                </a:prstClr>
              </a:solidFill>
            </a:endParaRPr>
          </a:p>
        </p:txBody>
      </p:sp>
      <p:sp>
        <p:nvSpPr>
          <p:cNvPr id="7" name="Slide Number Placeholder 6"/>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1976366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7" y="6400803"/>
            <a:ext cx="4114800" cy="755651"/>
          </a:xfrm>
        </p:spPr>
        <p:txBody>
          <a:bodyPr anchor="b"/>
          <a:lstStyle>
            <a:lvl1pPr algn="l">
              <a:defRPr sz="1800" b="1"/>
            </a:lvl1pPr>
          </a:lstStyle>
          <a:p>
            <a:r>
              <a:rPr lang="en-US"/>
              <a:t>Click to edit Master title style</a:t>
            </a:r>
            <a:endParaRPr lang="en-PH"/>
          </a:p>
        </p:txBody>
      </p:sp>
      <p:sp>
        <p:nvSpPr>
          <p:cNvPr id="3" name="Picture Placeholder 2"/>
          <p:cNvSpPr>
            <a:spLocks noGrp="1"/>
          </p:cNvSpPr>
          <p:nvPr>
            <p:ph type="pic" idx="1"/>
          </p:nvPr>
        </p:nvSpPr>
        <p:spPr>
          <a:xfrm>
            <a:off x="1344217" y="817032"/>
            <a:ext cx="4114800" cy="5486400"/>
          </a:xfrm>
        </p:spPr>
        <p:txBody>
          <a:bodyPr/>
          <a:lstStyle>
            <a:lvl1pPr marL="0" indent="0">
              <a:buNone/>
              <a:defRPr sz="2800"/>
            </a:lvl1pPr>
            <a:lvl2pPr marL="400736" indent="0">
              <a:buNone/>
              <a:defRPr sz="2500"/>
            </a:lvl2pPr>
            <a:lvl3pPr marL="801472" indent="0">
              <a:buNone/>
              <a:defRPr sz="2100"/>
            </a:lvl3pPr>
            <a:lvl4pPr marL="1202207" indent="0">
              <a:buNone/>
              <a:defRPr sz="1800"/>
            </a:lvl4pPr>
            <a:lvl5pPr marL="1602943" indent="0">
              <a:buNone/>
              <a:defRPr sz="1800"/>
            </a:lvl5pPr>
            <a:lvl6pPr marL="2003679" indent="0">
              <a:buNone/>
              <a:defRPr sz="1800"/>
            </a:lvl6pPr>
            <a:lvl7pPr marL="2404415" indent="0">
              <a:buNone/>
              <a:defRPr sz="1800"/>
            </a:lvl7pPr>
            <a:lvl8pPr marL="2805151" indent="0">
              <a:buNone/>
              <a:defRPr sz="1800"/>
            </a:lvl8pPr>
            <a:lvl9pPr marL="3205886" indent="0">
              <a:buNone/>
              <a:defRPr sz="1800"/>
            </a:lvl9pPr>
          </a:lstStyle>
          <a:p>
            <a:endParaRPr lang="en-PH"/>
          </a:p>
        </p:txBody>
      </p:sp>
      <p:sp>
        <p:nvSpPr>
          <p:cNvPr id="4" name="Text Placeholder 3"/>
          <p:cNvSpPr>
            <a:spLocks noGrp="1"/>
          </p:cNvSpPr>
          <p:nvPr>
            <p:ph type="body" sz="half" idx="2"/>
          </p:nvPr>
        </p:nvSpPr>
        <p:spPr>
          <a:xfrm>
            <a:off x="1344217" y="7156454"/>
            <a:ext cx="4114800" cy="1073149"/>
          </a:xfrm>
        </p:spPr>
        <p:txBody>
          <a:bodyPr/>
          <a:lstStyle>
            <a:lvl1pPr marL="0" indent="0">
              <a:buNone/>
              <a:defRPr sz="1200"/>
            </a:lvl1pPr>
            <a:lvl2pPr marL="400736" indent="0">
              <a:buNone/>
              <a:defRPr sz="1100"/>
            </a:lvl2pPr>
            <a:lvl3pPr marL="801472" indent="0">
              <a:buNone/>
              <a:defRPr sz="900"/>
            </a:lvl3pPr>
            <a:lvl4pPr marL="1202207" indent="0">
              <a:buNone/>
              <a:defRPr sz="800"/>
            </a:lvl4pPr>
            <a:lvl5pPr marL="1602943" indent="0">
              <a:buNone/>
              <a:defRPr sz="800"/>
            </a:lvl5pPr>
            <a:lvl6pPr marL="2003679" indent="0">
              <a:buNone/>
              <a:defRPr sz="800"/>
            </a:lvl6pPr>
            <a:lvl7pPr marL="2404415" indent="0">
              <a:buNone/>
              <a:defRPr sz="800"/>
            </a:lvl7pPr>
            <a:lvl8pPr marL="2805151" indent="0">
              <a:buNone/>
              <a:defRPr sz="800"/>
            </a:lvl8pPr>
            <a:lvl9pPr marL="3205886"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1FD7DB1B-0236-4C1E-9950-6EBF71610A9F}" type="datetimeFigureOut">
              <a:rPr lang="en-PH" smtClean="0">
                <a:solidFill>
                  <a:prstClr val="black">
                    <a:tint val="75000"/>
                  </a:prstClr>
                </a:solidFill>
              </a:rPr>
              <a:pPr/>
              <a:t>14/03/2024</a:t>
            </a:fld>
            <a:endParaRPr lang="en-PH">
              <a:solidFill>
                <a:prstClr val="black">
                  <a:tint val="75000"/>
                </a:prstClr>
              </a:solidFill>
            </a:endParaRPr>
          </a:p>
        </p:txBody>
      </p:sp>
      <p:sp>
        <p:nvSpPr>
          <p:cNvPr id="6" name="Footer Placeholder 5"/>
          <p:cNvSpPr>
            <a:spLocks noGrp="1"/>
          </p:cNvSpPr>
          <p:nvPr>
            <p:ph type="ftr" sz="quarter" idx="11"/>
          </p:nvPr>
        </p:nvSpPr>
        <p:spPr/>
        <p:txBody>
          <a:bodyPr/>
          <a:lstStyle/>
          <a:p>
            <a:endParaRPr lang="en-PH">
              <a:solidFill>
                <a:prstClr val="black">
                  <a:tint val="75000"/>
                </a:prstClr>
              </a:solidFill>
            </a:endParaRPr>
          </a:p>
        </p:txBody>
      </p:sp>
      <p:sp>
        <p:nvSpPr>
          <p:cNvPr id="7" name="Slide Number Placeholder 6"/>
          <p:cNvSpPr>
            <a:spLocks noGrp="1"/>
          </p:cNvSpPr>
          <p:nvPr>
            <p:ph type="sldNum" sz="quarter" idx="12"/>
          </p:nvPr>
        </p:nvSpPr>
        <p:spPr/>
        <p:txBody>
          <a:bodyPr/>
          <a:lstStyle/>
          <a:p>
            <a:fld id="{A447A77D-25D8-4C17-9D7C-F4441E7078D0}" type="slidenum">
              <a:rPr lang="en-PH" smtClean="0">
                <a:solidFill>
                  <a:prstClr val="black">
                    <a:tint val="75000"/>
                  </a:prstClr>
                </a:solidFill>
              </a:rPr>
              <a:pPr/>
              <a:t>‹#›</a:t>
            </a:fld>
            <a:endParaRPr lang="en-PH">
              <a:solidFill>
                <a:prstClr val="black">
                  <a:tint val="75000"/>
                </a:prstClr>
              </a:solidFill>
            </a:endParaRPr>
          </a:p>
        </p:txBody>
      </p:sp>
    </p:spTree>
    <p:extLst>
      <p:ext uri="{BB962C8B-B14F-4D97-AF65-F5344CB8AC3E}">
        <p14:creationId xmlns:p14="http://schemas.microsoft.com/office/powerpoint/2010/main" val="30275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1" y="366184"/>
            <a:ext cx="6172201" cy="1524001"/>
          </a:xfrm>
          <a:prstGeom prst="rect">
            <a:avLst/>
          </a:prstGeom>
        </p:spPr>
        <p:txBody>
          <a:bodyPr vert="horz" lIns="80147" tIns="40074" rIns="80147" bIns="40074" rtlCol="0" anchor="ctr">
            <a:normAutofit/>
          </a:bodyPr>
          <a:lstStyle/>
          <a:p>
            <a:r>
              <a:rPr lang="en-US"/>
              <a:t>Click to edit Master title style</a:t>
            </a:r>
            <a:endParaRPr lang="en-PH"/>
          </a:p>
        </p:txBody>
      </p:sp>
      <p:sp>
        <p:nvSpPr>
          <p:cNvPr id="3" name="Text Placeholder 2"/>
          <p:cNvSpPr>
            <a:spLocks noGrp="1"/>
          </p:cNvSpPr>
          <p:nvPr>
            <p:ph type="body" idx="1"/>
          </p:nvPr>
        </p:nvSpPr>
        <p:spPr>
          <a:xfrm>
            <a:off x="342901" y="2133603"/>
            <a:ext cx="6172201" cy="6034618"/>
          </a:xfrm>
          <a:prstGeom prst="rect">
            <a:avLst/>
          </a:prstGeom>
        </p:spPr>
        <p:txBody>
          <a:bodyPr vert="horz" lIns="80147" tIns="40074" rIns="80147" bIns="400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2"/>
          </p:nvPr>
        </p:nvSpPr>
        <p:spPr>
          <a:xfrm>
            <a:off x="342901" y="8475137"/>
            <a:ext cx="1600201" cy="486833"/>
          </a:xfrm>
          <a:prstGeom prst="rect">
            <a:avLst/>
          </a:prstGeom>
        </p:spPr>
        <p:txBody>
          <a:bodyPr vert="horz" lIns="80147" tIns="40074" rIns="80147" bIns="40074" rtlCol="0" anchor="ctr"/>
          <a:lstStyle>
            <a:lvl1pPr algn="l">
              <a:defRPr sz="1100">
                <a:solidFill>
                  <a:schemeClr val="tx1">
                    <a:tint val="75000"/>
                  </a:schemeClr>
                </a:solidFill>
              </a:defRPr>
            </a:lvl1pPr>
          </a:lstStyle>
          <a:p>
            <a:pPr defTabSz="801472"/>
            <a:fld id="{1FD7DB1B-0236-4C1E-9950-6EBF71610A9F}" type="datetimeFigureOut">
              <a:rPr lang="en-PH" smtClean="0">
                <a:solidFill>
                  <a:prstClr val="black">
                    <a:tint val="75000"/>
                  </a:prstClr>
                </a:solidFill>
              </a:rPr>
              <a:pPr defTabSz="801472"/>
              <a:t>14/03/2024</a:t>
            </a:fld>
            <a:endParaRPr lang="en-PH">
              <a:solidFill>
                <a:prstClr val="black">
                  <a:tint val="75000"/>
                </a:prstClr>
              </a:solidFill>
            </a:endParaRPr>
          </a:p>
        </p:txBody>
      </p:sp>
      <p:sp>
        <p:nvSpPr>
          <p:cNvPr id="5" name="Footer Placeholder 4"/>
          <p:cNvSpPr>
            <a:spLocks noGrp="1"/>
          </p:cNvSpPr>
          <p:nvPr>
            <p:ph type="ftr" sz="quarter" idx="3"/>
          </p:nvPr>
        </p:nvSpPr>
        <p:spPr>
          <a:xfrm>
            <a:off x="2343151" y="8475137"/>
            <a:ext cx="2171700" cy="486833"/>
          </a:xfrm>
          <a:prstGeom prst="rect">
            <a:avLst/>
          </a:prstGeom>
        </p:spPr>
        <p:txBody>
          <a:bodyPr vert="horz" lIns="80147" tIns="40074" rIns="80147" bIns="40074" rtlCol="0" anchor="ctr"/>
          <a:lstStyle>
            <a:lvl1pPr algn="ctr">
              <a:defRPr sz="1100">
                <a:solidFill>
                  <a:schemeClr val="tx1">
                    <a:tint val="75000"/>
                  </a:schemeClr>
                </a:solidFill>
              </a:defRPr>
            </a:lvl1pPr>
          </a:lstStyle>
          <a:p>
            <a:pPr defTabSz="801472"/>
            <a:endParaRPr lang="en-PH">
              <a:solidFill>
                <a:prstClr val="black">
                  <a:tint val="75000"/>
                </a:prstClr>
              </a:solidFill>
            </a:endParaRPr>
          </a:p>
        </p:txBody>
      </p:sp>
      <p:sp>
        <p:nvSpPr>
          <p:cNvPr id="6" name="Slide Number Placeholder 5"/>
          <p:cNvSpPr>
            <a:spLocks noGrp="1"/>
          </p:cNvSpPr>
          <p:nvPr>
            <p:ph type="sldNum" sz="quarter" idx="4"/>
          </p:nvPr>
        </p:nvSpPr>
        <p:spPr>
          <a:xfrm>
            <a:off x="4914900" y="8475137"/>
            <a:ext cx="1600201" cy="486833"/>
          </a:xfrm>
          <a:prstGeom prst="rect">
            <a:avLst/>
          </a:prstGeom>
        </p:spPr>
        <p:txBody>
          <a:bodyPr vert="horz" lIns="80147" tIns="40074" rIns="80147" bIns="40074" rtlCol="0" anchor="ctr"/>
          <a:lstStyle>
            <a:lvl1pPr algn="r">
              <a:defRPr sz="1100">
                <a:solidFill>
                  <a:schemeClr val="tx1">
                    <a:tint val="75000"/>
                  </a:schemeClr>
                </a:solidFill>
              </a:defRPr>
            </a:lvl1pPr>
          </a:lstStyle>
          <a:p>
            <a:pPr defTabSz="801472"/>
            <a:fld id="{A447A77D-25D8-4C17-9D7C-F4441E7078D0}" type="slidenum">
              <a:rPr lang="en-PH" smtClean="0">
                <a:solidFill>
                  <a:prstClr val="black">
                    <a:tint val="75000"/>
                  </a:prstClr>
                </a:solidFill>
              </a:rPr>
              <a:pPr defTabSz="801472"/>
              <a:t>‹#›</a:t>
            </a:fld>
            <a:endParaRPr lang="en-PH">
              <a:solidFill>
                <a:prstClr val="black">
                  <a:tint val="75000"/>
                </a:prstClr>
              </a:solidFill>
            </a:endParaRPr>
          </a:p>
        </p:txBody>
      </p:sp>
    </p:spTree>
    <p:extLst>
      <p:ext uri="{BB962C8B-B14F-4D97-AF65-F5344CB8AC3E}">
        <p14:creationId xmlns:p14="http://schemas.microsoft.com/office/powerpoint/2010/main" val="2297072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01472" rtl="0" eaLnBrk="1" latinLnBrk="0" hangingPunct="1">
        <a:spcBef>
          <a:spcPct val="0"/>
        </a:spcBef>
        <a:buNone/>
        <a:defRPr sz="3900" kern="1200">
          <a:solidFill>
            <a:schemeClr val="tx1"/>
          </a:solidFill>
          <a:latin typeface="+mj-lt"/>
          <a:ea typeface="+mj-ea"/>
          <a:cs typeface="+mj-cs"/>
        </a:defRPr>
      </a:lvl1pPr>
    </p:titleStyle>
    <p:bodyStyle>
      <a:lvl1pPr marL="300552" indent="-300552" algn="l" defTabSz="801472"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651196" indent="-250460" algn="l" defTabSz="801472"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2pPr>
      <a:lvl3pPr marL="1001840" indent="-200368" algn="l" defTabSz="80147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3pPr>
      <a:lvl4pPr marL="1402575" indent="-200368" algn="l" defTabSz="80147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803311" indent="-200368" algn="l" defTabSz="80147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204047" indent="-200368" algn="l" defTabSz="80147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604783" indent="-200368" algn="l" defTabSz="80147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005519" indent="-200368" algn="l" defTabSz="80147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406254" indent="-200368" algn="l" defTabSz="80147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801472" rtl="0" eaLnBrk="1" latinLnBrk="0" hangingPunct="1">
        <a:defRPr sz="1600" kern="1200">
          <a:solidFill>
            <a:schemeClr val="tx1"/>
          </a:solidFill>
          <a:latin typeface="+mn-lt"/>
          <a:ea typeface="+mn-ea"/>
          <a:cs typeface="+mn-cs"/>
        </a:defRPr>
      </a:lvl1pPr>
      <a:lvl2pPr marL="400736" algn="l" defTabSz="801472" rtl="0" eaLnBrk="1" latinLnBrk="0" hangingPunct="1">
        <a:defRPr sz="1600" kern="1200">
          <a:solidFill>
            <a:schemeClr val="tx1"/>
          </a:solidFill>
          <a:latin typeface="+mn-lt"/>
          <a:ea typeface="+mn-ea"/>
          <a:cs typeface="+mn-cs"/>
        </a:defRPr>
      </a:lvl2pPr>
      <a:lvl3pPr marL="801472" algn="l" defTabSz="801472" rtl="0" eaLnBrk="1" latinLnBrk="0" hangingPunct="1">
        <a:defRPr sz="1600" kern="1200">
          <a:solidFill>
            <a:schemeClr val="tx1"/>
          </a:solidFill>
          <a:latin typeface="+mn-lt"/>
          <a:ea typeface="+mn-ea"/>
          <a:cs typeface="+mn-cs"/>
        </a:defRPr>
      </a:lvl3pPr>
      <a:lvl4pPr marL="1202207" algn="l" defTabSz="801472" rtl="0" eaLnBrk="1" latinLnBrk="0" hangingPunct="1">
        <a:defRPr sz="1600" kern="1200">
          <a:solidFill>
            <a:schemeClr val="tx1"/>
          </a:solidFill>
          <a:latin typeface="+mn-lt"/>
          <a:ea typeface="+mn-ea"/>
          <a:cs typeface="+mn-cs"/>
        </a:defRPr>
      </a:lvl4pPr>
      <a:lvl5pPr marL="1602943" algn="l" defTabSz="801472" rtl="0" eaLnBrk="1" latinLnBrk="0" hangingPunct="1">
        <a:defRPr sz="1600" kern="1200">
          <a:solidFill>
            <a:schemeClr val="tx1"/>
          </a:solidFill>
          <a:latin typeface="+mn-lt"/>
          <a:ea typeface="+mn-ea"/>
          <a:cs typeface="+mn-cs"/>
        </a:defRPr>
      </a:lvl5pPr>
      <a:lvl6pPr marL="2003679" algn="l" defTabSz="801472" rtl="0" eaLnBrk="1" latinLnBrk="0" hangingPunct="1">
        <a:defRPr sz="1600" kern="1200">
          <a:solidFill>
            <a:schemeClr val="tx1"/>
          </a:solidFill>
          <a:latin typeface="+mn-lt"/>
          <a:ea typeface="+mn-ea"/>
          <a:cs typeface="+mn-cs"/>
        </a:defRPr>
      </a:lvl6pPr>
      <a:lvl7pPr marL="2404415" algn="l" defTabSz="801472" rtl="0" eaLnBrk="1" latinLnBrk="0" hangingPunct="1">
        <a:defRPr sz="1600" kern="1200">
          <a:solidFill>
            <a:schemeClr val="tx1"/>
          </a:solidFill>
          <a:latin typeface="+mn-lt"/>
          <a:ea typeface="+mn-ea"/>
          <a:cs typeface="+mn-cs"/>
        </a:defRPr>
      </a:lvl7pPr>
      <a:lvl8pPr marL="2805151" algn="l" defTabSz="801472" rtl="0" eaLnBrk="1" latinLnBrk="0" hangingPunct="1">
        <a:defRPr sz="1600" kern="1200">
          <a:solidFill>
            <a:schemeClr val="tx1"/>
          </a:solidFill>
          <a:latin typeface="+mn-lt"/>
          <a:ea typeface="+mn-ea"/>
          <a:cs typeface="+mn-cs"/>
        </a:defRPr>
      </a:lvl8pPr>
      <a:lvl9pPr marL="3205886" algn="l" defTabSz="80147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mailto:scip-info@sumitomocorp.com" TargetMode="Externa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AutoShape 4" descr="http://jinjibu.jp/lp140219/images/prefosakaLogo.gif"/>
          <p:cNvSpPr>
            <a:spLocks noChangeAspect="1" noChangeArrowheads="1"/>
          </p:cNvSpPr>
          <p:nvPr/>
        </p:nvSpPr>
        <p:spPr bwMode="auto">
          <a:xfrm>
            <a:off x="155579" y="-852488"/>
            <a:ext cx="4238624" cy="1781177"/>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0" name="AutoShape 6" descr="http://jinjibu.jp/lp140219/images/prefosakaLogo.gif"/>
          <p:cNvSpPr>
            <a:spLocks noChangeAspect="1" noChangeArrowheads="1"/>
          </p:cNvSpPr>
          <p:nvPr/>
        </p:nvSpPr>
        <p:spPr bwMode="auto">
          <a:xfrm>
            <a:off x="155579" y="-852488"/>
            <a:ext cx="4238624" cy="1781177"/>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2" name="AutoShape 8" descr="http://jinjibu.jp/lp140219/images/prefosakaLogo.gif"/>
          <p:cNvSpPr>
            <a:spLocks noChangeAspect="1" noChangeArrowheads="1"/>
          </p:cNvSpPr>
          <p:nvPr/>
        </p:nvSpPr>
        <p:spPr bwMode="auto">
          <a:xfrm>
            <a:off x="155579" y="-852488"/>
            <a:ext cx="4238624" cy="1781177"/>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4" name="AutoShape 10" descr="http://jinjibu.jp/lp140219/images/prefosakaLogo.gif"/>
          <p:cNvSpPr>
            <a:spLocks noChangeAspect="1" noChangeArrowheads="1"/>
          </p:cNvSpPr>
          <p:nvPr/>
        </p:nvSpPr>
        <p:spPr bwMode="auto">
          <a:xfrm>
            <a:off x="155579" y="-852488"/>
            <a:ext cx="4238624" cy="1781177"/>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6" name="AutoShape 12" descr="http://jinjibu.jp/lp140219/images/prefosakaLogo.gif"/>
          <p:cNvSpPr>
            <a:spLocks noChangeAspect="1" noChangeArrowheads="1"/>
          </p:cNvSpPr>
          <p:nvPr/>
        </p:nvSpPr>
        <p:spPr bwMode="auto">
          <a:xfrm>
            <a:off x="155575" y="-144462"/>
            <a:ext cx="304800" cy="304801"/>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8" name="AutoShape 14" descr="「大阪府　ロゴ」の画像検索結果"/>
          <p:cNvSpPr>
            <a:spLocks noChangeAspect="1" noChangeArrowheads="1"/>
          </p:cNvSpPr>
          <p:nvPr/>
        </p:nvSpPr>
        <p:spPr bwMode="auto">
          <a:xfrm>
            <a:off x="155575" y="-144462"/>
            <a:ext cx="304800" cy="304801"/>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40" name="AutoShape 16" descr="http://jinjibu.jp/lp140219/images/prefosakaLogo.gif"/>
          <p:cNvSpPr>
            <a:spLocks noChangeAspect="1" noChangeArrowheads="1"/>
          </p:cNvSpPr>
          <p:nvPr/>
        </p:nvSpPr>
        <p:spPr bwMode="auto">
          <a:xfrm>
            <a:off x="155579" y="-852488"/>
            <a:ext cx="4238624" cy="1781177"/>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22" name="テキスト ボックス 21"/>
          <p:cNvSpPr txBox="1"/>
          <p:nvPr/>
        </p:nvSpPr>
        <p:spPr>
          <a:xfrm>
            <a:off x="0" y="609600"/>
            <a:ext cx="6858000" cy="850372"/>
          </a:xfrm>
          <a:prstGeom prst="rect">
            <a:avLst/>
          </a:prstGeom>
          <a:noFill/>
        </p:spPr>
        <p:txBody>
          <a:bodyPr wrap="square" lIns="80147" tIns="40074" rIns="80147" bIns="40074" rtlCol="0">
            <a:spAutoFit/>
          </a:bodyPr>
          <a:lstStyle/>
          <a:p>
            <a:pPr algn="ctr" defTabSz="801472"/>
            <a:r>
              <a:rPr kumimoji="1" lang="ja-JP" altLang="en-US" b="1" dirty="0">
                <a:solidFill>
                  <a:prstClr val="black"/>
                </a:solidFill>
                <a:latin typeface="HG創英角ｺﾞｼｯｸUB" panose="020B0909000000000000" pitchFamily="49" charset="-128"/>
                <a:ea typeface="HG創英角ｺﾞｼｯｸUB" panose="020B0909000000000000" pitchFamily="49" charset="-128"/>
              </a:rPr>
              <a:t>住友商事ベトナム工業団地への進出支援</a:t>
            </a:r>
            <a:endParaRPr kumimoji="1" lang="en-US" altLang="ja-JP" b="1" dirty="0">
              <a:solidFill>
                <a:prstClr val="black"/>
              </a:solidFill>
              <a:latin typeface="HG創英角ｺﾞｼｯｸUB" panose="020B0909000000000000" pitchFamily="49" charset="-128"/>
              <a:ea typeface="HG創英角ｺﾞｼｯｸUB" panose="020B0909000000000000" pitchFamily="49" charset="-128"/>
            </a:endParaRPr>
          </a:p>
          <a:p>
            <a:pPr algn="ctr" defTabSz="801472"/>
            <a:endParaRPr kumimoji="1" lang="en-US" altLang="ja-JP" sz="800" dirty="0">
              <a:solidFill>
                <a:prstClr val="black"/>
              </a:solidFill>
              <a:latin typeface="HG創英角ｺﾞｼｯｸUB" panose="020B0909000000000000" pitchFamily="49" charset="-128"/>
              <a:ea typeface="HG創英角ｺﾞｼｯｸUB" panose="020B0909000000000000" pitchFamily="49" charset="-128"/>
            </a:endParaRPr>
          </a:p>
          <a:p>
            <a:pPr algn="ctr" defTabSz="801472"/>
            <a:endParaRPr kumimoji="1" lang="en-US" altLang="ja-JP" sz="1600" b="1" dirty="0">
              <a:solidFill>
                <a:prstClr val="black"/>
              </a:solidFill>
              <a:latin typeface="HG創英角ｺﾞｼｯｸUB" panose="020B0909000000000000" pitchFamily="49" charset="-128"/>
              <a:ea typeface="HG創英角ｺﾞｼｯｸUB" panose="020B0909000000000000" pitchFamily="49" charset="-128"/>
            </a:endParaRPr>
          </a:p>
          <a:p>
            <a:pPr algn="ctr" defTabSz="801472"/>
            <a:endParaRPr kumimoji="1" lang="en-US" altLang="ja-JP" sz="800" dirty="0">
              <a:solidFill>
                <a:prstClr val="black"/>
              </a:solidFill>
              <a:latin typeface="HG創英角ｺﾞｼｯｸUB" panose="020B0909000000000000" pitchFamily="49" charset="-128"/>
              <a:ea typeface="HG創英角ｺﾞｼｯｸUB" panose="020B0909000000000000" pitchFamily="49" charset="-128"/>
            </a:endParaRPr>
          </a:p>
        </p:txBody>
      </p:sp>
      <p:sp>
        <p:nvSpPr>
          <p:cNvPr id="23" name="テキスト ボックス 22"/>
          <p:cNvSpPr txBox="1"/>
          <p:nvPr/>
        </p:nvSpPr>
        <p:spPr>
          <a:xfrm>
            <a:off x="-268453" y="3636188"/>
            <a:ext cx="7543800" cy="5282355"/>
          </a:xfrm>
          <a:prstGeom prst="rect">
            <a:avLst/>
          </a:prstGeom>
          <a:noFill/>
        </p:spPr>
        <p:txBody>
          <a:bodyPr wrap="square" lIns="80147" tIns="40074" rIns="80147" bIns="40074" rtlCol="0">
            <a:spAutoFit/>
          </a:bodyPr>
          <a:lstStyle/>
          <a:p>
            <a:pPr defTabSz="801472"/>
            <a:r>
              <a:rPr kumimoji="1" lang="ja-JP" altLang="en-US" sz="1100" dirty="0">
                <a:solidFill>
                  <a:prstClr val="black"/>
                </a:solidFill>
                <a:latin typeface="HG創英角ｺﾞｼｯｸUB" panose="020B0909000000000000" pitchFamily="49" charset="-128"/>
                <a:ea typeface="HG創英角ｺﾞｼｯｸUB" panose="020B0909000000000000" pitchFamily="49" charset="-128"/>
              </a:rPr>
              <a:t>　　</a:t>
            </a:r>
            <a:r>
              <a:rPr kumimoji="1" lang="ja-JP" altLang="en-US" sz="1100" b="1" dirty="0">
                <a:solidFill>
                  <a:prstClr val="black"/>
                </a:solidFill>
                <a:latin typeface="HG創英角ｺﾞｼｯｸUB" panose="020B0909000000000000" pitchFamily="49" charset="-128"/>
                <a:ea typeface="HG創英角ｺﾞｼｯｸUB" panose="020B0909000000000000" pitchFamily="49" charset="-128"/>
              </a:rPr>
              <a:t>１．第二・第三タンロン工業団地（概要）</a:t>
            </a:r>
            <a:r>
              <a:rPr kumimoji="1" lang="ja-JP" altLang="en-US" sz="1000" b="1" dirty="0">
                <a:solidFill>
                  <a:prstClr val="black"/>
                </a:solidFill>
                <a:latin typeface="ＭＳ ゴシック" panose="020B0609070205080204" pitchFamily="49" charset="-128"/>
                <a:ea typeface="ＭＳ ゴシック" panose="020B0609070205080204" pitchFamily="49" charset="-128"/>
              </a:rPr>
              <a:t>　</a:t>
            </a:r>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1000" b="1" dirty="0">
                <a:solidFill>
                  <a:prstClr val="black"/>
                </a:solidFill>
                <a:latin typeface="ＭＳ ゴシック" panose="020B0609070205080204" pitchFamily="49" charset="-128"/>
                <a:ea typeface="ＭＳ ゴシック" panose="020B0609070205080204" pitchFamily="49" charset="-128"/>
              </a:rPr>
              <a:t>　</a:t>
            </a:r>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1000" b="1" dirty="0">
                <a:solidFill>
                  <a:prstClr val="black"/>
                </a:solidFill>
                <a:latin typeface="ＭＳ ゴシック" panose="020B0609070205080204" pitchFamily="49" charset="-128"/>
                <a:ea typeface="ＭＳ ゴシック" panose="020B0609070205080204" pitchFamily="49" charset="-128"/>
              </a:rPr>
              <a:t>　　　　</a:t>
            </a:r>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1000" b="1" dirty="0">
                <a:solidFill>
                  <a:prstClr val="black"/>
                </a:solidFill>
                <a:latin typeface="ＭＳ ゴシック" panose="020B0609070205080204" pitchFamily="49" charset="-128"/>
                <a:ea typeface="ＭＳ ゴシック" panose="020B0609070205080204" pitchFamily="49" charset="-128"/>
              </a:rPr>
              <a:t>　　　⇒初めてベトナムに進出される企業様でも安心して操業に専念頂ける環境にあります。</a:t>
            </a:r>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1100" dirty="0">
              <a:solidFill>
                <a:prstClr val="black"/>
              </a:solidFill>
              <a:latin typeface="HG創英角ｺﾞｼｯｸUB" panose="020B0909000000000000" pitchFamily="49" charset="-128"/>
              <a:ea typeface="HG創英角ｺﾞｼｯｸUB" panose="020B0909000000000000" pitchFamily="49" charset="-128"/>
            </a:endParaRPr>
          </a:p>
          <a:p>
            <a:pPr defTabSz="801472"/>
            <a:r>
              <a:rPr kumimoji="1" lang="ja-JP" altLang="en-US" sz="1100" dirty="0">
                <a:solidFill>
                  <a:prstClr val="black"/>
                </a:solidFill>
                <a:latin typeface="HG創英角ｺﾞｼｯｸUB" panose="020B0909000000000000" pitchFamily="49" charset="-128"/>
                <a:ea typeface="HG創英角ｺﾞｼｯｸUB" panose="020B0909000000000000" pitchFamily="49" charset="-128"/>
              </a:rPr>
              <a:t>　　２．支援内容</a:t>
            </a:r>
            <a:endParaRPr kumimoji="1" lang="en-US" altLang="ja-JP" sz="1100" dirty="0">
              <a:solidFill>
                <a:prstClr val="black"/>
              </a:solidFill>
              <a:latin typeface="HG創英角ｺﾞｼｯｸUB" panose="020B0909000000000000" pitchFamily="49" charset="-128"/>
              <a:ea typeface="HG創英角ｺﾞｼｯｸUB" panose="020B0909000000000000" pitchFamily="49" charset="-128"/>
            </a:endParaRPr>
          </a:p>
          <a:p>
            <a:pPr defTabSz="801472"/>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　　　　</a:t>
            </a:r>
            <a:r>
              <a:rPr kumimoji="1" lang="zh-TW" altLang="en-US" sz="1000" b="1" dirty="0">
                <a:solidFill>
                  <a:prstClr val="black"/>
                </a:solidFill>
                <a:latin typeface="ＭＳ ゴシック" panose="020B0609070205080204" pitchFamily="49" charset="-128"/>
                <a:ea typeface="ＭＳ ゴシック" panose="020B0609070205080204" pitchFamily="49" charset="-128"/>
              </a:rPr>
              <a:t>管理費</a:t>
            </a:r>
            <a:r>
              <a:rPr kumimoji="1" lang="ja-JP" altLang="en-US" sz="1000" b="1" dirty="0">
                <a:solidFill>
                  <a:prstClr val="black"/>
                </a:solidFill>
                <a:latin typeface="ＭＳ ゴシック" panose="020B0609070205080204" pitchFamily="49" charset="-128"/>
                <a:ea typeface="ＭＳ ゴシック" panose="020B0609070205080204" pitchFamily="49" charset="-128"/>
              </a:rPr>
              <a:t>：</a:t>
            </a:r>
            <a:r>
              <a:rPr kumimoji="1" lang="zh-TW" altLang="en-US" sz="1000" b="1" dirty="0">
                <a:solidFill>
                  <a:prstClr val="black"/>
                </a:solidFill>
                <a:latin typeface="ＭＳ ゴシック" panose="020B0609070205080204" pitchFamily="49" charset="-128"/>
                <a:ea typeface="ＭＳ ゴシック" panose="020B0609070205080204" pitchFamily="49" charset="-128"/>
              </a:rPr>
              <a:t>初年度無料</a:t>
            </a:r>
            <a:endParaRPr kumimoji="1" lang="en-US" altLang="zh-TW" sz="10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1000" b="1" dirty="0">
                <a:solidFill>
                  <a:prstClr val="black"/>
                </a:solidFill>
                <a:latin typeface="ＭＳ ゴシック" panose="020B0609070205080204" pitchFamily="49" charset="-128"/>
                <a:ea typeface="ＭＳ ゴシック" panose="020B0609070205080204" pitchFamily="49" charset="-128"/>
              </a:rPr>
              <a:t>　　　　手続き支援：ベトナムでの現地法人設立手続一式の代行及びその手数料</a:t>
            </a:r>
            <a:r>
              <a:rPr kumimoji="1" lang="en-US" altLang="ja-JP" sz="1000" b="1" dirty="0">
                <a:solidFill>
                  <a:prstClr val="black"/>
                </a:solidFill>
                <a:latin typeface="ＭＳ ゴシック" panose="020B0609070205080204" pitchFamily="49" charset="-128"/>
                <a:ea typeface="ＭＳ ゴシック" panose="020B0609070205080204" pitchFamily="49" charset="-128"/>
              </a:rPr>
              <a:t>5,000</a:t>
            </a:r>
            <a:r>
              <a:rPr kumimoji="1" lang="ja-JP" altLang="en-US" sz="1000" b="1" dirty="0">
                <a:solidFill>
                  <a:prstClr val="black"/>
                </a:solidFill>
                <a:latin typeface="ＭＳ ゴシック" panose="020B0609070205080204" pitchFamily="49" charset="-128"/>
                <a:ea typeface="ＭＳ ゴシック" panose="020B0609070205080204" pitchFamily="49" charset="-128"/>
              </a:rPr>
              <a:t>ドルの免除（但し実費分を除く）</a:t>
            </a:r>
          </a:p>
          <a:p>
            <a:pPr defTabSz="801472"/>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1100" dirty="0">
                <a:solidFill>
                  <a:prstClr val="black"/>
                </a:solidFill>
                <a:latin typeface="HG創英角ｺﾞｼｯｸUB" panose="020B0909000000000000" pitchFamily="49" charset="-128"/>
                <a:ea typeface="HG創英角ｺﾞｼｯｸUB" panose="020B0909000000000000" pitchFamily="49" charset="-128"/>
              </a:rPr>
              <a:t>　　３．対象企業</a:t>
            </a:r>
            <a:endParaRPr kumimoji="1" lang="en-US" altLang="ja-JP" sz="1100" dirty="0">
              <a:solidFill>
                <a:prstClr val="black"/>
              </a:solidFill>
              <a:latin typeface="HG創英角ｺﾞｼｯｸUB" panose="020B0909000000000000" pitchFamily="49" charset="-128"/>
              <a:ea typeface="HG創英角ｺﾞｼｯｸUB" panose="020B0909000000000000" pitchFamily="49" charset="-128"/>
            </a:endParaRPr>
          </a:p>
          <a:p>
            <a:pPr defTabSz="801472"/>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　　　　　</a:t>
            </a:r>
            <a:r>
              <a:rPr kumimoji="1" lang="ja-JP" altLang="en-US" sz="1000" b="1" dirty="0">
                <a:solidFill>
                  <a:prstClr val="black"/>
                </a:solidFill>
                <a:latin typeface="ＭＳ ゴシック" panose="020B0609070205080204" pitchFamily="49" charset="-128"/>
                <a:ea typeface="ＭＳ ゴシック" panose="020B0609070205080204" pitchFamily="49" charset="-128"/>
              </a:rPr>
              <a:t>大阪府内に本社又は製造拠点を有する事業者で、第二・第三タンロン工業団地の貸工場に進出される企業</a:t>
            </a:r>
            <a:endParaRPr kumimoji="1" lang="en-US" altLang="ja-JP" sz="10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800" b="1" dirty="0">
                <a:solidFill>
                  <a:prstClr val="black"/>
                </a:solidFill>
                <a:latin typeface="ＭＳ ゴシック" panose="020B0609070205080204" pitchFamily="49" charset="-128"/>
                <a:ea typeface="ＭＳ ゴシック" panose="020B0609070205080204" pitchFamily="49" charset="-128"/>
              </a:rPr>
              <a:t>　　　　　　　</a:t>
            </a:r>
            <a:r>
              <a:rPr kumimoji="1" lang="en-US" altLang="ja-JP" sz="800" b="1" dirty="0">
                <a:solidFill>
                  <a:prstClr val="black"/>
                </a:solidFill>
                <a:latin typeface="ＭＳ ゴシック" panose="020B0609070205080204" pitchFamily="49" charset="-128"/>
                <a:ea typeface="ＭＳ ゴシック" panose="020B0609070205080204" pitchFamily="49" charset="-128"/>
              </a:rPr>
              <a:t>※</a:t>
            </a:r>
            <a:r>
              <a:rPr kumimoji="1" lang="ja-JP" altLang="en-US" sz="800" b="1" dirty="0">
                <a:solidFill>
                  <a:prstClr val="black"/>
                </a:solidFill>
                <a:latin typeface="ＭＳ ゴシック" panose="020B0609070205080204" pitchFamily="49" charset="-128"/>
                <a:ea typeface="ＭＳ ゴシック" panose="020B0609070205080204" pitchFamily="49" charset="-128"/>
              </a:rPr>
              <a:t>お申込み手続きに先立ち、府内に本社又は製造拠点を有することを確認できる資料・情報（会社ウェブサイト該当ページ</a:t>
            </a:r>
            <a:endParaRPr kumimoji="1" lang="en-US" altLang="ja-JP" sz="8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800" b="1" dirty="0">
                <a:solidFill>
                  <a:prstClr val="black"/>
                </a:solidFill>
                <a:latin typeface="ＭＳ ゴシック" panose="020B0609070205080204" pitchFamily="49" charset="-128"/>
                <a:ea typeface="ＭＳ ゴシック" panose="020B0609070205080204" pitchFamily="49" charset="-128"/>
              </a:rPr>
              <a:t>　　　　　　　　　もしくは関連書類のコピー等）をご提供いただきます。</a:t>
            </a:r>
            <a:endParaRPr kumimoji="1" lang="en-US" altLang="ja-JP" sz="8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800" b="1" dirty="0">
                <a:solidFill>
                  <a:prstClr val="black"/>
                </a:solidFill>
                <a:latin typeface="ＭＳ ゴシック" panose="020B0609070205080204" pitchFamily="49" charset="-128"/>
                <a:ea typeface="ＭＳ ゴシック" panose="020B0609070205080204" pitchFamily="49" charset="-128"/>
              </a:rPr>
              <a:t>　　　　  　　</a:t>
            </a:r>
            <a:r>
              <a:rPr kumimoji="1" lang="en-US" altLang="ja-JP" sz="800" b="1" dirty="0">
                <a:solidFill>
                  <a:prstClr val="black"/>
                </a:solidFill>
                <a:latin typeface="ＭＳ ゴシック" panose="020B0609070205080204" pitchFamily="49" charset="-128"/>
                <a:ea typeface="ＭＳ ゴシック" panose="020B0609070205080204" pitchFamily="49" charset="-128"/>
              </a:rPr>
              <a:t>※</a:t>
            </a:r>
            <a:r>
              <a:rPr kumimoji="1" lang="ja-JP" altLang="en-US" sz="800" b="1" dirty="0">
                <a:solidFill>
                  <a:prstClr val="black"/>
                </a:solidFill>
                <a:latin typeface="ＭＳ ゴシック" panose="020B0609070205080204" pitchFamily="49" charset="-128"/>
                <a:ea typeface="ＭＳ ゴシック" panose="020B0609070205080204" pitchFamily="49" charset="-128"/>
              </a:rPr>
              <a:t>協定により、大阪府から第二・第三タンロン工業団地にご紹介いたします。（宅地建物取引業法による代理、媒介ではありません）</a:t>
            </a:r>
            <a:endParaRPr kumimoji="1" lang="en-US" altLang="ja-JP" sz="800" b="1" dirty="0">
              <a:solidFill>
                <a:prstClr val="black"/>
              </a:solidFill>
              <a:latin typeface="ＭＳ ゴシック" panose="020B0609070205080204" pitchFamily="49" charset="-128"/>
              <a:ea typeface="ＭＳ ゴシック" panose="020B0609070205080204" pitchFamily="49" charset="-128"/>
            </a:endParaRPr>
          </a:p>
          <a:p>
            <a:pPr defTabSz="801472"/>
            <a:endParaRPr kumimoji="1" lang="en-US" altLang="ja-JP" sz="900" b="1" dirty="0">
              <a:solidFill>
                <a:prstClr val="black"/>
              </a:solidFill>
              <a:latin typeface="ＭＳ ゴシック" panose="020B0609070205080204" pitchFamily="49" charset="-128"/>
              <a:ea typeface="ＭＳ ゴシック" panose="020B0609070205080204" pitchFamily="49" charset="-128"/>
            </a:endParaRPr>
          </a:p>
          <a:p>
            <a:pPr defTabSz="801472"/>
            <a:r>
              <a:rPr kumimoji="1" lang="ja-JP" altLang="en-US" sz="1100" dirty="0">
                <a:solidFill>
                  <a:prstClr val="black"/>
                </a:solidFill>
                <a:latin typeface="HG創英角ｺﾞｼｯｸUB" panose="020B0909000000000000" pitchFamily="49" charset="-128"/>
                <a:ea typeface="HG創英角ｺﾞｼｯｸUB" panose="020B0909000000000000" pitchFamily="49" charset="-128"/>
              </a:rPr>
              <a:t>　　　</a:t>
            </a:r>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＜お申込み・お問合せ先＞</a:t>
            </a:r>
            <a:endParaRPr kumimoji="1" lang="en-US" altLang="ja-JP" sz="1000" dirty="0">
              <a:solidFill>
                <a:prstClr val="black"/>
              </a:solidFill>
              <a:latin typeface="HG創英角ｺﾞｼｯｸUB" panose="020B0909000000000000" pitchFamily="49" charset="-128"/>
              <a:ea typeface="HG創英角ｺﾞｼｯｸUB" panose="020B0909000000000000" pitchFamily="49" charset="-128"/>
            </a:endParaRPr>
          </a:p>
          <a:p>
            <a:pPr defTabSz="801472"/>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　　  </a:t>
            </a:r>
            <a:r>
              <a:rPr kumimoji="1" lang="ja-JP" altLang="en-US" sz="1000" dirty="0">
                <a:solidFill>
                  <a:srgbClr val="FF0000"/>
                </a:solidFill>
                <a:latin typeface="HG創英角ｺﾞｼｯｸUB" panose="020B0909000000000000" pitchFamily="49" charset="-128"/>
                <a:ea typeface="HG創英角ｺﾞｼｯｸUB" panose="020B0909000000000000" pitchFamily="49" charset="-128"/>
              </a:rPr>
              <a:t>　　</a:t>
            </a:r>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住友商事株式会社 海外工業団地部　</a:t>
            </a:r>
            <a:r>
              <a:rPr kumimoji="1" lang="zh-CN" altLang="en-US" sz="1000" dirty="0">
                <a:solidFill>
                  <a:prstClr val="black"/>
                </a:solidFill>
                <a:latin typeface="HG創英角ｺﾞｼｯｸUB" panose="020B0909000000000000" pitchFamily="49" charset="-128"/>
                <a:ea typeface="HG創英角ｺﾞｼｯｸUB" panose="020B0909000000000000" pitchFamily="49" charset="-128"/>
              </a:rPr>
              <a:t>担当：山中</a:t>
            </a:r>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　＊ベトナム・第二・第三タンロン工業団地販売代理店</a:t>
            </a:r>
            <a:endParaRPr kumimoji="1" lang="en-US" altLang="ja-JP" sz="1000" dirty="0">
              <a:solidFill>
                <a:prstClr val="black"/>
              </a:solidFill>
              <a:latin typeface="HG創英角ｺﾞｼｯｸUB" panose="020B0909000000000000" pitchFamily="49" charset="-128"/>
              <a:ea typeface="HG創英角ｺﾞｼｯｸUB" panose="020B0909000000000000" pitchFamily="49" charset="-128"/>
            </a:endParaRPr>
          </a:p>
          <a:p>
            <a:pPr defTabSz="801472"/>
            <a:r>
              <a:rPr kumimoji="1" lang="ja-JP" altLang="en-US" sz="1000" dirty="0">
                <a:solidFill>
                  <a:srgbClr val="FF0000"/>
                </a:solidFill>
                <a:latin typeface="HG創英角ｺﾞｼｯｸUB" panose="020B0909000000000000" pitchFamily="49" charset="-128"/>
                <a:ea typeface="HG創英角ｺﾞｼｯｸUB" panose="020B0909000000000000" pitchFamily="49" charset="-128"/>
              </a:rPr>
              <a:t>　　　　　　　</a:t>
            </a:r>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Ｅメール</a:t>
            </a:r>
            <a:r>
              <a:rPr kumimoji="1" lang="en-US" altLang="ja-JP" sz="1000" dirty="0">
                <a:solidFill>
                  <a:prstClr val="black"/>
                </a:solidFill>
                <a:latin typeface="HG創英角ｺﾞｼｯｸUB" panose="020B0909000000000000" pitchFamily="49" charset="-128"/>
                <a:ea typeface="HG創英角ｺﾞｼｯｸUB" panose="020B0909000000000000" pitchFamily="49" charset="-128"/>
              </a:rPr>
              <a:t> </a:t>
            </a:r>
            <a:r>
              <a:rPr kumimoji="1" lang="en-US" altLang="ja-JP" sz="1000" dirty="0">
                <a:solidFill>
                  <a:srgbClr val="FF0000"/>
                </a:solidFill>
                <a:latin typeface="HG創英角ｺﾞｼｯｸUB" panose="020B0909000000000000" pitchFamily="49" charset="-128"/>
                <a:ea typeface="HG創英角ｺﾞｼｯｸUB" panose="020B0909000000000000" pitchFamily="49" charset="-128"/>
                <a:hlinkClick r:id="rId2"/>
              </a:rPr>
              <a:t>scip-info@sumitomocorp.com</a:t>
            </a:r>
            <a:r>
              <a:rPr kumimoji="1" lang="ja-JP" altLang="en-US" sz="1000" dirty="0">
                <a:solidFill>
                  <a:srgbClr val="FF0000"/>
                </a:solidFill>
                <a:latin typeface="HG創英角ｺﾞｼｯｸUB" panose="020B0909000000000000" pitchFamily="49" charset="-128"/>
                <a:ea typeface="HG創英角ｺﾞｼｯｸUB" panose="020B0909000000000000" pitchFamily="49" charset="-128"/>
              </a:rPr>
              <a:t>　 </a:t>
            </a:r>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電話 </a:t>
            </a:r>
            <a:r>
              <a:rPr kumimoji="1" lang="en-US" altLang="ja-JP" sz="1000" dirty="0">
                <a:solidFill>
                  <a:prstClr val="black"/>
                </a:solidFill>
                <a:latin typeface="HG創英角ｺﾞｼｯｸUB" panose="020B0909000000000000" pitchFamily="49" charset="-128"/>
                <a:ea typeface="HG創英角ｺﾞｼｯｸUB" panose="020B0909000000000000" pitchFamily="49" charset="-128"/>
              </a:rPr>
              <a:t>03-6285-3580</a:t>
            </a:r>
            <a:r>
              <a:rPr kumimoji="1" lang="ja-JP" altLang="en-US" sz="10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1100" dirty="0">
              <a:solidFill>
                <a:prstClr val="black"/>
              </a:solidFill>
              <a:latin typeface="HG創英角ｺﾞｼｯｸUB" panose="020B0909000000000000" pitchFamily="49" charset="-128"/>
              <a:ea typeface="HG創英角ｺﾞｼｯｸUB" panose="020B0909000000000000" pitchFamily="49" charset="-128"/>
            </a:endParaRPr>
          </a:p>
        </p:txBody>
      </p:sp>
      <p:pic>
        <p:nvPicPr>
          <p:cNvPr id="17" name="図 16" descr="\\localhost\LIB\国ビG\共有フォルダ（国ビG）\【と】 トッププロモ＆海外ミッション団受入(-H23）\27年度\2708～　フィリピン\知事団\【M】MOU 支援プログラム\MOU 20160111\JPN and draft version and logos\a4chirashi_pn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9252" y="144574"/>
            <a:ext cx="1334195" cy="383804"/>
          </a:xfrm>
          <a:prstGeom prst="rect">
            <a:avLst/>
          </a:prstGeom>
          <a:noFill/>
          <a:ln>
            <a:noFill/>
          </a:ln>
        </p:spPr>
      </p:pic>
      <p:sp>
        <p:nvSpPr>
          <p:cNvPr id="1026" name="AutoShape 2" descr="http://intra-sso2.sumitomocorp.co.jp/fw/dfw/intra-sc/soumu/bunshobu/faq/bunsho/a6(link)/IGETA_SUMITOMOSHOJIKABUSHIKIGAISYA/GIF/SumitomoCorp-1line-J_L.gif"/>
          <p:cNvSpPr>
            <a:spLocks noChangeAspect="1" noChangeArrowheads="1"/>
          </p:cNvSpPr>
          <p:nvPr/>
        </p:nvSpPr>
        <p:spPr bwMode="auto">
          <a:xfrm>
            <a:off x="63500" y="-136525"/>
            <a:ext cx="304800" cy="304800"/>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2" name="AutoShape 4" descr="http://intra-sso2.sumitomocorp.co.jp/fw/dfw/intra-sc/soumu/bunshobu/faq/bunsho/a6(link)/IGETA_SUMITOMOSHOJIKABUSHIKIGAISYA/GIF/SumitomoCorp-1line-J_L.gif"/>
          <p:cNvSpPr>
            <a:spLocks noChangeAspect="1" noChangeArrowheads="1"/>
          </p:cNvSpPr>
          <p:nvPr/>
        </p:nvSpPr>
        <p:spPr bwMode="auto">
          <a:xfrm>
            <a:off x="63500" y="-136525"/>
            <a:ext cx="304800" cy="304800"/>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1" name="AutoShape 7" descr="http://intra-sso2.sumitomocorp.co.jp/fw/dfw/intra-sc/soumu/bunshobu/faq/bunsho/a6(link)/IGETA_SUMITOMOSHOJIKABUSHIKIGAISYA/JPEG/SumitomoCorp-1line-J_L.jpg"/>
          <p:cNvSpPr>
            <a:spLocks noChangeAspect="1" noChangeArrowheads="1"/>
          </p:cNvSpPr>
          <p:nvPr/>
        </p:nvSpPr>
        <p:spPr bwMode="auto">
          <a:xfrm>
            <a:off x="63500" y="-136525"/>
            <a:ext cx="304800" cy="304800"/>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1033" name="AutoShape 9" descr="http://intra-sso2.sumitomocorp.co.jp/fw/dfw/intra-sc/soumu/bunshobu/faq/bunsho/a6(link)/IGETA_SUMITOMOSHOJIKABUSHIKIGAISYA/GIF/SumitomoCorp-1line-J_L.gif"/>
          <p:cNvSpPr>
            <a:spLocks noChangeAspect="1" noChangeArrowheads="1"/>
          </p:cNvSpPr>
          <p:nvPr/>
        </p:nvSpPr>
        <p:spPr bwMode="auto">
          <a:xfrm>
            <a:off x="63500" y="-136525"/>
            <a:ext cx="304800" cy="304800"/>
          </a:xfrm>
          <a:prstGeom prst="rect">
            <a:avLst/>
          </a:prstGeom>
          <a:noFill/>
        </p:spPr>
        <p:txBody>
          <a:bodyPr vert="horz" wrap="square" lIns="80147" tIns="40074" rIns="80147" bIns="40074" numCol="1" anchor="t" anchorCtr="0" compatLnSpc="1">
            <a:prstTxWarp prst="textNoShape">
              <a:avLst/>
            </a:prstTxWarp>
          </a:bodyPr>
          <a:lstStyle/>
          <a:p>
            <a:pPr defTabSz="801472"/>
            <a:endParaRPr lang="ja-JP" altLang="en-US" sz="1600">
              <a:solidFill>
                <a:prstClr val="black"/>
              </a:solidFill>
            </a:endParaRPr>
          </a:p>
        </p:txBody>
      </p:sp>
      <p:sp>
        <p:nvSpPr>
          <p:cNvPr id="4" name="正方形/長方形 3"/>
          <p:cNvSpPr/>
          <p:nvPr/>
        </p:nvSpPr>
        <p:spPr>
          <a:xfrm>
            <a:off x="5077929" y="3393760"/>
            <a:ext cx="1598025" cy="242429"/>
          </a:xfrm>
          <a:prstGeom prst="rect">
            <a:avLst/>
          </a:prstGeom>
          <a:noFill/>
          <a:ln>
            <a:noFill/>
          </a:ln>
        </p:spPr>
        <p:style>
          <a:lnRef idx="2">
            <a:schemeClr val="dk1"/>
          </a:lnRef>
          <a:fillRef idx="1">
            <a:schemeClr val="lt1"/>
          </a:fillRef>
          <a:effectRef idx="0">
            <a:schemeClr val="dk1"/>
          </a:effectRef>
          <a:fontRef idx="minor">
            <a:schemeClr val="dk1"/>
          </a:fontRef>
        </p:style>
        <p:txBody>
          <a:bodyPr lIns="80147" tIns="40074" rIns="80147" bIns="40074" rtlCol="0" anchor="ctr"/>
          <a:lstStyle/>
          <a:p>
            <a:pPr algn="r" defTabSz="801472"/>
            <a:r>
              <a:rPr kumimoji="1" lang="ja-JP" altLang="en-US" sz="1000" dirty="0">
                <a:solidFill>
                  <a:prstClr val="black"/>
                </a:solidFill>
                <a:latin typeface="ＭＳ ゴシック" panose="020B0609070205080204" pitchFamily="49" charset="-128"/>
                <a:ea typeface="ＭＳ ゴシック" panose="020B0609070205080204" pitchFamily="49" charset="-128"/>
              </a:rPr>
              <a:t>（レンタル工場外観）</a:t>
            </a:r>
          </a:p>
        </p:txBody>
      </p:sp>
      <p:sp>
        <p:nvSpPr>
          <p:cNvPr id="63" name="正方形/長方形 62"/>
          <p:cNvSpPr/>
          <p:nvPr/>
        </p:nvSpPr>
        <p:spPr>
          <a:xfrm>
            <a:off x="1258138" y="3393760"/>
            <a:ext cx="1789862" cy="242428"/>
          </a:xfrm>
          <a:prstGeom prst="rect">
            <a:avLst/>
          </a:prstGeom>
          <a:noFill/>
          <a:ln>
            <a:noFill/>
          </a:ln>
        </p:spPr>
        <p:style>
          <a:lnRef idx="2">
            <a:schemeClr val="dk1"/>
          </a:lnRef>
          <a:fillRef idx="1">
            <a:schemeClr val="lt1"/>
          </a:fillRef>
          <a:effectRef idx="0">
            <a:schemeClr val="dk1"/>
          </a:effectRef>
          <a:fontRef idx="minor">
            <a:schemeClr val="dk1"/>
          </a:fontRef>
        </p:style>
        <p:txBody>
          <a:bodyPr lIns="80147" tIns="40074" rIns="80147" bIns="40074" rtlCol="0" anchor="ctr"/>
          <a:lstStyle/>
          <a:p>
            <a:pPr algn="r" defTabSz="801472"/>
            <a:r>
              <a:rPr kumimoji="1" lang="ja-JP" altLang="en-US" sz="1000" dirty="0">
                <a:solidFill>
                  <a:prstClr val="black"/>
                </a:solidFill>
                <a:latin typeface="ＭＳ ゴシック" panose="020B0609070205080204" pitchFamily="49" charset="-128"/>
                <a:ea typeface="ＭＳ ゴシック" panose="020B0609070205080204" pitchFamily="49" charset="-128"/>
              </a:rPr>
              <a:t>（第二タンロン工業団地）</a:t>
            </a:r>
          </a:p>
        </p:txBody>
      </p:sp>
      <p:sp>
        <p:nvSpPr>
          <p:cNvPr id="10" name="テキスト ボックス 9"/>
          <p:cNvSpPr txBox="1"/>
          <p:nvPr/>
        </p:nvSpPr>
        <p:spPr>
          <a:xfrm>
            <a:off x="4258448" y="3846419"/>
            <a:ext cx="1044856" cy="246221"/>
          </a:xfrm>
          <a:prstGeom prst="rect">
            <a:avLst/>
          </a:prstGeom>
          <a:noFill/>
        </p:spPr>
        <p:txBody>
          <a:bodyPr wrap="square" rtlCol="0">
            <a:spAutoFit/>
          </a:bodyPr>
          <a:lstStyle/>
          <a:p>
            <a:pPr defTabSz="801472"/>
            <a:r>
              <a:rPr kumimoji="1" lang="ja-JP" altLang="en-US" sz="1000" dirty="0">
                <a:solidFill>
                  <a:prstClr val="black"/>
                </a:solidFill>
                <a:latin typeface="HGP創英角ｺﾞｼｯｸUB" pitchFamily="50" charset="-128"/>
                <a:ea typeface="HGP創英角ｺﾞｼｯｸUB" pitchFamily="50" charset="-128"/>
              </a:rPr>
              <a:t>□  位　　置  □</a:t>
            </a:r>
            <a:endParaRPr kumimoji="1" lang="en-US" altLang="ja-JP" sz="1000" dirty="0">
              <a:solidFill>
                <a:prstClr val="black"/>
              </a:solidFill>
              <a:latin typeface="HGP創英角ｺﾞｼｯｸUB" pitchFamily="50" charset="-128"/>
              <a:ea typeface="HGP創英角ｺﾞｼｯｸUB" pitchFamily="50" charset="-128"/>
            </a:endParaRPr>
          </a:p>
        </p:txBody>
      </p:sp>
      <p:sp>
        <p:nvSpPr>
          <p:cNvPr id="8" name="正方形/長方形 7"/>
          <p:cNvSpPr/>
          <p:nvPr/>
        </p:nvSpPr>
        <p:spPr>
          <a:xfrm>
            <a:off x="2448053" y="1014123"/>
            <a:ext cx="1954172" cy="275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defTabSz="801472"/>
            <a:r>
              <a:rPr kumimoji="1" lang="ja-JP" altLang="en-US" sz="1400" dirty="0">
                <a:solidFill>
                  <a:prstClr val="white"/>
                </a:solidFill>
                <a:latin typeface="HG創英角ｺﾞｼｯｸUB" panose="020B0909000000000000" pitchFamily="49" charset="-128"/>
                <a:ea typeface="HG創英角ｺﾞｼｯｸUB" panose="020B0909000000000000" pitchFamily="49" charset="-128"/>
              </a:rPr>
              <a:t>大阪企業対象</a:t>
            </a:r>
          </a:p>
        </p:txBody>
      </p:sp>
      <p:graphicFrame>
        <p:nvGraphicFramePr>
          <p:cNvPr id="11" name="表 11">
            <a:extLst>
              <a:ext uri="{FF2B5EF4-FFF2-40B4-BE49-F238E27FC236}">
                <a16:creationId xmlns:a16="http://schemas.microsoft.com/office/drawing/2014/main" id="{31D9A92A-FF71-4452-8F36-541835C144B8}"/>
              </a:ext>
            </a:extLst>
          </p:cNvPr>
          <p:cNvGraphicFramePr>
            <a:graphicFrameLocks noGrp="1"/>
          </p:cNvGraphicFramePr>
          <p:nvPr>
            <p:extLst>
              <p:ext uri="{D42A27DB-BD31-4B8C-83A1-F6EECF244321}">
                <p14:modId xmlns:p14="http://schemas.microsoft.com/office/powerpoint/2010/main" val="3698945986"/>
              </p:ext>
            </p:extLst>
          </p:nvPr>
        </p:nvGraphicFramePr>
        <p:xfrm>
          <a:off x="172857" y="3969530"/>
          <a:ext cx="2591875" cy="2575798"/>
        </p:xfrm>
        <a:graphic>
          <a:graphicData uri="http://schemas.openxmlformats.org/drawingml/2006/table">
            <a:tbl>
              <a:tblPr firstRow="1" bandRow="1">
                <a:tableStyleId>{5C22544A-7EE6-4342-B048-85BDC9FD1C3A}</a:tableStyleId>
              </a:tblPr>
              <a:tblGrid>
                <a:gridCol w="588099">
                  <a:extLst>
                    <a:ext uri="{9D8B030D-6E8A-4147-A177-3AD203B41FA5}">
                      <a16:colId xmlns:a16="http://schemas.microsoft.com/office/drawing/2014/main" val="2678939177"/>
                    </a:ext>
                  </a:extLst>
                </a:gridCol>
                <a:gridCol w="1029170">
                  <a:extLst>
                    <a:ext uri="{9D8B030D-6E8A-4147-A177-3AD203B41FA5}">
                      <a16:colId xmlns:a16="http://schemas.microsoft.com/office/drawing/2014/main" val="1441984924"/>
                    </a:ext>
                  </a:extLst>
                </a:gridCol>
                <a:gridCol w="974606">
                  <a:extLst>
                    <a:ext uri="{9D8B030D-6E8A-4147-A177-3AD203B41FA5}">
                      <a16:colId xmlns:a16="http://schemas.microsoft.com/office/drawing/2014/main" val="2962453401"/>
                    </a:ext>
                  </a:extLst>
                </a:gridCol>
              </a:tblGrid>
              <a:tr h="414546">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801472" rtl="0" eaLnBrk="1" fontAlgn="auto" latinLnBrk="0" hangingPunct="1">
                        <a:lnSpc>
                          <a:spcPct val="100000"/>
                        </a:lnSpc>
                        <a:spcBef>
                          <a:spcPts val="0"/>
                        </a:spcBef>
                        <a:spcAft>
                          <a:spcPts val="0"/>
                        </a:spcAft>
                        <a:buClrTx/>
                        <a:buSzTx/>
                        <a:buFontTx/>
                        <a:buNone/>
                        <a:tabLst/>
                        <a:defRPr/>
                      </a:pPr>
                      <a:r>
                        <a:rPr kumimoji="1" lang="ja-JP" altLang="en-US" sz="1000" b="0" kern="1200" dirty="0">
                          <a:solidFill>
                            <a:prstClr val="black"/>
                          </a:solidFill>
                          <a:latin typeface="ＭＳ ゴシック" panose="020B0609070205080204" pitchFamily="49" charset="-128"/>
                          <a:ea typeface="ＭＳ ゴシック" panose="020B0609070205080204" pitchFamily="49" charset="-128"/>
                          <a:cs typeface="+mn-cs"/>
                        </a:rPr>
                        <a:t>第二タンロン</a:t>
                      </a:r>
                      <a:br>
                        <a:rPr kumimoji="1" lang="en-US" altLang="ja-JP" sz="1000" b="0" kern="1200" dirty="0">
                          <a:solidFill>
                            <a:prstClr val="black"/>
                          </a:solidFill>
                          <a:latin typeface="ＭＳ ゴシック" panose="020B0609070205080204" pitchFamily="49" charset="-128"/>
                          <a:ea typeface="ＭＳ ゴシック" panose="020B0609070205080204" pitchFamily="49" charset="-128"/>
                          <a:cs typeface="+mn-cs"/>
                        </a:rPr>
                      </a:br>
                      <a:r>
                        <a:rPr kumimoji="1" lang="ja-JP" altLang="en-US" sz="1000" b="0" kern="1200" dirty="0">
                          <a:solidFill>
                            <a:prstClr val="black"/>
                          </a:solidFill>
                          <a:latin typeface="ＭＳ ゴシック" panose="020B0609070205080204" pitchFamily="49" charset="-128"/>
                          <a:ea typeface="ＭＳ ゴシック" panose="020B0609070205080204" pitchFamily="49" charset="-128"/>
                          <a:cs typeface="+mn-cs"/>
                        </a:rPr>
                        <a:t>工業団地</a:t>
                      </a:r>
                      <a:endParaRPr kumimoji="1" lang="en-US" altLang="ja-JP" sz="1000" b="0" kern="1200" dirty="0">
                        <a:solidFill>
                          <a:prstClr val="black"/>
                        </a:solidFill>
                        <a:latin typeface="ＭＳ ゴシック" panose="020B0609070205080204" pitchFamily="49" charset="-128"/>
                        <a:ea typeface="ＭＳ ゴシック" panose="020B0609070205080204" pitchFamily="49"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801472" rtl="0" eaLnBrk="1" fontAlgn="auto" latinLnBrk="0" hangingPunct="1">
                        <a:lnSpc>
                          <a:spcPct val="100000"/>
                        </a:lnSpc>
                        <a:spcBef>
                          <a:spcPts val="0"/>
                        </a:spcBef>
                        <a:spcAft>
                          <a:spcPts val="0"/>
                        </a:spcAft>
                        <a:buClrTx/>
                        <a:buSzTx/>
                        <a:buFontTx/>
                        <a:buNone/>
                        <a:tabLst/>
                        <a:defRPr/>
                      </a:pPr>
                      <a:r>
                        <a:rPr kumimoji="1" lang="ja-JP" altLang="en-US" sz="1000" b="0" kern="1200" dirty="0">
                          <a:solidFill>
                            <a:prstClr val="black"/>
                          </a:solidFill>
                          <a:latin typeface="ＭＳ ゴシック" panose="020B0609070205080204" pitchFamily="49" charset="-128"/>
                          <a:ea typeface="ＭＳ ゴシック" panose="020B0609070205080204" pitchFamily="49" charset="-128"/>
                          <a:cs typeface="+mn-cs"/>
                        </a:rPr>
                        <a:t>第三タンロン</a:t>
                      </a:r>
                      <a:br>
                        <a:rPr kumimoji="1" lang="en-US" altLang="ja-JP" sz="1000" b="0" kern="1200" dirty="0">
                          <a:solidFill>
                            <a:prstClr val="black"/>
                          </a:solidFill>
                          <a:latin typeface="ＭＳ ゴシック" panose="020B0609070205080204" pitchFamily="49" charset="-128"/>
                          <a:ea typeface="ＭＳ ゴシック" panose="020B0609070205080204" pitchFamily="49" charset="-128"/>
                          <a:cs typeface="+mn-cs"/>
                        </a:rPr>
                      </a:br>
                      <a:r>
                        <a:rPr kumimoji="1" lang="ja-JP" altLang="en-US" sz="1000" b="0" kern="1200" dirty="0">
                          <a:solidFill>
                            <a:prstClr val="black"/>
                          </a:solidFill>
                          <a:latin typeface="ＭＳ ゴシック" panose="020B0609070205080204" pitchFamily="49" charset="-128"/>
                          <a:ea typeface="ＭＳ ゴシック" panose="020B0609070205080204" pitchFamily="49" charset="-128"/>
                          <a:cs typeface="+mn-cs"/>
                        </a:rPr>
                        <a:t>工業団地 </a:t>
                      </a:r>
                      <a:r>
                        <a:rPr kumimoji="1" lang="en-US" altLang="ja-JP" sz="1000" b="0" kern="1200" dirty="0">
                          <a:solidFill>
                            <a:srgbClr val="FF0000"/>
                          </a:solidFill>
                          <a:latin typeface="ＭＳ ゴシック" panose="020B0609070205080204" pitchFamily="49" charset="-128"/>
                          <a:ea typeface="ＭＳ ゴシック" panose="020B0609070205080204" pitchFamily="49"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652366"/>
                  </a:ext>
                </a:extLst>
              </a:tr>
              <a:tr h="293503">
                <a:tc>
                  <a:txBody>
                    <a:bodyPr/>
                    <a:lstStyle/>
                    <a:p>
                      <a:pPr marL="0" marR="0" lvl="0" indent="0" algn="ctr" defTabSz="801472" rtl="0" eaLnBrk="1" fontAlgn="auto" latinLnBrk="0" hangingPunct="1">
                        <a:lnSpc>
                          <a:spcPct val="100000"/>
                        </a:lnSpc>
                        <a:spcBef>
                          <a:spcPts val="0"/>
                        </a:spcBef>
                        <a:spcAft>
                          <a:spcPts val="0"/>
                        </a:spcAft>
                        <a:buClrTx/>
                        <a:buSzTx/>
                        <a:buFontTx/>
                        <a:buNone/>
                        <a:tabLst/>
                        <a:defRPr/>
                      </a:pPr>
                      <a:r>
                        <a:rPr kumimoji="1" lang="ja-JP" altLang="en-US" sz="1000" b="0" dirty="0">
                          <a:solidFill>
                            <a:prstClr val="black"/>
                          </a:solidFill>
                          <a:latin typeface="ＭＳ ゴシック" panose="020B0609070205080204" pitchFamily="49" charset="-128"/>
                          <a:ea typeface="ＭＳ ゴシック" panose="020B0609070205080204" pitchFamily="49" charset="-128"/>
                        </a:rPr>
                        <a:t>設立</a:t>
                      </a:r>
                      <a:endParaRPr kumimoji="1" lang="ja-JP" altLang="en-US" sz="10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b="0" dirty="0">
                          <a:solidFill>
                            <a:prstClr val="black"/>
                          </a:solidFill>
                          <a:latin typeface="ＭＳ ゴシック" panose="020B0609070205080204" pitchFamily="49" charset="-128"/>
                          <a:ea typeface="ＭＳ ゴシック" panose="020B0609070205080204" pitchFamily="49" charset="-128"/>
                        </a:rPr>
                        <a:t>2006</a:t>
                      </a:r>
                      <a:r>
                        <a:rPr kumimoji="1" lang="ja-JP" altLang="en-US" sz="1000" b="0" dirty="0">
                          <a:solidFill>
                            <a:prstClr val="black"/>
                          </a:solidFill>
                          <a:latin typeface="ＭＳ ゴシック" panose="020B0609070205080204" pitchFamily="49" charset="-128"/>
                          <a:ea typeface="ＭＳ ゴシック" panose="020B0609070205080204" pitchFamily="49" charset="-128"/>
                        </a:rPr>
                        <a:t>年</a:t>
                      </a:r>
                      <a:endParaRPr kumimoji="1" lang="ja-JP" altLang="en-US" sz="10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dirty="0">
                          <a:latin typeface="ＭＳ ゴシック" panose="020B0609070205080204" pitchFamily="49" charset="-128"/>
                          <a:ea typeface="ＭＳ ゴシック" panose="020B0609070205080204" pitchFamily="49" charset="-128"/>
                        </a:rPr>
                        <a:t>2015</a:t>
                      </a:r>
                      <a:r>
                        <a:rPr kumimoji="1" lang="ja-JP" altLang="en-US" sz="1000" dirty="0">
                          <a:latin typeface="ＭＳ ゴシック" panose="020B0609070205080204" pitchFamily="49" charset="-128"/>
                          <a:ea typeface="ＭＳ ゴシック" panose="020B0609070205080204" pitchFamily="49"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4753522"/>
                  </a:ext>
                </a:extLst>
              </a:tr>
              <a:tr h="325525">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出資</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801472" rtl="0" eaLnBrk="1" fontAlgn="ctr" latinLnBrk="0" hangingPunct="1"/>
                      <a:r>
                        <a:rPr kumimoji="1" lang="ja-JP" altLang="en-US" sz="900" b="0" kern="1200" dirty="0">
                          <a:solidFill>
                            <a:schemeClr val="tx1"/>
                          </a:solidFill>
                          <a:latin typeface="ＭＳ ゴシック" panose="020B0609070205080204" pitchFamily="49" charset="-128"/>
                          <a:ea typeface="ＭＳ ゴシック" panose="020B0609070205080204" pitchFamily="49" charset="-128"/>
                          <a:cs typeface="+mn-cs"/>
                        </a:rPr>
                        <a:t>住友商事グループ</a:t>
                      </a:r>
                      <a:r>
                        <a:rPr kumimoji="1" lang="en-US" altLang="ja-JP" sz="1000" b="0" kern="1200" dirty="0">
                          <a:solidFill>
                            <a:schemeClr val="tx1"/>
                          </a:solidFill>
                          <a:latin typeface="ＭＳ ゴシック" panose="020B0609070205080204" pitchFamily="49" charset="-128"/>
                          <a:ea typeface="ＭＳ ゴシック" panose="020B0609070205080204" pitchFamily="49" charset="-128"/>
                          <a:cs typeface="+mn-cs"/>
                        </a:rPr>
                        <a:t>92</a:t>
                      </a:r>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住友商事 </a:t>
                      </a:r>
                      <a:r>
                        <a:rPr kumimoji="1" lang="en-US" altLang="ja-JP" sz="1000" b="0" kern="1200" dirty="0">
                          <a:solidFill>
                            <a:schemeClr val="tx1"/>
                          </a:solidFill>
                          <a:latin typeface="ＭＳ ゴシック" panose="020B0609070205080204" pitchFamily="49" charset="-128"/>
                          <a:ea typeface="ＭＳ ゴシック" panose="020B0609070205080204" pitchFamily="49" charset="-128"/>
                          <a:cs typeface="+mn-cs"/>
                        </a:rPr>
                        <a:t>100%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759521"/>
                  </a:ext>
                </a:extLst>
              </a:tr>
              <a:tr h="374522">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場所</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ハノイ近郊</a:t>
                      </a:r>
                      <a:br>
                        <a:rPr kumimoji="1" lang="en-US" altLang="ja-JP" sz="10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フンイエン省</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ハノイ近郊</a:t>
                      </a:r>
                      <a:br>
                        <a:rPr kumimoji="1" lang="en-US" altLang="ja-JP" sz="10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ビンフック省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9639491"/>
                  </a:ext>
                </a:extLst>
              </a:tr>
              <a:tr h="325525">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総開発</a:t>
                      </a:r>
                      <a:br>
                        <a:rPr kumimoji="1" lang="en-US" altLang="ja-JP" sz="10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面積</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0" algn="ctr" defTabSz="801472" rtl="0" eaLnBrk="1" fontAlgn="ctr" latinLnBrk="0" hangingPunct="1"/>
                      <a:r>
                        <a:rPr kumimoji="1" lang="en-US" sz="1000" b="0" kern="1200" dirty="0">
                          <a:solidFill>
                            <a:schemeClr val="tx1"/>
                          </a:solidFill>
                          <a:latin typeface="ＭＳ ゴシック" panose="020B0609070205080204" pitchFamily="49" charset="-128"/>
                          <a:ea typeface="ＭＳ ゴシック" panose="020B0609070205080204" pitchFamily="49" charset="-128"/>
                          <a:cs typeface="+mn-cs"/>
                        </a:rPr>
                        <a:t>526ha</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0" algn="ctr" defTabSz="801472" rtl="0" eaLnBrk="1" fontAlgn="ctr" latinLnBrk="0" hangingPunct="1"/>
                      <a:r>
                        <a:rPr kumimoji="1" lang="en-US" sz="1000" b="0" kern="1200" dirty="0">
                          <a:solidFill>
                            <a:schemeClr val="tx1"/>
                          </a:solidFill>
                          <a:latin typeface="ＭＳ ゴシック" panose="020B0609070205080204" pitchFamily="49" charset="-128"/>
                          <a:ea typeface="ＭＳ ゴシック" panose="020B0609070205080204" pitchFamily="49" charset="-128"/>
                          <a:cs typeface="+mn-cs"/>
                        </a:rPr>
                        <a:t>213ha</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4887207"/>
                  </a:ext>
                </a:extLst>
              </a:tr>
              <a:tr h="325525">
                <a:tc>
                  <a:txBody>
                    <a:bodyPr/>
                    <a:lstStyle/>
                    <a:p>
                      <a:pPr marL="0" indent="0" algn="ctr" defTabSz="801472" rtl="0" eaLnBrk="1" fontAlgn="ctr" latinLnBrk="0" hangingPunct="1"/>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入居</a:t>
                      </a:r>
                      <a:br>
                        <a:rPr kumimoji="1" lang="en-US" altLang="ja-JP" sz="10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rPr>
                        <a:t>企業数</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801472" rtl="0" eaLnBrk="1" fontAlgn="ctr" latinLnBrk="0" hangingPunct="1"/>
                      <a:r>
                        <a:rPr kumimoji="1" lang="en-US" altLang="zh-TW" sz="1000" b="0" kern="1200" dirty="0">
                          <a:solidFill>
                            <a:schemeClr val="tx1"/>
                          </a:solidFill>
                          <a:latin typeface="ＭＳ ゴシック" panose="020B0609070205080204" pitchFamily="49" charset="-128"/>
                          <a:ea typeface="ＭＳ ゴシック" panose="020B0609070205080204" pitchFamily="49" charset="-128"/>
                          <a:cs typeface="+mn-cs"/>
                        </a:rPr>
                        <a:t>80</a:t>
                      </a:r>
                      <a:r>
                        <a:rPr kumimoji="1" lang="zh-TW" altLang="en-US" sz="1000" b="0" kern="1200" dirty="0">
                          <a:solidFill>
                            <a:schemeClr val="tx1"/>
                          </a:solidFill>
                          <a:latin typeface="ＭＳ ゴシック" panose="020B0609070205080204" pitchFamily="49" charset="-128"/>
                          <a:ea typeface="ＭＳ ゴシック" panose="020B0609070205080204" pitchFamily="49" charset="-128"/>
                          <a:cs typeface="+mn-cs"/>
                        </a:rPr>
                        <a:t>社</a:t>
                      </a:r>
                      <a:br>
                        <a:rPr kumimoji="1" lang="en-US" altLang="zh-TW" sz="10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zh-TW" altLang="en-US" sz="800" b="0" kern="1200" dirty="0">
                          <a:solidFill>
                            <a:schemeClr val="tx1"/>
                          </a:solidFill>
                          <a:latin typeface="ＭＳ ゴシック" panose="020B0609070205080204" pitchFamily="49" charset="-128"/>
                          <a:ea typeface="ＭＳ ゴシック" panose="020B0609070205080204" pitchFamily="49" charset="-128"/>
                          <a:cs typeface="+mn-cs"/>
                        </a:rPr>
                        <a:t>（日系</a:t>
                      </a:r>
                      <a:r>
                        <a:rPr kumimoji="1" lang="en-US" altLang="zh-TW" sz="800" b="0" kern="1200" dirty="0">
                          <a:solidFill>
                            <a:schemeClr val="tx1"/>
                          </a:solidFill>
                          <a:latin typeface="ＭＳ ゴシック" panose="020B0609070205080204" pitchFamily="49" charset="-128"/>
                          <a:ea typeface="ＭＳ ゴシック" panose="020B0609070205080204" pitchFamily="49" charset="-128"/>
                          <a:cs typeface="+mn-cs"/>
                        </a:rPr>
                        <a:t>79</a:t>
                      </a:r>
                      <a:r>
                        <a:rPr kumimoji="1" lang="zh-TW" altLang="en-US" sz="800" b="0" kern="1200" dirty="0">
                          <a:solidFill>
                            <a:schemeClr val="tx1"/>
                          </a:solidFill>
                          <a:latin typeface="ＭＳ ゴシック" panose="020B0609070205080204" pitchFamily="49" charset="-128"/>
                          <a:ea typeface="ＭＳ ゴシック" panose="020B0609070205080204" pitchFamily="49" charset="-128"/>
                          <a:cs typeface="+mn-cs"/>
                        </a:rPr>
                        <a:t>社）</a:t>
                      </a:r>
                      <a:endParaRPr kumimoji="1" lang="zh-TW" altLang="en-US" sz="1000" b="0" kern="1200" dirty="0">
                        <a:solidFill>
                          <a:schemeClr val="tx1"/>
                        </a:solidFill>
                        <a:latin typeface="ＭＳ ゴシック" panose="020B0609070205080204" pitchFamily="49" charset="-128"/>
                        <a:ea typeface="ＭＳ ゴシック" panose="020B0609070205080204" pitchFamily="49" charset="-128"/>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801472" rtl="0" eaLnBrk="1" fontAlgn="ctr" latinLnBrk="0" hangingPunct="1"/>
                      <a:r>
                        <a:rPr kumimoji="1" lang="en-US" altLang="zh-TW" sz="1000" b="0" kern="1200" dirty="0">
                          <a:solidFill>
                            <a:schemeClr val="tx1"/>
                          </a:solidFill>
                          <a:latin typeface="ＭＳ ゴシック" panose="020B0609070205080204" pitchFamily="49" charset="-128"/>
                          <a:ea typeface="ＭＳ ゴシック" panose="020B0609070205080204" pitchFamily="49" charset="-128"/>
                          <a:cs typeface="+mn-cs"/>
                        </a:rPr>
                        <a:t>59</a:t>
                      </a:r>
                      <a:r>
                        <a:rPr kumimoji="1" lang="zh-TW" altLang="en-US" sz="1000" b="0" kern="1200" dirty="0">
                          <a:solidFill>
                            <a:schemeClr val="tx1"/>
                          </a:solidFill>
                          <a:latin typeface="ＭＳ ゴシック" panose="020B0609070205080204" pitchFamily="49" charset="-128"/>
                          <a:ea typeface="ＭＳ ゴシック" panose="020B0609070205080204" pitchFamily="49" charset="-128"/>
                          <a:cs typeface="+mn-cs"/>
                        </a:rPr>
                        <a:t>社</a:t>
                      </a:r>
                      <a:br>
                        <a:rPr kumimoji="1" lang="en-US" altLang="zh-TW" sz="10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zh-TW" altLang="en-US" sz="800" b="0" kern="1200" dirty="0">
                          <a:solidFill>
                            <a:schemeClr val="tx1"/>
                          </a:solidFill>
                          <a:latin typeface="ＭＳ ゴシック" panose="020B0609070205080204" pitchFamily="49" charset="-128"/>
                          <a:ea typeface="ＭＳ ゴシック" panose="020B0609070205080204" pitchFamily="49" charset="-128"/>
                          <a:cs typeface="+mn-cs"/>
                        </a:rPr>
                        <a:t>（日系</a:t>
                      </a:r>
                      <a:r>
                        <a:rPr kumimoji="1" lang="en-US" altLang="zh-TW" sz="800" b="0" kern="1200" dirty="0">
                          <a:solidFill>
                            <a:schemeClr val="tx1"/>
                          </a:solidFill>
                          <a:latin typeface="ＭＳ ゴシック" panose="020B0609070205080204" pitchFamily="49" charset="-128"/>
                          <a:ea typeface="ＭＳ ゴシック" panose="020B0609070205080204" pitchFamily="49" charset="-128"/>
                          <a:cs typeface="+mn-cs"/>
                        </a:rPr>
                        <a:t>35</a:t>
                      </a:r>
                      <a:r>
                        <a:rPr kumimoji="1" lang="zh-TW" altLang="en-US" sz="800" b="0" kern="1200" dirty="0">
                          <a:solidFill>
                            <a:schemeClr val="tx1"/>
                          </a:solidFill>
                          <a:latin typeface="ＭＳ ゴシック" panose="020B0609070205080204" pitchFamily="49" charset="-128"/>
                          <a:ea typeface="ＭＳ ゴシック" panose="020B0609070205080204" pitchFamily="49" charset="-128"/>
                          <a:cs typeface="+mn-cs"/>
                        </a:rPr>
                        <a:t>社）</a:t>
                      </a:r>
                      <a:endParaRPr kumimoji="1" lang="zh-TW" altLang="en-US" sz="1000" b="0" kern="1200" dirty="0">
                        <a:solidFill>
                          <a:schemeClr val="tx1"/>
                        </a:solidFill>
                        <a:latin typeface="ＭＳ ゴシック" panose="020B0609070205080204" pitchFamily="49" charset="-128"/>
                        <a:ea typeface="ＭＳ ゴシック" panose="020B0609070205080204" pitchFamily="49" charset="-128"/>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8762594"/>
                  </a:ext>
                </a:extLst>
              </a:tr>
              <a:tr h="293637">
                <a:tc>
                  <a:txBody>
                    <a:bodyPr/>
                    <a:lstStyle/>
                    <a:p>
                      <a:pPr marL="0" indent="0" algn="ctr" defTabSz="801472" rtl="0" eaLnBrk="1" fontAlgn="ctr" latinLnBrk="0" hangingPunct="1"/>
                      <a:r>
                        <a:rPr kumimoji="1" lang="ja-JP" altLang="en-US" sz="900" b="0" kern="1200" dirty="0">
                          <a:solidFill>
                            <a:schemeClr val="tx1"/>
                          </a:solidFill>
                          <a:latin typeface="ＭＳ ゴシック" panose="020B0609070205080204" pitchFamily="49" charset="-128"/>
                          <a:ea typeface="ＭＳ ゴシック" panose="020B0609070205080204" pitchFamily="49" charset="-128"/>
                          <a:cs typeface="+mn-cs"/>
                        </a:rPr>
                        <a:t>サポート</a:t>
                      </a:r>
                      <a:br>
                        <a:rPr kumimoji="1" lang="en-US" altLang="ja-JP" sz="900" b="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en-US" sz="900" b="0" kern="1200" dirty="0">
                          <a:solidFill>
                            <a:schemeClr val="tx1"/>
                          </a:solidFill>
                          <a:latin typeface="ＭＳ ゴシック" panose="020B0609070205080204" pitchFamily="49" charset="-128"/>
                          <a:ea typeface="ＭＳ ゴシック" panose="020B0609070205080204" pitchFamily="49" charset="-128"/>
                          <a:cs typeface="+mn-cs"/>
                        </a:rPr>
                        <a:t>体制</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indent="0" algn="ctr" defTabSz="801472" rtl="0" eaLnBrk="1" fontAlgn="ctr" latinLnBrk="0" hangingPunct="1"/>
                      <a:r>
                        <a:rPr kumimoji="1" lang="ja-JP" altLang="en-US" sz="900" b="0" kern="1200" dirty="0">
                          <a:solidFill>
                            <a:schemeClr val="tx1"/>
                          </a:solidFill>
                          <a:latin typeface="ＭＳ ゴシック" panose="020B0609070205080204" pitchFamily="49" charset="-128"/>
                          <a:ea typeface="ＭＳ ゴシック" panose="020B0609070205080204" pitchFamily="49" charset="-128"/>
                          <a:cs typeface="+mn-cs"/>
                        </a:rPr>
                        <a:t>タンロン</a:t>
                      </a:r>
                      <a:r>
                        <a:rPr kumimoji="1" lang="en-US" altLang="ja-JP" sz="900" b="0" kern="1200" dirty="0">
                          <a:solidFill>
                            <a:schemeClr val="tx1"/>
                          </a:solidFill>
                          <a:latin typeface="ＭＳ ゴシック" panose="020B0609070205080204" pitchFamily="49" charset="-128"/>
                          <a:ea typeface="ＭＳ ゴシック" panose="020B0609070205080204" pitchFamily="49" charset="-128"/>
                          <a:cs typeface="+mn-cs"/>
                        </a:rPr>
                        <a:t>3</a:t>
                      </a:r>
                      <a:r>
                        <a:rPr kumimoji="1" lang="ja-JP" altLang="en-US" sz="900" b="0" kern="1200" dirty="0">
                          <a:solidFill>
                            <a:schemeClr val="tx1"/>
                          </a:solidFill>
                          <a:latin typeface="ＭＳ ゴシック" panose="020B0609070205080204" pitchFamily="49" charset="-128"/>
                          <a:ea typeface="ＭＳ ゴシック" panose="020B0609070205080204" pitchFamily="49" charset="-128"/>
                          <a:cs typeface="+mn-cs"/>
                        </a:rPr>
                        <a:t>社で</a:t>
                      </a:r>
                      <a:r>
                        <a:rPr kumimoji="1" lang="en-US" altLang="ja-JP" sz="900" b="0" kern="1200" dirty="0">
                          <a:solidFill>
                            <a:schemeClr val="tx1"/>
                          </a:solidFill>
                          <a:latin typeface="ＭＳ ゴシック" panose="020B0609070205080204" pitchFamily="49" charset="-128"/>
                          <a:ea typeface="ＭＳ ゴシック" panose="020B0609070205080204" pitchFamily="49" charset="-128"/>
                          <a:cs typeface="+mn-cs"/>
                        </a:rPr>
                        <a:t>11</a:t>
                      </a:r>
                      <a:r>
                        <a:rPr kumimoji="1" lang="ja-JP" altLang="en-US" sz="900" b="0" kern="1200" dirty="0">
                          <a:solidFill>
                            <a:schemeClr val="tx1"/>
                          </a:solidFill>
                          <a:latin typeface="ＭＳ ゴシック" panose="020B0609070205080204" pitchFamily="49" charset="-128"/>
                          <a:ea typeface="ＭＳ ゴシック" panose="020B0609070205080204" pitchFamily="49" charset="-128"/>
                          <a:cs typeface="+mn-cs"/>
                        </a:rPr>
                        <a:t>人の日本人が常駐</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4955741"/>
                  </a:ext>
                </a:extLst>
              </a:tr>
              <a:tr h="223015">
                <a:tc>
                  <a:txBody>
                    <a:bodyPr/>
                    <a:lstStyle/>
                    <a:p>
                      <a:pPr marL="0" indent="0" algn="ctr" defTabSz="801472" rtl="0" eaLnBrk="1" fontAlgn="ctr" latinLnBrk="0" hangingPunct="1"/>
                      <a:r>
                        <a:rPr kumimoji="1" lang="ja-JP" altLang="en-US" sz="1000" b="0" dirty="0">
                          <a:solidFill>
                            <a:prstClr val="black"/>
                          </a:solidFill>
                          <a:latin typeface="ＭＳ ゴシック" panose="020B0609070205080204" pitchFamily="49" charset="-128"/>
                          <a:ea typeface="ＭＳ ゴシック" panose="020B0609070205080204" pitchFamily="49" charset="-128"/>
                        </a:rPr>
                        <a:t>その他</a:t>
                      </a:r>
                      <a:endPar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indent="0" algn="ctr" defTabSz="801472" rtl="0" eaLnBrk="1" fontAlgn="ctr" latinLnBrk="0" hangingPunct="1"/>
                      <a:r>
                        <a:rPr kumimoji="1" lang="ja-JP" altLang="en-US" sz="1000" b="0" dirty="0">
                          <a:solidFill>
                            <a:prstClr val="black"/>
                          </a:solidFill>
                          <a:latin typeface="ＭＳ ゴシック" panose="020B0609070205080204" pitchFamily="49" charset="-128"/>
                          <a:ea typeface="ＭＳ ゴシック" panose="020B0609070205080204" pitchFamily="49" charset="-128"/>
                        </a:rPr>
                        <a:t>電力、水などのインフラ完備</a:t>
                      </a:r>
                      <a:endParaRPr kumimoji="1" lang="ja-JP" altLang="en-US" sz="1000" b="0" kern="1200" dirty="0">
                        <a:solidFill>
                          <a:schemeClr val="tx1"/>
                        </a:solidFill>
                        <a:latin typeface="ＭＳ ゴシック" panose="020B0609070205080204" pitchFamily="49" charset="-128"/>
                        <a:ea typeface="ＭＳ ゴシック" panose="020B0609070205080204" pitchFamily="49" charset="-128"/>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5801171"/>
                  </a:ext>
                </a:extLst>
              </a:tr>
            </a:tbl>
          </a:graphicData>
        </a:graphic>
      </p:graphicFrame>
      <p:pic>
        <p:nvPicPr>
          <p:cNvPr id="13" name="Picture 2">
            <a:extLst>
              <a:ext uri="{FF2B5EF4-FFF2-40B4-BE49-F238E27FC236}">
                <a16:creationId xmlns:a16="http://schemas.microsoft.com/office/drawing/2014/main" id="{D887748A-3600-4707-9477-47CCDEBC005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857" y="1371176"/>
            <a:ext cx="2875143" cy="202258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a:extLst>
              <a:ext uri="{FF2B5EF4-FFF2-40B4-BE49-F238E27FC236}">
                <a16:creationId xmlns:a16="http://schemas.microsoft.com/office/drawing/2014/main" id="{A60DB4C4-5F35-8CFA-A363-2F690FD34F3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3891"/>
          <a:stretch/>
        </p:blipFill>
        <p:spPr bwMode="auto">
          <a:xfrm>
            <a:off x="3124200" y="1375872"/>
            <a:ext cx="3551754" cy="2017888"/>
          </a:xfrm>
          <a:prstGeom prst="rect">
            <a:avLst/>
          </a:prstGeom>
          <a:noFill/>
          <a:extLst>
            <a:ext uri="{909E8E84-426E-40DD-AFC4-6F175D3DCCD1}">
              <a14:hiddenFill xmlns:a14="http://schemas.microsoft.com/office/drawing/2010/main">
                <a:solidFill>
                  <a:srgbClr val="FFFFFF"/>
                </a:solidFill>
              </a14:hiddenFill>
            </a:ext>
          </a:extLst>
        </p:spPr>
      </p:pic>
      <p:grpSp>
        <p:nvGrpSpPr>
          <p:cNvPr id="1051" name="Group 1050">
            <a:extLst>
              <a:ext uri="{FF2B5EF4-FFF2-40B4-BE49-F238E27FC236}">
                <a16:creationId xmlns:a16="http://schemas.microsoft.com/office/drawing/2014/main" id="{DF19E8AB-A67D-7A8F-EB6C-8FF5BB6ED24F}"/>
              </a:ext>
            </a:extLst>
          </p:cNvPr>
          <p:cNvGrpSpPr/>
          <p:nvPr/>
        </p:nvGrpSpPr>
        <p:grpSpPr>
          <a:xfrm>
            <a:off x="989272" y="2554912"/>
            <a:ext cx="5675624" cy="5317382"/>
            <a:chOff x="-12723881" y="-2895600"/>
            <a:chExt cx="12142425" cy="11376000"/>
          </a:xfrm>
        </p:grpSpPr>
        <p:grpSp>
          <p:nvGrpSpPr>
            <p:cNvPr id="15" name="グループ化 69">
              <a:extLst>
                <a:ext uri="{FF2B5EF4-FFF2-40B4-BE49-F238E27FC236}">
                  <a16:creationId xmlns:a16="http://schemas.microsoft.com/office/drawing/2014/main" id="{1D06062A-42E3-56B8-2270-EBD34CFFCEB2}"/>
                </a:ext>
              </a:extLst>
            </p:cNvPr>
            <p:cNvGrpSpPr/>
            <p:nvPr/>
          </p:nvGrpSpPr>
          <p:grpSpPr>
            <a:xfrm>
              <a:off x="-12723881" y="-2895600"/>
              <a:ext cx="12142425" cy="11376000"/>
              <a:chOff x="-3438000" y="-2520000"/>
              <a:chExt cx="12142425" cy="11376000"/>
            </a:xfrm>
          </p:grpSpPr>
          <p:pic>
            <p:nvPicPr>
              <p:cNvPr id="16" name="Picture 3" descr="C:\Users\614917\Desktop\Vietnam Map.jpg">
                <a:extLst>
                  <a:ext uri="{FF2B5EF4-FFF2-40B4-BE49-F238E27FC236}">
                    <a16:creationId xmlns:a16="http://schemas.microsoft.com/office/drawing/2014/main" id="{78CDBE44-BE55-64F0-8D7A-E7C7C7504179}"/>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3442" r="2165"/>
              <a:stretch/>
            </p:blipFill>
            <p:spPr bwMode="auto">
              <a:xfrm>
                <a:off x="548815" y="815444"/>
                <a:ext cx="8155610" cy="4223644"/>
              </a:xfrm>
              <a:prstGeom prst="rect">
                <a:avLst/>
              </a:prstGeom>
              <a:noFill/>
              <a:ln>
                <a:noFill/>
              </a:ln>
              <a:effectLst>
                <a:outerShdw blurRad="50800" dist="38100" dir="2700000" algn="tl" rotWithShape="0">
                  <a:prstClr val="black">
                    <a:alpha val="40000"/>
                  </a:prstClr>
                </a:outerShdw>
              </a:effectLst>
            </p:spPr>
          </p:pic>
          <p:pic>
            <p:nvPicPr>
              <p:cNvPr id="19" name="Picture 3" descr="C:\Users\614917\Desktop\houi_1128.png">
                <a:extLst>
                  <a:ext uri="{FF2B5EF4-FFF2-40B4-BE49-F238E27FC236}">
                    <a16:creationId xmlns:a16="http://schemas.microsoft.com/office/drawing/2014/main" id="{C7002AB6-99DD-282E-CBD0-9E7F6265AA82}"/>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609504" y="4484498"/>
                <a:ext cx="486311" cy="486311"/>
              </a:xfrm>
              <a:prstGeom prst="rect">
                <a:avLst/>
              </a:prstGeom>
              <a:noFill/>
              <a:effectLst>
                <a:outerShdw blurRad="50800" dist="38100" dir="2700000" algn="tl" rotWithShape="0">
                  <a:prstClr val="black">
                    <a:alpha val="40000"/>
                  </a:prstClr>
                </a:outerShdw>
              </a:effectLst>
            </p:spPr>
          </p:pic>
          <p:sp>
            <p:nvSpPr>
              <p:cNvPr id="24" name="円弧 46">
                <a:extLst>
                  <a:ext uri="{FF2B5EF4-FFF2-40B4-BE49-F238E27FC236}">
                    <a16:creationId xmlns:a16="http://schemas.microsoft.com/office/drawing/2014/main" id="{3D945A8B-AF63-1286-383C-7036AABB85D3}"/>
                  </a:ext>
                </a:extLst>
              </p:cNvPr>
              <p:cNvSpPr>
                <a:spLocks noChangeAspect="1"/>
              </p:cNvSpPr>
              <p:nvPr/>
            </p:nvSpPr>
            <p:spPr>
              <a:xfrm>
                <a:off x="827900" y="1755130"/>
                <a:ext cx="2844000" cy="2844000"/>
              </a:xfrm>
              <a:prstGeom prst="arc">
                <a:avLst>
                  <a:gd name="adj1" fmla="val 7438751"/>
                  <a:gd name="adj2" fmla="val 7399690"/>
                </a:avLst>
              </a:prstGeom>
              <a:noFill/>
              <a:ln w="19050">
                <a:solidFill>
                  <a:schemeClr val="tx1">
                    <a:lumMod val="50000"/>
                    <a:lumOff val="50000"/>
                  </a:schemeClr>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latin typeface="Meiryo UI" panose="020B0604030504040204" pitchFamily="50" charset="-128"/>
                  <a:ea typeface="Meiryo UI" panose="020B0604030504040204" pitchFamily="50" charset="-128"/>
                </a:endParaRPr>
              </a:p>
            </p:txBody>
          </p:sp>
          <p:sp>
            <p:nvSpPr>
              <p:cNvPr id="25" name="円弧 47">
                <a:extLst>
                  <a:ext uri="{FF2B5EF4-FFF2-40B4-BE49-F238E27FC236}">
                    <a16:creationId xmlns:a16="http://schemas.microsoft.com/office/drawing/2014/main" id="{0CBD9CE2-A079-ACFD-CE3A-04E2FCCCC631}"/>
                  </a:ext>
                </a:extLst>
              </p:cNvPr>
              <p:cNvSpPr>
                <a:spLocks noChangeAspect="1"/>
              </p:cNvSpPr>
              <p:nvPr/>
            </p:nvSpPr>
            <p:spPr>
              <a:xfrm>
                <a:off x="-620945" y="323655"/>
                <a:ext cx="5688000" cy="5688000"/>
              </a:xfrm>
              <a:prstGeom prst="arc">
                <a:avLst>
                  <a:gd name="adj1" fmla="val 18272573"/>
                  <a:gd name="adj2" fmla="val 2461560"/>
                </a:avLst>
              </a:prstGeom>
              <a:noFill/>
              <a:ln w="19050">
                <a:solidFill>
                  <a:schemeClr val="tx1">
                    <a:lumMod val="50000"/>
                    <a:lumOff val="50000"/>
                  </a:schemeClr>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latin typeface="Meiryo UI" panose="020B0604030504040204" pitchFamily="50" charset="-128"/>
                  <a:ea typeface="Meiryo UI" panose="020B0604030504040204" pitchFamily="50" charset="-128"/>
                </a:endParaRPr>
              </a:p>
            </p:txBody>
          </p:sp>
          <p:sp>
            <p:nvSpPr>
              <p:cNvPr id="26" name="円弧 49">
                <a:extLst>
                  <a:ext uri="{FF2B5EF4-FFF2-40B4-BE49-F238E27FC236}">
                    <a16:creationId xmlns:a16="http://schemas.microsoft.com/office/drawing/2014/main" id="{AC1EE1A6-823A-F529-D1E1-4014865BA9A3}"/>
                  </a:ext>
                </a:extLst>
              </p:cNvPr>
              <p:cNvSpPr>
                <a:spLocks noChangeAspect="1"/>
              </p:cNvSpPr>
              <p:nvPr/>
            </p:nvSpPr>
            <p:spPr>
              <a:xfrm>
                <a:off x="-2025165" y="-1101226"/>
                <a:ext cx="8532000" cy="8532000"/>
              </a:xfrm>
              <a:prstGeom prst="arc">
                <a:avLst>
                  <a:gd name="adj1" fmla="val 19600971"/>
                  <a:gd name="adj2" fmla="val 1559343"/>
                </a:avLst>
              </a:prstGeom>
              <a:noFill/>
              <a:ln w="19050">
                <a:solidFill>
                  <a:schemeClr val="tx1">
                    <a:lumMod val="50000"/>
                    <a:lumOff val="50000"/>
                  </a:schemeClr>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latin typeface="Meiryo UI" panose="020B0604030504040204" pitchFamily="50" charset="-128"/>
                  <a:ea typeface="Meiryo UI" panose="020B0604030504040204" pitchFamily="50" charset="-128"/>
                </a:endParaRPr>
              </a:p>
            </p:txBody>
          </p:sp>
          <p:sp>
            <p:nvSpPr>
              <p:cNvPr id="28" name="円弧 50">
                <a:extLst>
                  <a:ext uri="{FF2B5EF4-FFF2-40B4-BE49-F238E27FC236}">
                    <a16:creationId xmlns:a16="http://schemas.microsoft.com/office/drawing/2014/main" id="{0782DADD-07F7-975F-D262-76EBDF78C029}"/>
                  </a:ext>
                </a:extLst>
              </p:cNvPr>
              <p:cNvSpPr>
                <a:spLocks noChangeAspect="1"/>
              </p:cNvSpPr>
              <p:nvPr/>
            </p:nvSpPr>
            <p:spPr>
              <a:xfrm>
                <a:off x="-3438000" y="-2520000"/>
                <a:ext cx="11376000" cy="11376000"/>
              </a:xfrm>
              <a:prstGeom prst="arc">
                <a:avLst>
                  <a:gd name="adj1" fmla="val 20140874"/>
                  <a:gd name="adj2" fmla="val 1150100"/>
                </a:avLst>
              </a:prstGeom>
              <a:noFill/>
              <a:ln w="19050">
                <a:solidFill>
                  <a:schemeClr val="tx1">
                    <a:lumMod val="50000"/>
                    <a:lumOff val="50000"/>
                  </a:schemeClr>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latin typeface="Meiryo UI" panose="020B0604030504040204" pitchFamily="50" charset="-128"/>
                  <a:ea typeface="Meiryo UI" panose="020B0604030504040204" pitchFamily="50" charset="-128"/>
                </a:endParaRPr>
              </a:p>
            </p:txBody>
          </p:sp>
          <p:grpSp>
            <p:nvGrpSpPr>
              <p:cNvPr id="30" name="グループ化 176">
                <a:extLst>
                  <a:ext uri="{FF2B5EF4-FFF2-40B4-BE49-F238E27FC236}">
                    <a16:creationId xmlns:a16="http://schemas.microsoft.com/office/drawing/2014/main" id="{5B10B0AC-CEFE-53B3-8F44-074A0266E8D8}"/>
                  </a:ext>
                </a:extLst>
              </p:cNvPr>
              <p:cNvGrpSpPr>
                <a:grpSpLocks noChangeAspect="1"/>
              </p:cNvGrpSpPr>
              <p:nvPr/>
            </p:nvGrpSpPr>
            <p:grpSpPr>
              <a:xfrm>
                <a:off x="1443425" y="2299838"/>
                <a:ext cx="537930" cy="360000"/>
                <a:chOff x="1848973" y="712566"/>
                <a:chExt cx="627303" cy="350565"/>
              </a:xfrm>
              <a:effectLst>
                <a:outerShdw blurRad="50800" dist="38100" dir="2700000" algn="tl" rotWithShape="0">
                  <a:prstClr val="black">
                    <a:alpha val="40000"/>
                  </a:prstClr>
                </a:outerShdw>
              </a:effectLst>
            </p:grpSpPr>
            <p:sp>
              <p:nvSpPr>
                <p:cNvPr id="1041" name="正方形/長方形 19">
                  <a:extLst>
                    <a:ext uri="{FF2B5EF4-FFF2-40B4-BE49-F238E27FC236}">
                      <a16:creationId xmlns:a16="http://schemas.microsoft.com/office/drawing/2014/main" id="{799263FC-C059-7A38-3775-683F2D9E04B7}"/>
                    </a:ext>
                  </a:extLst>
                </p:cNvPr>
                <p:cNvSpPr>
                  <a:spLocks/>
                </p:cNvSpPr>
                <p:nvPr/>
              </p:nvSpPr>
              <p:spPr>
                <a:xfrm>
                  <a:off x="1848973" y="712566"/>
                  <a:ext cx="627303" cy="35056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 dirty="0">
                    <a:latin typeface="Meiryo UI" panose="020B0604030504040204" pitchFamily="50" charset="-128"/>
                    <a:ea typeface="Meiryo UI" panose="020B0604030504040204" pitchFamily="50" charset="-128"/>
                  </a:endParaRPr>
                </a:p>
              </p:txBody>
            </p:sp>
            <p:grpSp>
              <p:nvGrpSpPr>
                <p:cNvPr id="1042" name="Group 172">
                  <a:extLst>
                    <a:ext uri="{FF2B5EF4-FFF2-40B4-BE49-F238E27FC236}">
                      <a16:creationId xmlns:a16="http://schemas.microsoft.com/office/drawing/2014/main" id="{A4BB1CD8-B653-5687-B88F-843883002200}"/>
                    </a:ext>
                  </a:extLst>
                </p:cNvPr>
                <p:cNvGrpSpPr>
                  <a:grpSpLocks noChangeAspect="1"/>
                </p:cNvGrpSpPr>
                <p:nvPr/>
              </p:nvGrpSpPr>
              <p:grpSpPr bwMode="auto">
                <a:xfrm>
                  <a:off x="1890787" y="760486"/>
                  <a:ext cx="543632" cy="264160"/>
                  <a:chOff x="141" y="26"/>
                  <a:chExt cx="704" cy="384"/>
                </a:xfrm>
              </p:grpSpPr>
              <p:sp>
                <p:nvSpPr>
                  <p:cNvPr id="1043" name="Oval 53">
                    <a:extLst>
                      <a:ext uri="{FF2B5EF4-FFF2-40B4-BE49-F238E27FC236}">
                        <a16:creationId xmlns:a16="http://schemas.microsoft.com/office/drawing/2014/main" id="{0619443C-8558-1A28-9664-B98CFFD00D06}"/>
                      </a:ext>
                    </a:extLst>
                  </p:cNvPr>
                  <p:cNvSpPr>
                    <a:spLocks noChangeArrowheads="1"/>
                  </p:cNvSpPr>
                  <p:nvPr/>
                </p:nvSpPr>
                <p:spPr bwMode="auto">
                  <a:xfrm>
                    <a:off x="624" y="26"/>
                    <a:ext cx="221" cy="205"/>
                  </a:xfrm>
                  <a:prstGeom prst="ellipse">
                    <a:avLst/>
                  </a:prstGeom>
                  <a:solidFill>
                    <a:srgbClr val="FF0000"/>
                  </a:solidFill>
                  <a:ln w="9525">
                    <a:noFill/>
                    <a:round/>
                    <a:headEnd/>
                    <a:tailEnd/>
                  </a:ln>
                </p:spPr>
                <p:txBody>
                  <a:bodyPr/>
                  <a:lstStyle/>
                  <a:p>
                    <a:endParaRPr lang="ja-JP" altLang="ja-JP" sz="400" dirty="0">
                      <a:latin typeface="Meiryo UI" panose="020B0604030504040204" pitchFamily="50" charset="-128"/>
                      <a:ea typeface="Meiryo UI" panose="020B0604030504040204" pitchFamily="50" charset="-128"/>
                    </a:endParaRPr>
                  </a:p>
                </p:txBody>
              </p:sp>
              <p:sp>
                <p:nvSpPr>
                  <p:cNvPr id="1044" name="Rectangle 20">
                    <a:extLst>
                      <a:ext uri="{FF2B5EF4-FFF2-40B4-BE49-F238E27FC236}">
                        <a16:creationId xmlns:a16="http://schemas.microsoft.com/office/drawing/2014/main" id="{FEDDC4DC-96F9-0B02-2FFC-C03488882603}"/>
                      </a:ext>
                    </a:extLst>
                  </p:cNvPr>
                  <p:cNvSpPr>
                    <a:spLocks noChangeArrowheads="1"/>
                  </p:cNvSpPr>
                  <p:nvPr/>
                </p:nvSpPr>
                <p:spPr bwMode="auto">
                  <a:xfrm>
                    <a:off x="141" y="26"/>
                    <a:ext cx="285" cy="105"/>
                  </a:xfrm>
                  <a:prstGeom prst="rect">
                    <a:avLst/>
                  </a:prstGeom>
                  <a:solidFill>
                    <a:srgbClr val="FF0000"/>
                  </a:solidFill>
                  <a:ln w="9525">
                    <a:noFill/>
                    <a:miter lim="800000"/>
                    <a:headEnd/>
                    <a:tailEnd/>
                  </a:ln>
                </p:spPr>
                <p:txBody>
                  <a:bodyPr/>
                  <a:lstStyle/>
                  <a:p>
                    <a:endParaRPr lang="ja-JP" altLang="ja-JP" sz="400" dirty="0">
                      <a:latin typeface="Meiryo UI" panose="020B0604030504040204" pitchFamily="50" charset="-128"/>
                      <a:ea typeface="Meiryo UI" panose="020B0604030504040204" pitchFamily="50" charset="-128"/>
                    </a:endParaRPr>
                  </a:p>
                </p:txBody>
              </p:sp>
              <p:sp>
                <p:nvSpPr>
                  <p:cNvPr id="1045" name="Rectangle 19">
                    <a:extLst>
                      <a:ext uri="{FF2B5EF4-FFF2-40B4-BE49-F238E27FC236}">
                        <a16:creationId xmlns:a16="http://schemas.microsoft.com/office/drawing/2014/main" id="{C7172BFD-2591-E4E6-9C97-23ACE7F7C0B4}"/>
                      </a:ext>
                    </a:extLst>
                  </p:cNvPr>
                  <p:cNvSpPr>
                    <a:spLocks noChangeArrowheads="1"/>
                  </p:cNvSpPr>
                  <p:nvPr/>
                </p:nvSpPr>
                <p:spPr bwMode="auto">
                  <a:xfrm>
                    <a:off x="458" y="26"/>
                    <a:ext cx="127" cy="105"/>
                  </a:xfrm>
                  <a:prstGeom prst="rect">
                    <a:avLst/>
                  </a:prstGeom>
                  <a:solidFill>
                    <a:srgbClr val="FF0000"/>
                  </a:solidFill>
                  <a:ln w="9525">
                    <a:noFill/>
                    <a:miter lim="800000"/>
                    <a:headEnd/>
                    <a:tailEnd/>
                  </a:ln>
                </p:spPr>
                <p:txBody>
                  <a:bodyPr/>
                  <a:lstStyle/>
                  <a:p>
                    <a:endParaRPr lang="ja-JP" altLang="ja-JP" sz="400" dirty="0">
                      <a:latin typeface="Meiryo UI" panose="020B0604030504040204" pitchFamily="50" charset="-128"/>
                      <a:ea typeface="Meiryo UI" panose="020B0604030504040204" pitchFamily="50" charset="-128"/>
                    </a:endParaRPr>
                  </a:p>
                </p:txBody>
              </p:sp>
              <p:sp>
                <p:nvSpPr>
                  <p:cNvPr id="1046" name="Rectangle 18">
                    <a:extLst>
                      <a:ext uri="{FF2B5EF4-FFF2-40B4-BE49-F238E27FC236}">
                        <a16:creationId xmlns:a16="http://schemas.microsoft.com/office/drawing/2014/main" id="{54416823-91A1-2825-8B11-65FD29CE395E}"/>
                      </a:ext>
                    </a:extLst>
                  </p:cNvPr>
                  <p:cNvSpPr>
                    <a:spLocks noChangeArrowheads="1"/>
                  </p:cNvSpPr>
                  <p:nvPr/>
                </p:nvSpPr>
                <p:spPr bwMode="auto">
                  <a:xfrm>
                    <a:off x="458" y="131"/>
                    <a:ext cx="127" cy="279"/>
                  </a:xfrm>
                  <a:prstGeom prst="rect">
                    <a:avLst/>
                  </a:prstGeom>
                  <a:solidFill>
                    <a:srgbClr val="003300"/>
                  </a:solidFill>
                  <a:ln w="9525">
                    <a:noFill/>
                    <a:miter lim="800000"/>
                    <a:headEnd/>
                    <a:tailEnd/>
                  </a:ln>
                </p:spPr>
                <p:txBody>
                  <a:bodyPr/>
                  <a:lstStyle/>
                  <a:p>
                    <a:endParaRPr lang="ja-JP" altLang="ja-JP" sz="400" dirty="0">
                      <a:latin typeface="Meiryo UI" panose="020B0604030504040204" pitchFamily="50" charset="-128"/>
                      <a:ea typeface="Meiryo UI" panose="020B0604030504040204" pitchFamily="50" charset="-128"/>
                    </a:endParaRPr>
                  </a:p>
                </p:txBody>
              </p:sp>
              <p:sp>
                <p:nvSpPr>
                  <p:cNvPr id="1047" name="Rectangle 17">
                    <a:extLst>
                      <a:ext uri="{FF2B5EF4-FFF2-40B4-BE49-F238E27FC236}">
                        <a16:creationId xmlns:a16="http://schemas.microsoft.com/office/drawing/2014/main" id="{5FD63562-73E8-7639-EBEE-760D0F81DB42}"/>
                      </a:ext>
                    </a:extLst>
                  </p:cNvPr>
                  <p:cNvSpPr>
                    <a:spLocks noChangeArrowheads="1"/>
                  </p:cNvSpPr>
                  <p:nvPr/>
                </p:nvSpPr>
                <p:spPr bwMode="auto">
                  <a:xfrm>
                    <a:off x="203" y="131"/>
                    <a:ext cx="222" cy="279"/>
                  </a:xfrm>
                  <a:prstGeom prst="rect">
                    <a:avLst/>
                  </a:prstGeom>
                  <a:solidFill>
                    <a:srgbClr val="003300"/>
                  </a:solidFill>
                  <a:ln w="9525">
                    <a:noFill/>
                    <a:miter lim="800000"/>
                    <a:headEnd/>
                    <a:tailEnd/>
                  </a:ln>
                </p:spPr>
                <p:txBody>
                  <a:bodyPr/>
                  <a:lstStyle/>
                  <a:p>
                    <a:endParaRPr lang="ja-JP" altLang="ja-JP" sz="400" dirty="0">
                      <a:latin typeface="Meiryo UI" panose="020B0604030504040204" pitchFamily="50" charset="-128"/>
                      <a:ea typeface="Meiryo UI" panose="020B0604030504040204" pitchFamily="50" charset="-128"/>
                    </a:endParaRPr>
                  </a:p>
                </p:txBody>
              </p:sp>
              <p:sp>
                <p:nvSpPr>
                  <p:cNvPr id="1048" name="Rectangle 15">
                    <a:extLst>
                      <a:ext uri="{FF2B5EF4-FFF2-40B4-BE49-F238E27FC236}">
                        <a16:creationId xmlns:a16="http://schemas.microsoft.com/office/drawing/2014/main" id="{07EAF385-82BF-F4F2-2528-39DA43F342A9}"/>
                      </a:ext>
                    </a:extLst>
                  </p:cNvPr>
                  <p:cNvSpPr>
                    <a:spLocks noChangeArrowheads="1"/>
                  </p:cNvSpPr>
                  <p:nvPr/>
                </p:nvSpPr>
                <p:spPr bwMode="auto">
                  <a:xfrm>
                    <a:off x="624" y="271"/>
                    <a:ext cx="214" cy="139"/>
                  </a:xfrm>
                  <a:prstGeom prst="rect">
                    <a:avLst/>
                  </a:prstGeom>
                  <a:solidFill>
                    <a:srgbClr val="003300"/>
                  </a:solidFill>
                  <a:ln w="9525">
                    <a:noFill/>
                    <a:miter lim="800000"/>
                    <a:headEnd/>
                    <a:tailEnd/>
                  </a:ln>
                </p:spPr>
                <p:txBody>
                  <a:bodyPr/>
                  <a:lstStyle/>
                  <a:p>
                    <a:endParaRPr lang="ja-JP" altLang="ja-JP" sz="400" dirty="0">
                      <a:latin typeface="Meiryo UI" panose="020B0604030504040204" pitchFamily="50" charset="-128"/>
                      <a:ea typeface="Meiryo UI" panose="020B0604030504040204" pitchFamily="50" charset="-128"/>
                    </a:endParaRPr>
                  </a:p>
                </p:txBody>
              </p:sp>
            </p:grpSp>
          </p:grpSp>
          <p:sp>
            <p:nvSpPr>
              <p:cNvPr id="31" name="テキスト ボックス 15">
                <a:extLst>
                  <a:ext uri="{FF2B5EF4-FFF2-40B4-BE49-F238E27FC236}">
                    <a16:creationId xmlns:a16="http://schemas.microsoft.com/office/drawing/2014/main" id="{992A3595-1DB4-581A-8652-B4B8E97578A4}"/>
                  </a:ext>
                </a:extLst>
              </p:cNvPr>
              <p:cNvSpPr txBox="1"/>
              <p:nvPr/>
            </p:nvSpPr>
            <p:spPr>
              <a:xfrm>
                <a:off x="7137285" y="3962091"/>
                <a:ext cx="752219" cy="266272"/>
              </a:xfrm>
              <a:prstGeom prst="rect">
                <a:avLst/>
              </a:prstGeom>
              <a:noFill/>
            </p:spPr>
            <p:txBody>
              <a:bodyPr wrap="none" rtlCol="0">
                <a:spAutoFit/>
              </a:bodyPr>
              <a:lstStyle/>
              <a:p>
                <a:r>
                  <a:rPr lang="ja-JP" altLang="en-US" sz="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ハイフォン港</a:t>
                </a:r>
                <a:endParaRPr kumimoji="1" lang="ja-JP" altLang="en-US" sz="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2" name="テキスト ボックス 16">
                <a:extLst>
                  <a:ext uri="{FF2B5EF4-FFF2-40B4-BE49-F238E27FC236}">
                    <a16:creationId xmlns:a16="http://schemas.microsoft.com/office/drawing/2014/main" id="{ED27E6AA-5B4C-55C5-6B4C-2FFECB2BF604}"/>
                  </a:ext>
                </a:extLst>
              </p:cNvPr>
              <p:cNvSpPr txBox="1"/>
              <p:nvPr/>
            </p:nvSpPr>
            <p:spPr>
              <a:xfrm>
                <a:off x="7816545" y="4592161"/>
                <a:ext cx="802145" cy="266272"/>
              </a:xfrm>
              <a:prstGeom prst="rect">
                <a:avLst/>
              </a:prstGeom>
              <a:noFill/>
            </p:spPr>
            <p:txBody>
              <a:bodyPr wrap="none" rtlCol="0">
                <a:spAutoFit/>
              </a:bodyPr>
              <a:lstStyle/>
              <a:p>
                <a:r>
                  <a:rPr lang="ja-JP" altLang="en-US" sz="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ラックフェン港</a:t>
                </a:r>
                <a:endParaRPr kumimoji="1" lang="ja-JP" altLang="en-US" sz="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3" name="テキスト ボックス 51">
                <a:extLst>
                  <a:ext uri="{FF2B5EF4-FFF2-40B4-BE49-F238E27FC236}">
                    <a16:creationId xmlns:a16="http://schemas.microsoft.com/office/drawing/2014/main" id="{ABA24597-22A2-3CEB-ADD2-42E69D0977FC}"/>
                  </a:ext>
                </a:extLst>
              </p:cNvPr>
              <p:cNvSpPr txBox="1"/>
              <p:nvPr/>
            </p:nvSpPr>
            <p:spPr>
              <a:xfrm>
                <a:off x="7632341" y="4802960"/>
                <a:ext cx="405513" cy="186391"/>
              </a:xfrm>
              <a:prstGeom prst="rect">
                <a:avLst/>
              </a:prstGeom>
              <a:noFill/>
            </p:spPr>
            <p:txBody>
              <a:bodyPr wrap="none" rtlCol="0">
                <a:spAutoFit/>
              </a:bodyPr>
              <a:lstStyle/>
              <a:p>
                <a:r>
                  <a:rPr kumimoji="1" lang="en-US" altLang="ja-JP" sz="100" b="1" dirty="0">
                    <a:solidFill>
                      <a:schemeClr val="tx1">
                        <a:lumMod val="65000"/>
                        <a:lumOff val="35000"/>
                      </a:schemeClr>
                    </a:solidFill>
                    <a:latin typeface="Meiryo UI" panose="020B0604030504040204" pitchFamily="50" charset="-128"/>
                    <a:ea typeface="Meiryo UI" panose="020B0604030504040204" pitchFamily="50" charset="-128"/>
                  </a:rPr>
                  <a:t>100 km</a:t>
                </a:r>
                <a:endParaRPr kumimoji="1" lang="ja-JP" altLang="en-US" sz="1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4" name="テキスト ボックス 52">
                <a:extLst>
                  <a:ext uri="{FF2B5EF4-FFF2-40B4-BE49-F238E27FC236}">
                    <a16:creationId xmlns:a16="http://schemas.microsoft.com/office/drawing/2014/main" id="{76012F32-D0F5-976C-204E-CA808013DB5C}"/>
                  </a:ext>
                </a:extLst>
              </p:cNvPr>
              <p:cNvSpPr txBox="1"/>
              <p:nvPr/>
            </p:nvSpPr>
            <p:spPr>
              <a:xfrm>
                <a:off x="4481990" y="4802960"/>
                <a:ext cx="391643" cy="186391"/>
              </a:xfrm>
              <a:prstGeom prst="rect">
                <a:avLst/>
              </a:prstGeom>
              <a:noFill/>
            </p:spPr>
            <p:txBody>
              <a:bodyPr wrap="none" rtlCol="0">
                <a:spAutoFit/>
              </a:bodyPr>
              <a:lstStyle/>
              <a:p>
                <a:r>
                  <a:rPr kumimoji="1" lang="en-US" altLang="ja-JP" sz="100" b="1" dirty="0">
                    <a:solidFill>
                      <a:schemeClr val="tx1">
                        <a:lumMod val="65000"/>
                        <a:lumOff val="35000"/>
                      </a:schemeClr>
                    </a:solidFill>
                    <a:latin typeface="Meiryo UI" panose="020B0604030504040204" pitchFamily="50" charset="-128"/>
                    <a:ea typeface="Meiryo UI" panose="020B0604030504040204" pitchFamily="50" charset="-128"/>
                  </a:rPr>
                  <a:t>50 km</a:t>
                </a:r>
                <a:endParaRPr kumimoji="1" lang="ja-JP" altLang="en-US" sz="1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5" name="テキスト ボックス 53">
                <a:extLst>
                  <a:ext uri="{FF2B5EF4-FFF2-40B4-BE49-F238E27FC236}">
                    <a16:creationId xmlns:a16="http://schemas.microsoft.com/office/drawing/2014/main" id="{6E7A52FB-8CE3-7DBB-7035-7593772CB543}"/>
                  </a:ext>
                </a:extLst>
              </p:cNvPr>
              <p:cNvSpPr txBox="1"/>
              <p:nvPr/>
            </p:nvSpPr>
            <p:spPr>
              <a:xfrm>
                <a:off x="1885896" y="4599129"/>
                <a:ext cx="391643" cy="186391"/>
              </a:xfrm>
              <a:prstGeom prst="rect">
                <a:avLst/>
              </a:prstGeom>
              <a:noFill/>
            </p:spPr>
            <p:txBody>
              <a:bodyPr wrap="none" rtlCol="0">
                <a:spAutoFit/>
              </a:bodyPr>
              <a:lstStyle/>
              <a:p>
                <a:r>
                  <a:rPr kumimoji="1" lang="en-US" altLang="ja-JP" sz="100" b="1" dirty="0">
                    <a:solidFill>
                      <a:schemeClr val="tx1">
                        <a:lumMod val="65000"/>
                        <a:lumOff val="35000"/>
                      </a:schemeClr>
                    </a:solidFill>
                    <a:latin typeface="Meiryo UI" panose="020B0604030504040204" pitchFamily="50" charset="-128"/>
                    <a:ea typeface="Meiryo UI" panose="020B0604030504040204" pitchFamily="50" charset="-128"/>
                  </a:rPr>
                  <a:t>25 km</a:t>
                </a:r>
                <a:endParaRPr kumimoji="1" lang="ja-JP" altLang="en-US" sz="1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6" name="テキスト ボックス 54">
                <a:extLst>
                  <a:ext uri="{FF2B5EF4-FFF2-40B4-BE49-F238E27FC236}">
                    <a16:creationId xmlns:a16="http://schemas.microsoft.com/office/drawing/2014/main" id="{E7FADAFA-052C-D37B-E2BF-BCB5351553AD}"/>
                  </a:ext>
                </a:extLst>
              </p:cNvPr>
              <p:cNvSpPr txBox="1"/>
              <p:nvPr/>
            </p:nvSpPr>
            <p:spPr>
              <a:xfrm>
                <a:off x="6102169" y="4802960"/>
                <a:ext cx="391643" cy="186391"/>
              </a:xfrm>
              <a:prstGeom prst="rect">
                <a:avLst/>
              </a:prstGeom>
              <a:noFill/>
            </p:spPr>
            <p:txBody>
              <a:bodyPr wrap="none" rtlCol="0">
                <a:spAutoFit/>
              </a:bodyPr>
              <a:lstStyle/>
              <a:p>
                <a:r>
                  <a:rPr kumimoji="1" lang="en-US" altLang="ja-JP" sz="100" b="1" dirty="0">
                    <a:solidFill>
                      <a:schemeClr val="tx1">
                        <a:lumMod val="65000"/>
                        <a:lumOff val="35000"/>
                      </a:schemeClr>
                    </a:solidFill>
                    <a:latin typeface="Meiryo UI" panose="020B0604030504040204" pitchFamily="50" charset="-128"/>
                    <a:ea typeface="Meiryo UI" panose="020B0604030504040204" pitchFamily="50" charset="-128"/>
                  </a:rPr>
                  <a:t>75 km</a:t>
                </a:r>
                <a:endParaRPr kumimoji="1" lang="ja-JP" altLang="en-US" sz="100"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7" name="フリーフォーム 9">
                <a:extLst>
                  <a:ext uri="{FF2B5EF4-FFF2-40B4-BE49-F238E27FC236}">
                    <a16:creationId xmlns:a16="http://schemas.microsoft.com/office/drawing/2014/main" id="{932835C1-5C21-4930-E217-DED880156DF9}"/>
                  </a:ext>
                </a:extLst>
              </p:cNvPr>
              <p:cNvSpPr/>
              <p:nvPr/>
            </p:nvSpPr>
            <p:spPr bwMode="auto">
              <a:xfrm>
                <a:off x="2766951" y="3164774"/>
                <a:ext cx="5153891" cy="1306286"/>
              </a:xfrm>
              <a:custGeom>
                <a:avLst/>
                <a:gdLst>
                  <a:gd name="connsiteX0" fmla="*/ 0 w 5153891"/>
                  <a:gd name="connsiteY0" fmla="*/ 0 h 1306286"/>
                  <a:gd name="connsiteX1" fmla="*/ 148441 w 5153891"/>
                  <a:gd name="connsiteY1" fmla="*/ 100940 h 1306286"/>
                  <a:gd name="connsiteX2" fmla="*/ 249381 w 5153891"/>
                  <a:gd name="connsiteY2" fmla="*/ 178130 h 1306286"/>
                  <a:gd name="connsiteX3" fmla="*/ 290945 w 5153891"/>
                  <a:gd name="connsiteY3" fmla="*/ 261257 h 1306286"/>
                  <a:gd name="connsiteX4" fmla="*/ 362197 w 5153891"/>
                  <a:gd name="connsiteY4" fmla="*/ 302821 h 1306286"/>
                  <a:gd name="connsiteX5" fmla="*/ 391885 w 5153891"/>
                  <a:gd name="connsiteY5" fmla="*/ 380010 h 1306286"/>
                  <a:gd name="connsiteX6" fmla="*/ 457200 w 5153891"/>
                  <a:gd name="connsiteY6" fmla="*/ 463138 h 1306286"/>
                  <a:gd name="connsiteX7" fmla="*/ 599704 w 5153891"/>
                  <a:gd name="connsiteY7" fmla="*/ 534390 h 1306286"/>
                  <a:gd name="connsiteX8" fmla="*/ 801584 w 5153891"/>
                  <a:gd name="connsiteY8" fmla="*/ 599704 h 1306286"/>
                  <a:gd name="connsiteX9" fmla="*/ 973776 w 5153891"/>
                  <a:gd name="connsiteY9" fmla="*/ 665018 h 1306286"/>
                  <a:gd name="connsiteX10" fmla="*/ 1086592 w 5153891"/>
                  <a:gd name="connsiteY10" fmla="*/ 700644 h 1306286"/>
                  <a:gd name="connsiteX11" fmla="*/ 1365662 w 5153891"/>
                  <a:gd name="connsiteY11" fmla="*/ 641268 h 1306286"/>
                  <a:gd name="connsiteX12" fmla="*/ 1531917 w 5153891"/>
                  <a:gd name="connsiteY12" fmla="*/ 593766 h 1306286"/>
                  <a:gd name="connsiteX13" fmla="*/ 1662545 w 5153891"/>
                  <a:gd name="connsiteY13" fmla="*/ 558140 h 1306286"/>
                  <a:gd name="connsiteX14" fmla="*/ 1888176 w 5153891"/>
                  <a:gd name="connsiteY14" fmla="*/ 575953 h 1306286"/>
                  <a:gd name="connsiteX15" fmla="*/ 2042555 w 5153891"/>
                  <a:gd name="connsiteY15" fmla="*/ 575953 h 1306286"/>
                  <a:gd name="connsiteX16" fmla="*/ 2107870 w 5153891"/>
                  <a:gd name="connsiteY16" fmla="*/ 570016 h 1306286"/>
                  <a:gd name="connsiteX17" fmla="*/ 2185059 w 5153891"/>
                  <a:gd name="connsiteY17" fmla="*/ 546265 h 1306286"/>
                  <a:gd name="connsiteX18" fmla="*/ 2232561 w 5153891"/>
                  <a:gd name="connsiteY18" fmla="*/ 504701 h 1306286"/>
                  <a:gd name="connsiteX19" fmla="*/ 2333501 w 5153891"/>
                  <a:gd name="connsiteY19" fmla="*/ 463138 h 1306286"/>
                  <a:gd name="connsiteX20" fmla="*/ 2458192 w 5153891"/>
                  <a:gd name="connsiteY20" fmla="*/ 504701 h 1306286"/>
                  <a:gd name="connsiteX21" fmla="*/ 2529444 w 5153891"/>
                  <a:gd name="connsiteY21" fmla="*/ 492826 h 1306286"/>
                  <a:gd name="connsiteX22" fmla="*/ 2624446 w 5153891"/>
                  <a:gd name="connsiteY22" fmla="*/ 380010 h 1306286"/>
                  <a:gd name="connsiteX23" fmla="*/ 2713511 w 5153891"/>
                  <a:gd name="connsiteY23" fmla="*/ 326571 h 1306286"/>
                  <a:gd name="connsiteX24" fmla="*/ 2867891 w 5153891"/>
                  <a:gd name="connsiteY24" fmla="*/ 296883 h 1306286"/>
                  <a:gd name="connsiteX25" fmla="*/ 3046020 w 5153891"/>
                  <a:gd name="connsiteY25" fmla="*/ 344384 h 1306286"/>
                  <a:gd name="connsiteX26" fmla="*/ 3129148 w 5153891"/>
                  <a:gd name="connsiteY26" fmla="*/ 362197 h 1306286"/>
                  <a:gd name="connsiteX27" fmla="*/ 3265714 w 5153891"/>
                  <a:gd name="connsiteY27" fmla="*/ 332509 h 1306286"/>
                  <a:gd name="connsiteX28" fmla="*/ 3420093 w 5153891"/>
                  <a:gd name="connsiteY28" fmla="*/ 374073 h 1306286"/>
                  <a:gd name="connsiteX29" fmla="*/ 3467594 w 5153891"/>
                  <a:gd name="connsiteY29" fmla="*/ 397823 h 1306286"/>
                  <a:gd name="connsiteX30" fmla="*/ 3568535 w 5153891"/>
                  <a:gd name="connsiteY30" fmla="*/ 475013 h 1306286"/>
                  <a:gd name="connsiteX31" fmla="*/ 3633849 w 5153891"/>
                  <a:gd name="connsiteY31" fmla="*/ 528452 h 1306286"/>
                  <a:gd name="connsiteX32" fmla="*/ 3716976 w 5153891"/>
                  <a:gd name="connsiteY32" fmla="*/ 676894 h 1306286"/>
                  <a:gd name="connsiteX33" fmla="*/ 3788228 w 5153891"/>
                  <a:gd name="connsiteY33" fmla="*/ 736270 h 1306286"/>
                  <a:gd name="connsiteX34" fmla="*/ 3877293 w 5153891"/>
                  <a:gd name="connsiteY34" fmla="*/ 813460 h 1306286"/>
                  <a:gd name="connsiteX35" fmla="*/ 3954483 w 5153891"/>
                  <a:gd name="connsiteY35" fmla="*/ 896587 h 1306286"/>
                  <a:gd name="connsiteX36" fmla="*/ 4168239 w 5153891"/>
                  <a:gd name="connsiteY36" fmla="*/ 991590 h 1306286"/>
                  <a:gd name="connsiteX37" fmla="*/ 4257304 w 5153891"/>
                  <a:gd name="connsiteY37" fmla="*/ 1033153 h 1306286"/>
                  <a:gd name="connsiteX38" fmla="*/ 4269179 w 5153891"/>
                  <a:gd name="connsiteY38" fmla="*/ 1128156 h 1306286"/>
                  <a:gd name="connsiteX39" fmla="*/ 4322618 w 5153891"/>
                  <a:gd name="connsiteY39" fmla="*/ 1187532 h 1306286"/>
                  <a:gd name="connsiteX40" fmla="*/ 4387932 w 5153891"/>
                  <a:gd name="connsiteY40" fmla="*/ 1205345 h 1306286"/>
                  <a:gd name="connsiteX41" fmla="*/ 4459184 w 5153891"/>
                  <a:gd name="connsiteY41" fmla="*/ 1187532 h 1306286"/>
                  <a:gd name="connsiteX42" fmla="*/ 4536374 w 5153891"/>
                  <a:gd name="connsiteY42" fmla="*/ 1151907 h 1306286"/>
                  <a:gd name="connsiteX43" fmla="*/ 4613563 w 5153891"/>
                  <a:gd name="connsiteY43" fmla="*/ 1122218 h 1306286"/>
                  <a:gd name="connsiteX44" fmla="*/ 4702628 w 5153891"/>
                  <a:gd name="connsiteY44" fmla="*/ 1074717 h 1306286"/>
                  <a:gd name="connsiteX45" fmla="*/ 4785755 w 5153891"/>
                  <a:gd name="connsiteY45" fmla="*/ 1134094 h 1306286"/>
                  <a:gd name="connsiteX46" fmla="*/ 4904509 w 5153891"/>
                  <a:gd name="connsiteY46" fmla="*/ 1169720 h 1306286"/>
                  <a:gd name="connsiteX47" fmla="*/ 5005449 w 5153891"/>
                  <a:gd name="connsiteY47" fmla="*/ 1264722 h 1306286"/>
                  <a:gd name="connsiteX48" fmla="*/ 5153891 w 5153891"/>
                  <a:gd name="connsiteY48" fmla="*/ 1306286 h 1306286"/>
                  <a:gd name="connsiteX0" fmla="*/ 0 w 5153891"/>
                  <a:gd name="connsiteY0" fmla="*/ 0 h 1306286"/>
                  <a:gd name="connsiteX1" fmla="*/ 148441 w 5153891"/>
                  <a:gd name="connsiteY1" fmla="*/ 100940 h 1306286"/>
                  <a:gd name="connsiteX2" fmla="*/ 249381 w 5153891"/>
                  <a:gd name="connsiteY2" fmla="*/ 178130 h 1306286"/>
                  <a:gd name="connsiteX3" fmla="*/ 290945 w 5153891"/>
                  <a:gd name="connsiteY3" fmla="*/ 261257 h 1306286"/>
                  <a:gd name="connsiteX4" fmla="*/ 362197 w 5153891"/>
                  <a:gd name="connsiteY4" fmla="*/ 302821 h 1306286"/>
                  <a:gd name="connsiteX5" fmla="*/ 391885 w 5153891"/>
                  <a:gd name="connsiteY5" fmla="*/ 380010 h 1306286"/>
                  <a:gd name="connsiteX6" fmla="*/ 457200 w 5153891"/>
                  <a:gd name="connsiteY6" fmla="*/ 463138 h 1306286"/>
                  <a:gd name="connsiteX7" fmla="*/ 599704 w 5153891"/>
                  <a:gd name="connsiteY7" fmla="*/ 534390 h 1306286"/>
                  <a:gd name="connsiteX8" fmla="*/ 801584 w 5153891"/>
                  <a:gd name="connsiteY8" fmla="*/ 599704 h 1306286"/>
                  <a:gd name="connsiteX9" fmla="*/ 973776 w 5153891"/>
                  <a:gd name="connsiteY9" fmla="*/ 665018 h 1306286"/>
                  <a:gd name="connsiteX10" fmla="*/ 1086592 w 5153891"/>
                  <a:gd name="connsiteY10" fmla="*/ 700644 h 1306286"/>
                  <a:gd name="connsiteX11" fmla="*/ 1365662 w 5153891"/>
                  <a:gd name="connsiteY11" fmla="*/ 641268 h 1306286"/>
                  <a:gd name="connsiteX12" fmla="*/ 1531917 w 5153891"/>
                  <a:gd name="connsiteY12" fmla="*/ 593766 h 1306286"/>
                  <a:gd name="connsiteX13" fmla="*/ 1662545 w 5153891"/>
                  <a:gd name="connsiteY13" fmla="*/ 558140 h 1306286"/>
                  <a:gd name="connsiteX14" fmla="*/ 1888176 w 5153891"/>
                  <a:gd name="connsiteY14" fmla="*/ 575953 h 1306286"/>
                  <a:gd name="connsiteX15" fmla="*/ 2042555 w 5153891"/>
                  <a:gd name="connsiteY15" fmla="*/ 575953 h 1306286"/>
                  <a:gd name="connsiteX16" fmla="*/ 2107870 w 5153891"/>
                  <a:gd name="connsiteY16" fmla="*/ 570016 h 1306286"/>
                  <a:gd name="connsiteX17" fmla="*/ 2185059 w 5153891"/>
                  <a:gd name="connsiteY17" fmla="*/ 546265 h 1306286"/>
                  <a:gd name="connsiteX18" fmla="*/ 2232561 w 5153891"/>
                  <a:gd name="connsiteY18" fmla="*/ 504701 h 1306286"/>
                  <a:gd name="connsiteX19" fmla="*/ 2333501 w 5153891"/>
                  <a:gd name="connsiteY19" fmla="*/ 463138 h 1306286"/>
                  <a:gd name="connsiteX20" fmla="*/ 2458192 w 5153891"/>
                  <a:gd name="connsiteY20" fmla="*/ 504701 h 1306286"/>
                  <a:gd name="connsiteX21" fmla="*/ 2529444 w 5153891"/>
                  <a:gd name="connsiteY21" fmla="*/ 492826 h 1306286"/>
                  <a:gd name="connsiteX22" fmla="*/ 2624446 w 5153891"/>
                  <a:gd name="connsiteY22" fmla="*/ 380010 h 1306286"/>
                  <a:gd name="connsiteX23" fmla="*/ 2713511 w 5153891"/>
                  <a:gd name="connsiteY23" fmla="*/ 326571 h 1306286"/>
                  <a:gd name="connsiteX24" fmla="*/ 2867891 w 5153891"/>
                  <a:gd name="connsiteY24" fmla="*/ 296883 h 1306286"/>
                  <a:gd name="connsiteX25" fmla="*/ 3046020 w 5153891"/>
                  <a:gd name="connsiteY25" fmla="*/ 344384 h 1306286"/>
                  <a:gd name="connsiteX26" fmla="*/ 3129148 w 5153891"/>
                  <a:gd name="connsiteY26" fmla="*/ 362197 h 1306286"/>
                  <a:gd name="connsiteX27" fmla="*/ 3265714 w 5153891"/>
                  <a:gd name="connsiteY27" fmla="*/ 332509 h 1306286"/>
                  <a:gd name="connsiteX28" fmla="*/ 3420093 w 5153891"/>
                  <a:gd name="connsiteY28" fmla="*/ 374073 h 1306286"/>
                  <a:gd name="connsiteX29" fmla="*/ 3467594 w 5153891"/>
                  <a:gd name="connsiteY29" fmla="*/ 397823 h 1306286"/>
                  <a:gd name="connsiteX30" fmla="*/ 3568535 w 5153891"/>
                  <a:gd name="connsiteY30" fmla="*/ 475013 h 1306286"/>
                  <a:gd name="connsiteX31" fmla="*/ 3633849 w 5153891"/>
                  <a:gd name="connsiteY31" fmla="*/ 528452 h 1306286"/>
                  <a:gd name="connsiteX32" fmla="*/ 3716976 w 5153891"/>
                  <a:gd name="connsiteY32" fmla="*/ 676894 h 1306286"/>
                  <a:gd name="connsiteX33" fmla="*/ 3788228 w 5153891"/>
                  <a:gd name="connsiteY33" fmla="*/ 736270 h 1306286"/>
                  <a:gd name="connsiteX34" fmla="*/ 3877293 w 5153891"/>
                  <a:gd name="connsiteY34" fmla="*/ 813460 h 1306286"/>
                  <a:gd name="connsiteX35" fmla="*/ 3954483 w 5153891"/>
                  <a:gd name="connsiteY35" fmla="*/ 896587 h 1306286"/>
                  <a:gd name="connsiteX36" fmla="*/ 4168239 w 5153891"/>
                  <a:gd name="connsiteY36" fmla="*/ 991590 h 1306286"/>
                  <a:gd name="connsiteX37" fmla="*/ 4257304 w 5153891"/>
                  <a:gd name="connsiteY37" fmla="*/ 1033153 h 1306286"/>
                  <a:gd name="connsiteX38" fmla="*/ 4269179 w 5153891"/>
                  <a:gd name="connsiteY38" fmla="*/ 1128156 h 1306286"/>
                  <a:gd name="connsiteX39" fmla="*/ 4322618 w 5153891"/>
                  <a:gd name="connsiteY39" fmla="*/ 1187532 h 1306286"/>
                  <a:gd name="connsiteX40" fmla="*/ 4387932 w 5153891"/>
                  <a:gd name="connsiteY40" fmla="*/ 1205345 h 1306286"/>
                  <a:gd name="connsiteX41" fmla="*/ 4459184 w 5153891"/>
                  <a:gd name="connsiteY41" fmla="*/ 1187532 h 1306286"/>
                  <a:gd name="connsiteX42" fmla="*/ 4536374 w 5153891"/>
                  <a:gd name="connsiteY42" fmla="*/ 1151907 h 1306286"/>
                  <a:gd name="connsiteX43" fmla="*/ 4613563 w 5153891"/>
                  <a:gd name="connsiteY43" fmla="*/ 1122218 h 1306286"/>
                  <a:gd name="connsiteX44" fmla="*/ 4702628 w 5153891"/>
                  <a:gd name="connsiteY44" fmla="*/ 1074717 h 1306286"/>
                  <a:gd name="connsiteX45" fmla="*/ 4785755 w 5153891"/>
                  <a:gd name="connsiteY45" fmla="*/ 1134094 h 1306286"/>
                  <a:gd name="connsiteX46" fmla="*/ 4910394 w 5153891"/>
                  <a:gd name="connsiteY46" fmla="*/ 1164326 h 1306286"/>
                  <a:gd name="connsiteX47" fmla="*/ 5005449 w 5153891"/>
                  <a:gd name="connsiteY47" fmla="*/ 1264722 h 1306286"/>
                  <a:gd name="connsiteX48" fmla="*/ 5153891 w 5153891"/>
                  <a:gd name="connsiteY48" fmla="*/ 1306286 h 1306286"/>
                  <a:gd name="connsiteX0" fmla="*/ 0 w 5153891"/>
                  <a:gd name="connsiteY0" fmla="*/ 0 h 1306286"/>
                  <a:gd name="connsiteX1" fmla="*/ 148441 w 5153891"/>
                  <a:gd name="connsiteY1" fmla="*/ 100940 h 1306286"/>
                  <a:gd name="connsiteX2" fmla="*/ 249381 w 5153891"/>
                  <a:gd name="connsiteY2" fmla="*/ 178130 h 1306286"/>
                  <a:gd name="connsiteX3" fmla="*/ 290945 w 5153891"/>
                  <a:gd name="connsiteY3" fmla="*/ 261257 h 1306286"/>
                  <a:gd name="connsiteX4" fmla="*/ 362197 w 5153891"/>
                  <a:gd name="connsiteY4" fmla="*/ 302821 h 1306286"/>
                  <a:gd name="connsiteX5" fmla="*/ 391885 w 5153891"/>
                  <a:gd name="connsiteY5" fmla="*/ 380010 h 1306286"/>
                  <a:gd name="connsiteX6" fmla="*/ 457200 w 5153891"/>
                  <a:gd name="connsiteY6" fmla="*/ 463138 h 1306286"/>
                  <a:gd name="connsiteX7" fmla="*/ 599704 w 5153891"/>
                  <a:gd name="connsiteY7" fmla="*/ 534390 h 1306286"/>
                  <a:gd name="connsiteX8" fmla="*/ 801584 w 5153891"/>
                  <a:gd name="connsiteY8" fmla="*/ 599704 h 1306286"/>
                  <a:gd name="connsiteX9" fmla="*/ 973776 w 5153891"/>
                  <a:gd name="connsiteY9" fmla="*/ 665018 h 1306286"/>
                  <a:gd name="connsiteX10" fmla="*/ 1086592 w 5153891"/>
                  <a:gd name="connsiteY10" fmla="*/ 700644 h 1306286"/>
                  <a:gd name="connsiteX11" fmla="*/ 1365662 w 5153891"/>
                  <a:gd name="connsiteY11" fmla="*/ 641268 h 1306286"/>
                  <a:gd name="connsiteX12" fmla="*/ 1531917 w 5153891"/>
                  <a:gd name="connsiteY12" fmla="*/ 593766 h 1306286"/>
                  <a:gd name="connsiteX13" fmla="*/ 1662545 w 5153891"/>
                  <a:gd name="connsiteY13" fmla="*/ 558140 h 1306286"/>
                  <a:gd name="connsiteX14" fmla="*/ 1888176 w 5153891"/>
                  <a:gd name="connsiteY14" fmla="*/ 575953 h 1306286"/>
                  <a:gd name="connsiteX15" fmla="*/ 2042555 w 5153891"/>
                  <a:gd name="connsiteY15" fmla="*/ 575953 h 1306286"/>
                  <a:gd name="connsiteX16" fmla="*/ 2107870 w 5153891"/>
                  <a:gd name="connsiteY16" fmla="*/ 570016 h 1306286"/>
                  <a:gd name="connsiteX17" fmla="*/ 2185059 w 5153891"/>
                  <a:gd name="connsiteY17" fmla="*/ 546265 h 1306286"/>
                  <a:gd name="connsiteX18" fmla="*/ 2232561 w 5153891"/>
                  <a:gd name="connsiteY18" fmla="*/ 504701 h 1306286"/>
                  <a:gd name="connsiteX19" fmla="*/ 2333501 w 5153891"/>
                  <a:gd name="connsiteY19" fmla="*/ 463138 h 1306286"/>
                  <a:gd name="connsiteX20" fmla="*/ 2458192 w 5153891"/>
                  <a:gd name="connsiteY20" fmla="*/ 504701 h 1306286"/>
                  <a:gd name="connsiteX21" fmla="*/ 2529444 w 5153891"/>
                  <a:gd name="connsiteY21" fmla="*/ 492826 h 1306286"/>
                  <a:gd name="connsiteX22" fmla="*/ 2624446 w 5153891"/>
                  <a:gd name="connsiteY22" fmla="*/ 380010 h 1306286"/>
                  <a:gd name="connsiteX23" fmla="*/ 2713511 w 5153891"/>
                  <a:gd name="connsiteY23" fmla="*/ 326571 h 1306286"/>
                  <a:gd name="connsiteX24" fmla="*/ 2867891 w 5153891"/>
                  <a:gd name="connsiteY24" fmla="*/ 296883 h 1306286"/>
                  <a:gd name="connsiteX25" fmla="*/ 3046020 w 5153891"/>
                  <a:gd name="connsiteY25" fmla="*/ 344384 h 1306286"/>
                  <a:gd name="connsiteX26" fmla="*/ 3129148 w 5153891"/>
                  <a:gd name="connsiteY26" fmla="*/ 362197 h 1306286"/>
                  <a:gd name="connsiteX27" fmla="*/ 3265714 w 5153891"/>
                  <a:gd name="connsiteY27" fmla="*/ 332509 h 1306286"/>
                  <a:gd name="connsiteX28" fmla="*/ 3420093 w 5153891"/>
                  <a:gd name="connsiteY28" fmla="*/ 374073 h 1306286"/>
                  <a:gd name="connsiteX29" fmla="*/ 3467594 w 5153891"/>
                  <a:gd name="connsiteY29" fmla="*/ 397823 h 1306286"/>
                  <a:gd name="connsiteX30" fmla="*/ 3568535 w 5153891"/>
                  <a:gd name="connsiteY30" fmla="*/ 475013 h 1306286"/>
                  <a:gd name="connsiteX31" fmla="*/ 3633849 w 5153891"/>
                  <a:gd name="connsiteY31" fmla="*/ 528452 h 1306286"/>
                  <a:gd name="connsiteX32" fmla="*/ 3716976 w 5153891"/>
                  <a:gd name="connsiteY32" fmla="*/ 676894 h 1306286"/>
                  <a:gd name="connsiteX33" fmla="*/ 3788228 w 5153891"/>
                  <a:gd name="connsiteY33" fmla="*/ 736270 h 1306286"/>
                  <a:gd name="connsiteX34" fmla="*/ 3877293 w 5153891"/>
                  <a:gd name="connsiteY34" fmla="*/ 813460 h 1306286"/>
                  <a:gd name="connsiteX35" fmla="*/ 3954483 w 5153891"/>
                  <a:gd name="connsiteY35" fmla="*/ 896587 h 1306286"/>
                  <a:gd name="connsiteX36" fmla="*/ 4168239 w 5153891"/>
                  <a:gd name="connsiteY36" fmla="*/ 991590 h 1306286"/>
                  <a:gd name="connsiteX37" fmla="*/ 4257304 w 5153891"/>
                  <a:gd name="connsiteY37" fmla="*/ 1033153 h 1306286"/>
                  <a:gd name="connsiteX38" fmla="*/ 4269179 w 5153891"/>
                  <a:gd name="connsiteY38" fmla="*/ 1128156 h 1306286"/>
                  <a:gd name="connsiteX39" fmla="*/ 4322618 w 5153891"/>
                  <a:gd name="connsiteY39" fmla="*/ 1187532 h 1306286"/>
                  <a:gd name="connsiteX40" fmla="*/ 4387932 w 5153891"/>
                  <a:gd name="connsiteY40" fmla="*/ 1205345 h 1306286"/>
                  <a:gd name="connsiteX41" fmla="*/ 4459184 w 5153891"/>
                  <a:gd name="connsiteY41" fmla="*/ 1187532 h 1306286"/>
                  <a:gd name="connsiteX42" fmla="*/ 4536374 w 5153891"/>
                  <a:gd name="connsiteY42" fmla="*/ 1151907 h 1306286"/>
                  <a:gd name="connsiteX43" fmla="*/ 4613563 w 5153891"/>
                  <a:gd name="connsiteY43" fmla="*/ 1122218 h 1306286"/>
                  <a:gd name="connsiteX44" fmla="*/ 4702628 w 5153891"/>
                  <a:gd name="connsiteY44" fmla="*/ 1074717 h 1306286"/>
                  <a:gd name="connsiteX45" fmla="*/ 4785755 w 5153891"/>
                  <a:gd name="connsiteY45" fmla="*/ 1134094 h 1306286"/>
                  <a:gd name="connsiteX46" fmla="*/ 4910394 w 5153891"/>
                  <a:gd name="connsiteY46" fmla="*/ 1164326 h 1306286"/>
                  <a:gd name="connsiteX47" fmla="*/ 5005449 w 5153891"/>
                  <a:gd name="connsiteY47" fmla="*/ 1264722 h 1306286"/>
                  <a:gd name="connsiteX48" fmla="*/ 5153891 w 5153891"/>
                  <a:gd name="connsiteY48" fmla="*/ 1306286 h 1306286"/>
                  <a:gd name="connsiteX0" fmla="*/ 0 w 5153891"/>
                  <a:gd name="connsiteY0" fmla="*/ 0 h 1306286"/>
                  <a:gd name="connsiteX1" fmla="*/ 148441 w 5153891"/>
                  <a:gd name="connsiteY1" fmla="*/ 100940 h 1306286"/>
                  <a:gd name="connsiteX2" fmla="*/ 249381 w 5153891"/>
                  <a:gd name="connsiteY2" fmla="*/ 178130 h 1306286"/>
                  <a:gd name="connsiteX3" fmla="*/ 290945 w 5153891"/>
                  <a:gd name="connsiteY3" fmla="*/ 261257 h 1306286"/>
                  <a:gd name="connsiteX4" fmla="*/ 362197 w 5153891"/>
                  <a:gd name="connsiteY4" fmla="*/ 302821 h 1306286"/>
                  <a:gd name="connsiteX5" fmla="*/ 391885 w 5153891"/>
                  <a:gd name="connsiteY5" fmla="*/ 380010 h 1306286"/>
                  <a:gd name="connsiteX6" fmla="*/ 457200 w 5153891"/>
                  <a:gd name="connsiteY6" fmla="*/ 463138 h 1306286"/>
                  <a:gd name="connsiteX7" fmla="*/ 599704 w 5153891"/>
                  <a:gd name="connsiteY7" fmla="*/ 534390 h 1306286"/>
                  <a:gd name="connsiteX8" fmla="*/ 801584 w 5153891"/>
                  <a:gd name="connsiteY8" fmla="*/ 599704 h 1306286"/>
                  <a:gd name="connsiteX9" fmla="*/ 973776 w 5153891"/>
                  <a:gd name="connsiteY9" fmla="*/ 665018 h 1306286"/>
                  <a:gd name="connsiteX10" fmla="*/ 1086592 w 5153891"/>
                  <a:gd name="connsiteY10" fmla="*/ 700644 h 1306286"/>
                  <a:gd name="connsiteX11" fmla="*/ 1365662 w 5153891"/>
                  <a:gd name="connsiteY11" fmla="*/ 641268 h 1306286"/>
                  <a:gd name="connsiteX12" fmla="*/ 1531917 w 5153891"/>
                  <a:gd name="connsiteY12" fmla="*/ 593766 h 1306286"/>
                  <a:gd name="connsiteX13" fmla="*/ 1662545 w 5153891"/>
                  <a:gd name="connsiteY13" fmla="*/ 558140 h 1306286"/>
                  <a:gd name="connsiteX14" fmla="*/ 1888176 w 5153891"/>
                  <a:gd name="connsiteY14" fmla="*/ 575953 h 1306286"/>
                  <a:gd name="connsiteX15" fmla="*/ 2042555 w 5153891"/>
                  <a:gd name="connsiteY15" fmla="*/ 575953 h 1306286"/>
                  <a:gd name="connsiteX16" fmla="*/ 2107870 w 5153891"/>
                  <a:gd name="connsiteY16" fmla="*/ 570016 h 1306286"/>
                  <a:gd name="connsiteX17" fmla="*/ 2185059 w 5153891"/>
                  <a:gd name="connsiteY17" fmla="*/ 546265 h 1306286"/>
                  <a:gd name="connsiteX18" fmla="*/ 2232561 w 5153891"/>
                  <a:gd name="connsiteY18" fmla="*/ 504701 h 1306286"/>
                  <a:gd name="connsiteX19" fmla="*/ 2333501 w 5153891"/>
                  <a:gd name="connsiteY19" fmla="*/ 463138 h 1306286"/>
                  <a:gd name="connsiteX20" fmla="*/ 2458192 w 5153891"/>
                  <a:gd name="connsiteY20" fmla="*/ 504701 h 1306286"/>
                  <a:gd name="connsiteX21" fmla="*/ 2529444 w 5153891"/>
                  <a:gd name="connsiteY21" fmla="*/ 492826 h 1306286"/>
                  <a:gd name="connsiteX22" fmla="*/ 2624446 w 5153891"/>
                  <a:gd name="connsiteY22" fmla="*/ 380010 h 1306286"/>
                  <a:gd name="connsiteX23" fmla="*/ 2713511 w 5153891"/>
                  <a:gd name="connsiteY23" fmla="*/ 326571 h 1306286"/>
                  <a:gd name="connsiteX24" fmla="*/ 2867891 w 5153891"/>
                  <a:gd name="connsiteY24" fmla="*/ 296883 h 1306286"/>
                  <a:gd name="connsiteX25" fmla="*/ 3046020 w 5153891"/>
                  <a:gd name="connsiteY25" fmla="*/ 344384 h 1306286"/>
                  <a:gd name="connsiteX26" fmla="*/ 3129148 w 5153891"/>
                  <a:gd name="connsiteY26" fmla="*/ 362197 h 1306286"/>
                  <a:gd name="connsiteX27" fmla="*/ 3265714 w 5153891"/>
                  <a:gd name="connsiteY27" fmla="*/ 332509 h 1306286"/>
                  <a:gd name="connsiteX28" fmla="*/ 3420093 w 5153891"/>
                  <a:gd name="connsiteY28" fmla="*/ 374073 h 1306286"/>
                  <a:gd name="connsiteX29" fmla="*/ 3467594 w 5153891"/>
                  <a:gd name="connsiteY29" fmla="*/ 397823 h 1306286"/>
                  <a:gd name="connsiteX30" fmla="*/ 3568535 w 5153891"/>
                  <a:gd name="connsiteY30" fmla="*/ 475013 h 1306286"/>
                  <a:gd name="connsiteX31" fmla="*/ 3633849 w 5153891"/>
                  <a:gd name="connsiteY31" fmla="*/ 528452 h 1306286"/>
                  <a:gd name="connsiteX32" fmla="*/ 3716976 w 5153891"/>
                  <a:gd name="connsiteY32" fmla="*/ 676894 h 1306286"/>
                  <a:gd name="connsiteX33" fmla="*/ 3788228 w 5153891"/>
                  <a:gd name="connsiteY33" fmla="*/ 736270 h 1306286"/>
                  <a:gd name="connsiteX34" fmla="*/ 3877293 w 5153891"/>
                  <a:gd name="connsiteY34" fmla="*/ 813460 h 1306286"/>
                  <a:gd name="connsiteX35" fmla="*/ 3954483 w 5153891"/>
                  <a:gd name="connsiteY35" fmla="*/ 896587 h 1306286"/>
                  <a:gd name="connsiteX36" fmla="*/ 4168239 w 5153891"/>
                  <a:gd name="connsiteY36" fmla="*/ 991590 h 1306286"/>
                  <a:gd name="connsiteX37" fmla="*/ 4257304 w 5153891"/>
                  <a:gd name="connsiteY37" fmla="*/ 1033153 h 1306286"/>
                  <a:gd name="connsiteX38" fmla="*/ 4269179 w 5153891"/>
                  <a:gd name="connsiteY38" fmla="*/ 1128156 h 1306286"/>
                  <a:gd name="connsiteX39" fmla="*/ 4322618 w 5153891"/>
                  <a:gd name="connsiteY39" fmla="*/ 1187532 h 1306286"/>
                  <a:gd name="connsiteX40" fmla="*/ 4387932 w 5153891"/>
                  <a:gd name="connsiteY40" fmla="*/ 1205345 h 1306286"/>
                  <a:gd name="connsiteX41" fmla="*/ 4459184 w 5153891"/>
                  <a:gd name="connsiteY41" fmla="*/ 1187532 h 1306286"/>
                  <a:gd name="connsiteX42" fmla="*/ 4536374 w 5153891"/>
                  <a:gd name="connsiteY42" fmla="*/ 1151907 h 1306286"/>
                  <a:gd name="connsiteX43" fmla="*/ 4613563 w 5153891"/>
                  <a:gd name="connsiteY43" fmla="*/ 1122218 h 1306286"/>
                  <a:gd name="connsiteX44" fmla="*/ 4702628 w 5153891"/>
                  <a:gd name="connsiteY44" fmla="*/ 1074717 h 1306286"/>
                  <a:gd name="connsiteX45" fmla="*/ 4820384 w 5153891"/>
                  <a:gd name="connsiteY45" fmla="*/ 1119321 h 1306286"/>
                  <a:gd name="connsiteX46" fmla="*/ 4910394 w 5153891"/>
                  <a:gd name="connsiteY46" fmla="*/ 1164326 h 1306286"/>
                  <a:gd name="connsiteX47" fmla="*/ 5005449 w 5153891"/>
                  <a:gd name="connsiteY47" fmla="*/ 1264722 h 1306286"/>
                  <a:gd name="connsiteX48" fmla="*/ 5153891 w 5153891"/>
                  <a:gd name="connsiteY48" fmla="*/ 1306286 h 1306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153891" h="1306286">
                    <a:moveTo>
                      <a:pt x="0" y="0"/>
                    </a:moveTo>
                    <a:cubicBezTo>
                      <a:pt x="53439" y="35626"/>
                      <a:pt x="106878" y="71252"/>
                      <a:pt x="148441" y="100940"/>
                    </a:cubicBezTo>
                    <a:cubicBezTo>
                      <a:pt x="190004" y="130628"/>
                      <a:pt x="225630" y="151411"/>
                      <a:pt x="249381" y="178130"/>
                    </a:cubicBezTo>
                    <a:cubicBezTo>
                      <a:pt x="273132" y="204849"/>
                      <a:pt x="272142" y="240475"/>
                      <a:pt x="290945" y="261257"/>
                    </a:cubicBezTo>
                    <a:cubicBezTo>
                      <a:pt x="309748" y="282039"/>
                      <a:pt x="345374" y="283029"/>
                      <a:pt x="362197" y="302821"/>
                    </a:cubicBezTo>
                    <a:cubicBezTo>
                      <a:pt x="379020" y="322613"/>
                      <a:pt x="376051" y="353291"/>
                      <a:pt x="391885" y="380010"/>
                    </a:cubicBezTo>
                    <a:cubicBezTo>
                      <a:pt x="407719" y="406729"/>
                      <a:pt x="422564" y="437408"/>
                      <a:pt x="457200" y="463138"/>
                    </a:cubicBezTo>
                    <a:cubicBezTo>
                      <a:pt x="491836" y="488868"/>
                      <a:pt x="542307" y="511629"/>
                      <a:pt x="599704" y="534390"/>
                    </a:cubicBezTo>
                    <a:cubicBezTo>
                      <a:pt x="657101" y="557151"/>
                      <a:pt x="739239" y="577933"/>
                      <a:pt x="801584" y="599704"/>
                    </a:cubicBezTo>
                    <a:cubicBezTo>
                      <a:pt x="863929" y="621475"/>
                      <a:pt x="926275" y="648195"/>
                      <a:pt x="973776" y="665018"/>
                    </a:cubicBezTo>
                    <a:cubicBezTo>
                      <a:pt x="1021277" y="681841"/>
                      <a:pt x="1021278" y="704602"/>
                      <a:pt x="1086592" y="700644"/>
                    </a:cubicBezTo>
                    <a:cubicBezTo>
                      <a:pt x="1151906" y="696686"/>
                      <a:pt x="1291441" y="659081"/>
                      <a:pt x="1365662" y="641268"/>
                    </a:cubicBezTo>
                    <a:cubicBezTo>
                      <a:pt x="1439883" y="623455"/>
                      <a:pt x="1531917" y="593766"/>
                      <a:pt x="1531917" y="593766"/>
                    </a:cubicBezTo>
                    <a:cubicBezTo>
                      <a:pt x="1581397" y="579911"/>
                      <a:pt x="1603168" y="561109"/>
                      <a:pt x="1662545" y="558140"/>
                    </a:cubicBezTo>
                    <a:cubicBezTo>
                      <a:pt x="1721922" y="555171"/>
                      <a:pt x="1824841" y="572984"/>
                      <a:pt x="1888176" y="575953"/>
                    </a:cubicBezTo>
                    <a:cubicBezTo>
                      <a:pt x="1951511" y="578922"/>
                      <a:pt x="2005939" y="576943"/>
                      <a:pt x="2042555" y="575953"/>
                    </a:cubicBezTo>
                    <a:cubicBezTo>
                      <a:pt x="2079171" y="574964"/>
                      <a:pt x="2084119" y="574964"/>
                      <a:pt x="2107870" y="570016"/>
                    </a:cubicBezTo>
                    <a:cubicBezTo>
                      <a:pt x="2131621" y="565068"/>
                      <a:pt x="2164277" y="557151"/>
                      <a:pt x="2185059" y="546265"/>
                    </a:cubicBezTo>
                    <a:cubicBezTo>
                      <a:pt x="2205841" y="535379"/>
                      <a:pt x="2207821" y="518555"/>
                      <a:pt x="2232561" y="504701"/>
                    </a:cubicBezTo>
                    <a:cubicBezTo>
                      <a:pt x="2257301" y="490847"/>
                      <a:pt x="2295896" y="463138"/>
                      <a:pt x="2333501" y="463138"/>
                    </a:cubicBezTo>
                    <a:cubicBezTo>
                      <a:pt x="2371106" y="463138"/>
                      <a:pt x="2425535" y="499753"/>
                      <a:pt x="2458192" y="504701"/>
                    </a:cubicBezTo>
                    <a:cubicBezTo>
                      <a:pt x="2490849" y="509649"/>
                      <a:pt x="2501735" y="513608"/>
                      <a:pt x="2529444" y="492826"/>
                    </a:cubicBezTo>
                    <a:cubicBezTo>
                      <a:pt x="2557153" y="472044"/>
                      <a:pt x="2593768" y="407719"/>
                      <a:pt x="2624446" y="380010"/>
                    </a:cubicBezTo>
                    <a:cubicBezTo>
                      <a:pt x="2655124" y="352301"/>
                      <a:pt x="2672937" y="340425"/>
                      <a:pt x="2713511" y="326571"/>
                    </a:cubicBezTo>
                    <a:cubicBezTo>
                      <a:pt x="2754085" y="312717"/>
                      <a:pt x="2812473" y="293914"/>
                      <a:pt x="2867891" y="296883"/>
                    </a:cubicBezTo>
                    <a:cubicBezTo>
                      <a:pt x="2923309" y="299852"/>
                      <a:pt x="3002477" y="333498"/>
                      <a:pt x="3046020" y="344384"/>
                    </a:cubicBezTo>
                    <a:cubicBezTo>
                      <a:pt x="3089563" y="355270"/>
                      <a:pt x="3092533" y="364176"/>
                      <a:pt x="3129148" y="362197"/>
                    </a:cubicBezTo>
                    <a:cubicBezTo>
                      <a:pt x="3165763" y="360218"/>
                      <a:pt x="3217223" y="330530"/>
                      <a:pt x="3265714" y="332509"/>
                    </a:cubicBezTo>
                    <a:cubicBezTo>
                      <a:pt x="3314205" y="334488"/>
                      <a:pt x="3386446" y="363187"/>
                      <a:pt x="3420093" y="374073"/>
                    </a:cubicBezTo>
                    <a:cubicBezTo>
                      <a:pt x="3453740" y="384959"/>
                      <a:pt x="3442854" y="381000"/>
                      <a:pt x="3467594" y="397823"/>
                    </a:cubicBezTo>
                    <a:cubicBezTo>
                      <a:pt x="3492334" y="414646"/>
                      <a:pt x="3540826" y="453242"/>
                      <a:pt x="3568535" y="475013"/>
                    </a:cubicBezTo>
                    <a:cubicBezTo>
                      <a:pt x="3596244" y="496785"/>
                      <a:pt x="3609109" y="494805"/>
                      <a:pt x="3633849" y="528452"/>
                    </a:cubicBezTo>
                    <a:cubicBezTo>
                      <a:pt x="3658589" y="562099"/>
                      <a:pt x="3691246" y="642258"/>
                      <a:pt x="3716976" y="676894"/>
                    </a:cubicBezTo>
                    <a:cubicBezTo>
                      <a:pt x="3742706" y="711530"/>
                      <a:pt x="3761509" y="713509"/>
                      <a:pt x="3788228" y="736270"/>
                    </a:cubicBezTo>
                    <a:cubicBezTo>
                      <a:pt x="3814947" y="759031"/>
                      <a:pt x="3849584" y="786741"/>
                      <a:pt x="3877293" y="813460"/>
                    </a:cubicBezTo>
                    <a:cubicBezTo>
                      <a:pt x="3905002" y="840179"/>
                      <a:pt x="3905992" y="866899"/>
                      <a:pt x="3954483" y="896587"/>
                    </a:cubicBezTo>
                    <a:cubicBezTo>
                      <a:pt x="4002974" y="926275"/>
                      <a:pt x="4117769" y="968829"/>
                      <a:pt x="4168239" y="991590"/>
                    </a:cubicBezTo>
                    <a:cubicBezTo>
                      <a:pt x="4218709" y="1014351"/>
                      <a:pt x="4240481" y="1010392"/>
                      <a:pt x="4257304" y="1033153"/>
                    </a:cubicBezTo>
                    <a:cubicBezTo>
                      <a:pt x="4274127" y="1055914"/>
                      <a:pt x="4258293" y="1102426"/>
                      <a:pt x="4269179" y="1128156"/>
                    </a:cubicBezTo>
                    <a:cubicBezTo>
                      <a:pt x="4280065" y="1153886"/>
                      <a:pt x="4302826" y="1174667"/>
                      <a:pt x="4322618" y="1187532"/>
                    </a:cubicBezTo>
                    <a:cubicBezTo>
                      <a:pt x="4342410" y="1200397"/>
                      <a:pt x="4365171" y="1205345"/>
                      <a:pt x="4387932" y="1205345"/>
                    </a:cubicBezTo>
                    <a:cubicBezTo>
                      <a:pt x="4410693" y="1205345"/>
                      <a:pt x="4434444" y="1196438"/>
                      <a:pt x="4459184" y="1187532"/>
                    </a:cubicBezTo>
                    <a:cubicBezTo>
                      <a:pt x="4483924" y="1178626"/>
                      <a:pt x="4510644" y="1162793"/>
                      <a:pt x="4536374" y="1151907"/>
                    </a:cubicBezTo>
                    <a:cubicBezTo>
                      <a:pt x="4562104" y="1141021"/>
                      <a:pt x="4585854" y="1135083"/>
                      <a:pt x="4613563" y="1122218"/>
                    </a:cubicBezTo>
                    <a:cubicBezTo>
                      <a:pt x="4641272" y="1109353"/>
                      <a:pt x="4668158" y="1075200"/>
                      <a:pt x="4702628" y="1074717"/>
                    </a:cubicBezTo>
                    <a:cubicBezTo>
                      <a:pt x="4737098" y="1074234"/>
                      <a:pt x="4785756" y="1104386"/>
                      <a:pt x="4820384" y="1119321"/>
                    </a:cubicBezTo>
                    <a:cubicBezTo>
                      <a:pt x="4855012" y="1134256"/>
                      <a:pt x="4879550" y="1140093"/>
                      <a:pt x="4910394" y="1164326"/>
                    </a:cubicBezTo>
                    <a:cubicBezTo>
                      <a:pt x="4941238" y="1188559"/>
                      <a:pt x="4964866" y="1241062"/>
                      <a:pt x="5005449" y="1264722"/>
                    </a:cubicBezTo>
                    <a:cubicBezTo>
                      <a:pt x="5046032" y="1288382"/>
                      <a:pt x="5100452" y="1296884"/>
                      <a:pt x="5153891" y="1306286"/>
                    </a:cubicBezTo>
                  </a:path>
                </a:pathLst>
              </a:custGeom>
              <a:noFill/>
              <a:ln w="50800" cap="rnd" cmpd="sng" algn="ctr">
                <a:solidFill>
                  <a:schemeClr val="accent1"/>
                </a:solidFill>
                <a:prstDash val="solid"/>
                <a:round/>
                <a:headEnd type="oval" w="sm" len="sm"/>
                <a:tailEnd type="oval"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ja-JP" altLang="en-US" sz="900" i="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8" name="フリーフォーム 7">
                <a:extLst>
                  <a:ext uri="{FF2B5EF4-FFF2-40B4-BE49-F238E27FC236}">
                    <a16:creationId xmlns:a16="http://schemas.microsoft.com/office/drawing/2014/main" id="{1A53593A-A94F-307F-726E-3C1E5206C199}"/>
                  </a:ext>
                </a:extLst>
              </p:cNvPr>
              <p:cNvSpPr/>
              <p:nvPr/>
            </p:nvSpPr>
            <p:spPr bwMode="auto">
              <a:xfrm>
                <a:off x="2711452" y="3257550"/>
                <a:ext cx="5775983" cy="1557867"/>
              </a:xfrm>
              <a:custGeom>
                <a:avLst/>
                <a:gdLst>
                  <a:gd name="connsiteX0" fmla="*/ 0 w 5403850"/>
                  <a:gd name="connsiteY0" fmla="*/ 0 h 1557867"/>
                  <a:gd name="connsiteX1" fmla="*/ 152400 w 5403850"/>
                  <a:gd name="connsiteY1" fmla="*/ 171450 h 1557867"/>
                  <a:gd name="connsiteX2" fmla="*/ 361950 w 5403850"/>
                  <a:gd name="connsiteY2" fmla="*/ 577850 h 1557867"/>
                  <a:gd name="connsiteX3" fmla="*/ 412750 w 5403850"/>
                  <a:gd name="connsiteY3" fmla="*/ 679450 h 1557867"/>
                  <a:gd name="connsiteX4" fmla="*/ 514350 w 5403850"/>
                  <a:gd name="connsiteY4" fmla="*/ 825500 h 1557867"/>
                  <a:gd name="connsiteX5" fmla="*/ 647700 w 5403850"/>
                  <a:gd name="connsiteY5" fmla="*/ 965200 h 1557867"/>
                  <a:gd name="connsiteX6" fmla="*/ 711200 w 5403850"/>
                  <a:gd name="connsiteY6" fmla="*/ 1022350 h 1557867"/>
                  <a:gd name="connsiteX7" fmla="*/ 768350 w 5403850"/>
                  <a:gd name="connsiteY7" fmla="*/ 1041400 h 1557867"/>
                  <a:gd name="connsiteX8" fmla="*/ 857250 w 5403850"/>
                  <a:gd name="connsiteY8" fmla="*/ 1041400 h 1557867"/>
                  <a:gd name="connsiteX9" fmla="*/ 1149350 w 5403850"/>
                  <a:gd name="connsiteY9" fmla="*/ 1016000 h 1557867"/>
                  <a:gd name="connsiteX10" fmla="*/ 1416050 w 5403850"/>
                  <a:gd name="connsiteY10" fmla="*/ 990600 h 1557867"/>
                  <a:gd name="connsiteX11" fmla="*/ 1498600 w 5403850"/>
                  <a:gd name="connsiteY11" fmla="*/ 977900 h 1557867"/>
                  <a:gd name="connsiteX12" fmla="*/ 1638300 w 5403850"/>
                  <a:gd name="connsiteY12" fmla="*/ 984250 h 1557867"/>
                  <a:gd name="connsiteX13" fmla="*/ 1752600 w 5403850"/>
                  <a:gd name="connsiteY13" fmla="*/ 946150 h 1557867"/>
                  <a:gd name="connsiteX14" fmla="*/ 2012950 w 5403850"/>
                  <a:gd name="connsiteY14" fmla="*/ 933450 h 1557867"/>
                  <a:gd name="connsiteX15" fmla="*/ 2076450 w 5403850"/>
                  <a:gd name="connsiteY15" fmla="*/ 927100 h 1557867"/>
                  <a:gd name="connsiteX16" fmla="*/ 2254250 w 5403850"/>
                  <a:gd name="connsiteY16" fmla="*/ 965200 h 1557867"/>
                  <a:gd name="connsiteX17" fmla="*/ 2317750 w 5403850"/>
                  <a:gd name="connsiteY17" fmla="*/ 984250 h 1557867"/>
                  <a:gd name="connsiteX18" fmla="*/ 2489200 w 5403850"/>
                  <a:gd name="connsiteY18" fmla="*/ 958850 h 1557867"/>
                  <a:gd name="connsiteX19" fmla="*/ 2571750 w 5403850"/>
                  <a:gd name="connsiteY19" fmla="*/ 984250 h 1557867"/>
                  <a:gd name="connsiteX20" fmla="*/ 2736850 w 5403850"/>
                  <a:gd name="connsiteY20" fmla="*/ 1047750 h 1557867"/>
                  <a:gd name="connsiteX21" fmla="*/ 2774950 w 5403850"/>
                  <a:gd name="connsiteY21" fmla="*/ 1060450 h 1557867"/>
                  <a:gd name="connsiteX22" fmla="*/ 2914650 w 5403850"/>
                  <a:gd name="connsiteY22" fmla="*/ 1079500 h 1557867"/>
                  <a:gd name="connsiteX23" fmla="*/ 3041650 w 5403850"/>
                  <a:gd name="connsiteY23" fmla="*/ 1111250 h 1557867"/>
                  <a:gd name="connsiteX24" fmla="*/ 3282950 w 5403850"/>
                  <a:gd name="connsiteY24" fmla="*/ 1200150 h 1557867"/>
                  <a:gd name="connsiteX25" fmla="*/ 3390900 w 5403850"/>
                  <a:gd name="connsiteY25" fmla="*/ 1238250 h 1557867"/>
                  <a:gd name="connsiteX26" fmla="*/ 3619500 w 5403850"/>
                  <a:gd name="connsiteY26" fmla="*/ 1320800 h 1557867"/>
                  <a:gd name="connsiteX27" fmla="*/ 3771900 w 5403850"/>
                  <a:gd name="connsiteY27" fmla="*/ 1416050 h 1557867"/>
                  <a:gd name="connsiteX28" fmla="*/ 3924300 w 5403850"/>
                  <a:gd name="connsiteY28" fmla="*/ 1511300 h 1557867"/>
                  <a:gd name="connsiteX29" fmla="*/ 4083050 w 5403850"/>
                  <a:gd name="connsiteY29" fmla="*/ 1504950 h 1557867"/>
                  <a:gd name="connsiteX30" fmla="*/ 4267200 w 5403850"/>
                  <a:gd name="connsiteY30" fmla="*/ 1543050 h 1557867"/>
                  <a:gd name="connsiteX31" fmla="*/ 4559300 w 5403850"/>
                  <a:gd name="connsiteY31" fmla="*/ 1543050 h 1557867"/>
                  <a:gd name="connsiteX32" fmla="*/ 4806950 w 5403850"/>
                  <a:gd name="connsiteY32" fmla="*/ 1454150 h 1557867"/>
                  <a:gd name="connsiteX33" fmla="*/ 4870450 w 5403850"/>
                  <a:gd name="connsiteY33" fmla="*/ 1416050 h 1557867"/>
                  <a:gd name="connsiteX34" fmla="*/ 4895850 w 5403850"/>
                  <a:gd name="connsiteY34" fmla="*/ 1358900 h 1557867"/>
                  <a:gd name="connsiteX35" fmla="*/ 4895850 w 5403850"/>
                  <a:gd name="connsiteY35" fmla="*/ 1276350 h 1557867"/>
                  <a:gd name="connsiteX36" fmla="*/ 4889500 w 5403850"/>
                  <a:gd name="connsiteY36" fmla="*/ 1200150 h 1557867"/>
                  <a:gd name="connsiteX37" fmla="*/ 4908550 w 5403850"/>
                  <a:gd name="connsiteY37" fmla="*/ 1054100 h 1557867"/>
                  <a:gd name="connsiteX38" fmla="*/ 4959350 w 5403850"/>
                  <a:gd name="connsiteY38" fmla="*/ 1060450 h 1557867"/>
                  <a:gd name="connsiteX39" fmla="*/ 5010150 w 5403850"/>
                  <a:gd name="connsiteY39" fmla="*/ 1111250 h 1557867"/>
                  <a:gd name="connsiteX40" fmla="*/ 5073650 w 5403850"/>
                  <a:gd name="connsiteY40" fmla="*/ 1174750 h 1557867"/>
                  <a:gd name="connsiteX41" fmla="*/ 5181600 w 5403850"/>
                  <a:gd name="connsiteY41" fmla="*/ 1225550 h 1557867"/>
                  <a:gd name="connsiteX42" fmla="*/ 5403850 w 5403850"/>
                  <a:gd name="connsiteY42" fmla="*/ 1289050 h 1557867"/>
                  <a:gd name="connsiteX0" fmla="*/ 0 w 5441950"/>
                  <a:gd name="connsiteY0" fmla="*/ 0 h 1557867"/>
                  <a:gd name="connsiteX1" fmla="*/ 152400 w 5441950"/>
                  <a:gd name="connsiteY1" fmla="*/ 171450 h 1557867"/>
                  <a:gd name="connsiteX2" fmla="*/ 361950 w 5441950"/>
                  <a:gd name="connsiteY2" fmla="*/ 577850 h 1557867"/>
                  <a:gd name="connsiteX3" fmla="*/ 412750 w 5441950"/>
                  <a:gd name="connsiteY3" fmla="*/ 679450 h 1557867"/>
                  <a:gd name="connsiteX4" fmla="*/ 514350 w 5441950"/>
                  <a:gd name="connsiteY4" fmla="*/ 825500 h 1557867"/>
                  <a:gd name="connsiteX5" fmla="*/ 647700 w 5441950"/>
                  <a:gd name="connsiteY5" fmla="*/ 965200 h 1557867"/>
                  <a:gd name="connsiteX6" fmla="*/ 711200 w 5441950"/>
                  <a:gd name="connsiteY6" fmla="*/ 1022350 h 1557867"/>
                  <a:gd name="connsiteX7" fmla="*/ 768350 w 5441950"/>
                  <a:gd name="connsiteY7" fmla="*/ 1041400 h 1557867"/>
                  <a:gd name="connsiteX8" fmla="*/ 857250 w 5441950"/>
                  <a:gd name="connsiteY8" fmla="*/ 1041400 h 1557867"/>
                  <a:gd name="connsiteX9" fmla="*/ 1149350 w 5441950"/>
                  <a:gd name="connsiteY9" fmla="*/ 1016000 h 1557867"/>
                  <a:gd name="connsiteX10" fmla="*/ 1416050 w 5441950"/>
                  <a:gd name="connsiteY10" fmla="*/ 990600 h 1557867"/>
                  <a:gd name="connsiteX11" fmla="*/ 1498600 w 5441950"/>
                  <a:gd name="connsiteY11" fmla="*/ 977900 h 1557867"/>
                  <a:gd name="connsiteX12" fmla="*/ 1638300 w 5441950"/>
                  <a:gd name="connsiteY12" fmla="*/ 984250 h 1557867"/>
                  <a:gd name="connsiteX13" fmla="*/ 1752600 w 5441950"/>
                  <a:gd name="connsiteY13" fmla="*/ 946150 h 1557867"/>
                  <a:gd name="connsiteX14" fmla="*/ 2012950 w 5441950"/>
                  <a:gd name="connsiteY14" fmla="*/ 933450 h 1557867"/>
                  <a:gd name="connsiteX15" fmla="*/ 2076450 w 5441950"/>
                  <a:gd name="connsiteY15" fmla="*/ 927100 h 1557867"/>
                  <a:gd name="connsiteX16" fmla="*/ 2254250 w 5441950"/>
                  <a:gd name="connsiteY16" fmla="*/ 965200 h 1557867"/>
                  <a:gd name="connsiteX17" fmla="*/ 2317750 w 5441950"/>
                  <a:gd name="connsiteY17" fmla="*/ 984250 h 1557867"/>
                  <a:gd name="connsiteX18" fmla="*/ 2489200 w 5441950"/>
                  <a:gd name="connsiteY18" fmla="*/ 958850 h 1557867"/>
                  <a:gd name="connsiteX19" fmla="*/ 2571750 w 5441950"/>
                  <a:gd name="connsiteY19" fmla="*/ 984250 h 1557867"/>
                  <a:gd name="connsiteX20" fmla="*/ 2736850 w 5441950"/>
                  <a:gd name="connsiteY20" fmla="*/ 1047750 h 1557867"/>
                  <a:gd name="connsiteX21" fmla="*/ 2774950 w 5441950"/>
                  <a:gd name="connsiteY21" fmla="*/ 1060450 h 1557867"/>
                  <a:gd name="connsiteX22" fmla="*/ 2914650 w 5441950"/>
                  <a:gd name="connsiteY22" fmla="*/ 1079500 h 1557867"/>
                  <a:gd name="connsiteX23" fmla="*/ 3041650 w 5441950"/>
                  <a:gd name="connsiteY23" fmla="*/ 1111250 h 1557867"/>
                  <a:gd name="connsiteX24" fmla="*/ 3282950 w 5441950"/>
                  <a:gd name="connsiteY24" fmla="*/ 1200150 h 1557867"/>
                  <a:gd name="connsiteX25" fmla="*/ 3390900 w 5441950"/>
                  <a:gd name="connsiteY25" fmla="*/ 1238250 h 1557867"/>
                  <a:gd name="connsiteX26" fmla="*/ 3619500 w 5441950"/>
                  <a:gd name="connsiteY26" fmla="*/ 1320800 h 1557867"/>
                  <a:gd name="connsiteX27" fmla="*/ 3771900 w 5441950"/>
                  <a:gd name="connsiteY27" fmla="*/ 1416050 h 1557867"/>
                  <a:gd name="connsiteX28" fmla="*/ 3924300 w 5441950"/>
                  <a:gd name="connsiteY28" fmla="*/ 1511300 h 1557867"/>
                  <a:gd name="connsiteX29" fmla="*/ 4083050 w 5441950"/>
                  <a:gd name="connsiteY29" fmla="*/ 1504950 h 1557867"/>
                  <a:gd name="connsiteX30" fmla="*/ 4267200 w 5441950"/>
                  <a:gd name="connsiteY30" fmla="*/ 1543050 h 1557867"/>
                  <a:gd name="connsiteX31" fmla="*/ 4559300 w 5441950"/>
                  <a:gd name="connsiteY31" fmla="*/ 1543050 h 1557867"/>
                  <a:gd name="connsiteX32" fmla="*/ 4806950 w 5441950"/>
                  <a:gd name="connsiteY32" fmla="*/ 1454150 h 1557867"/>
                  <a:gd name="connsiteX33" fmla="*/ 4870450 w 5441950"/>
                  <a:gd name="connsiteY33" fmla="*/ 1416050 h 1557867"/>
                  <a:gd name="connsiteX34" fmla="*/ 4895850 w 5441950"/>
                  <a:gd name="connsiteY34" fmla="*/ 1358900 h 1557867"/>
                  <a:gd name="connsiteX35" fmla="*/ 4895850 w 5441950"/>
                  <a:gd name="connsiteY35" fmla="*/ 1276350 h 1557867"/>
                  <a:gd name="connsiteX36" fmla="*/ 4889500 w 5441950"/>
                  <a:gd name="connsiteY36" fmla="*/ 1200150 h 1557867"/>
                  <a:gd name="connsiteX37" fmla="*/ 4908550 w 5441950"/>
                  <a:gd name="connsiteY37" fmla="*/ 1054100 h 1557867"/>
                  <a:gd name="connsiteX38" fmla="*/ 4959350 w 5441950"/>
                  <a:gd name="connsiteY38" fmla="*/ 1060450 h 1557867"/>
                  <a:gd name="connsiteX39" fmla="*/ 5010150 w 5441950"/>
                  <a:gd name="connsiteY39" fmla="*/ 1111250 h 1557867"/>
                  <a:gd name="connsiteX40" fmla="*/ 5073650 w 5441950"/>
                  <a:gd name="connsiteY40" fmla="*/ 1174750 h 1557867"/>
                  <a:gd name="connsiteX41" fmla="*/ 5181600 w 5441950"/>
                  <a:gd name="connsiteY41" fmla="*/ 1225550 h 1557867"/>
                  <a:gd name="connsiteX42" fmla="*/ 5403850 w 5441950"/>
                  <a:gd name="connsiteY42" fmla="*/ 1289050 h 1557867"/>
                  <a:gd name="connsiteX43" fmla="*/ 5410200 w 5441950"/>
                  <a:gd name="connsiteY43" fmla="*/ 1282700 h 1557867"/>
                  <a:gd name="connsiteX0" fmla="*/ 0 w 5595965"/>
                  <a:gd name="connsiteY0" fmla="*/ 0 h 1557867"/>
                  <a:gd name="connsiteX1" fmla="*/ 152400 w 5595965"/>
                  <a:gd name="connsiteY1" fmla="*/ 171450 h 1557867"/>
                  <a:gd name="connsiteX2" fmla="*/ 361950 w 5595965"/>
                  <a:gd name="connsiteY2" fmla="*/ 577850 h 1557867"/>
                  <a:gd name="connsiteX3" fmla="*/ 412750 w 5595965"/>
                  <a:gd name="connsiteY3" fmla="*/ 679450 h 1557867"/>
                  <a:gd name="connsiteX4" fmla="*/ 514350 w 5595965"/>
                  <a:gd name="connsiteY4" fmla="*/ 825500 h 1557867"/>
                  <a:gd name="connsiteX5" fmla="*/ 647700 w 5595965"/>
                  <a:gd name="connsiteY5" fmla="*/ 965200 h 1557867"/>
                  <a:gd name="connsiteX6" fmla="*/ 711200 w 5595965"/>
                  <a:gd name="connsiteY6" fmla="*/ 1022350 h 1557867"/>
                  <a:gd name="connsiteX7" fmla="*/ 768350 w 5595965"/>
                  <a:gd name="connsiteY7" fmla="*/ 1041400 h 1557867"/>
                  <a:gd name="connsiteX8" fmla="*/ 857250 w 5595965"/>
                  <a:gd name="connsiteY8" fmla="*/ 1041400 h 1557867"/>
                  <a:gd name="connsiteX9" fmla="*/ 1149350 w 5595965"/>
                  <a:gd name="connsiteY9" fmla="*/ 1016000 h 1557867"/>
                  <a:gd name="connsiteX10" fmla="*/ 1416050 w 5595965"/>
                  <a:gd name="connsiteY10" fmla="*/ 990600 h 1557867"/>
                  <a:gd name="connsiteX11" fmla="*/ 1498600 w 5595965"/>
                  <a:gd name="connsiteY11" fmla="*/ 977900 h 1557867"/>
                  <a:gd name="connsiteX12" fmla="*/ 1638300 w 5595965"/>
                  <a:gd name="connsiteY12" fmla="*/ 984250 h 1557867"/>
                  <a:gd name="connsiteX13" fmla="*/ 1752600 w 5595965"/>
                  <a:gd name="connsiteY13" fmla="*/ 946150 h 1557867"/>
                  <a:gd name="connsiteX14" fmla="*/ 2012950 w 5595965"/>
                  <a:gd name="connsiteY14" fmla="*/ 933450 h 1557867"/>
                  <a:gd name="connsiteX15" fmla="*/ 2076450 w 5595965"/>
                  <a:gd name="connsiteY15" fmla="*/ 927100 h 1557867"/>
                  <a:gd name="connsiteX16" fmla="*/ 2254250 w 5595965"/>
                  <a:gd name="connsiteY16" fmla="*/ 965200 h 1557867"/>
                  <a:gd name="connsiteX17" fmla="*/ 2317750 w 5595965"/>
                  <a:gd name="connsiteY17" fmla="*/ 984250 h 1557867"/>
                  <a:gd name="connsiteX18" fmla="*/ 2489200 w 5595965"/>
                  <a:gd name="connsiteY18" fmla="*/ 958850 h 1557867"/>
                  <a:gd name="connsiteX19" fmla="*/ 2571750 w 5595965"/>
                  <a:gd name="connsiteY19" fmla="*/ 984250 h 1557867"/>
                  <a:gd name="connsiteX20" fmla="*/ 2736850 w 5595965"/>
                  <a:gd name="connsiteY20" fmla="*/ 1047750 h 1557867"/>
                  <a:gd name="connsiteX21" fmla="*/ 2774950 w 5595965"/>
                  <a:gd name="connsiteY21" fmla="*/ 1060450 h 1557867"/>
                  <a:gd name="connsiteX22" fmla="*/ 2914650 w 5595965"/>
                  <a:gd name="connsiteY22" fmla="*/ 1079500 h 1557867"/>
                  <a:gd name="connsiteX23" fmla="*/ 3041650 w 5595965"/>
                  <a:gd name="connsiteY23" fmla="*/ 1111250 h 1557867"/>
                  <a:gd name="connsiteX24" fmla="*/ 3282950 w 5595965"/>
                  <a:gd name="connsiteY24" fmla="*/ 1200150 h 1557867"/>
                  <a:gd name="connsiteX25" fmla="*/ 3390900 w 5595965"/>
                  <a:gd name="connsiteY25" fmla="*/ 1238250 h 1557867"/>
                  <a:gd name="connsiteX26" fmla="*/ 3619500 w 5595965"/>
                  <a:gd name="connsiteY26" fmla="*/ 1320800 h 1557867"/>
                  <a:gd name="connsiteX27" fmla="*/ 3771900 w 5595965"/>
                  <a:gd name="connsiteY27" fmla="*/ 1416050 h 1557867"/>
                  <a:gd name="connsiteX28" fmla="*/ 3924300 w 5595965"/>
                  <a:gd name="connsiteY28" fmla="*/ 1511300 h 1557867"/>
                  <a:gd name="connsiteX29" fmla="*/ 4083050 w 5595965"/>
                  <a:gd name="connsiteY29" fmla="*/ 1504950 h 1557867"/>
                  <a:gd name="connsiteX30" fmla="*/ 4267200 w 5595965"/>
                  <a:gd name="connsiteY30" fmla="*/ 1543050 h 1557867"/>
                  <a:gd name="connsiteX31" fmla="*/ 4559300 w 5595965"/>
                  <a:gd name="connsiteY31" fmla="*/ 1543050 h 1557867"/>
                  <a:gd name="connsiteX32" fmla="*/ 4806950 w 5595965"/>
                  <a:gd name="connsiteY32" fmla="*/ 1454150 h 1557867"/>
                  <a:gd name="connsiteX33" fmla="*/ 4870450 w 5595965"/>
                  <a:gd name="connsiteY33" fmla="*/ 1416050 h 1557867"/>
                  <a:gd name="connsiteX34" fmla="*/ 4895850 w 5595965"/>
                  <a:gd name="connsiteY34" fmla="*/ 1358900 h 1557867"/>
                  <a:gd name="connsiteX35" fmla="*/ 4895850 w 5595965"/>
                  <a:gd name="connsiteY35" fmla="*/ 1276350 h 1557867"/>
                  <a:gd name="connsiteX36" fmla="*/ 4889500 w 5595965"/>
                  <a:gd name="connsiteY36" fmla="*/ 1200150 h 1557867"/>
                  <a:gd name="connsiteX37" fmla="*/ 4908550 w 5595965"/>
                  <a:gd name="connsiteY37" fmla="*/ 1054100 h 1557867"/>
                  <a:gd name="connsiteX38" fmla="*/ 4959350 w 5595965"/>
                  <a:gd name="connsiteY38" fmla="*/ 1060450 h 1557867"/>
                  <a:gd name="connsiteX39" fmla="*/ 5010150 w 5595965"/>
                  <a:gd name="connsiteY39" fmla="*/ 1111250 h 1557867"/>
                  <a:gd name="connsiteX40" fmla="*/ 5073650 w 5595965"/>
                  <a:gd name="connsiteY40" fmla="*/ 1174750 h 1557867"/>
                  <a:gd name="connsiteX41" fmla="*/ 5181600 w 5595965"/>
                  <a:gd name="connsiteY41" fmla="*/ 1225550 h 1557867"/>
                  <a:gd name="connsiteX42" fmla="*/ 5403850 w 5595965"/>
                  <a:gd name="connsiteY42" fmla="*/ 1289050 h 1557867"/>
                  <a:gd name="connsiteX43" fmla="*/ 5595965 w 5595965"/>
                  <a:gd name="connsiteY43" fmla="*/ 1341580 h 1557867"/>
                  <a:gd name="connsiteX0" fmla="*/ 0 w 5460950"/>
                  <a:gd name="connsiteY0" fmla="*/ 0 h 1557867"/>
                  <a:gd name="connsiteX1" fmla="*/ 152400 w 5460950"/>
                  <a:gd name="connsiteY1" fmla="*/ 171450 h 1557867"/>
                  <a:gd name="connsiteX2" fmla="*/ 361950 w 5460950"/>
                  <a:gd name="connsiteY2" fmla="*/ 577850 h 1557867"/>
                  <a:gd name="connsiteX3" fmla="*/ 412750 w 5460950"/>
                  <a:gd name="connsiteY3" fmla="*/ 679450 h 1557867"/>
                  <a:gd name="connsiteX4" fmla="*/ 514350 w 5460950"/>
                  <a:gd name="connsiteY4" fmla="*/ 825500 h 1557867"/>
                  <a:gd name="connsiteX5" fmla="*/ 647700 w 5460950"/>
                  <a:gd name="connsiteY5" fmla="*/ 965200 h 1557867"/>
                  <a:gd name="connsiteX6" fmla="*/ 711200 w 5460950"/>
                  <a:gd name="connsiteY6" fmla="*/ 1022350 h 1557867"/>
                  <a:gd name="connsiteX7" fmla="*/ 768350 w 5460950"/>
                  <a:gd name="connsiteY7" fmla="*/ 1041400 h 1557867"/>
                  <a:gd name="connsiteX8" fmla="*/ 857250 w 5460950"/>
                  <a:gd name="connsiteY8" fmla="*/ 1041400 h 1557867"/>
                  <a:gd name="connsiteX9" fmla="*/ 1149350 w 5460950"/>
                  <a:gd name="connsiteY9" fmla="*/ 1016000 h 1557867"/>
                  <a:gd name="connsiteX10" fmla="*/ 1416050 w 5460950"/>
                  <a:gd name="connsiteY10" fmla="*/ 990600 h 1557867"/>
                  <a:gd name="connsiteX11" fmla="*/ 1498600 w 5460950"/>
                  <a:gd name="connsiteY11" fmla="*/ 977900 h 1557867"/>
                  <a:gd name="connsiteX12" fmla="*/ 1638300 w 5460950"/>
                  <a:gd name="connsiteY12" fmla="*/ 984250 h 1557867"/>
                  <a:gd name="connsiteX13" fmla="*/ 1752600 w 5460950"/>
                  <a:gd name="connsiteY13" fmla="*/ 946150 h 1557867"/>
                  <a:gd name="connsiteX14" fmla="*/ 2012950 w 5460950"/>
                  <a:gd name="connsiteY14" fmla="*/ 933450 h 1557867"/>
                  <a:gd name="connsiteX15" fmla="*/ 2076450 w 5460950"/>
                  <a:gd name="connsiteY15" fmla="*/ 927100 h 1557867"/>
                  <a:gd name="connsiteX16" fmla="*/ 2254250 w 5460950"/>
                  <a:gd name="connsiteY16" fmla="*/ 965200 h 1557867"/>
                  <a:gd name="connsiteX17" fmla="*/ 2317750 w 5460950"/>
                  <a:gd name="connsiteY17" fmla="*/ 984250 h 1557867"/>
                  <a:gd name="connsiteX18" fmla="*/ 2489200 w 5460950"/>
                  <a:gd name="connsiteY18" fmla="*/ 958850 h 1557867"/>
                  <a:gd name="connsiteX19" fmla="*/ 2571750 w 5460950"/>
                  <a:gd name="connsiteY19" fmla="*/ 984250 h 1557867"/>
                  <a:gd name="connsiteX20" fmla="*/ 2736850 w 5460950"/>
                  <a:gd name="connsiteY20" fmla="*/ 1047750 h 1557867"/>
                  <a:gd name="connsiteX21" fmla="*/ 2774950 w 5460950"/>
                  <a:gd name="connsiteY21" fmla="*/ 1060450 h 1557867"/>
                  <a:gd name="connsiteX22" fmla="*/ 2914650 w 5460950"/>
                  <a:gd name="connsiteY22" fmla="*/ 1079500 h 1557867"/>
                  <a:gd name="connsiteX23" fmla="*/ 3041650 w 5460950"/>
                  <a:gd name="connsiteY23" fmla="*/ 1111250 h 1557867"/>
                  <a:gd name="connsiteX24" fmla="*/ 3282950 w 5460950"/>
                  <a:gd name="connsiteY24" fmla="*/ 1200150 h 1557867"/>
                  <a:gd name="connsiteX25" fmla="*/ 3390900 w 5460950"/>
                  <a:gd name="connsiteY25" fmla="*/ 1238250 h 1557867"/>
                  <a:gd name="connsiteX26" fmla="*/ 3619500 w 5460950"/>
                  <a:gd name="connsiteY26" fmla="*/ 1320800 h 1557867"/>
                  <a:gd name="connsiteX27" fmla="*/ 3771900 w 5460950"/>
                  <a:gd name="connsiteY27" fmla="*/ 1416050 h 1557867"/>
                  <a:gd name="connsiteX28" fmla="*/ 3924300 w 5460950"/>
                  <a:gd name="connsiteY28" fmla="*/ 1511300 h 1557867"/>
                  <a:gd name="connsiteX29" fmla="*/ 4083050 w 5460950"/>
                  <a:gd name="connsiteY29" fmla="*/ 1504950 h 1557867"/>
                  <a:gd name="connsiteX30" fmla="*/ 4267200 w 5460950"/>
                  <a:gd name="connsiteY30" fmla="*/ 1543050 h 1557867"/>
                  <a:gd name="connsiteX31" fmla="*/ 4559300 w 5460950"/>
                  <a:gd name="connsiteY31" fmla="*/ 1543050 h 1557867"/>
                  <a:gd name="connsiteX32" fmla="*/ 4806950 w 5460950"/>
                  <a:gd name="connsiteY32" fmla="*/ 1454150 h 1557867"/>
                  <a:gd name="connsiteX33" fmla="*/ 4870450 w 5460950"/>
                  <a:gd name="connsiteY33" fmla="*/ 1416050 h 1557867"/>
                  <a:gd name="connsiteX34" fmla="*/ 4895850 w 5460950"/>
                  <a:gd name="connsiteY34" fmla="*/ 1358900 h 1557867"/>
                  <a:gd name="connsiteX35" fmla="*/ 4895850 w 5460950"/>
                  <a:gd name="connsiteY35" fmla="*/ 1276350 h 1557867"/>
                  <a:gd name="connsiteX36" fmla="*/ 4889500 w 5460950"/>
                  <a:gd name="connsiteY36" fmla="*/ 1200150 h 1557867"/>
                  <a:gd name="connsiteX37" fmla="*/ 4908550 w 5460950"/>
                  <a:gd name="connsiteY37" fmla="*/ 1054100 h 1557867"/>
                  <a:gd name="connsiteX38" fmla="*/ 4959350 w 5460950"/>
                  <a:gd name="connsiteY38" fmla="*/ 1060450 h 1557867"/>
                  <a:gd name="connsiteX39" fmla="*/ 5010150 w 5460950"/>
                  <a:gd name="connsiteY39" fmla="*/ 1111250 h 1557867"/>
                  <a:gd name="connsiteX40" fmla="*/ 5073650 w 5460950"/>
                  <a:gd name="connsiteY40" fmla="*/ 1174750 h 1557867"/>
                  <a:gd name="connsiteX41" fmla="*/ 5181600 w 5460950"/>
                  <a:gd name="connsiteY41" fmla="*/ 1225550 h 1557867"/>
                  <a:gd name="connsiteX42" fmla="*/ 5403850 w 5460950"/>
                  <a:gd name="connsiteY42" fmla="*/ 1289050 h 1557867"/>
                  <a:gd name="connsiteX43" fmla="*/ 5460950 w 5460950"/>
                  <a:gd name="connsiteY43" fmla="*/ 1296575 h 1557867"/>
                  <a:gd name="connsiteX0" fmla="*/ 0 w 5469417"/>
                  <a:gd name="connsiteY0" fmla="*/ 0 h 1557867"/>
                  <a:gd name="connsiteX1" fmla="*/ 152400 w 5469417"/>
                  <a:gd name="connsiteY1" fmla="*/ 171450 h 1557867"/>
                  <a:gd name="connsiteX2" fmla="*/ 361950 w 5469417"/>
                  <a:gd name="connsiteY2" fmla="*/ 577850 h 1557867"/>
                  <a:gd name="connsiteX3" fmla="*/ 412750 w 5469417"/>
                  <a:gd name="connsiteY3" fmla="*/ 679450 h 1557867"/>
                  <a:gd name="connsiteX4" fmla="*/ 514350 w 5469417"/>
                  <a:gd name="connsiteY4" fmla="*/ 825500 h 1557867"/>
                  <a:gd name="connsiteX5" fmla="*/ 647700 w 5469417"/>
                  <a:gd name="connsiteY5" fmla="*/ 965200 h 1557867"/>
                  <a:gd name="connsiteX6" fmla="*/ 711200 w 5469417"/>
                  <a:gd name="connsiteY6" fmla="*/ 1022350 h 1557867"/>
                  <a:gd name="connsiteX7" fmla="*/ 768350 w 5469417"/>
                  <a:gd name="connsiteY7" fmla="*/ 1041400 h 1557867"/>
                  <a:gd name="connsiteX8" fmla="*/ 857250 w 5469417"/>
                  <a:gd name="connsiteY8" fmla="*/ 1041400 h 1557867"/>
                  <a:gd name="connsiteX9" fmla="*/ 1149350 w 5469417"/>
                  <a:gd name="connsiteY9" fmla="*/ 1016000 h 1557867"/>
                  <a:gd name="connsiteX10" fmla="*/ 1416050 w 5469417"/>
                  <a:gd name="connsiteY10" fmla="*/ 990600 h 1557867"/>
                  <a:gd name="connsiteX11" fmla="*/ 1498600 w 5469417"/>
                  <a:gd name="connsiteY11" fmla="*/ 977900 h 1557867"/>
                  <a:gd name="connsiteX12" fmla="*/ 1638300 w 5469417"/>
                  <a:gd name="connsiteY12" fmla="*/ 984250 h 1557867"/>
                  <a:gd name="connsiteX13" fmla="*/ 1752600 w 5469417"/>
                  <a:gd name="connsiteY13" fmla="*/ 946150 h 1557867"/>
                  <a:gd name="connsiteX14" fmla="*/ 2012950 w 5469417"/>
                  <a:gd name="connsiteY14" fmla="*/ 933450 h 1557867"/>
                  <a:gd name="connsiteX15" fmla="*/ 2076450 w 5469417"/>
                  <a:gd name="connsiteY15" fmla="*/ 927100 h 1557867"/>
                  <a:gd name="connsiteX16" fmla="*/ 2254250 w 5469417"/>
                  <a:gd name="connsiteY16" fmla="*/ 965200 h 1557867"/>
                  <a:gd name="connsiteX17" fmla="*/ 2317750 w 5469417"/>
                  <a:gd name="connsiteY17" fmla="*/ 984250 h 1557867"/>
                  <a:gd name="connsiteX18" fmla="*/ 2489200 w 5469417"/>
                  <a:gd name="connsiteY18" fmla="*/ 958850 h 1557867"/>
                  <a:gd name="connsiteX19" fmla="*/ 2571750 w 5469417"/>
                  <a:gd name="connsiteY19" fmla="*/ 984250 h 1557867"/>
                  <a:gd name="connsiteX20" fmla="*/ 2736850 w 5469417"/>
                  <a:gd name="connsiteY20" fmla="*/ 1047750 h 1557867"/>
                  <a:gd name="connsiteX21" fmla="*/ 2774950 w 5469417"/>
                  <a:gd name="connsiteY21" fmla="*/ 1060450 h 1557867"/>
                  <a:gd name="connsiteX22" fmla="*/ 2914650 w 5469417"/>
                  <a:gd name="connsiteY22" fmla="*/ 1079500 h 1557867"/>
                  <a:gd name="connsiteX23" fmla="*/ 3041650 w 5469417"/>
                  <a:gd name="connsiteY23" fmla="*/ 1111250 h 1557867"/>
                  <a:gd name="connsiteX24" fmla="*/ 3282950 w 5469417"/>
                  <a:gd name="connsiteY24" fmla="*/ 1200150 h 1557867"/>
                  <a:gd name="connsiteX25" fmla="*/ 3390900 w 5469417"/>
                  <a:gd name="connsiteY25" fmla="*/ 1238250 h 1557867"/>
                  <a:gd name="connsiteX26" fmla="*/ 3619500 w 5469417"/>
                  <a:gd name="connsiteY26" fmla="*/ 1320800 h 1557867"/>
                  <a:gd name="connsiteX27" fmla="*/ 3771900 w 5469417"/>
                  <a:gd name="connsiteY27" fmla="*/ 1416050 h 1557867"/>
                  <a:gd name="connsiteX28" fmla="*/ 3924300 w 5469417"/>
                  <a:gd name="connsiteY28" fmla="*/ 1511300 h 1557867"/>
                  <a:gd name="connsiteX29" fmla="*/ 4083050 w 5469417"/>
                  <a:gd name="connsiteY29" fmla="*/ 1504950 h 1557867"/>
                  <a:gd name="connsiteX30" fmla="*/ 4267200 w 5469417"/>
                  <a:gd name="connsiteY30" fmla="*/ 1543050 h 1557867"/>
                  <a:gd name="connsiteX31" fmla="*/ 4559300 w 5469417"/>
                  <a:gd name="connsiteY31" fmla="*/ 1543050 h 1557867"/>
                  <a:gd name="connsiteX32" fmla="*/ 4806950 w 5469417"/>
                  <a:gd name="connsiteY32" fmla="*/ 1454150 h 1557867"/>
                  <a:gd name="connsiteX33" fmla="*/ 4870450 w 5469417"/>
                  <a:gd name="connsiteY33" fmla="*/ 1416050 h 1557867"/>
                  <a:gd name="connsiteX34" fmla="*/ 4895850 w 5469417"/>
                  <a:gd name="connsiteY34" fmla="*/ 1358900 h 1557867"/>
                  <a:gd name="connsiteX35" fmla="*/ 4895850 w 5469417"/>
                  <a:gd name="connsiteY35" fmla="*/ 1276350 h 1557867"/>
                  <a:gd name="connsiteX36" fmla="*/ 4889500 w 5469417"/>
                  <a:gd name="connsiteY36" fmla="*/ 1200150 h 1557867"/>
                  <a:gd name="connsiteX37" fmla="*/ 4908550 w 5469417"/>
                  <a:gd name="connsiteY37" fmla="*/ 1054100 h 1557867"/>
                  <a:gd name="connsiteX38" fmla="*/ 4959350 w 5469417"/>
                  <a:gd name="connsiteY38" fmla="*/ 1060450 h 1557867"/>
                  <a:gd name="connsiteX39" fmla="*/ 5010150 w 5469417"/>
                  <a:gd name="connsiteY39" fmla="*/ 1111250 h 1557867"/>
                  <a:gd name="connsiteX40" fmla="*/ 5073650 w 5469417"/>
                  <a:gd name="connsiteY40" fmla="*/ 1174750 h 1557867"/>
                  <a:gd name="connsiteX41" fmla="*/ 5181600 w 5469417"/>
                  <a:gd name="connsiteY41" fmla="*/ 1225550 h 1557867"/>
                  <a:gd name="connsiteX42" fmla="*/ 5403850 w 5469417"/>
                  <a:gd name="connsiteY42" fmla="*/ 1289050 h 1557867"/>
                  <a:gd name="connsiteX43" fmla="*/ 5460950 w 5469417"/>
                  <a:gd name="connsiteY43" fmla="*/ 1296575 h 1557867"/>
                  <a:gd name="connsiteX44" fmla="*/ 5454650 w 5469417"/>
                  <a:gd name="connsiteY44" fmla="*/ 1292225 h 1557867"/>
                  <a:gd name="connsiteX0" fmla="*/ 0 w 5552272"/>
                  <a:gd name="connsiteY0" fmla="*/ 0 h 1557867"/>
                  <a:gd name="connsiteX1" fmla="*/ 152400 w 5552272"/>
                  <a:gd name="connsiteY1" fmla="*/ 171450 h 1557867"/>
                  <a:gd name="connsiteX2" fmla="*/ 361950 w 5552272"/>
                  <a:gd name="connsiteY2" fmla="*/ 577850 h 1557867"/>
                  <a:gd name="connsiteX3" fmla="*/ 412750 w 5552272"/>
                  <a:gd name="connsiteY3" fmla="*/ 679450 h 1557867"/>
                  <a:gd name="connsiteX4" fmla="*/ 514350 w 5552272"/>
                  <a:gd name="connsiteY4" fmla="*/ 825500 h 1557867"/>
                  <a:gd name="connsiteX5" fmla="*/ 647700 w 5552272"/>
                  <a:gd name="connsiteY5" fmla="*/ 965200 h 1557867"/>
                  <a:gd name="connsiteX6" fmla="*/ 711200 w 5552272"/>
                  <a:gd name="connsiteY6" fmla="*/ 1022350 h 1557867"/>
                  <a:gd name="connsiteX7" fmla="*/ 768350 w 5552272"/>
                  <a:gd name="connsiteY7" fmla="*/ 1041400 h 1557867"/>
                  <a:gd name="connsiteX8" fmla="*/ 857250 w 5552272"/>
                  <a:gd name="connsiteY8" fmla="*/ 1041400 h 1557867"/>
                  <a:gd name="connsiteX9" fmla="*/ 1149350 w 5552272"/>
                  <a:gd name="connsiteY9" fmla="*/ 1016000 h 1557867"/>
                  <a:gd name="connsiteX10" fmla="*/ 1416050 w 5552272"/>
                  <a:gd name="connsiteY10" fmla="*/ 990600 h 1557867"/>
                  <a:gd name="connsiteX11" fmla="*/ 1498600 w 5552272"/>
                  <a:gd name="connsiteY11" fmla="*/ 977900 h 1557867"/>
                  <a:gd name="connsiteX12" fmla="*/ 1638300 w 5552272"/>
                  <a:gd name="connsiteY12" fmla="*/ 984250 h 1557867"/>
                  <a:gd name="connsiteX13" fmla="*/ 1752600 w 5552272"/>
                  <a:gd name="connsiteY13" fmla="*/ 946150 h 1557867"/>
                  <a:gd name="connsiteX14" fmla="*/ 2012950 w 5552272"/>
                  <a:gd name="connsiteY14" fmla="*/ 933450 h 1557867"/>
                  <a:gd name="connsiteX15" fmla="*/ 2076450 w 5552272"/>
                  <a:gd name="connsiteY15" fmla="*/ 927100 h 1557867"/>
                  <a:gd name="connsiteX16" fmla="*/ 2254250 w 5552272"/>
                  <a:gd name="connsiteY16" fmla="*/ 965200 h 1557867"/>
                  <a:gd name="connsiteX17" fmla="*/ 2317750 w 5552272"/>
                  <a:gd name="connsiteY17" fmla="*/ 984250 h 1557867"/>
                  <a:gd name="connsiteX18" fmla="*/ 2489200 w 5552272"/>
                  <a:gd name="connsiteY18" fmla="*/ 958850 h 1557867"/>
                  <a:gd name="connsiteX19" fmla="*/ 2571750 w 5552272"/>
                  <a:gd name="connsiteY19" fmla="*/ 984250 h 1557867"/>
                  <a:gd name="connsiteX20" fmla="*/ 2736850 w 5552272"/>
                  <a:gd name="connsiteY20" fmla="*/ 1047750 h 1557867"/>
                  <a:gd name="connsiteX21" fmla="*/ 2774950 w 5552272"/>
                  <a:gd name="connsiteY21" fmla="*/ 1060450 h 1557867"/>
                  <a:gd name="connsiteX22" fmla="*/ 2914650 w 5552272"/>
                  <a:gd name="connsiteY22" fmla="*/ 1079500 h 1557867"/>
                  <a:gd name="connsiteX23" fmla="*/ 3041650 w 5552272"/>
                  <a:gd name="connsiteY23" fmla="*/ 1111250 h 1557867"/>
                  <a:gd name="connsiteX24" fmla="*/ 3282950 w 5552272"/>
                  <a:gd name="connsiteY24" fmla="*/ 1200150 h 1557867"/>
                  <a:gd name="connsiteX25" fmla="*/ 3390900 w 5552272"/>
                  <a:gd name="connsiteY25" fmla="*/ 1238250 h 1557867"/>
                  <a:gd name="connsiteX26" fmla="*/ 3619500 w 5552272"/>
                  <a:gd name="connsiteY26" fmla="*/ 1320800 h 1557867"/>
                  <a:gd name="connsiteX27" fmla="*/ 3771900 w 5552272"/>
                  <a:gd name="connsiteY27" fmla="*/ 1416050 h 1557867"/>
                  <a:gd name="connsiteX28" fmla="*/ 3924300 w 5552272"/>
                  <a:gd name="connsiteY28" fmla="*/ 1511300 h 1557867"/>
                  <a:gd name="connsiteX29" fmla="*/ 4083050 w 5552272"/>
                  <a:gd name="connsiteY29" fmla="*/ 1504950 h 1557867"/>
                  <a:gd name="connsiteX30" fmla="*/ 4267200 w 5552272"/>
                  <a:gd name="connsiteY30" fmla="*/ 1543050 h 1557867"/>
                  <a:gd name="connsiteX31" fmla="*/ 4559300 w 5552272"/>
                  <a:gd name="connsiteY31" fmla="*/ 1543050 h 1557867"/>
                  <a:gd name="connsiteX32" fmla="*/ 4806950 w 5552272"/>
                  <a:gd name="connsiteY32" fmla="*/ 1454150 h 1557867"/>
                  <a:gd name="connsiteX33" fmla="*/ 4870450 w 5552272"/>
                  <a:gd name="connsiteY33" fmla="*/ 1416050 h 1557867"/>
                  <a:gd name="connsiteX34" fmla="*/ 4895850 w 5552272"/>
                  <a:gd name="connsiteY34" fmla="*/ 1358900 h 1557867"/>
                  <a:gd name="connsiteX35" fmla="*/ 4895850 w 5552272"/>
                  <a:gd name="connsiteY35" fmla="*/ 1276350 h 1557867"/>
                  <a:gd name="connsiteX36" fmla="*/ 4889500 w 5552272"/>
                  <a:gd name="connsiteY36" fmla="*/ 1200150 h 1557867"/>
                  <a:gd name="connsiteX37" fmla="*/ 4908550 w 5552272"/>
                  <a:gd name="connsiteY37" fmla="*/ 1054100 h 1557867"/>
                  <a:gd name="connsiteX38" fmla="*/ 4959350 w 5552272"/>
                  <a:gd name="connsiteY38" fmla="*/ 1060450 h 1557867"/>
                  <a:gd name="connsiteX39" fmla="*/ 5010150 w 5552272"/>
                  <a:gd name="connsiteY39" fmla="*/ 1111250 h 1557867"/>
                  <a:gd name="connsiteX40" fmla="*/ 5073650 w 5552272"/>
                  <a:gd name="connsiteY40" fmla="*/ 1174750 h 1557867"/>
                  <a:gd name="connsiteX41" fmla="*/ 5181600 w 5552272"/>
                  <a:gd name="connsiteY41" fmla="*/ 1225550 h 1557867"/>
                  <a:gd name="connsiteX42" fmla="*/ 5403850 w 5552272"/>
                  <a:gd name="connsiteY42" fmla="*/ 1289050 h 1557867"/>
                  <a:gd name="connsiteX43" fmla="*/ 5460950 w 5552272"/>
                  <a:gd name="connsiteY43" fmla="*/ 1296575 h 1557867"/>
                  <a:gd name="connsiteX44" fmla="*/ 5550960 w 5552272"/>
                  <a:gd name="connsiteY44" fmla="*/ 1341580 h 1557867"/>
                  <a:gd name="connsiteX0" fmla="*/ 0 w 5565785"/>
                  <a:gd name="connsiteY0" fmla="*/ 0 h 1557867"/>
                  <a:gd name="connsiteX1" fmla="*/ 152400 w 5565785"/>
                  <a:gd name="connsiteY1" fmla="*/ 171450 h 1557867"/>
                  <a:gd name="connsiteX2" fmla="*/ 361950 w 5565785"/>
                  <a:gd name="connsiteY2" fmla="*/ 577850 h 1557867"/>
                  <a:gd name="connsiteX3" fmla="*/ 412750 w 5565785"/>
                  <a:gd name="connsiteY3" fmla="*/ 679450 h 1557867"/>
                  <a:gd name="connsiteX4" fmla="*/ 514350 w 5565785"/>
                  <a:gd name="connsiteY4" fmla="*/ 825500 h 1557867"/>
                  <a:gd name="connsiteX5" fmla="*/ 647700 w 5565785"/>
                  <a:gd name="connsiteY5" fmla="*/ 965200 h 1557867"/>
                  <a:gd name="connsiteX6" fmla="*/ 711200 w 5565785"/>
                  <a:gd name="connsiteY6" fmla="*/ 1022350 h 1557867"/>
                  <a:gd name="connsiteX7" fmla="*/ 768350 w 5565785"/>
                  <a:gd name="connsiteY7" fmla="*/ 1041400 h 1557867"/>
                  <a:gd name="connsiteX8" fmla="*/ 857250 w 5565785"/>
                  <a:gd name="connsiteY8" fmla="*/ 1041400 h 1557867"/>
                  <a:gd name="connsiteX9" fmla="*/ 1149350 w 5565785"/>
                  <a:gd name="connsiteY9" fmla="*/ 1016000 h 1557867"/>
                  <a:gd name="connsiteX10" fmla="*/ 1416050 w 5565785"/>
                  <a:gd name="connsiteY10" fmla="*/ 990600 h 1557867"/>
                  <a:gd name="connsiteX11" fmla="*/ 1498600 w 5565785"/>
                  <a:gd name="connsiteY11" fmla="*/ 977900 h 1557867"/>
                  <a:gd name="connsiteX12" fmla="*/ 1638300 w 5565785"/>
                  <a:gd name="connsiteY12" fmla="*/ 984250 h 1557867"/>
                  <a:gd name="connsiteX13" fmla="*/ 1752600 w 5565785"/>
                  <a:gd name="connsiteY13" fmla="*/ 946150 h 1557867"/>
                  <a:gd name="connsiteX14" fmla="*/ 2012950 w 5565785"/>
                  <a:gd name="connsiteY14" fmla="*/ 933450 h 1557867"/>
                  <a:gd name="connsiteX15" fmla="*/ 2076450 w 5565785"/>
                  <a:gd name="connsiteY15" fmla="*/ 927100 h 1557867"/>
                  <a:gd name="connsiteX16" fmla="*/ 2254250 w 5565785"/>
                  <a:gd name="connsiteY16" fmla="*/ 965200 h 1557867"/>
                  <a:gd name="connsiteX17" fmla="*/ 2317750 w 5565785"/>
                  <a:gd name="connsiteY17" fmla="*/ 984250 h 1557867"/>
                  <a:gd name="connsiteX18" fmla="*/ 2489200 w 5565785"/>
                  <a:gd name="connsiteY18" fmla="*/ 958850 h 1557867"/>
                  <a:gd name="connsiteX19" fmla="*/ 2571750 w 5565785"/>
                  <a:gd name="connsiteY19" fmla="*/ 984250 h 1557867"/>
                  <a:gd name="connsiteX20" fmla="*/ 2736850 w 5565785"/>
                  <a:gd name="connsiteY20" fmla="*/ 1047750 h 1557867"/>
                  <a:gd name="connsiteX21" fmla="*/ 2774950 w 5565785"/>
                  <a:gd name="connsiteY21" fmla="*/ 1060450 h 1557867"/>
                  <a:gd name="connsiteX22" fmla="*/ 2914650 w 5565785"/>
                  <a:gd name="connsiteY22" fmla="*/ 1079500 h 1557867"/>
                  <a:gd name="connsiteX23" fmla="*/ 3041650 w 5565785"/>
                  <a:gd name="connsiteY23" fmla="*/ 1111250 h 1557867"/>
                  <a:gd name="connsiteX24" fmla="*/ 3282950 w 5565785"/>
                  <a:gd name="connsiteY24" fmla="*/ 1200150 h 1557867"/>
                  <a:gd name="connsiteX25" fmla="*/ 3390900 w 5565785"/>
                  <a:gd name="connsiteY25" fmla="*/ 1238250 h 1557867"/>
                  <a:gd name="connsiteX26" fmla="*/ 3619500 w 5565785"/>
                  <a:gd name="connsiteY26" fmla="*/ 1320800 h 1557867"/>
                  <a:gd name="connsiteX27" fmla="*/ 3771900 w 5565785"/>
                  <a:gd name="connsiteY27" fmla="*/ 1416050 h 1557867"/>
                  <a:gd name="connsiteX28" fmla="*/ 3924300 w 5565785"/>
                  <a:gd name="connsiteY28" fmla="*/ 1511300 h 1557867"/>
                  <a:gd name="connsiteX29" fmla="*/ 4083050 w 5565785"/>
                  <a:gd name="connsiteY29" fmla="*/ 1504950 h 1557867"/>
                  <a:gd name="connsiteX30" fmla="*/ 4267200 w 5565785"/>
                  <a:gd name="connsiteY30" fmla="*/ 1543050 h 1557867"/>
                  <a:gd name="connsiteX31" fmla="*/ 4559300 w 5565785"/>
                  <a:gd name="connsiteY31" fmla="*/ 1543050 h 1557867"/>
                  <a:gd name="connsiteX32" fmla="*/ 4806950 w 5565785"/>
                  <a:gd name="connsiteY32" fmla="*/ 1454150 h 1557867"/>
                  <a:gd name="connsiteX33" fmla="*/ 4870450 w 5565785"/>
                  <a:gd name="connsiteY33" fmla="*/ 1416050 h 1557867"/>
                  <a:gd name="connsiteX34" fmla="*/ 4895850 w 5565785"/>
                  <a:gd name="connsiteY34" fmla="*/ 1358900 h 1557867"/>
                  <a:gd name="connsiteX35" fmla="*/ 4895850 w 5565785"/>
                  <a:gd name="connsiteY35" fmla="*/ 1276350 h 1557867"/>
                  <a:gd name="connsiteX36" fmla="*/ 4889500 w 5565785"/>
                  <a:gd name="connsiteY36" fmla="*/ 1200150 h 1557867"/>
                  <a:gd name="connsiteX37" fmla="*/ 4908550 w 5565785"/>
                  <a:gd name="connsiteY37" fmla="*/ 1054100 h 1557867"/>
                  <a:gd name="connsiteX38" fmla="*/ 4959350 w 5565785"/>
                  <a:gd name="connsiteY38" fmla="*/ 1060450 h 1557867"/>
                  <a:gd name="connsiteX39" fmla="*/ 5010150 w 5565785"/>
                  <a:gd name="connsiteY39" fmla="*/ 1111250 h 1557867"/>
                  <a:gd name="connsiteX40" fmla="*/ 5073650 w 5565785"/>
                  <a:gd name="connsiteY40" fmla="*/ 1174750 h 1557867"/>
                  <a:gd name="connsiteX41" fmla="*/ 5181600 w 5565785"/>
                  <a:gd name="connsiteY41" fmla="*/ 1225550 h 1557867"/>
                  <a:gd name="connsiteX42" fmla="*/ 5403850 w 5565785"/>
                  <a:gd name="connsiteY42" fmla="*/ 1289050 h 1557867"/>
                  <a:gd name="connsiteX43" fmla="*/ 5460950 w 5565785"/>
                  <a:gd name="connsiteY43" fmla="*/ 1296575 h 1557867"/>
                  <a:gd name="connsiteX44" fmla="*/ 5550960 w 5565785"/>
                  <a:gd name="connsiteY44" fmla="*/ 1341580 h 1557867"/>
                  <a:gd name="connsiteX45" fmla="*/ 5549899 w 5565785"/>
                  <a:gd name="connsiteY45" fmla="*/ 1339850 h 1557867"/>
                  <a:gd name="connsiteX0" fmla="*/ 0 w 5641190"/>
                  <a:gd name="connsiteY0" fmla="*/ 0 h 1557867"/>
                  <a:gd name="connsiteX1" fmla="*/ 152400 w 5641190"/>
                  <a:gd name="connsiteY1" fmla="*/ 171450 h 1557867"/>
                  <a:gd name="connsiteX2" fmla="*/ 361950 w 5641190"/>
                  <a:gd name="connsiteY2" fmla="*/ 577850 h 1557867"/>
                  <a:gd name="connsiteX3" fmla="*/ 412750 w 5641190"/>
                  <a:gd name="connsiteY3" fmla="*/ 679450 h 1557867"/>
                  <a:gd name="connsiteX4" fmla="*/ 514350 w 5641190"/>
                  <a:gd name="connsiteY4" fmla="*/ 825500 h 1557867"/>
                  <a:gd name="connsiteX5" fmla="*/ 647700 w 5641190"/>
                  <a:gd name="connsiteY5" fmla="*/ 965200 h 1557867"/>
                  <a:gd name="connsiteX6" fmla="*/ 711200 w 5641190"/>
                  <a:gd name="connsiteY6" fmla="*/ 1022350 h 1557867"/>
                  <a:gd name="connsiteX7" fmla="*/ 768350 w 5641190"/>
                  <a:gd name="connsiteY7" fmla="*/ 1041400 h 1557867"/>
                  <a:gd name="connsiteX8" fmla="*/ 857250 w 5641190"/>
                  <a:gd name="connsiteY8" fmla="*/ 1041400 h 1557867"/>
                  <a:gd name="connsiteX9" fmla="*/ 1149350 w 5641190"/>
                  <a:gd name="connsiteY9" fmla="*/ 1016000 h 1557867"/>
                  <a:gd name="connsiteX10" fmla="*/ 1416050 w 5641190"/>
                  <a:gd name="connsiteY10" fmla="*/ 990600 h 1557867"/>
                  <a:gd name="connsiteX11" fmla="*/ 1498600 w 5641190"/>
                  <a:gd name="connsiteY11" fmla="*/ 977900 h 1557867"/>
                  <a:gd name="connsiteX12" fmla="*/ 1638300 w 5641190"/>
                  <a:gd name="connsiteY12" fmla="*/ 984250 h 1557867"/>
                  <a:gd name="connsiteX13" fmla="*/ 1752600 w 5641190"/>
                  <a:gd name="connsiteY13" fmla="*/ 946150 h 1557867"/>
                  <a:gd name="connsiteX14" fmla="*/ 2012950 w 5641190"/>
                  <a:gd name="connsiteY14" fmla="*/ 933450 h 1557867"/>
                  <a:gd name="connsiteX15" fmla="*/ 2076450 w 5641190"/>
                  <a:gd name="connsiteY15" fmla="*/ 927100 h 1557867"/>
                  <a:gd name="connsiteX16" fmla="*/ 2254250 w 5641190"/>
                  <a:gd name="connsiteY16" fmla="*/ 965200 h 1557867"/>
                  <a:gd name="connsiteX17" fmla="*/ 2317750 w 5641190"/>
                  <a:gd name="connsiteY17" fmla="*/ 984250 h 1557867"/>
                  <a:gd name="connsiteX18" fmla="*/ 2489200 w 5641190"/>
                  <a:gd name="connsiteY18" fmla="*/ 958850 h 1557867"/>
                  <a:gd name="connsiteX19" fmla="*/ 2571750 w 5641190"/>
                  <a:gd name="connsiteY19" fmla="*/ 984250 h 1557867"/>
                  <a:gd name="connsiteX20" fmla="*/ 2736850 w 5641190"/>
                  <a:gd name="connsiteY20" fmla="*/ 1047750 h 1557867"/>
                  <a:gd name="connsiteX21" fmla="*/ 2774950 w 5641190"/>
                  <a:gd name="connsiteY21" fmla="*/ 1060450 h 1557867"/>
                  <a:gd name="connsiteX22" fmla="*/ 2914650 w 5641190"/>
                  <a:gd name="connsiteY22" fmla="*/ 1079500 h 1557867"/>
                  <a:gd name="connsiteX23" fmla="*/ 3041650 w 5641190"/>
                  <a:gd name="connsiteY23" fmla="*/ 1111250 h 1557867"/>
                  <a:gd name="connsiteX24" fmla="*/ 3282950 w 5641190"/>
                  <a:gd name="connsiteY24" fmla="*/ 1200150 h 1557867"/>
                  <a:gd name="connsiteX25" fmla="*/ 3390900 w 5641190"/>
                  <a:gd name="connsiteY25" fmla="*/ 1238250 h 1557867"/>
                  <a:gd name="connsiteX26" fmla="*/ 3619500 w 5641190"/>
                  <a:gd name="connsiteY26" fmla="*/ 1320800 h 1557867"/>
                  <a:gd name="connsiteX27" fmla="*/ 3771900 w 5641190"/>
                  <a:gd name="connsiteY27" fmla="*/ 1416050 h 1557867"/>
                  <a:gd name="connsiteX28" fmla="*/ 3924300 w 5641190"/>
                  <a:gd name="connsiteY28" fmla="*/ 1511300 h 1557867"/>
                  <a:gd name="connsiteX29" fmla="*/ 4083050 w 5641190"/>
                  <a:gd name="connsiteY29" fmla="*/ 1504950 h 1557867"/>
                  <a:gd name="connsiteX30" fmla="*/ 4267200 w 5641190"/>
                  <a:gd name="connsiteY30" fmla="*/ 1543050 h 1557867"/>
                  <a:gd name="connsiteX31" fmla="*/ 4559300 w 5641190"/>
                  <a:gd name="connsiteY31" fmla="*/ 1543050 h 1557867"/>
                  <a:gd name="connsiteX32" fmla="*/ 4806950 w 5641190"/>
                  <a:gd name="connsiteY32" fmla="*/ 1454150 h 1557867"/>
                  <a:gd name="connsiteX33" fmla="*/ 4870450 w 5641190"/>
                  <a:gd name="connsiteY33" fmla="*/ 1416050 h 1557867"/>
                  <a:gd name="connsiteX34" fmla="*/ 4895850 w 5641190"/>
                  <a:gd name="connsiteY34" fmla="*/ 1358900 h 1557867"/>
                  <a:gd name="connsiteX35" fmla="*/ 4895850 w 5641190"/>
                  <a:gd name="connsiteY35" fmla="*/ 1276350 h 1557867"/>
                  <a:gd name="connsiteX36" fmla="*/ 4889500 w 5641190"/>
                  <a:gd name="connsiteY36" fmla="*/ 1200150 h 1557867"/>
                  <a:gd name="connsiteX37" fmla="*/ 4908550 w 5641190"/>
                  <a:gd name="connsiteY37" fmla="*/ 1054100 h 1557867"/>
                  <a:gd name="connsiteX38" fmla="*/ 4959350 w 5641190"/>
                  <a:gd name="connsiteY38" fmla="*/ 1060450 h 1557867"/>
                  <a:gd name="connsiteX39" fmla="*/ 5010150 w 5641190"/>
                  <a:gd name="connsiteY39" fmla="*/ 1111250 h 1557867"/>
                  <a:gd name="connsiteX40" fmla="*/ 5073650 w 5641190"/>
                  <a:gd name="connsiteY40" fmla="*/ 1174750 h 1557867"/>
                  <a:gd name="connsiteX41" fmla="*/ 5181600 w 5641190"/>
                  <a:gd name="connsiteY41" fmla="*/ 1225550 h 1557867"/>
                  <a:gd name="connsiteX42" fmla="*/ 5403850 w 5641190"/>
                  <a:gd name="connsiteY42" fmla="*/ 1289050 h 1557867"/>
                  <a:gd name="connsiteX43" fmla="*/ 5460950 w 5641190"/>
                  <a:gd name="connsiteY43" fmla="*/ 1296575 h 1557867"/>
                  <a:gd name="connsiteX44" fmla="*/ 5550960 w 5641190"/>
                  <a:gd name="connsiteY44" fmla="*/ 1341580 h 1557867"/>
                  <a:gd name="connsiteX45" fmla="*/ 5640969 w 5641190"/>
                  <a:gd name="connsiteY45" fmla="*/ 1341580 h 1557867"/>
                  <a:gd name="connsiteX0" fmla="*/ 0 w 5658254"/>
                  <a:gd name="connsiteY0" fmla="*/ 0 h 1557867"/>
                  <a:gd name="connsiteX1" fmla="*/ 152400 w 5658254"/>
                  <a:gd name="connsiteY1" fmla="*/ 171450 h 1557867"/>
                  <a:gd name="connsiteX2" fmla="*/ 361950 w 5658254"/>
                  <a:gd name="connsiteY2" fmla="*/ 577850 h 1557867"/>
                  <a:gd name="connsiteX3" fmla="*/ 412750 w 5658254"/>
                  <a:gd name="connsiteY3" fmla="*/ 679450 h 1557867"/>
                  <a:gd name="connsiteX4" fmla="*/ 514350 w 5658254"/>
                  <a:gd name="connsiteY4" fmla="*/ 825500 h 1557867"/>
                  <a:gd name="connsiteX5" fmla="*/ 647700 w 5658254"/>
                  <a:gd name="connsiteY5" fmla="*/ 965200 h 1557867"/>
                  <a:gd name="connsiteX6" fmla="*/ 711200 w 5658254"/>
                  <a:gd name="connsiteY6" fmla="*/ 1022350 h 1557867"/>
                  <a:gd name="connsiteX7" fmla="*/ 768350 w 5658254"/>
                  <a:gd name="connsiteY7" fmla="*/ 1041400 h 1557867"/>
                  <a:gd name="connsiteX8" fmla="*/ 857250 w 5658254"/>
                  <a:gd name="connsiteY8" fmla="*/ 1041400 h 1557867"/>
                  <a:gd name="connsiteX9" fmla="*/ 1149350 w 5658254"/>
                  <a:gd name="connsiteY9" fmla="*/ 1016000 h 1557867"/>
                  <a:gd name="connsiteX10" fmla="*/ 1416050 w 5658254"/>
                  <a:gd name="connsiteY10" fmla="*/ 990600 h 1557867"/>
                  <a:gd name="connsiteX11" fmla="*/ 1498600 w 5658254"/>
                  <a:gd name="connsiteY11" fmla="*/ 977900 h 1557867"/>
                  <a:gd name="connsiteX12" fmla="*/ 1638300 w 5658254"/>
                  <a:gd name="connsiteY12" fmla="*/ 984250 h 1557867"/>
                  <a:gd name="connsiteX13" fmla="*/ 1752600 w 5658254"/>
                  <a:gd name="connsiteY13" fmla="*/ 946150 h 1557867"/>
                  <a:gd name="connsiteX14" fmla="*/ 2012950 w 5658254"/>
                  <a:gd name="connsiteY14" fmla="*/ 933450 h 1557867"/>
                  <a:gd name="connsiteX15" fmla="*/ 2076450 w 5658254"/>
                  <a:gd name="connsiteY15" fmla="*/ 927100 h 1557867"/>
                  <a:gd name="connsiteX16" fmla="*/ 2254250 w 5658254"/>
                  <a:gd name="connsiteY16" fmla="*/ 965200 h 1557867"/>
                  <a:gd name="connsiteX17" fmla="*/ 2317750 w 5658254"/>
                  <a:gd name="connsiteY17" fmla="*/ 984250 h 1557867"/>
                  <a:gd name="connsiteX18" fmla="*/ 2489200 w 5658254"/>
                  <a:gd name="connsiteY18" fmla="*/ 958850 h 1557867"/>
                  <a:gd name="connsiteX19" fmla="*/ 2571750 w 5658254"/>
                  <a:gd name="connsiteY19" fmla="*/ 984250 h 1557867"/>
                  <a:gd name="connsiteX20" fmla="*/ 2736850 w 5658254"/>
                  <a:gd name="connsiteY20" fmla="*/ 1047750 h 1557867"/>
                  <a:gd name="connsiteX21" fmla="*/ 2774950 w 5658254"/>
                  <a:gd name="connsiteY21" fmla="*/ 1060450 h 1557867"/>
                  <a:gd name="connsiteX22" fmla="*/ 2914650 w 5658254"/>
                  <a:gd name="connsiteY22" fmla="*/ 1079500 h 1557867"/>
                  <a:gd name="connsiteX23" fmla="*/ 3041650 w 5658254"/>
                  <a:gd name="connsiteY23" fmla="*/ 1111250 h 1557867"/>
                  <a:gd name="connsiteX24" fmla="*/ 3282950 w 5658254"/>
                  <a:gd name="connsiteY24" fmla="*/ 1200150 h 1557867"/>
                  <a:gd name="connsiteX25" fmla="*/ 3390900 w 5658254"/>
                  <a:gd name="connsiteY25" fmla="*/ 1238250 h 1557867"/>
                  <a:gd name="connsiteX26" fmla="*/ 3619500 w 5658254"/>
                  <a:gd name="connsiteY26" fmla="*/ 1320800 h 1557867"/>
                  <a:gd name="connsiteX27" fmla="*/ 3771900 w 5658254"/>
                  <a:gd name="connsiteY27" fmla="*/ 1416050 h 1557867"/>
                  <a:gd name="connsiteX28" fmla="*/ 3924300 w 5658254"/>
                  <a:gd name="connsiteY28" fmla="*/ 1511300 h 1557867"/>
                  <a:gd name="connsiteX29" fmla="*/ 4083050 w 5658254"/>
                  <a:gd name="connsiteY29" fmla="*/ 1504950 h 1557867"/>
                  <a:gd name="connsiteX30" fmla="*/ 4267200 w 5658254"/>
                  <a:gd name="connsiteY30" fmla="*/ 1543050 h 1557867"/>
                  <a:gd name="connsiteX31" fmla="*/ 4559300 w 5658254"/>
                  <a:gd name="connsiteY31" fmla="*/ 1543050 h 1557867"/>
                  <a:gd name="connsiteX32" fmla="*/ 4806950 w 5658254"/>
                  <a:gd name="connsiteY32" fmla="*/ 1454150 h 1557867"/>
                  <a:gd name="connsiteX33" fmla="*/ 4870450 w 5658254"/>
                  <a:gd name="connsiteY33" fmla="*/ 1416050 h 1557867"/>
                  <a:gd name="connsiteX34" fmla="*/ 4895850 w 5658254"/>
                  <a:gd name="connsiteY34" fmla="*/ 1358900 h 1557867"/>
                  <a:gd name="connsiteX35" fmla="*/ 4895850 w 5658254"/>
                  <a:gd name="connsiteY35" fmla="*/ 1276350 h 1557867"/>
                  <a:gd name="connsiteX36" fmla="*/ 4889500 w 5658254"/>
                  <a:gd name="connsiteY36" fmla="*/ 1200150 h 1557867"/>
                  <a:gd name="connsiteX37" fmla="*/ 4908550 w 5658254"/>
                  <a:gd name="connsiteY37" fmla="*/ 1054100 h 1557867"/>
                  <a:gd name="connsiteX38" fmla="*/ 4959350 w 5658254"/>
                  <a:gd name="connsiteY38" fmla="*/ 1060450 h 1557867"/>
                  <a:gd name="connsiteX39" fmla="*/ 5010150 w 5658254"/>
                  <a:gd name="connsiteY39" fmla="*/ 1111250 h 1557867"/>
                  <a:gd name="connsiteX40" fmla="*/ 5073650 w 5658254"/>
                  <a:gd name="connsiteY40" fmla="*/ 1174750 h 1557867"/>
                  <a:gd name="connsiteX41" fmla="*/ 5181600 w 5658254"/>
                  <a:gd name="connsiteY41" fmla="*/ 1225550 h 1557867"/>
                  <a:gd name="connsiteX42" fmla="*/ 5403850 w 5658254"/>
                  <a:gd name="connsiteY42" fmla="*/ 1289050 h 1557867"/>
                  <a:gd name="connsiteX43" fmla="*/ 5460950 w 5658254"/>
                  <a:gd name="connsiteY43" fmla="*/ 1296575 h 1557867"/>
                  <a:gd name="connsiteX44" fmla="*/ 5550960 w 5658254"/>
                  <a:gd name="connsiteY44" fmla="*/ 1341580 h 1557867"/>
                  <a:gd name="connsiteX45" fmla="*/ 5640969 w 5658254"/>
                  <a:gd name="connsiteY45" fmla="*/ 1341580 h 1557867"/>
                  <a:gd name="connsiteX46" fmla="*/ 5654673 w 5658254"/>
                  <a:gd name="connsiteY46" fmla="*/ 1339850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81600 w 5775983"/>
                  <a:gd name="connsiteY41" fmla="*/ 1225550 h 1557867"/>
                  <a:gd name="connsiteX42" fmla="*/ 5403850 w 5775983"/>
                  <a:gd name="connsiteY42" fmla="*/ 1289050 h 1557867"/>
                  <a:gd name="connsiteX43" fmla="*/ 5460950 w 5775983"/>
                  <a:gd name="connsiteY43" fmla="*/ 1296575 h 1557867"/>
                  <a:gd name="connsiteX44" fmla="*/ 5550960 w 5775983"/>
                  <a:gd name="connsiteY44" fmla="*/ 1341580 h 1557867"/>
                  <a:gd name="connsiteX45" fmla="*/ 5640969 w 5775983"/>
                  <a:gd name="connsiteY45" fmla="*/ 1341580 h 1557867"/>
                  <a:gd name="connsiteX46" fmla="*/ 5775983 w 5775983"/>
                  <a:gd name="connsiteY46"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81600 w 5775983"/>
                  <a:gd name="connsiteY41" fmla="*/ 1225550 h 1557867"/>
                  <a:gd name="connsiteX42" fmla="*/ 5403850 w 5775983"/>
                  <a:gd name="connsiteY42" fmla="*/ 1289050 h 1557867"/>
                  <a:gd name="connsiteX43" fmla="*/ 5460950 w 5775983"/>
                  <a:gd name="connsiteY43" fmla="*/ 1296575 h 1557867"/>
                  <a:gd name="connsiteX44" fmla="*/ 5550960 w 5775983"/>
                  <a:gd name="connsiteY44" fmla="*/ 1341580 h 1557867"/>
                  <a:gd name="connsiteX45" fmla="*/ 5685973 w 5775983"/>
                  <a:gd name="connsiteY45" fmla="*/ 1341580 h 1557867"/>
                  <a:gd name="connsiteX46" fmla="*/ 5775983 w 5775983"/>
                  <a:gd name="connsiteY46"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81600 w 5775983"/>
                  <a:gd name="connsiteY41" fmla="*/ 1225550 h 1557867"/>
                  <a:gd name="connsiteX42" fmla="*/ 5403850 w 5775983"/>
                  <a:gd name="connsiteY42" fmla="*/ 1289050 h 1557867"/>
                  <a:gd name="connsiteX43" fmla="*/ 5460950 w 5775983"/>
                  <a:gd name="connsiteY43" fmla="*/ 1296575 h 1557867"/>
                  <a:gd name="connsiteX44" fmla="*/ 5550960 w 5775983"/>
                  <a:gd name="connsiteY44" fmla="*/ 1341580 h 1557867"/>
                  <a:gd name="connsiteX45" fmla="*/ 5626098 w 5775983"/>
                  <a:gd name="connsiteY45" fmla="*/ 1346200 h 1557867"/>
                  <a:gd name="connsiteX46" fmla="*/ 5685973 w 5775983"/>
                  <a:gd name="connsiteY46" fmla="*/ 1341580 h 1557867"/>
                  <a:gd name="connsiteX47" fmla="*/ 5775983 w 5775983"/>
                  <a:gd name="connsiteY47"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81600 w 5775983"/>
                  <a:gd name="connsiteY41" fmla="*/ 1225550 h 1557867"/>
                  <a:gd name="connsiteX42" fmla="*/ 5403850 w 5775983"/>
                  <a:gd name="connsiteY42" fmla="*/ 1289050 h 1557867"/>
                  <a:gd name="connsiteX43" fmla="*/ 5460950 w 5775983"/>
                  <a:gd name="connsiteY43" fmla="*/ 1296575 h 1557867"/>
                  <a:gd name="connsiteX44" fmla="*/ 5550960 w 5775983"/>
                  <a:gd name="connsiteY44" fmla="*/ 1341580 h 1557867"/>
                  <a:gd name="connsiteX45" fmla="*/ 5640968 w 5775983"/>
                  <a:gd name="connsiteY45" fmla="*/ 1341580 h 1557867"/>
                  <a:gd name="connsiteX46" fmla="*/ 5685973 w 5775983"/>
                  <a:gd name="connsiteY46" fmla="*/ 1341580 h 1557867"/>
                  <a:gd name="connsiteX47" fmla="*/ 5775983 w 5775983"/>
                  <a:gd name="connsiteY47"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81600 w 5775983"/>
                  <a:gd name="connsiteY41" fmla="*/ 1225550 h 1557867"/>
                  <a:gd name="connsiteX42" fmla="*/ 5403850 w 5775983"/>
                  <a:gd name="connsiteY42" fmla="*/ 1289050 h 1557867"/>
                  <a:gd name="connsiteX43" fmla="*/ 5460950 w 5775983"/>
                  <a:gd name="connsiteY43" fmla="*/ 1296575 h 1557867"/>
                  <a:gd name="connsiteX44" fmla="*/ 5550960 w 5775983"/>
                  <a:gd name="connsiteY44" fmla="*/ 1341580 h 1557867"/>
                  <a:gd name="connsiteX45" fmla="*/ 5640968 w 5775983"/>
                  <a:gd name="connsiteY45" fmla="*/ 1341580 h 1557867"/>
                  <a:gd name="connsiteX46" fmla="*/ 5685973 w 5775983"/>
                  <a:gd name="connsiteY46" fmla="*/ 1341580 h 1557867"/>
                  <a:gd name="connsiteX47" fmla="*/ 5775983 w 5775983"/>
                  <a:gd name="connsiteY47"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90918 w 5775983"/>
                  <a:gd name="connsiteY41" fmla="*/ 1206565 h 1557867"/>
                  <a:gd name="connsiteX42" fmla="*/ 5403850 w 5775983"/>
                  <a:gd name="connsiteY42" fmla="*/ 1289050 h 1557867"/>
                  <a:gd name="connsiteX43" fmla="*/ 5460950 w 5775983"/>
                  <a:gd name="connsiteY43" fmla="*/ 1296575 h 1557867"/>
                  <a:gd name="connsiteX44" fmla="*/ 5550960 w 5775983"/>
                  <a:gd name="connsiteY44" fmla="*/ 1341580 h 1557867"/>
                  <a:gd name="connsiteX45" fmla="*/ 5640968 w 5775983"/>
                  <a:gd name="connsiteY45" fmla="*/ 1341580 h 1557867"/>
                  <a:gd name="connsiteX46" fmla="*/ 5685973 w 5775983"/>
                  <a:gd name="connsiteY46" fmla="*/ 1341580 h 1557867"/>
                  <a:gd name="connsiteX47" fmla="*/ 5775983 w 5775983"/>
                  <a:gd name="connsiteY47"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90918 w 5775983"/>
                  <a:gd name="connsiteY41" fmla="*/ 1206565 h 1557867"/>
                  <a:gd name="connsiteX42" fmla="*/ 5403850 w 5775983"/>
                  <a:gd name="connsiteY42" fmla="*/ 1289050 h 1557867"/>
                  <a:gd name="connsiteX43" fmla="*/ 5550960 w 5775983"/>
                  <a:gd name="connsiteY43" fmla="*/ 1341580 h 1557867"/>
                  <a:gd name="connsiteX44" fmla="*/ 5640968 w 5775983"/>
                  <a:gd name="connsiteY44" fmla="*/ 1341580 h 1557867"/>
                  <a:gd name="connsiteX45" fmla="*/ 5685973 w 5775983"/>
                  <a:gd name="connsiteY45" fmla="*/ 1341580 h 1557867"/>
                  <a:gd name="connsiteX46" fmla="*/ 5775983 w 5775983"/>
                  <a:gd name="connsiteY46" fmla="*/ 1296575 h 1557867"/>
                  <a:gd name="connsiteX0" fmla="*/ 0 w 5775983"/>
                  <a:gd name="connsiteY0" fmla="*/ 0 h 1557867"/>
                  <a:gd name="connsiteX1" fmla="*/ 152400 w 5775983"/>
                  <a:gd name="connsiteY1" fmla="*/ 171450 h 1557867"/>
                  <a:gd name="connsiteX2" fmla="*/ 361950 w 5775983"/>
                  <a:gd name="connsiteY2" fmla="*/ 577850 h 1557867"/>
                  <a:gd name="connsiteX3" fmla="*/ 412750 w 5775983"/>
                  <a:gd name="connsiteY3" fmla="*/ 679450 h 1557867"/>
                  <a:gd name="connsiteX4" fmla="*/ 514350 w 5775983"/>
                  <a:gd name="connsiteY4" fmla="*/ 825500 h 1557867"/>
                  <a:gd name="connsiteX5" fmla="*/ 647700 w 5775983"/>
                  <a:gd name="connsiteY5" fmla="*/ 965200 h 1557867"/>
                  <a:gd name="connsiteX6" fmla="*/ 711200 w 5775983"/>
                  <a:gd name="connsiteY6" fmla="*/ 1022350 h 1557867"/>
                  <a:gd name="connsiteX7" fmla="*/ 768350 w 5775983"/>
                  <a:gd name="connsiteY7" fmla="*/ 1041400 h 1557867"/>
                  <a:gd name="connsiteX8" fmla="*/ 857250 w 5775983"/>
                  <a:gd name="connsiteY8" fmla="*/ 1041400 h 1557867"/>
                  <a:gd name="connsiteX9" fmla="*/ 1149350 w 5775983"/>
                  <a:gd name="connsiteY9" fmla="*/ 1016000 h 1557867"/>
                  <a:gd name="connsiteX10" fmla="*/ 1416050 w 5775983"/>
                  <a:gd name="connsiteY10" fmla="*/ 990600 h 1557867"/>
                  <a:gd name="connsiteX11" fmla="*/ 1498600 w 5775983"/>
                  <a:gd name="connsiteY11" fmla="*/ 977900 h 1557867"/>
                  <a:gd name="connsiteX12" fmla="*/ 1638300 w 5775983"/>
                  <a:gd name="connsiteY12" fmla="*/ 984250 h 1557867"/>
                  <a:gd name="connsiteX13" fmla="*/ 1752600 w 5775983"/>
                  <a:gd name="connsiteY13" fmla="*/ 946150 h 1557867"/>
                  <a:gd name="connsiteX14" fmla="*/ 2012950 w 5775983"/>
                  <a:gd name="connsiteY14" fmla="*/ 933450 h 1557867"/>
                  <a:gd name="connsiteX15" fmla="*/ 2076450 w 5775983"/>
                  <a:gd name="connsiteY15" fmla="*/ 927100 h 1557867"/>
                  <a:gd name="connsiteX16" fmla="*/ 2254250 w 5775983"/>
                  <a:gd name="connsiteY16" fmla="*/ 965200 h 1557867"/>
                  <a:gd name="connsiteX17" fmla="*/ 2317750 w 5775983"/>
                  <a:gd name="connsiteY17" fmla="*/ 984250 h 1557867"/>
                  <a:gd name="connsiteX18" fmla="*/ 2489200 w 5775983"/>
                  <a:gd name="connsiteY18" fmla="*/ 958850 h 1557867"/>
                  <a:gd name="connsiteX19" fmla="*/ 2571750 w 5775983"/>
                  <a:gd name="connsiteY19" fmla="*/ 984250 h 1557867"/>
                  <a:gd name="connsiteX20" fmla="*/ 2736850 w 5775983"/>
                  <a:gd name="connsiteY20" fmla="*/ 1047750 h 1557867"/>
                  <a:gd name="connsiteX21" fmla="*/ 2774950 w 5775983"/>
                  <a:gd name="connsiteY21" fmla="*/ 1060450 h 1557867"/>
                  <a:gd name="connsiteX22" fmla="*/ 2914650 w 5775983"/>
                  <a:gd name="connsiteY22" fmla="*/ 1079500 h 1557867"/>
                  <a:gd name="connsiteX23" fmla="*/ 3041650 w 5775983"/>
                  <a:gd name="connsiteY23" fmla="*/ 1111250 h 1557867"/>
                  <a:gd name="connsiteX24" fmla="*/ 3282950 w 5775983"/>
                  <a:gd name="connsiteY24" fmla="*/ 1200150 h 1557867"/>
                  <a:gd name="connsiteX25" fmla="*/ 3390900 w 5775983"/>
                  <a:gd name="connsiteY25" fmla="*/ 1238250 h 1557867"/>
                  <a:gd name="connsiteX26" fmla="*/ 3619500 w 5775983"/>
                  <a:gd name="connsiteY26" fmla="*/ 1320800 h 1557867"/>
                  <a:gd name="connsiteX27" fmla="*/ 3771900 w 5775983"/>
                  <a:gd name="connsiteY27" fmla="*/ 1416050 h 1557867"/>
                  <a:gd name="connsiteX28" fmla="*/ 3924300 w 5775983"/>
                  <a:gd name="connsiteY28" fmla="*/ 1511300 h 1557867"/>
                  <a:gd name="connsiteX29" fmla="*/ 4083050 w 5775983"/>
                  <a:gd name="connsiteY29" fmla="*/ 1504950 h 1557867"/>
                  <a:gd name="connsiteX30" fmla="*/ 4267200 w 5775983"/>
                  <a:gd name="connsiteY30" fmla="*/ 1543050 h 1557867"/>
                  <a:gd name="connsiteX31" fmla="*/ 4559300 w 5775983"/>
                  <a:gd name="connsiteY31" fmla="*/ 1543050 h 1557867"/>
                  <a:gd name="connsiteX32" fmla="*/ 4806950 w 5775983"/>
                  <a:gd name="connsiteY32" fmla="*/ 1454150 h 1557867"/>
                  <a:gd name="connsiteX33" fmla="*/ 4870450 w 5775983"/>
                  <a:gd name="connsiteY33" fmla="*/ 1416050 h 1557867"/>
                  <a:gd name="connsiteX34" fmla="*/ 4895850 w 5775983"/>
                  <a:gd name="connsiteY34" fmla="*/ 1358900 h 1557867"/>
                  <a:gd name="connsiteX35" fmla="*/ 4895850 w 5775983"/>
                  <a:gd name="connsiteY35" fmla="*/ 1276350 h 1557867"/>
                  <a:gd name="connsiteX36" fmla="*/ 4889500 w 5775983"/>
                  <a:gd name="connsiteY36" fmla="*/ 1200150 h 1557867"/>
                  <a:gd name="connsiteX37" fmla="*/ 4908550 w 5775983"/>
                  <a:gd name="connsiteY37" fmla="*/ 1054100 h 1557867"/>
                  <a:gd name="connsiteX38" fmla="*/ 4959350 w 5775983"/>
                  <a:gd name="connsiteY38" fmla="*/ 1060450 h 1557867"/>
                  <a:gd name="connsiteX39" fmla="*/ 5010150 w 5775983"/>
                  <a:gd name="connsiteY39" fmla="*/ 1111250 h 1557867"/>
                  <a:gd name="connsiteX40" fmla="*/ 5073650 w 5775983"/>
                  <a:gd name="connsiteY40" fmla="*/ 1174750 h 1557867"/>
                  <a:gd name="connsiteX41" fmla="*/ 5190918 w 5775983"/>
                  <a:gd name="connsiteY41" fmla="*/ 1206565 h 1557867"/>
                  <a:gd name="connsiteX42" fmla="*/ 5403850 w 5775983"/>
                  <a:gd name="connsiteY42" fmla="*/ 1289050 h 1557867"/>
                  <a:gd name="connsiteX43" fmla="*/ 5550960 w 5775983"/>
                  <a:gd name="connsiteY43" fmla="*/ 1341580 h 1557867"/>
                  <a:gd name="connsiteX44" fmla="*/ 5685973 w 5775983"/>
                  <a:gd name="connsiteY44" fmla="*/ 1341580 h 1557867"/>
                  <a:gd name="connsiteX45" fmla="*/ 5775983 w 5775983"/>
                  <a:gd name="connsiteY45" fmla="*/ 1296575 h 155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5775983" h="1557867">
                    <a:moveTo>
                      <a:pt x="0" y="0"/>
                    </a:moveTo>
                    <a:cubicBezTo>
                      <a:pt x="46037" y="37571"/>
                      <a:pt x="92075" y="75142"/>
                      <a:pt x="152400" y="171450"/>
                    </a:cubicBezTo>
                    <a:cubicBezTo>
                      <a:pt x="212725" y="267758"/>
                      <a:pt x="318558" y="493183"/>
                      <a:pt x="361950" y="577850"/>
                    </a:cubicBezTo>
                    <a:cubicBezTo>
                      <a:pt x="405342" y="662517"/>
                      <a:pt x="387350" y="638175"/>
                      <a:pt x="412750" y="679450"/>
                    </a:cubicBezTo>
                    <a:cubicBezTo>
                      <a:pt x="438150" y="720725"/>
                      <a:pt x="475192" y="777875"/>
                      <a:pt x="514350" y="825500"/>
                    </a:cubicBezTo>
                    <a:cubicBezTo>
                      <a:pt x="553508" y="873125"/>
                      <a:pt x="614892" y="932392"/>
                      <a:pt x="647700" y="965200"/>
                    </a:cubicBezTo>
                    <a:cubicBezTo>
                      <a:pt x="680508" y="998008"/>
                      <a:pt x="691092" y="1009650"/>
                      <a:pt x="711200" y="1022350"/>
                    </a:cubicBezTo>
                    <a:cubicBezTo>
                      <a:pt x="731308" y="1035050"/>
                      <a:pt x="744008" y="1038225"/>
                      <a:pt x="768350" y="1041400"/>
                    </a:cubicBezTo>
                    <a:cubicBezTo>
                      <a:pt x="792692" y="1044575"/>
                      <a:pt x="793750" y="1045633"/>
                      <a:pt x="857250" y="1041400"/>
                    </a:cubicBezTo>
                    <a:cubicBezTo>
                      <a:pt x="920750" y="1037167"/>
                      <a:pt x="1149350" y="1016000"/>
                      <a:pt x="1149350" y="1016000"/>
                    </a:cubicBezTo>
                    <a:lnTo>
                      <a:pt x="1416050" y="990600"/>
                    </a:lnTo>
                    <a:cubicBezTo>
                      <a:pt x="1474258" y="984250"/>
                      <a:pt x="1461558" y="978958"/>
                      <a:pt x="1498600" y="977900"/>
                    </a:cubicBezTo>
                    <a:cubicBezTo>
                      <a:pt x="1535642" y="976842"/>
                      <a:pt x="1595967" y="989542"/>
                      <a:pt x="1638300" y="984250"/>
                    </a:cubicBezTo>
                    <a:cubicBezTo>
                      <a:pt x="1680633" y="978958"/>
                      <a:pt x="1690158" y="954617"/>
                      <a:pt x="1752600" y="946150"/>
                    </a:cubicBezTo>
                    <a:cubicBezTo>
                      <a:pt x="1815042" y="937683"/>
                      <a:pt x="1958975" y="936625"/>
                      <a:pt x="2012950" y="933450"/>
                    </a:cubicBezTo>
                    <a:cubicBezTo>
                      <a:pt x="2066925" y="930275"/>
                      <a:pt x="2036233" y="921808"/>
                      <a:pt x="2076450" y="927100"/>
                    </a:cubicBezTo>
                    <a:cubicBezTo>
                      <a:pt x="2116667" y="932392"/>
                      <a:pt x="2214033" y="955675"/>
                      <a:pt x="2254250" y="965200"/>
                    </a:cubicBezTo>
                    <a:cubicBezTo>
                      <a:pt x="2294467" y="974725"/>
                      <a:pt x="2278592" y="985308"/>
                      <a:pt x="2317750" y="984250"/>
                    </a:cubicBezTo>
                    <a:cubicBezTo>
                      <a:pt x="2356908" y="983192"/>
                      <a:pt x="2446867" y="958850"/>
                      <a:pt x="2489200" y="958850"/>
                    </a:cubicBezTo>
                    <a:cubicBezTo>
                      <a:pt x="2531533" y="958850"/>
                      <a:pt x="2530475" y="969433"/>
                      <a:pt x="2571750" y="984250"/>
                    </a:cubicBezTo>
                    <a:cubicBezTo>
                      <a:pt x="2613025" y="999067"/>
                      <a:pt x="2702983" y="1035050"/>
                      <a:pt x="2736850" y="1047750"/>
                    </a:cubicBezTo>
                    <a:cubicBezTo>
                      <a:pt x="2770717" y="1060450"/>
                      <a:pt x="2745317" y="1055158"/>
                      <a:pt x="2774950" y="1060450"/>
                    </a:cubicBezTo>
                    <a:cubicBezTo>
                      <a:pt x="2804583" y="1065742"/>
                      <a:pt x="2870200" y="1071033"/>
                      <a:pt x="2914650" y="1079500"/>
                    </a:cubicBezTo>
                    <a:cubicBezTo>
                      <a:pt x="2959100" y="1087967"/>
                      <a:pt x="2980267" y="1091142"/>
                      <a:pt x="3041650" y="1111250"/>
                    </a:cubicBezTo>
                    <a:cubicBezTo>
                      <a:pt x="3103033" y="1131358"/>
                      <a:pt x="3224742" y="1178983"/>
                      <a:pt x="3282950" y="1200150"/>
                    </a:cubicBezTo>
                    <a:cubicBezTo>
                      <a:pt x="3341158" y="1221317"/>
                      <a:pt x="3390900" y="1238250"/>
                      <a:pt x="3390900" y="1238250"/>
                    </a:cubicBezTo>
                    <a:cubicBezTo>
                      <a:pt x="3446992" y="1258358"/>
                      <a:pt x="3556000" y="1291167"/>
                      <a:pt x="3619500" y="1320800"/>
                    </a:cubicBezTo>
                    <a:cubicBezTo>
                      <a:pt x="3683000" y="1350433"/>
                      <a:pt x="3771900" y="1416050"/>
                      <a:pt x="3771900" y="1416050"/>
                    </a:cubicBezTo>
                    <a:cubicBezTo>
                      <a:pt x="3822700" y="1447800"/>
                      <a:pt x="3872442" y="1496483"/>
                      <a:pt x="3924300" y="1511300"/>
                    </a:cubicBezTo>
                    <a:cubicBezTo>
                      <a:pt x="3976158" y="1526117"/>
                      <a:pt x="4025900" y="1499658"/>
                      <a:pt x="4083050" y="1504950"/>
                    </a:cubicBezTo>
                    <a:cubicBezTo>
                      <a:pt x="4140200" y="1510242"/>
                      <a:pt x="4187825" y="1536700"/>
                      <a:pt x="4267200" y="1543050"/>
                    </a:cubicBezTo>
                    <a:cubicBezTo>
                      <a:pt x="4346575" y="1549400"/>
                      <a:pt x="4469342" y="1557867"/>
                      <a:pt x="4559300" y="1543050"/>
                    </a:cubicBezTo>
                    <a:cubicBezTo>
                      <a:pt x="4649258" y="1528233"/>
                      <a:pt x="4755092" y="1475317"/>
                      <a:pt x="4806950" y="1454150"/>
                    </a:cubicBezTo>
                    <a:cubicBezTo>
                      <a:pt x="4858808" y="1432983"/>
                      <a:pt x="4855633" y="1431925"/>
                      <a:pt x="4870450" y="1416050"/>
                    </a:cubicBezTo>
                    <a:cubicBezTo>
                      <a:pt x="4885267" y="1400175"/>
                      <a:pt x="4891617" y="1382183"/>
                      <a:pt x="4895850" y="1358900"/>
                    </a:cubicBezTo>
                    <a:cubicBezTo>
                      <a:pt x="4900083" y="1335617"/>
                      <a:pt x="4896908" y="1302808"/>
                      <a:pt x="4895850" y="1276350"/>
                    </a:cubicBezTo>
                    <a:cubicBezTo>
                      <a:pt x="4894792" y="1249892"/>
                      <a:pt x="4887383" y="1237192"/>
                      <a:pt x="4889500" y="1200150"/>
                    </a:cubicBezTo>
                    <a:cubicBezTo>
                      <a:pt x="4891617" y="1163108"/>
                      <a:pt x="4896908" y="1077383"/>
                      <a:pt x="4908550" y="1054100"/>
                    </a:cubicBezTo>
                    <a:cubicBezTo>
                      <a:pt x="4920192" y="1030817"/>
                      <a:pt x="4942417" y="1050925"/>
                      <a:pt x="4959350" y="1060450"/>
                    </a:cubicBezTo>
                    <a:cubicBezTo>
                      <a:pt x="4976283" y="1069975"/>
                      <a:pt x="5010150" y="1111250"/>
                      <a:pt x="5010150" y="1111250"/>
                    </a:cubicBezTo>
                    <a:cubicBezTo>
                      <a:pt x="5029200" y="1130300"/>
                      <a:pt x="5043522" y="1158864"/>
                      <a:pt x="5073650" y="1174750"/>
                    </a:cubicBezTo>
                    <a:cubicBezTo>
                      <a:pt x="5103778" y="1190636"/>
                      <a:pt x="5135885" y="1187515"/>
                      <a:pt x="5190918" y="1206565"/>
                    </a:cubicBezTo>
                    <a:cubicBezTo>
                      <a:pt x="5245951" y="1225615"/>
                      <a:pt x="5334789" y="1269712"/>
                      <a:pt x="5403850" y="1289050"/>
                    </a:cubicBezTo>
                    <a:lnTo>
                      <a:pt x="5550960" y="1341580"/>
                    </a:lnTo>
                    <a:cubicBezTo>
                      <a:pt x="5597980" y="1350335"/>
                      <a:pt x="5648469" y="1349081"/>
                      <a:pt x="5685973" y="1341580"/>
                    </a:cubicBezTo>
                    <a:cubicBezTo>
                      <a:pt x="5703258" y="1341292"/>
                      <a:pt x="5773128" y="1296935"/>
                      <a:pt x="5775983" y="1296575"/>
                    </a:cubicBezTo>
                  </a:path>
                </a:pathLst>
              </a:custGeom>
              <a:noFill/>
              <a:ln w="50800" cap="rnd" cmpd="sng" algn="ctr">
                <a:solidFill>
                  <a:srgbClr val="C00000"/>
                </a:solidFill>
                <a:prstDash val="solid"/>
                <a:round/>
                <a:headEnd type="oval" w="sm" len="sm"/>
                <a:tailEnd type="oval"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ja-JP" altLang="en-US" sz="900" i="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9" name="フリーフォーム 28">
                <a:extLst>
                  <a:ext uri="{FF2B5EF4-FFF2-40B4-BE49-F238E27FC236}">
                    <a16:creationId xmlns:a16="http://schemas.microsoft.com/office/drawing/2014/main" id="{93CCCC28-FCF5-781B-AB97-A9CF21D4C94F}"/>
                  </a:ext>
                </a:extLst>
              </p:cNvPr>
              <p:cNvSpPr/>
              <p:nvPr/>
            </p:nvSpPr>
            <p:spPr bwMode="auto">
              <a:xfrm>
                <a:off x="520220" y="1034142"/>
                <a:ext cx="1343498" cy="896257"/>
              </a:xfrm>
              <a:custGeom>
                <a:avLst/>
                <a:gdLst>
                  <a:gd name="connsiteX0" fmla="*/ 1600200 w 1601258"/>
                  <a:gd name="connsiteY0" fmla="*/ 898525 h 898525"/>
                  <a:gd name="connsiteX1" fmla="*/ 1597025 w 1601258"/>
                  <a:gd name="connsiteY1" fmla="*/ 847725 h 898525"/>
                  <a:gd name="connsiteX2" fmla="*/ 1574800 w 1601258"/>
                  <a:gd name="connsiteY2" fmla="*/ 815975 h 898525"/>
                  <a:gd name="connsiteX3" fmla="*/ 1539875 w 1601258"/>
                  <a:gd name="connsiteY3" fmla="*/ 784225 h 898525"/>
                  <a:gd name="connsiteX4" fmla="*/ 1489075 w 1601258"/>
                  <a:gd name="connsiteY4" fmla="*/ 768350 h 898525"/>
                  <a:gd name="connsiteX5" fmla="*/ 1435100 w 1601258"/>
                  <a:gd name="connsiteY5" fmla="*/ 733425 h 898525"/>
                  <a:gd name="connsiteX6" fmla="*/ 1374775 w 1601258"/>
                  <a:gd name="connsiteY6" fmla="*/ 695325 h 898525"/>
                  <a:gd name="connsiteX7" fmla="*/ 1320800 w 1601258"/>
                  <a:gd name="connsiteY7" fmla="*/ 692150 h 898525"/>
                  <a:gd name="connsiteX8" fmla="*/ 1209675 w 1601258"/>
                  <a:gd name="connsiteY8" fmla="*/ 692150 h 898525"/>
                  <a:gd name="connsiteX9" fmla="*/ 1149350 w 1601258"/>
                  <a:gd name="connsiteY9" fmla="*/ 654050 h 898525"/>
                  <a:gd name="connsiteX10" fmla="*/ 971550 w 1601258"/>
                  <a:gd name="connsiteY10" fmla="*/ 508000 h 898525"/>
                  <a:gd name="connsiteX11" fmla="*/ 917575 w 1601258"/>
                  <a:gd name="connsiteY11" fmla="*/ 415925 h 898525"/>
                  <a:gd name="connsiteX12" fmla="*/ 863600 w 1601258"/>
                  <a:gd name="connsiteY12" fmla="*/ 288925 h 898525"/>
                  <a:gd name="connsiteX13" fmla="*/ 822325 w 1601258"/>
                  <a:gd name="connsiteY13" fmla="*/ 238125 h 898525"/>
                  <a:gd name="connsiteX14" fmla="*/ 698500 w 1601258"/>
                  <a:gd name="connsiteY14" fmla="*/ 107950 h 898525"/>
                  <a:gd name="connsiteX15" fmla="*/ 612775 w 1601258"/>
                  <a:gd name="connsiteY15" fmla="*/ 60325 h 898525"/>
                  <a:gd name="connsiteX16" fmla="*/ 549275 w 1601258"/>
                  <a:gd name="connsiteY16" fmla="*/ 47625 h 898525"/>
                  <a:gd name="connsiteX17" fmla="*/ 457200 w 1601258"/>
                  <a:gd name="connsiteY17" fmla="*/ 47625 h 898525"/>
                  <a:gd name="connsiteX18" fmla="*/ 384175 w 1601258"/>
                  <a:gd name="connsiteY18" fmla="*/ 47625 h 898525"/>
                  <a:gd name="connsiteX19" fmla="*/ 323850 w 1601258"/>
                  <a:gd name="connsiteY19" fmla="*/ 6350 h 898525"/>
                  <a:gd name="connsiteX20" fmla="*/ 266700 w 1601258"/>
                  <a:gd name="connsiteY20" fmla="*/ 9525 h 898525"/>
                  <a:gd name="connsiteX21" fmla="*/ 190500 w 1601258"/>
                  <a:gd name="connsiteY21" fmla="*/ 57150 h 898525"/>
                  <a:gd name="connsiteX22" fmla="*/ 152400 w 1601258"/>
                  <a:gd name="connsiteY22" fmla="*/ 76200 h 898525"/>
                  <a:gd name="connsiteX23" fmla="*/ 0 w 1601258"/>
                  <a:gd name="connsiteY23" fmla="*/ 69850 h 898525"/>
                  <a:gd name="connsiteX24" fmla="*/ 0 w 1601258"/>
                  <a:gd name="connsiteY24" fmla="*/ 69850 h 898525"/>
                  <a:gd name="connsiteX0" fmla="*/ 1600200 w 1607079"/>
                  <a:gd name="connsiteY0" fmla="*/ 898525 h 898525"/>
                  <a:gd name="connsiteX1" fmla="*/ 1597025 w 1607079"/>
                  <a:gd name="connsiteY1" fmla="*/ 847725 h 898525"/>
                  <a:gd name="connsiteX2" fmla="*/ 1539875 w 1607079"/>
                  <a:gd name="connsiteY2" fmla="*/ 784225 h 898525"/>
                  <a:gd name="connsiteX3" fmla="*/ 1489075 w 1607079"/>
                  <a:gd name="connsiteY3" fmla="*/ 768350 h 898525"/>
                  <a:gd name="connsiteX4" fmla="*/ 1435100 w 1607079"/>
                  <a:gd name="connsiteY4" fmla="*/ 733425 h 898525"/>
                  <a:gd name="connsiteX5" fmla="*/ 1374775 w 1607079"/>
                  <a:gd name="connsiteY5" fmla="*/ 695325 h 898525"/>
                  <a:gd name="connsiteX6" fmla="*/ 1320800 w 1607079"/>
                  <a:gd name="connsiteY6" fmla="*/ 692150 h 898525"/>
                  <a:gd name="connsiteX7" fmla="*/ 1209675 w 1607079"/>
                  <a:gd name="connsiteY7" fmla="*/ 692150 h 898525"/>
                  <a:gd name="connsiteX8" fmla="*/ 1149350 w 1607079"/>
                  <a:gd name="connsiteY8" fmla="*/ 654050 h 898525"/>
                  <a:gd name="connsiteX9" fmla="*/ 971550 w 1607079"/>
                  <a:gd name="connsiteY9" fmla="*/ 508000 h 898525"/>
                  <a:gd name="connsiteX10" fmla="*/ 917575 w 1607079"/>
                  <a:gd name="connsiteY10" fmla="*/ 415925 h 898525"/>
                  <a:gd name="connsiteX11" fmla="*/ 863600 w 1607079"/>
                  <a:gd name="connsiteY11" fmla="*/ 288925 h 898525"/>
                  <a:gd name="connsiteX12" fmla="*/ 822325 w 1607079"/>
                  <a:gd name="connsiteY12" fmla="*/ 238125 h 898525"/>
                  <a:gd name="connsiteX13" fmla="*/ 698500 w 1607079"/>
                  <a:gd name="connsiteY13" fmla="*/ 107950 h 898525"/>
                  <a:gd name="connsiteX14" fmla="*/ 612775 w 1607079"/>
                  <a:gd name="connsiteY14" fmla="*/ 60325 h 898525"/>
                  <a:gd name="connsiteX15" fmla="*/ 549275 w 1607079"/>
                  <a:gd name="connsiteY15" fmla="*/ 47625 h 898525"/>
                  <a:gd name="connsiteX16" fmla="*/ 457200 w 1607079"/>
                  <a:gd name="connsiteY16" fmla="*/ 47625 h 898525"/>
                  <a:gd name="connsiteX17" fmla="*/ 384175 w 1607079"/>
                  <a:gd name="connsiteY17" fmla="*/ 47625 h 898525"/>
                  <a:gd name="connsiteX18" fmla="*/ 323850 w 1607079"/>
                  <a:gd name="connsiteY18" fmla="*/ 6350 h 898525"/>
                  <a:gd name="connsiteX19" fmla="*/ 266700 w 1607079"/>
                  <a:gd name="connsiteY19" fmla="*/ 9525 h 898525"/>
                  <a:gd name="connsiteX20" fmla="*/ 190500 w 1607079"/>
                  <a:gd name="connsiteY20" fmla="*/ 57150 h 898525"/>
                  <a:gd name="connsiteX21" fmla="*/ 152400 w 1607079"/>
                  <a:gd name="connsiteY21" fmla="*/ 76200 h 898525"/>
                  <a:gd name="connsiteX22" fmla="*/ 0 w 1607079"/>
                  <a:gd name="connsiteY22" fmla="*/ 69850 h 898525"/>
                  <a:gd name="connsiteX23" fmla="*/ 0 w 1607079"/>
                  <a:gd name="connsiteY23" fmla="*/ 69850 h 898525"/>
                  <a:gd name="connsiteX0" fmla="*/ 1600200 w 1600729"/>
                  <a:gd name="connsiteY0" fmla="*/ 898525 h 898525"/>
                  <a:gd name="connsiteX1" fmla="*/ 1536081 w 1600729"/>
                  <a:gd name="connsiteY1" fmla="*/ 795210 h 898525"/>
                  <a:gd name="connsiteX2" fmla="*/ 1539875 w 1600729"/>
                  <a:gd name="connsiteY2" fmla="*/ 784225 h 898525"/>
                  <a:gd name="connsiteX3" fmla="*/ 1489075 w 1600729"/>
                  <a:gd name="connsiteY3" fmla="*/ 768350 h 898525"/>
                  <a:gd name="connsiteX4" fmla="*/ 1435100 w 1600729"/>
                  <a:gd name="connsiteY4" fmla="*/ 733425 h 898525"/>
                  <a:gd name="connsiteX5" fmla="*/ 1374775 w 1600729"/>
                  <a:gd name="connsiteY5" fmla="*/ 695325 h 898525"/>
                  <a:gd name="connsiteX6" fmla="*/ 1320800 w 1600729"/>
                  <a:gd name="connsiteY6" fmla="*/ 692150 h 898525"/>
                  <a:gd name="connsiteX7" fmla="*/ 1209675 w 1600729"/>
                  <a:gd name="connsiteY7" fmla="*/ 692150 h 898525"/>
                  <a:gd name="connsiteX8" fmla="*/ 1149350 w 1600729"/>
                  <a:gd name="connsiteY8" fmla="*/ 654050 h 898525"/>
                  <a:gd name="connsiteX9" fmla="*/ 971550 w 1600729"/>
                  <a:gd name="connsiteY9" fmla="*/ 508000 h 898525"/>
                  <a:gd name="connsiteX10" fmla="*/ 917575 w 1600729"/>
                  <a:gd name="connsiteY10" fmla="*/ 415925 h 898525"/>
                  <a:gd name="connsiteX11" fmla="*/ 863600 w 1600729"/>
                  <a:gd name="connsiteY11" fmla="*/ 288925 h 898525"/>
                  <a:gd name="connsiteX12" fmla="*/ 822325 w 1600729"/>
                  <a:gd name="connsiteY12" fmla="*/ 238125 h 898525"/>
                  <a:gd name="connsiteX13" fmla="*/ 698500 w 1600729"/>
                  <a:gd name="connsiteY13" fmla="*/ 107950 h 898525"/>
                  <a:gd name="connsiteX14" fmla="*/ 612775 w 1600729"/>
                  <a:gd name="connsiteY14" fmla="*/ 60325 h 898525"/>
                  <a:gd name="connsiteX15" fmla="*/ 549275 w 1600729"/>
                  <a:gd name="connsiteY15" fmla="*/ 47625 h 898525"/>
                  <a:gd name="connsiteX16" fmla="*/ 457200 w 1600729"/>
                  <a:gd name="connsiteY16" fmla="*/ 47625 h 898525"/>
                  <a:gd name="connsiteX17" fmla="*/ 384175 w 1600729"/>
                  <a:gd name="connsiteY17" fmla="*/ 47625 h 898525"/>
                  <a:gd name="connsiteX18" fmla="*/ 323850 w 1600729"/>
                  <a:gd name="connsiteY18" fmla="*/ 6350 h 898525"/>
                  <a:gd name="connsiteX19" fmla="*/ 266700 w 1600729"/>
                  <a:gd name="connsiteY19" fmla="*/ 9525 h 898525"/>
                  <a:gd name="connsiteX20" fmla="*/ 190500 w 1600729"/>
                  <a:gd name="connsiteY20" fmla="*/ 57150 h 898525"/>
                  <a:gd name="connsiteX21" fmla="*/ 152400 w 1600729"/>
                  <a:gd name="connsiteY21" fmla="*/ 76200 h 898525"/>
                  <a:gd name="connsiteX22" fmla="*/ 0 w 1600729"/>
                  <a:gd name="connsiteY22" fmla="*/ 69850 h 898525"/>
                  <a:gd name="connsiteX23" fmla="*/ 0 w 1600729"/>
                  <a:gd name="connsiteY23" fmla="*/ 69850 h 898525"/>
                  <a:gd name="connsiteX0" fmla="*/ 1600200 w 1600729"/>
                  <a:gd name="connsiteY0" fmla="*/ 898525 h 898525"/>
                  <a:gd name="connsiteX1" fmla="*/ 1536082 w 1600729"/>
                  <a:gd name="connsiteY1" fmla="*/ 795210 h 898525"/>
                  <a:gd name="connsiteX2" fmla="*/ 1539875 w 1600729"/>
                  <a:gd name="connsiteY2" fmla="*/ 784225 h 898525"/>
                  <a:gd name="connsiteX3" fmla="*/ 1489075 w 1600729"/>
                  <a:gd name="connsiteY3" fmla="*/ 768350 h 898525"/>
                  <a:gd name="connsiteX4" fmla="*/ 1435100 w 1600729"/>
                  <a:gd name="connsiteY4" fmla="*/ 733425 h 898525"/>
                  <a:gd name="connsiteX5" fmla="*/ 1374775 w 1600729"/>
                  <a:gd name="connsiteY5" fmla="*/ 695325 h 898525"/>
                  <a:gd name="connsiteX6" fmla="*/ 1320800 w 1600729"/>
                  <a:gd name="connsiteY6" fmla="*/ 692150 h 898525"/>
                  <a:gd name="connsiteX7" fmla="*/ 1209675 w 1600729"/>
                  <a:gd name="connsiteY7" fmla="*/ 692150 h 898525"/>
                  <a:gd name="connsiteX8" fmla="*/ 1149350 w 1600729"/>
                  <a:gd name="connsiteY8" fmla="*/ 654050 h 898525"/>
                  <a:gd name="connsiteX9" fmla="*/ 971550 w 1600729"/>
                  <a:gd name="connsiteY9" fmla="*/ 508000 h 898525"/>
                  <a:gd name="connsiteX10" fmla="*/ 917575 w 1600729"/>
                  <a:gd name="connsiteY10" fmla="*/ 415925 h 898525"/>
                  <a:gd name="connsiteX11" fmla="*/ 863600 w 1600729"/>
                  <a:gd name="connsiteY11" fmla="*/ 288925 h 898525"/>
                  <a:gd name="connsiteX12" fmla="*/ 822325 w 1600729"/>
                  <a:gd name="connsiteY12" fmla="*/ 238125 h 898525"/>
                  <a:gd name="connsiteX13" fmla="*/ 698500 w 1600729"/>
                  <a:gd name="connsiteY13" fmla="*/ 107950 h 898525"/>
                  <a:gd name="connsiteX14" fmla="*/ 612775 w 1600729"/>
                  <a:gd name="connsiteY14" fmla="*/ 60325 h 898525"/>
                  <a:gd name="connsiteX15" fmla="*/ 549275 w 1600729"/>
                  <a:gd name="connsiteY15" fmla="*/ 47625 h 898525"/>
                  <a:gd name="connsiteX16" fmla="*/ 457200 w 1600729"/>
                  <a:gd name="connsiteY16" fmla="*/ 47625 h 898525"/>
                  <a:gd name="connsiteX17" fmla="*/ 384175 w 1600729"/>
                  <a:gd name="connsiteY17" fmla="*/ 47625 h 898525"/>
                  <a:gd name="connsiteX18" fmla="*/ 323850 w 1600729"/>
                  <a:gd name="connsiteY18" fmla="*/ 6350 h 898525"/>
                  <a:gd name="connsiteX19" fmla="*/ 266700 w 1600729"/>
                  <a:gd name="connsiteY19" fmla="*/ 9525 h 898525"/>
                  <a:gd name="connsiteX20" fmla="*/ 190500 w 1600729"/>
                  <a:gd name="connsiteY20" fmla="*/ 57150 h 898525"/>
                  <a:gd name="connsiteX21" fmla="*/ 152400 w 1600729"/>
                  <a:gd name="connsiteY21" fmla="*/ 76200 h 898525"/>
                  <a:gd name="connsiteX22" fmla="*/ 0 w 1600729"/>
                  <a:gd name="connsiteY22" fmla="*/ 69850 h 898525"/>
                  <a:gd name="connsiteX23" fmla="*/ 0 w 1600729"/>
                  <a:gd name="connsiteY23" fmla="*/ 69850 h 898525"/>
                  <a:gd name="connsiteX0" fmla="*/ 1600200 w 1600200"/>
                  <a:gd name="connsiteY0" fmla="*/ 898525 h 898525"/>
                  <a:gd name="connsiteX1" fmla="*/ 1539875 w 1600200"/>
                  <a:gd name="connsiteY1" fmla="*/ 784225 h 898525"/>
                  <a:gd name="connsiteX2" fmla="*/ 1489075 w 1600200"/>
                  <a:gd name="connsiteY2" fmla="*/ 768350 h 898525"/>
                  <a:gd name="connsiteX3" fmla="*/ 1435100 w 1600200"/>
                  <a:gd name="connsiteY3" fmla="*/ 733425 h 898525"/>
                  <a:gd name="connsiteX4" fmla="*/ 1374775 w 1600200"/>
                  <a:gd name="connsiteY4" fmla="*/ 695325 h 898525"/>
                  <a:gd name="connsiteX5" fmla="*/ 1320800 w 1600200"/>
                  <a:gd name="connsiteY5" fmla="*/ 692150 h 898525"/>
                  <a:gd name="connsiteX6" fmla="*/ 1209675 w 1600200"/>
                  <a:gd name="connsiteY6" fmla="*/ 692150 h 898525"/>
                  <a:gd name="connsiteX7" fmla="*/ 1149350 w 1600200"/>
                  <a:gd name="connsiteY7" fmla="*/ 654050 h 898525"/>
                  <a:gd name="connsiteX8" fmla="*/ 971550 w 1600200"/>
                  <a:gd name="connsiteY8" fmla="*/ 508000 h 898525"/>
                  <a:gd name="connsiteX9" fmla="*/ 917575 w 1600200"/>
                  <a:gd name="connsiteY9" fmla="*/ 415925 h 898525"/>
                  <a:gd name="connsiteX10" fmla="*/ 863600 w 1600200"/>
                  <a:gd name="connsiteY10" fmla="*/ 288925 h 898525"/>
                  <a:gd name="connsiteX11" fmla="*/ 822325 w 1600200"/>
                  <a:gd name="connsiteY11" fmla="*/ 238125 h 898525"/>
                  <a:gd name="connsiteX12" fmla="*/ 698500 w 1600200"/>
                  <a:gd name="connsiteY12" fmla="*/ 107950 h 898525"/>
                  <a:gd name="connsiteX13" fmla="*/ 612775 w 1600200"/>
                  <a:gd name="connsiteY13" fmla="*/ 60325 h 898525"/>
                  <a:gd name="connsiteX14" fmla="*/ 549275 w 1600200"/>
                  <a:gd name="connsiteY14" fmla="*/ 47625 h 898525"/>
                  <a:gd name="connsiteX15" fmla="*/ 457200 w 1600200"/>
                  <a:gd name="connsiteY15" fmla="*/ 47625 h 898525"/>
                  <a:gd name="connsiteX16" fmla="*/ 384175 w 1600200"/>
                  <a:gd name="connsiteY16" fmla="*/ 47625 h 898525"/>
                  <a:gd name="connsiteX17" fmla="*/ 323850 w 1600200"/>
                  <a:gd name="connsiteY17" fmla="*/ 6350 h 898525"/>
                  <a:gd name="connsiteX18" fmla="*/ 266700 w 1600200"/>
                  <a:gd name="connsiteY18" fmla="*/ 9525 h 898525"/>
                  <a:gd name="connsiteX19" fmla="*/ 190500 w 1600200"/>
                  <a:gd name="connsiteY19" fmla="*/ 57150 h 898525"/>
                  <a:gd name="connsiteX20" fmla="*/ 152400 w 1600200"/>
                  <a:gd name="connsiteY20" fmla="*/ 76200 h 898525"/>
                  <a:gd name="connsiteX21" fmla="*/ 0 w 1600200"/>
                  <a:gd name="connsiteY21" fmla="*/ 69850 h 898525"/>
                  <a:gd name="connsiteX22" fmla="*/ 0 w 1600200"/>
                  <a:gd name="connsiteY22" fmla="*/ 69850 h 898525"/>
                  <a:gd name="connsiteX0" fmla="*/ 1600200 w 1600200"/>
                  <a:gd name="connsiteY0" fmla="*/ 898525 h 898525"/>
                  <a:gd name="connsiteX1" fmla="*/ 1536083 w 1600200"/>
                  <a:gd name="connsiteY1" fmla="*/ 795210 h 898525"/>
                  <a:gd name="connsiteX2" fmla="*/ 1489075 w 1600200"/>
                  <a:gd name="connsiteY2" fmla="*/ 768350 h 898525"/>
                  <a:gd name="connsiteX3" fmla="*/ 1435100 w 1600200"/>
                  <a:gd name="connsiteY3" fmla="*/ 733425 h 898525"/>
                  <a:gd name="connsiteX4" fmla="*/ 1374775 w 1600200"/>
                  <a:gd name="connsiteY4" fmla="*/ 695325 h 898525"/>
                  <a:gd name="connsiteX5" fmla="*/ 1320800 w 1600200"/>
                  <a:gd name="connsiteY5" fmla="*/ 692150 h 898525"/>
                  <a:gd name="connsiteX6" fmla="*/ 1209675 w 1600200"/>
                  <a:gd name="connsiteY6" fmla="*/ 692150 h 898525"/>
                  <a:gd name="connsiteX7" fmla="*/ 1149350 w 1600200"/>
                  <a:gd name="connsiteY7" fmla="*/ 654050 h 898525"/>
                  <a:gd name="connsiteX8" fmla="*/ 971550 w 1600200"/>
                  <a:gd name="connsiteY8" fmla="*/ 508000 h 898525"/>
                  <a:gd name="connsiteX9" fmla="*/ 917575 w 1600200"/>
                  <a:gd name="connsiteY9" fmla="*/ 415925 h 898525"/>
                  <a:gd name="connsiteX10" fmla="*/ 863600 w 1600200"/>
                  <a:gd name="connsiteY10" fmla="*/ 288925 h 898525"/>
                  <a:gd name="connsiteX11" fmla="*/ 822325 w 1600200"/>
                  <a:gd name="connsiteY11" fmla="*/ 238125 h 898525"/>
                  <a:gd name="connsiteX12" fmla="*/ 698500 w 1600200"/>
                  <a:gd name="connsiteY12" fmla="*/ 107950 h 898525"/>
                  <a:gd name="connsiteX13" fmla="*/ 612775 w 1600200"/>
                  <a:gd name="connsiteY13" fmla="*/ 60325 h 898525"/>
                  <a:gd name="connsiteX14" fmla="*/ 549275 w 1600200"/>
                  <a:gd name="connsiteY14" fmla="*/ 47625 h 898525"/>
                  <a:gd name="connsiteX15" fmla="*/ 457200 w 1600200"/>
                  <a:gd name="connsiteY15" fmla="*/ 47625 h 898525"/>
                  <a:gd name="connsiteX16" fmla="*/ 384175 w 1600200"/>
                  <a:gd name="connsiteY16" fmla="*/ 47625 h 898525"/>
                  <a:gd name="connsiteX17" fmla="*/ 323850 w 1600200"/>
                  <a:gd name="connsiteY17" fmla="*/ 6350 h 898525"/>
                  <a:gd name="connsiteX18" fmla="*/ 266700 w 1600200"/>
                  <a:gd name="connsiteY18" fmla="*/ 9525 h 898525"/>
                  <a:gd name="connsiteX19" fmla="*/ 190500 w 1600200"/>
                  <a:gd name="connsiteY19" fmla="*/ 57150 h 898525"/>
                  <a:gd name="connsiteX20" fmla="*/ 152400 w 1600200"/>
                  <a:gd name="connsiteY20" fmla="*/ 76200 h 898525"/>
                  <a:gd name="connsiteX21" fmla="*/ 0 w 1600200"/>
                  <a:gd name="connsiteY21" fmla="*/ 69850 h 898525"/>
                  <a:gd name="connsiteX22" fmla="*/ 0 w 1600200"/>
                  <a:gd name="connsiteY22" fmla="*/ 69850 h 898525"/>
                  <a:gd name="connsiteX0" fmla="*/ 1600200 w 1600200"/>
                  <a:gd name="connsiteY0" fmla="*/ 898525 h 898525"/>
                  <a:gd name="connsiteX1" fmla="*/ 1536083 w 1600200"/>
                  <a:gd name="connsiteY1" fmla="*/ 795210 h 898525"/>
                  <a:gd name="connsiteX2" fmla="*/ 1489075 w 1600200"/>
                  <a:gd name="connsiteY2" fmla="*/ 768350 h 898525"/>
                  <a:gd name="connsiteX3" fmla="*/ 1435100 w 1600200"/>
                  <a:gd name="connsiteY3" fmla="*/ 733425 h 898525"/>
                  <a:gd name="connsiteX4" fmla="*/ 1374775 w 1600200"/>
                  <a:gd name="connsiteY4" fmla="*/ 695325 h 898525"/>
                  <a:gd name="connsiteX5" fmla="*/ 1320800 w 1600200"/>
                  <a:gd name="connsiteY5" fmla="*/ 692150 h 898525"/>
                  <a:gd name="connsiteX6" fmla="*/ 1209675 w 1600200"/>
                  <a:gd name="connsiteY6" fmla="*/ 692150 h 898525"/>
                  <a:gd name="connsiteX7" fmla="*/ 1149350 w 1600200"/>
                  <a:gd name="connsiteY7" fmla="*/ 654050 h 898525"/>
                  <a:gd name="connsiteX8" fmla="*/ 971550 w 1600200"/>
                  <a:gd name="connsiteY8" fmla="*/ 508000 h 898525"/>
                  <a:gd name="connsiteX9" fmla="*/ 917575 w 1600200"/>
                  <a:gd name="connsiteY9" fmla="*/ 415925 h 898525"/>
                  <a:gd name="connsiteX10" fmla="*/ 863600 w 1600200"/>
                  <a:gd name="connsiteY10" fmla="*/ 288925 h 898525"/>
                  <a:gd name="connsiteX11" fmla="*/ 822325 w 1600200"/>
                  <a:gd name="connsiteY11" fmla="*/ 238125 h 898525"/>
                  <a:gd name="connsiteX12" fmla="*/ 698500 w 1600200"/>
                  <a:gd name="connsiteY12" fmla="*/ 107950 h 898525"/>
                  <a:gd name="connsiteX13" fmla="*/ 612775 w 1600200"/>
                  <a:gd name="connsiteY13" fmla="*/ 60325 h 898525"/>
                  <a:gd name="connsiteX14" fmla="*/ 549275 w 1600200"/>
                  <a:gd name="connsiteY14" fmla="*/ 47625 h 898525"/>
                  <a:gd name="connsiteX15" fmla="*/ 457200 w 1600200"/>
                  <a:gd name="connsiteY15" fmla="*/ 47625 h 898525"/>
                  <a:gd name="connsiteX16" fmla="*/ 384175 w 1600200"/>
                  <a:gd name="connsiteY16" fmla="*/ 47625 h 898525"/>
                  <a:gd name="connsiteX17" fmla="*/ 323850 w 1600200"/>
                  <a:gd name="connsiteY17" fmla="*/ 6350 h 898525"/>
                  <a:gd name="connsiteX18" fmla="*/ 266700 w 1600200"/>
                  <a:gd name="connsiteY18" fmla="*/ 9525 h 898525"/>
                  <a:gd name="connsiteX19" fmla="*/ 190500 w 1600200"/>
                  <a:gd name="connsiteY19" fmla="*/ 57150 h 898525"/>
                  <a:gd name="connsiteX20" fmla="*/ 152400 w 1600200"/>
                  <a:gd name="connsiteY20" fmla="*/ 76200 h 898525"/>
                  <a:gd name="connsiteX21" fmla="*/ 0 w 1600200"/>
                  <a:gd name="connsiteY21" fmla="*/ 69850 h 898525"/>
                  <a:gd name="connsiteX22" fmla="*/ 0 w 1600200"/>
                  <a:gd name="connsiteY22" fmla="*/ 69850 h 898525"/>
                  <a:gd name="connsiteX0" fmla="*/ 1600200 w 1600200"/>
                  <a:gd name="connsiteY0" fmla="*/ 898525 h 898525"/>
                  <a:gd name="connsiteX1" fmla="*/ 1536083 w 1600200"/>
                  <a:gd name="connsiteY1" fmla="*/ 795210 h 898525"/>
                  <a:gd name="connsiteX2" fmla="*/ 1489075 w 1600200"/>
                  <a:gd name="connsiteY2" fmla="*/ 768350 h 898525"/>
                  <a:gd name="connsiteX3" fmla="*/ 1435100 w 1600200"/>
                  <a:gd name="connsiteY3" fmla="*/ 733425 h 898525"/>
                  <a:gd name="connsiteX4" fmla="*/ 1374775 w 1600200"/>
                  <a:gd name="connsiteY4" fmla="*/ 695325 h 898525"/>
                  <a:gd name="connsiteX5" fmla="*/ 1320800 w 1600200"/>
                  <a:gd name="connsiteY5" fmla="*/ 692150 h 898525"/>
                  <a:gd name="connsiteX6" fmla="*/ 1209675 w 1600200"/>
                  <a:gd name="connsiteY6" fmla="*/ 692150 h 898525"/>
                  <a:gd name="connsiteX7" fmla="*/ 1149350 w 1600200"/>
                  <a:gd name="connsiteY7" fmla="*/ 654050 h 898525"/>
                  <a:gd name="connsiteX8" fmla="*/ 971550 w 1600200"/>
                  <a:gd name="connsiteY8" fmla="*/ 508000 h 898525"/>
                  <a:gd name="connsiteX9" fmla="*/ 917575 w 1600200"/>
                  <a:gd name="connsiteY9" fmla="*/ 415925 h 898525"/>
                  <a:gd name="connsiteX10" fmla="*/ 863600 w 1600200"/>
                  <a:gd name="connsiteY10" fmla="*/ 288925 h 898525"/>
                  <a:gd name="connsiteX11" fmla="*/ 822325 w 1600200"/>
                  <a:gd name="connsiteY11" fmla="*/ 238125 h 898525"/>
                  <a:gd name="connsiteX12" fmla="*/ 698500 w 1600200"/>
                  <a:gd name="connsiteY12" fmla="*/ 107950 h 898525"/>
                  <a:gd name="connsiteX13" fmla="*/ 612775 w 1600200"/>
                  <a:gd name="connsiteY13" fmla="*/ 60325 h 898525"/>
                  <a:gd name="connsiteX14" fmla="*/ 549275 w 1600200"/>
                  <a:gd name="connsiteY14" fmla="*/ 47625 h 898525"/>
                  <a:gd name="connsiteX15" fmla="*/ 457200 w 1600200"/>
                  <a:gd name="connsiteY15" fmla="*/ 47625 h 898525"/>
                  <a:gd name="connsiteX16" fmla="*/ 384175 w 1600200"/>
                  <a:gd name="connsiteY16" fmla="*/ 47625 h 898525"/>
                  <a:gd name="connsiteX17" fmla="*/ 323850 w 1600200"/>
                  <a:gd name="connsiteY17" fmla="*/ 6350 h 898525"/>
                  <a:gd name="connsiteX18" fmla="*/ 266700 w 1600200"/>
                  <a:gd name="connsiteY18" fmla="*/ 9525 h 898525"/>
                  <a:gd name="connsiteX19" fmla="*/ 190500 w 1600200"/>
                  <a:gd name="connsiteY19" fmla="*/ 57150 h 898525"/>
                  <a:gd name="connsiteX20" fmla="*/ 152400 w 1600200"/>
                  <a:gd name="connsiteY20" fmla="*/ 76200 h 898525"/>
                  <a:gd name="connsiteX21" fmla="*/ 0 w 1600200"/>
                  <a:gd name="connsiteY21" fmla="*/ 69850 h 898525"/>
                  <a:gd name="connsiteX22" fmla="*/ 0 w 1600200"/>
                  <a:gd name="connsiteY22" fmla="*/ 69850 h 898525"/>
                  <a:gd name="connsiteX0" fmla="*/ 1600200 w 1600200"/>
                  <a:gd name="connsiteY0" fmla="*/ 896257 h 896257"/>
                  <a:gd name="connsiteX1" fmla="*/ 1536083 w 1600200"/>
                  <a:gd name="connsiteY1" fmla="*/ 792942 h 896257"/>
                  <a:gd name="connsiteX2" fmla="*/ 1489075 w 1600200"/>
                  <a:gd name="connsiteY2" fmla="*/ 766082 h 896257"/>
                  <a:gd name="connsiteX3" fmla="*/ 1435100 w 1600200"/>
                  <a:gd name="connsiteY3" fmla="*/ 731157 h 896257"/>
                  <a:gd name="connsiteX4" fmla="*/ 1374775 w 1600200"/>
                  <a:gd name="connsiteY4" fmla="*/ 693057 h 896257"/>
                  <a:gd name="connsiteX5" fmla="*/ 1320800 w 1600200"/>
                  <a:gd name="connsiteY5" fmla="*/ 689882 h 896257"/>
                  <a:gd name="connsiteX6" fmla="*/ 1209675 w 1600200"/>
                  <a:gd name="connsiteY6" fmla="*/ 689882 h 896257"/>
                  <a:gd name="connsiteX7" fmla="*/ 1149350 w 1600200"/>
                  <a:gd name="connsiteY7" fmla="*/ 651782 h 896257"/>
                  <a:gd name="connsiteX8" fmla="*/ 971550 w 1600200"/>
                  <a:gd name="connsiteY8" fmla="*/ 505732 h 896257"/>
                  <a:gd name="connsiteX9" fmla="*/ 917575 w 1600200"/>
                  <a:gd name="connsiteY9" fmla="*/ 413657 h 896257"/>
                  <a:gd name="connsiteX10" fmla="*/ 863600 w 1600200"/>
                  <a:gd name="connsiteY10" fmla="*/ 286657 h 896257"/>
                  <a:gd name="connsiteX11" fmla="*/ 822325 w 1600200"/>
                  <a:gd name="connsiteY11" fmla="*/ 235857 h 896257"/>
                  <a:gd name="connsiteX12" fmla="*/ 698500 w 1600200"/>
                  <a:gd name="connsiteY12" fmla="*/ 105682 h 896257"/>
                  <a:gd name="connsiteX13" fmla="*/ 612775 w 1600200"/>
                  <a:gd name="connsiteY13" fmla="*/ 58057 h 896257"/>
                  <a:gd name="connsiteX14" fmla="*/ 549275 w 1600200"/>
                  <a:gd name="connsiteY14" fmla="*/ 45357 h 896257"/>
                  <a:gd name="connsiteX15" fmla="*/ 457200 w 1600200"/>
                  <a:gd name="connsiteY15" fmla="*/ 45357 h 896257"/>
                  <a:gd name="connsiteX16" fmla="*/ 384175 w 1600200"/>
                  <a:gd name="connsiteY16" fmla="*/ 45357 h 896257"/>
                  <a:gd name="connsiteX17" fmla="*/ 323850 w 1600200"/>
                  <a:gd name="connsiteY17" fmla="*/ 4082 h 896257"/>
                  <a:gd name="connsiteX18" fmla="*/ 266700 w 1600200"/>
                  <a:gd name="connsiteY18" fmla="*/ 7257 h 896257"/>
                  <a:gd name="connsiteX19" fmla="*/ 190500 w 1600200"/>
                  <a:gd name="connsiteY19" fmla="*/ 54882 h 896257"/>
                  <a:gd name="connsiteX20" fmla="*/ 152400 w 1600200"/>
                  <a:gd name="connsiteY20" fmla="*/ 73932 h 896257"/>
                  <a:gd name="connsiteX21" fmla="*/ 0 w 1600200"/>
                  <a:gd name="connsiteY21" fmla="*/ 67582 h 896257"/>
                  <a:gd name="connsiteX0" fmla="*/ 1447799 w 1447799"/>
                  <a:gd name="connsiteY0" fmla="*/ 896257 h 896257"/>
                  <a:gd name="connsiteX1" fmla="*/ 1383682 w 1447799"/>
                  <a:gd name="connsiteY1" fmla="*/ 792942 h 896257"/>
                  <a:gd name="connsiteX2" fmla="*/ 1336674 w 1447799"/>
                  <a:gd name="connsiteY2" fmla="*/ 766082 h 896257"/>
                  <a:gd name="connsiteX3" fmla="*/ 1282699 w 1447799"/>
                  <a:gd name="connsiteY3" fmla="*/ 731157 h 896257"/>
                  <a:gd name="connsiteX4" fmla="*/ 1222374 w 1447799"/>
                  <a:gd name="connsiteY4" fmla="*/ 693057 h 896257"/>
                  <a:gd name="connsiteX5" fmla="*/ 1168399 w 1447799"/>
                  <a:gd name="connsiteY5" fmla="*/ 689882 h 896257"/>
                  <a:gd name="connsiteX6" fmla="*/ 1057274 w 1447799"/>
                  <a:gd name="connsiteY6" fmla="*/ 689882 h 896257"/>
                  <a:gd name="connsiteX7" fmla="*/ 996949 w 1447799"/>
                  <a:gd name="connsiteY7" fmla="*/ 651782 h 896257"/>
                  <a:gd name="connsiteX8" fmla="*/ 819149 w 1447799"/>
                  <a:gd name="connsiteY8" fmla="*/ 505732 h 896257"/>
                  <a:gd name="connsiteX9" fmla="*/ 765174 w 1447799"/>
                  <a:gd name="connsiteY9" fmla="*/ 413657 h 896257"/>
                  <a:gd name="connsiteX10" fmla="*/ 711199 w 1447799"/>
                  <a:gd name="connsiteY10" fmla="*/ 286657 h 896257"/>
                  <a:gd name="connsiteX11" fmla="*/ 669924 w 1447799"/>
                  <a:gd name="connsiteY11" fmla="*/ 235857 h 896257"/>
                  <a:gd name="connsiteX12" fmla="*/ 546099 w 1447799"/>
                  <a:gd name="connsiteY12" fmla="*/ 105682 h 896257"/>
                  <a:gd name="connsiteX13" fmla="*/ 460374 w 1447799"/>
                  <a:gd name="connsiteY13" fmla="*/ 58057 h 896257"/>
                  <a:gd name="connsiteX14" fmla="*/ 396874 w 1447799"/>
                  <a:gd name="connsiteY14" fmla="*/ 45357 h 896257"/>
                  <a:gd name="connsiteX15" fmla="*/ 304799 w 1447799"/>
                  <a:gd name="connsiteY15" fmla="*/ 45357 h 896257"/>
                  <a:gd name="connsiteX16" fmla="*/ 231774 w 1447799"/>
                  <a:gd name="connsiteY16" fmla="*/ 45357 h 896257"/>
                  <a:gd name="connsiteX17" fmla="*/ 171449 w 1447799"/>
                  <a:gd name="connsiteY17" fmla="*/ 4082 h 896257"/>
                  <a:gd name="connsiteX18" fmla="*/ 114299 w 1447799"/>
                  <a:gd name="connsiteY18" fmla="*/ 7257 h 896257"/>
                  <a:gd name="connsiteX19" fmla="*/ 38099 w 1447799"/>
                  <a:gd name="connsiteY19" fmla="*/ 54882 h 896257"/>
                  <a:gd name="connsiteX20" fmla="*/ -1 w 1447799"/>
                  <a:gd name="connsiteY20" fmla="*/ 73932 h 896257"/>
                  <a:gd name="connsiteX0" fmla="*/ 1409700 w 1409700"/>
                  <a:gd name="connsiteY0" fmla="*/ 896257 h 896257"/>
                  <a:gd name="connsiteX1" fmla="*/ 1345583 w 1409700"/>
                  <a:gd name="connsiteY1" fmla="*/ 792942 h 896257"/>
                  <a:gd name="connsiteX2" fmla="*/ 1298575 w 1409700"/>
                  <a:gd name="connsiteY2" fmla="*/ 766082 h 896257"/>
                  <a:gd name="connsiteX3" fmla="*/ 1244600 w 1409700"/>
                  <a:gd name="connsiteY3" fmla="*/ 731157 h 896257"/>
                  <a:gd name="connsiteX4" fmla="*/ 1184275 w 1409700"/>
                  <a:gd name="connsiteY4" fmla="*/ 693057 h 896257"/>
                  <a:gd name="connsiteX5" fmla="*/ 1130300 w 1409700"/>
                  <a:gd name="connsiteY5" fmla="*/ 689882 h 896257"/>
                  <a:gd name="connsiteX6" fmla="*/ 1019175 w 1409700"/>
                  <a:gd name="connsiteY6" fmla="*/ 689882 h 896257"/>
                  <a:gd name="connsiteX7" fmla="*/ 958850 w 1409700"/>
                  <a:gd name="connsiteY7" fmla="*/ 651782 h 896257"/>
                  <a:gd name="connsiteX8" fmla="*/ 781050 w 1409700"/>
                  <a:gd name="connsiteY8" fmla="*/ 505732 h 896257"/>
                  <a:gd name="connsiteX9" fmla="*/ 727075 w 1409700"/>
                  <a:gd name="connsiteY9" fmla="*/ 413657 h 896257"/>
                  <a:gd name="connsiteX10" fmla="*/ 673100 w 1409700"/>
                  <a:gd name="connsiteY10" fmla="*/ 286657 h 896257"/>
                  <a:gd name="connsiteX11" fmla="*/ 631825 w 1409700"/>
                  <a:gd name="connsiteY11" fmla="*/ 235857 h 896257"/>
                  <a:gd name="connsiteX12" fmla="*/ 508000 w 1409700"/>
                  <a:gd name="connsiteY12" fmla="*/ 105682 h 896257"/>
                  <a:gd name="connsiteX13" fmla="*/ 422275 w 1409700"/>
                  <a:gd name="connsiteY13" fmla="*/ 58057 h 896257"/>
                  <a:gd name="connsiteX14" fmla="*/ 358775 w 1409700"/>
                  <a:gd name="connsiteY14" fmla="*/ 45357 h 896257"/>
                  <a:gd name="connsiteX15" fmla="*/ 266700 w 1409700"/>
                  <a:gd name="connsiteY15" fmla="*/ 45357 h 896257"/>
                  <a:gd name="connsiteX16" fmla="*/ 193675 w 1409700"/>
                  <a:gd name="connsiteY16" fmla="*/ 45357 h 896257"/>
                  <a:gd name="connsiteX17" fmla="*/ 133350 w 1409700"/>
                  <a:gd name="connsiteY17" fmla="*/ 4082 h 896257"/>
                  <a:gd name="connsiteX18" fmla="*/ 76200 w 1409700"/>
                  <a:gd name="connsiteY18" fmla="*/ 7257 h 896257"/>
                  <a:gd name="connsiteX19" fmla="*/ 0 w 1409700"/>
                  <a:gd name="connsiteY19" fmla="*/ 54882 h 896257"/>
                  <a:gd name="connsiteX0" fmla="*/ 1333501 w 1333501"/>
                  <a:gd name="connsiteY0" fmla="*/ 896257 h 896257"/>
                  <a:gd name="connsiteX1" fmla="*/ 1269384 w 1333501"/>
                  <a:gd name="connsiteY1" fmla="*/ 792942 h 896257"/>
                  <a:gd name="connsiteX2" fmla="*/ 1222376 w 1333501"/>
                  <a:gd name="connsiteY2" fmla="*/ 766082 h 896257"/>
                  <a:gd name="connsiteX3" fmla="*/ 1168401 w 1333501"/>
                  <a:gd name="connsiteY3" fmla="*/ 731157 h 896257"/>
                  <a:gd name="connsiteX4" fmla="*/ 1108076 w 1333501"/>
                  <a:gd name="connsiteY4" fmla="*/ 693057 h 896257"/>
                  <a:gd name="connsiteX5" fmla="*/ 1054101 w 1333501"/>
                  <a:gd name="connsiteY5" fmla="*/ 689882 h 896257"/>
                  <a:gd name="connsiteX6" fmla="*/ 942976 w 1333501"/>
                  <a:gd name="connsiteY6" fmla="*/ 689882 h 896257"/>
                  <a:gd name="connsiteX7" fmla="*/ 882651 w 1333501"/>
                  <a:gd name="connsiteY7" fmla="*/ 651782 h 896257"/>
                  <a:gd name="connsiteX8" fmla="*/ 704851 w 1333501"/>
                  <a:gd name="connsiteY8" fmla="*/ 505732 h 896257"/>
                  <a:gd name="connsiteX9" fmla="*/ 650876 w 1333501"/>
                  <a:gd name="connsiteY9" fmla="*/ 413657 h 896257"/>
                  <a:gd name="connsiteX10" fmla="*/ 596901 w 1333501"/>
                  <a:gd name="connsiteY10" fmla="*/ 286657 h 896257"/>
                  <a:gd name="connsiteX11" fmla="*/ 555626 w 1333501"/>
                  <a:gd name="connsiteY11" fmla="*/ 235857 h 896257"/>
                  <a:gd name="connsiteX12" fmla="*/ 431801 w 1333501"/>
                  <a:gd name="connsiteY12" fmla="*/ 105682 h 896257"/>
                  <a:gd name="connsiteX13" fmla="*/ 346076 w 1333501"/>
                  <a:gd name="connsiteY13" fmla="*/ 58057 h 896257"/>
                  <a:gd name="connsiteX14" fmla="*/ 282576 w 1333501"/>
                  <a:gd name="connsiteY14" fmla="*/ 45357 h 896257"/>
                  <a:gd name="connsiteX15" fmla="*/ 190501 w 1333501"/>
                  <a:gd name="connsiteY15" fmla="*/ 45357 h 896257"/>
                  <a:gd name="connsiteX16" fmla="*/ 117476 w 1333501"/>
                  <a:gd name="connsiteY16" fmla="*/ 45357 h 896257"/>
                  <a:gd name="connsiteX17" fmla="*/ 57151 w 1333501"/>
                  <a:gd name="connsiteY17" fmla="*/ 4082 h 896257"/>
                  <a:gd name="connsiteX18" fmla="*/ 1 w 1333501"/>
                  <a:gd name="connsiteY18" fmla="*/ 7257 h 896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33501" h="896257">
                    <a:moveTo>
                      <a:pt x="1333501" y="896257"/>
                    </a:moveTo>
                    <a:cubicBezTo>
                      <a:pt x="1320933" y="872445"/>
                      <a:pt x="1320516" y="838578"/>
                      <a:pt x="1269384" y="792942"/>
                    </a:cubicBezTo>
                    <a:cubicBezTo>
                      <a:pt x="1250863" y="771246"/>
                      <a:pt x="1239206" y="776379"/>
                      <a:pt x="1222376" y="766082"/>
                    </a:cubicBezTo>
                    <a:cubicBezTo>
                      <a:pt x="1205546" y="755785"/>
                      <a:pt x="1168401" y="731157"/>
                      <a:pt x="1168401" y="731157"/>
                    </a:cubicBezTo>
                    <a:cubicBezTo>
                      <a:pt x="1149351" y="718986"/>
                      <a:pt x="1127126" y="699936"/>
                      <a:pt x="1108076" y="693057"/>
                    </a:cubicBezTo>
                    <a:cubicBezTo>
                      <a:pt x="1089026" y="686178"/>
                      <a:pt x="1081618" y="690411"/>
                      <a:pt x="1054101" y="689882"/>
                    </a:cubicBezTo>
                    <a:cubicBezTo>
                      <a:pt x="1026584" y="689353"/>
                      <a:pt x="971551" y="696232"/>
                      <a:pt x="942976" y="689882"/>
                    </a:cubicBezTo>
                    <a:cubicBezTo>
                      <a:pt x="914401" y="683532"/>
                      <a:pt x="922339" y="682474"/>
                      <a:pt x="882651" y="651782"/>
                    </a:cubicBezTo>
                    <a:cubicBezTo>
                      <a:pt x="842964" y="621090"/>
                      <a:pt x="743480" y="545419"/>
                      <a:pt x="704851" y="505732"/>
                    </a:cubicBezTo>
                    <a:cubicBezTo>
                      <a:pt x="666222" y="466045"/>
                      <a:pt x="668868" y="450169"/>
                      <a:pt x="650876" y="413657"/>
                    </a:cubicBezTo>
                    <a:cubicBezTo>
                      <a:pt x="632884" y="377145"/>
                      <a:pt x="612776" y="316290"/>
                      <a:pt x="596901" y="286657"/>
                    </a:cubicBezTo>
                    <a:cubicBezTo>
                      <a:pt x="581026" y="257024"/>
                      <a:pt x="583143" y="266019"/>
                      <a:pt x="555626" y="235857"/>
                    </a:cubicBezTo>
                    <a:cubicBezTo>
                      <a:pt x="528109" y="205695"/>
                      <a:pt x="466726" y="135315"/>
                      <a:pt x="431801" y="105682"/>
                    </a:cubicBezTo>
                    <a:cubicBezTo>
                      <a:pt x="396876" y="76049"/>
                      <a:pt x="370947" y="68111"/>
                      <a:pt x="346076" y="58057"/>
                    </a:cubicBezTo>
                    <a:cubicBezTo>
                      <a:pt x="321205" y="48003"/>
                      <a:pt x="308505" y="47474"/>
                      <a:pt x="282576" y="45357"/>
                    </a:cubicBezTo>
                    <a:cubicBezTo>
                      <a:pt x="256647" y="43240"/>
                      <a:pt x="190501" y="45357"/>
                      <a:pt x="190501" y="45357"/>
                    </a:cubicBezTo>
                    <a:cubicBezTo>
                      <a:pt x="162984" y="45357"/>
                      <a:pt x="139701" y="52236"/>
                      <a:pt x="117476" y="45357"/>
                    </a:cubicBezTo>
                    <a:cubicBezTo>
                      <a:pt x="95251" y="38478"/>
                      <a:pt x="76730" y="10432"/>
                      <a:pt x="57151" y="4082"/>
                    </a:cubicBezTo>
                    <a:cubicBezTo>
                      <a:pt x="37572" y="-2268"/>
                      <a:pt x="22226" y="-1210"/>
                      <a:pt x="1" y="7257"/>
                    </a:cubicBezTo>
                  </a:path>
                </a:pathLst>
              </a:custGeom>
              <a:noFill/>
              <a:ln w="50800" cap="flat" cmpd="sng" algn="ctr">
                <a:solidFill>
                  <a:schemeClr val="accent3">
                    <a:lumMod val="75000"/>
                  </a:schemeClr>
                </a:solidFill>
                <a:prstDash val="solid"/>
                <a:round/>
                <a:headEnd type="oval"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ja-JP" altLang="en-US" sz="900" i="1">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nvGrpSpPr>
              <p:cNvPr id="40" name="グループ化 58">
                <a:extLst>
                  <a:ext uri="{FF2B5EF4-FFF2-40B4-BE49-F238E27FC236}">
                    <a16:creationId xmlns:a16="http://schemas.microsoft.com/office/drawing/2014/main" id="{5B72E19B-B31C-226A-324F-33FF93D7B651}"/>
                  </a:ext>
                </a:extLst>
              </p:cNvPr>
              <p:cNvGrpSpPr>
                <a:grpSpLocks/>
              </p:cNvGrpSpPr>
              <p:nvPr/>
            </p:nvGrpSpPr>
            <p:grpSpPr>
              <a:xfrm>
                <a:off x="908645" y="924890"/>
                <a:ext cx="468000" cy="298865"/>
                <a:chOff x="0" y="0"/>
                <a:chExt cx="2384887" cy="1540774"/>
              </a:xfrm>
              <a:effectLst>
                <a:outerShdw blurRad="50800" dist="38100" dir="2700000" algn="tl" rotWithShape="0">
                  <a:prstClr val="black">
                    <a:alpha val="40000"/>
                  </a:prstClr>
                </a:outerShdw>
              </a:effectLst>
            </p:grpSpPr>
            <p:sp>
              <p:nvSpPr>
                <p:cNvPr id="62" name="Oval 21">
                  <a:extLst>
                    <a:ext uri="{FF2B5EF4-FFF2-40B4-BE49-F238E27FC236}">
                      <a16:creationId xmlns:a16="http://schemas.microsoft.com/office/drawing/2014/main" id="{7BAF15C5-B59E-0BF2-D2E7-928ECC795279}"/>
                    </a:ext>
                  </a:extLst>
                </p:cNvPr>
                <p:cNvSpPr>
                  <a:spLocks noChangeArrowheads="1"/>
                </p:cNvSpPr>
                <p:nvPr/>
              </p:nvSpPr>
              <p:spPr bwMode="auto">
                <a:xfrm>
                  <a:off x="1630347" y="0"/>
                  <a:ext cx="754540" cy="802486"/>
                </a:xfrm>
                <a:prstGeom prst="ellipse">
                  <a:avLst/>
                </a:prstGeom>
                <a:solidFill>
                  <a:srgbClr val="FF0000"/>
                </a:solidFill>
                <a:ln w="9525">
                  <a:no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24" name="Rectangle 20">
                  <a:extLst>
                    <a:ext uri="{FF2B5EF4-FFF2-40B4-BE49-F238E27FC236}">
                      <a16:creationId xmlns:a16="http://schemas.microsoft.com/office/drawing/2014/main" id="{93650882-6FCC-C2F4-1236-1154970C708F}"/>
                    </a:ext>
                  </a:extLst>
                </p:cNvPr>
                <p:cNvSpPr>
                  <a:spLocks noChangeArrowheads="1"/>
                </p:cNvSpPr>
                <p:nvPr/>
              </p:nvSpPr>
              <p:spPr bwMode="auto">
                <a:xfrm>
                  <a:off x="0" y="0"/>
                  <a:ext cx="960018" cy="421305"/>
                </a:xfrm>
                <a:prstGeom prst="rect">
                  <a:avLst/>
                </a:prstGeom>
                <a:solidFill>
                  <a:srgbClr val="FF00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25" name="Rectangle 19">
                  <a:extLst>
                    <a:ext uri="{FF2B5EF4-FFF2-40B4-BE49-F238E27FC236}">
                      <a16:creationId xmlns:a16="http://schemas.microsoft.com/office/drawing/2014/main" id="{81D7A061-194D-D7EC-046C-C361BDD5F4A2}"/>
                    </a:ext>
                  </a:extLst>
                </p:cNvPr>
                <p:cNvSpPr>
                  <a:spLocks noChangeArrowheads="1"/>
                </p:cNvSpPr>
                <p:nvPr/>
              </p:nvSpPr>
              <p:spPr bwMode="auto">
                <a:xfrm>
                  <a:off x="1071178" y="0"/>
                  <a:ext cx="427797" cy="421305"/>
                </a:xfrm>
                <a:prstGeom prst="rect">
                  <a:avLst/>
                </a:prstGeom>
                <a:solidFill>
                  <a:srgbClr val="FF00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27" name="Rectangle 18">
                  <a:extLst>
                    <a:ext uri="{FF2B5EF4-FFF2-40B4-BE49-F238E27FC236}">
                      <a16:creationId xmlns:a16="http://schemas.microsoft.com/office/drawing/2014/main" id="{7757BA7A-B1BB-B48E-3EF4-21A663FB83B9}"/>
                    </a:ext>
                  </a:extLst>
                </p:cNvPr>
                <p:cNvSpPr>
                  <a:spLocks noChangeArrowheads="1"/>
                </p:cNvSpPr>
                <p:nvPr/>
              </p:nvSpPr>
              <p:spPr bwMode="auto">
                <a:xfrm>
                  <a:off x="1071178" y="421305"/>
                  <a:ext cx="427797" cy="1119469"/>
                </a:xfrm>
                <a:prstGeom prst="rect">
                  <a:avLst/>
                </a:prstGeom>
                <a:solidFill>
                  <a:srgbClr val="0033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29" name="Rectangle 17">
                  <a:extLst>
                    <a:ext uri="{FF2B5EF4-FFF2-40B4-BE49-F238E27FC236}">
                      <a16:creationId xmlns:a16="http://schemas.microsoft.com/office/drawing/2014/main" id="{72389E71-4938-6FE3-7060-B71B3355DE9E}"/>
                    </a:ext>
                  </a:extLst>
                </p:cNvPr>
                <p:cNvSpPr>
                  <a:spLocks noChangeArrowheads="1"/>
                </p:cNvSpPr>
                <p:nvPr/>
              </p:nvSpPr>
              <p:spPr bwMode="auto">
                <a:xfrm>
                  <a:off x="212215" y="421305"/>
                  <a:ext cx="747803" cy="1119469"/>
                </a:xfrm>
                <a:prstGeom prst="rect">
                  <a:avLst/>
                </a:prstGeom>
                <a:solidFill>
                  <a:srgbClr val="0033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35" name="Rectangle 16">
                  <a:extLst>
                    <a:ext uri="{FF2B5EF4-FFF2-40B4-BE49-F238E27FC236}">
                      <a16:creationId xmlns:a16="http://schemas.microsoft.com/office/drawing/2014/main" id="{6C99F339-8A1E-4577-79BA-BE68B659B462}"/>
                    </a:ext>
                  </a:extLst>
                </p:cNvPr>
                <p:cNvSpPr>
                  <a:spLocks noChangeArrowheads="1"/>
                </p:cNvSpPr>
                <p:nvPr/>
              </p:nvSpPr>
              <p:spPr bwMode="auto">
                <a:xfrm>
                  <a:off x="1672226" y="928774"/>
                  <a:ext cx="162000" cy="612000"/>
                </a:xfrm>
                <a:prstGeom prst="rect">
                  <a:avLst/>
                </a:prstGeom>
                <a:solidFill>
                  <a:srgbClr val="0033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37" name="Rectangle 16">
                  <a:extLst>
                    <a:ext uri="{FF2B5EF4-FFF2-40B4-BE49-F238E27FC236}">
                      <a16:creationId xmlns:a16="http://schemas.microsoft.com/office/drawing/2014/main" id="{9DF2A20B-835F-22FB-DD74-78FDDF389E25}"/>
                    </a:ext>
                  </a:extLst>
                </p:cNvPr>
                <p:cNvSpPr>
                  <a:spLocks noChangeArrowheads="1"/>
                </p:cNvSpPr>
                <p:nvPr/>
              </p:nvSpPr>
              <p:spPr bwMode="auto">
                <a:xfrm>
                  <a:off x="1939243" y="928774"/>
                  <a:ext cx="162000" cy="612000"/>
                </a:xfrm>
                <a:prstGeom prst="rect">
                  <a:avLst/>
                </a:prstGeom>
                <a:solidFill>
                  <a:srgbClr val="0033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39" name="Rectangle 16">
                  <a:extLst>
                    <a:ext uri="{FF2B5EF4-FFF2-40B4-BE49-F238E27FC236}">
                      <a16:creationId xmlns:a16="http://schemas.microsoft.com/office/drawing/2014/main" id="{490B853F-0F8D-30E2-E8BF-E0A3A5B1777E}"/>
                    </a:ext>
                  </a:extLst>
                </p:cNvPr>
                <p:cNvSpPr>
                  <a:spLocks noChangeArrowheads="1"/>
                </p:cNvSpPr>
                <p:nvPr/>
              </p:nvSpPr>
              <p:spPr bwMode="auto">
                <a:xfrm>
                  <a:off x="2206260" y="928774"/>
                  <a:ext cx="162000" cy="612000"/>
                </a:xfrm>
                <a:prstGeom prst="rect">
                  <a:avLst/>
                </a:prstGeom>
                <a:solidFill>
                  <a:srgbClr val="003300"/>
                </a:solidFill>
                <a:ln w="9525">
                  <a:noFill/>
                  <a:miter lim="800000"/>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pPr>
                  <a:endParaRPr lang="ja-JP" altLang="ja-JP" sz="40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41" name="グループ化 185">
                <a:extLst>
                  <a:ext uri="{FF2B5EF4-FFF2-40B4-BE49-F238E27FC236}">
                    <a16:creationId xmlns:a16="http://schemas.microsoft.com/office/drawing/2014/main" id="{E34E1717-C8C8-608F-AE5B-203B8E9F7D5F}"/>
                  </a:ext>
                </a:extLst>
              </p:cNvPr>
              <p:cNvGrpSpPr>
                <a:grpSpLocks noChangeAspect="1"/>
              </p:cNvGrpSpPr>
              <p:nvPr/>
            </p:nvGrpSpPr>
            <p:grpSpPr>
              <a:xfrm>
                <a:off x="3311860" y="3744075"/>
                <a:ext cx="545742" cy="360000"/>
                <a:chOff x="1847618" y="717224"/>
                <a:chExt cx="628784" cy="346359"/>
              </a:xfrm>
              <a:effectLst>
                <a:outerShdw blurRad="50800" dist="38100" dir="2700000" algn="tl" rotWithShape="0">
                  <a:prstClr val="black">
                    <a:alpha val="40000"/>
                  </a:prstClr>
                </a:outerShdw>
              </a:effectLst>
            </p:grpSpPr>
            <p:sp>
              <p:nvSpPr>
                <p:cNvPr id="53" name="正方形/長方形 30">
                  <a:extLst>
                    <a:ext uri="{FF2B5EF4-FFF2-40B4-BE49-F238E27FC236}">
                      <a16:creationId xmlns:a16="http://schemas.microsoft.com/office/drawing/2014/main" id="{52387B8A-AA8B-157D-B66F-ADBB51EA4999}"/>
                    </a:ext>
                  </a:extLst>
                </p:cNvPr>
                <p:cNvSpPr/>
                <p:nvPr/>
              </p:nvSpPr>
              <p:spPr>
                <a:xfrm>
                  <a:off x="1847618" y="717224"/>
                  <a:ext cx="628784" cy="34635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nvGrpSpPr>
                <p:cNvPr id="54" name="Group 172">
                  <a:extLst>
                    <a:ext uri="{FF2B5EF4-FFF2-40B4-BE49-F238E27FC236}">
                      <a16:creationId xmlns:a16="http://schemas.microsoft.com/office/drawing/2014/main" id="{AB7E4224-3CC1-63BE-A996-DDFA7B9BA51F}"/>
                    </a:ext>
                  </a:extLst>
                </p:cNvPr>
                <p:cNvGrpSpPr>
                  <a:grpSpLocks noChangeAspect="1"/>
                </p:cNvGrpSpPr>
                <p:nvPr/>
              </p:nvGrpSpPr>
              <p:grpSpPr bwMode="auto">
                <a:xfrm>
                  <a:off x="1890787" y="760486"/>
                  <a:ext cx="538227" cy="264160"/>
                  <a:chOff x="141" y="26"/>
                  <a:chExt cx="697" cy="384"/>
                </a:xfrm>
              </p:grpSpPr>
              <p:sp>
                <p:nvSpPr>
                  <p:cNvPr id="55" name="Oval 21">
                    <a:extLst>
                      <a:ext uri="{FF2B5EF4-FFF2-40B4-BE49-F238E27FC236}">
                        <a16:creationId xmlns:a16="http://schemas.microsoft.com/office/drawing/2014/main" id="{76633A60-BB43-191F-3594-9722CDEEBA04}"/>
                      </a:ext>
                    </a:extLst>
                  </p:cNvPr>
                  <p:cNvSpPr>
                    <a:spLocks noChangeArrowheads="1"/>
                  </p:cNvSpPr>
                  <p:nvPr/>
                </p:nvSpPr>
                <p:spPr bwMode="auto">
                  <a:xfrm>
                    <a:off x="624" y="26"/>
                    <a:ext cx="204" cy="205"/>
                  </a:xfrm>
                  <a:prstGeom prst="ellipse">
                    <a:avLst/>
                  </a:prstGeom>
                  <a:solidFill>
                    <a:srgbClr val="FF0000"/>
                  </a:solidFill>
                  <a:ln w="9525">
                    <a:noFill/>
                    <a:round/>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6" name="Rectangle 20">
                    <a:extLst>
                      <a:ext uri="{FF2B5EF4-FFF2-40B4-BE49-F238E27FC236}">
                        <a16:creationId xmlns:a16="http://schemas.microsoft.com/office/drawing/2014/main" id="{725CADEA-04A2-26BC-BC43-482791A03844}"/>
                      </a:ext>
                    </a:extLst>
                  </p:cNvPr>
                  <p:cNvSpPr>
                    <a:spLocks noChangeArrowheads="1"/>
                  </p:cNvSpPr>
                  <p:nvPr/>
                </p:nvSpPr>
                <p:spPr bwMode="auto">
                  <a:xfrm>
                    <a:off x="141" y="26"/>
                    <a:ext cx="285" cy="105"/>
                  </a:xfrm>
                  <a:prstGeom prst="rect">
                    <a:avLst/>
                  </a:prstGeom>
                  <a:solidFill>
                    <a:srgbClr val="FF0000"/>
                  </a:solidFill>
                  <a:ln w="9525">
                    <a:noFill/>
                    <a:miter lim="800000"/>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7" name="Rectangle 19">
                    <a:extLst>
                      <a:ext uri="{FF2B5EF4-FFF2-40B4-BE49-F238E27FC236}">
                        <a16:creationId xmlns:a16="http://schemas.microsoft.com/office/drawing/2014/main" id="{1D96A136-D05F-C938-3854-5152FBEBDA02}"/>
                      </a:ext>
                    </a:extLst>
                  </p:cNvPr>
                  <p:cNvSpPr>
                    <a:spLocks noChangeArrowheads="1"/>
                  </p:cNvSpPr>
                  <p:nvPr/>
                </p:nvSpPr>
                <p:spPr bwMode="auto">
                  <a:xfrm>
                    <a:off x="458" y="26"/>
                    <a:ext cx="127" cy="105"/>
                  </a:xfrm>
                  <a:prstGeom prst="rect">
                    <a:avLst/>
                  </a:prstGeom>
                  <a:solidFill>
                    <a:srgbClr val="FF0000"/>
                  </a:solidFill>
                  <a:ln w="9525">
                    <a:noFill/>
                    <a:miter lim="800000"/>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8" name="Rectangle 18">
                    <a:extLst>
                      <a:ext uri="{FF2B5EF4-FFF2-40B4-BE49-F238E27FC236}">
                        <a16:creationId xmlns:a16="http://schemas.microsoft.com/office/drawing/2014/main" id="{9C25CAA3-F48F-08C4-44D9-2BA231EAE289}"/>
                      </a:ext>
                    </a:extLst>
                  </p:cNvPr>
                  <p:cNvSpPr>
                    <a:spLocks noChangeArrowheads="1"/>
                  </p:cNvSpPr>
                  <p:nvPr/>
                </p:nvSpPr>
                <p:spPr bwMode="auto">
                  <a:xfrm>
                    <a:off x="458" y="131"/>
                    <a:ext cx="127" cy="279"/>
                  </a:xfrm>
                  <a:prstGeom prst="rect">
                    <a:avLst/>
                  </a:prstGeom>
                  <a:solidFill>
                    <a:srgbClr val="003300"/>
                  </a:solidFill>
                  <a:ln w="9525">
                    <a:noFill/>
                    <a:miter lim="800000"/>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9" name="Rectangle 17">
                    <a:extLst>
                      <a:ext uri="{FF2B5EF4-FFF2-40B4-BE49-F238E27FC236}">
                        <a16:creationId xmlns:a16="http://schemas.microsoft.com/office/drawing/2014/main" id="{372A434F-477B-2CD3-E718-E27163355970}"/>
                      </a:ext>
                    </a:extLst>
                  </p:cNvPr>
                  <p:cNvSpPr>
                    <a:spLocks noChangeArrowheads="1"/>
                  </p:cNvSpPr>
                  <p:nvPr/>
                </p:nvSpPr>
                <p:spPr bwMode="auto">
                  <a:xfrm>
                    <a:off x="203" y="131"/>
                    <a:ext cx="222" cy="279"/>
                  </a:xfrm>
                  <a:prstGeom prst="rect">
                    <a:avLst/>
                  </a:prstGeom>
                  <a:solidFill>
                    <a:srgbClr val="003300"/>
                  </a:solidFill>
                  <a:ln w="9525">
                    <a:noFill/>
                    <a:miter lim="800000"/>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0" name="Rectangle 16">
                    <a:extLst>
                      <a:ext uri="{FF2B5EF4-FFF2-40B4-BE49-F238E27FC236}">
                        <a16:creationId xmlns:a16="http://schemas.microsoft.com/office/drawing/2014/main" id="{9AA477F8-9036-45D5-9628-A1C47F29A920}"/>
                      </a:ext>
                    </a:extLst>
                  </p:cNvPr>
                  <p:cNvSpPr>
                    <a:spLocks noChangeArrowheads="1"/>
                  </p:cNvSpPr>
                  <p:nvPr/>
                </p:nvSpPr>
                <p:spPr bwMode="auto">
                  <a:xfrm>
                    <a:off x="616" y="271"/>
                    <a:ext cx="95" cy="139"/>
                  </a:xfrm>
                  <a:prstGeom prst="rect">
                    <a:avLst/>
                  </a:prstGeom>
                  <a:solidFill>
                    <a:srgbClr val="003300"/>
                  </a:solidFill>
                  <a:ln w="9525">
                    <a:noFill/>
                    <a:miter lim="800000"/>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1" name="Rectangle 15">
                    <a:extLst>
                      <a:ext uri="{FF2B5EF4-FFF2-40B4-BE49-F238E27FC236}">
                        <a16:creationId xmlns:a16="http://schemas.microsoft.com/office/drawing/2014/main" id="{3DEA20ED-03E4-5D75-F510-753493E6F345}"/>
                      </a:ext>
                    </a:extLst>
                  </p:cNvPr>
                  <p:cNvSpPr>
                    <a:spLocks noChangeArrowheads="1"/>
                  </p:cNvSpPr>
                  <p:nvPr/>
                </p:nvSpPr>
                <p:spPr bwMode="auto">
                  <a:xfrm>
                    <a:off x="743" y="271"/>
                    <a:ext cx="95" cy="139"/>
                  </a:xfrm>
                  <a:prstGeom prst="rect">
                    <a:avLst/>
                  </a:prstGeom>
                  <a:solidFill>
                    <a:srgbClr val="003300"/>
                  </a:solidFill>
                  <a:ln w="9525">
                    <a:noFill/>
                    <a:miter lim="800000"/>
                    <a:headEnd/>
                    <a:tailEnd/>
                  </a:ln>
                </p:spPr>
                <p:txBody>
                  <a:bodyPr/>
                  <a:lstStyle/>
                  <a:p>
                    <a:endParaRPr lang="ja-JP" altLang="ja-JP"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sp>
            <p:nvSpPr>
              <p:cNvPr id="42" name="線吹き出し 2 (枠付き) 8">
                <a:extLst>
                  <a:ext uri="{FF2B5EF4-FFF2-40B4-BE49-F238E27FC236}">
                    <a16:creationId xmlns:a16="http://schemas.microsoft.com/office/drawing/2014/main" id="{4B282F02-D480-C1EE-A840-136C875F6629}"/>
                  </a:ext>
                </a:extLst>
              </p:cNvPr>
              <p:cNvSpPr/>
              <p:nvPr/>
            </p:nvSpPr>
            <p:spPr>
              <a:xfrm flipH="1">
                <a:off x="4105812" y="4544122"/>
                <a:ext cx="1314504" cy="255063"/>
              </a:xfrm>
              <a:prstGeom prst="borderCallout2">
                <a:avLst>
                  <a:gd name="adj1" fmla="val 18750"/>
                  <a:gd name="adj2" fmla="val -308"/>
                  <a:gd name="adj3" fmla="val 19411"/>
                  <a:gd name="adj4" fmla="val -8809"/>
                  <a:gd name="adj5" fmla="val -71505"/>
                  <a:gd name="adj6" fmla="val -19397"/>
                </a:avLst>
              </a:prstGeom>
              <a:solidFill>
                <a:schemeClr val="accent2">
                  <a:lumMod val="20000"/>
                  <a:lumOff val="80000"/>
                </a:schemeClr>
              </a:solidFill>
              <a:ln w="6350">
                <a:solidFill>
                  <a:srgbClr val="C00000"/>
                </a:solid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p>
                <a:pPr algn="ctr"/>
                <a:r>
                  <a:rPr kumimoji="1" lang="ja-JP" altLang="en-US" sz="600" dirty="0">
                    <a:solidFill>
                      <a:schemeClr val="tx1"/>
                    </a:solidFill>
                    <a:latin typeface="Meiryo UI" panose="020B0604030504040204" pitchFamily="50" charset="-128"/>
                    <a:ea typeface="Meiryo UI" panose="020B0604030504040204" pitchFamily="50" charset="-128"/>
                  </a:rPr>
                  <a:t>新国道</a:t>
                </a:r>
                <a:r>
                  <a:rPr lang="en-US" altLang="ja-JP" sz="600" dirty="0">
                    <a:solidFill>
                      <a:schemeClr val="tx1"/>
                    </a:solidFill>
                    <a:latin typeface="Meiryo UI" panose="020B0604030504040204" pitchFamily="50" charset="-128"/>
                    <a:ea typeface="Meiryo UI" panose="020B0604030504040204" pitchFamily="50" charset="-128"/>
                  </a:rPr>
                  <a:t>5</a:t>
                </a:r>
                <a:r>
                  <a:rPr kumimoji="1" lang="ja-JP" altLang="en-US" sz="600" dirty="0">
                    <a:solidFill>
                      <a:schemeClr val="tx1"/>
                    </a:solidFill>
                    <a:latin typeface="Meiryo UI" panose="020B0604030504040204" pitchFamily="50" charset="-128"/>
                    <a:ea typeface="Meiryo UI" panose="020B0604030504040204" pitchFamily="50" charset="-128"/>
                  </a:rPr>
                  <a:t>号線</a:t>
                </a:r>
              </a:p>
            </p:txBody>
          </p:sp>
          <p:sp>
            <p:nvSpPr>
              <p:cNvPr id="44" name="線吹き出し 2 (枠付き) 57">
                <a:extLst>
                  <a:ext uri="{FF2B5EF4-FFF2-40B4-BE49-F238E27FC236}">
                    <a16:creationId xmlns:a16="http://schemas.microsoft.com/office/drawing/2014/main" id="{9F06F409-6BDD-6F28-608E-79259A196645}"/>
                  </a:ext>
                </a:extLst>
              </p:cNvPr>
              <p:cNvSpPr/>
              <p:nvPr/>
            </p:nvSpPr>
            <p:spPr>
              <a:xfrm>
                <a:off x="580731" y="1871244"/>
                <a:ext cx="914167" cy="438994"/>
              </a:xfrm>
              <a:prstGeom prst="borderCallout2">
                <a:avLst>
                  <a:gd name="adj1" fmla="val 26856"/>
                  <a:gd name="adj2" fmla="val 100189"/>
                  <a:gd name="adj3" fmla="val 26856"/>
                  <a:gd name="adj4" fmla="val 107789"/>
                  <a:gd name="adj5" fmla="val -15808"/>
                  <a:gd name="adj6" fmla="val 116797"/>
                </a:avLst>
              </a:prstGeom>
              <a:solidFill>
                <a:schemeClr val="accent3">
                  <a:lumMod val="20000"/>
                  <a:lumOff val="80000"/>
                </a:schemeClr>
              </a:solidFill>
              <a:ln w="6350">
                <a:solidFill>
                  <a:schemeClr val="accent3">
                    <a:lumMod val="50000"/>
                  </a:schemeClr>
                </a:solid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rIns="0" rtlCol="0" anchor="ctr"/>
              <a:lstStyle/>
              <a:p>
                <a:pPr algn="ctr"/>
                <a:r>
                  <a:rPr kumimoji="1" lang="ja-JP" altLang="en-US" sz="600" dirty="0">
                    <a:solidFill>
                      <a:schemeClr val="tx1"/>
                    </a:solidFill>
                    <a:latin typeface="Meiryo UI" panose="020B0604030504040204" pitchFamily="50" charset="-128"/>
                    <a:ea typeface="Meiryo UI" panose="020B0604030504040204" pitchFamily="50" charset="-128"/>
                  </a:rPr>
                  <a:t>ノイバイ・</a:t>
                </a:r>
                <a:br>
                  <a:rPr kumimoji="1" lang="en-US" altLang="ja-JP" sz="600" dirty="0">
                    <a:solidFill>
                      <a:schemeClr val="tx1"/>
                    </a:solidFill>
                    <a:latin typeface="Meiryo UI" panose="020B0604030504040204" pitchFamily="50" charset="-128"/>
                    <a:ea typeface="Meiryo UI" panose="020B0604030504040204" pitchFamily="50" charset="-128"/>
                  </a:rPr>
                </a:br>
                <a:r>
                  <a:rPr kumimoji="1" lang="ja-JP" altLang="en-US" sz="600" dirty="0">
                    <a:solidFill>
                      <a:schemeClr val="tx1"/>
                    </a:solidFill>
                    <a:latin typeface="Meiryo UI" panose="020B0604030504040204" pitchFamily="50" charset="-128"/>
                    <a:ea typeface="Meiryo UI" panose="020B0604030504040204" pitchFamily="50" charset="-128"/>
                  </a:rPr>
                  <a:t>ラオカイ道路</a:t>
                </a:r>
              </a:p>
            </p:txBody>
          </p:sp>
          <p:pic>
            <p:nvPicPr>
              <p:cNvPr id="45" name="Picture 26" descr="C:\Users\614917\Desktop\s00046.jpg">
                <a:extLst>
                  <a:ext uri="{FF2B5EF4-FFF2-40B4-BE49-F238E27FC236}">
                    <a16:creationId xmlns:a16="http://schemas.microsoft.com/office/drawing/2014/main" id="{6A01C29B-2BB1-67D7-01DD-DF83EF8E43E9}"/>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997714" y="1853845"/>
                <a:ext cx="180000" cy="180000"/>
              </a:xfrm>
              <a:prstGeom prst="rect">
                <a:avLst/>
              </a:prstGeom>
              <a:noFill/>
              <a:ln w="9525">
                <a:solidFill>
                  <a:schemeClr val="tx1"/>
                </a:solidFill>
              </a:ln>
              <a:effectLst>
                <a:outerShdw blurRad="50800" dist="38100" dir="2700000" algn="tl" rotWithShape="0">
                  <a:prstClr val="black">
                    <a:alpha val="40000"/>
                  </a:prstClr>
                </a:outerShdw>
              </a:effectLst>
            </p:spPr>
          </p:pic>
          <p:sp>
            <p:nvSpPr>
              <p:cNvPr id="46" name="テキスト ボックス 12">
                <a:extLst>
                  <a:ext uri="{FF2B5EF4-FFF2-40B4-BE49-F238E27FC236}">
                    <a16:creationId xmlns:a16="http://schemas.microsoft.com/office/drawing/2014/main" id="{E706C3C3-0A3B-9968-B09E-4F19A510EC73}"/>
                  </a:ext>
                </a:extLst>
              </p:cNvPr>
              <p:cNvSpPr txBox="1"/>
              <p:nvPr/>
            </p:nvSpPr>
            <p:spPr>
              <a:xfrm>
                <a:off x="2141731" y="1808820"/>
                <a:ext cx="963020" cy="266272"/>
              </a:xfrm>
              <a:prstGeom prst="rect">
                <a:avLst/>
              </a:prstGeom>
              <a:noFill/>
            </p:spPr>
            <p:txBody>
              <a:bodyPr wrap="none" rtlCol="0">
                <a:spAutoFit/>
              </a:bodyPr>
              <a:lstStyle/>
              <a:p>
                <a:r>
                  <a:rPr kumimoji="1" lang="ja-JP" altLang="en-US" sz="400" b="1" dirty="0">
                    <a:latin typeface="Meiryo UI" panose="020B0604030504040204" pitchFamily="50" charset="-128"/>
                    <a:ea typeface="Meiryo UI" panose="020B0604030504040204" pitchFamily="50" charset="-128"/>
                  </a:rPr>
                  <a:t>ノイバイ国際空港</a:t>
                </a:r>
              </a:p>
            </p:txBody>
          </p:sp>
          <p:sp>
            <p:nvSpPr>
              <p:cNvPr id="47" name="円/楕円 70">
                <a:extLst>
                  <a:ext uri="{FF2B5EF4-FFF2-40B4-BE49-F238E27FC236}">
                    <a16:creationId xmlns:a16="http://schemas.microsoft.com/office/drawing/2014/main" id="{4B454A3B-F1C2-DCFB-02E8-EAE3BBCE68D6}"/>
                  </a:ext>
                </a:extLst>
              </p:cNvPr>
              <p:cNvSpPr/>
              <p:nvPr/>
            </p:nvSpPr>
            <p:spPr bwMode="auto">
              <a:xfrm>
                <a:off x="2504355" y="3192600"/>
                <a:ext cx="82721" cy="112441"/>
              </a:xfrm>
              <a:prstGeom prst="ellipse">
                <a:avLst/>
              </a:prstGeom>
              <a:solidFill>
                <a:schemeClr val="bg1">
                  <a:lumMod val="75000"/>
                </a:schemeClr>
              </a:solid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fontAlgn="base">
                  <a:spcBef>
                    <a:spcPct val="0"/>
                  </a:spcBef>
                  <a:spcAft>
                    <a:spcPct val="0"/>
                  </a:spcAft>
                </a:pPr>
                <a:endParaRPr lang="ja-JP" altLang="en-US" sz="200">
                  <a:latin typeface="Meiryo UI" panose="020B0604030504040204" pitchFamily="50" charset="-128"/>
                  <a:ea typeface="Meiryo UI" panose="020B0604030504040204" pitchFamily="50" charset="-128"/>
                </a:endParaRPr>
              </a:p>
            </p:txBody>
          </p:sp>
          <p:sp>
            <p:nvSpPr>
              <p:cNvPr id="48" name="正方形/長方形 14">
                <a:extLst>
                  <a:ext uri="{FF2B5EF4-FFF2-40B4-BE49-F238E27FC236}">
                    <a16:creationId xmlns:a16="http://schemas.microsoft.com/office/drawing/2014/main" id="{BAC8985E-0A4C-76D5-4CFB-9E18E3FC8924}"/>
                  </a:ext>
                </a:extLst>
              </p:cNvPr>
              <p:cNvSpPr/>
              <p:nvPr/>
            </p:nvSpPr>
            <p:spPr>
              <a:xfrm>
                <a:off x="7614350" y="4266105"/>
                <a:ext cx="108000" cy="108000"/>
              </a:xfrm>
              <a:prstGeom prst="rect">
                <a:avLst/>
              </a:prstGeom>
              <a:solidFill>
                <a:schemeClr val="tx1">
                  <a:lumMod val="75000"/>
                  <a:lumOff val="2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300" dirty="0">
                  <a:latin typeface="Meiryo UI" panose="020B0604030504040204" pitchFamily="50" charset="-128"/>
                  <a:ea typeface="Meiryo UI" panose="020B0604030504040204" pitchFamily="50" charset="-128"/>
                </a:endParaRPr>
              </a:p>
            </p:txBody>
          </p:sp>
          <p:sp>
            <p:nvSpPr>
              <p:cNvPr id="49" name="正方形/長方形 13">
                <a:extLst>
                  <a:ext uri="{FF2B5EF4-FFF2-40B4-BE49-F238E27FC236}">
                    <a16:creationId xmlns:a16="http://schemas.microsoft.com/office/drawing/2014/main" id="{F6483AEC-E7F9-9D65-E331-FA833D5B76C0}"/>
                  </a:ext>
                </a:extLst>
              </p:cNvPr>
              <p:cNvSpPr/>
              <p:nvPr/>
            </p:nvSpPr>
            <p:spPr>
              <a:xfrm>
                <a:off x="8433435" y="4509120"/>
                <a:ext cx="108000" cy="108000"/>
              </a:xfrm>
              <a:prstGeom prst="rect">
                <a:avLst/>
              </a:prstGeom>
              <a:solidFill>
                <a:schemeClr val="tx1">
                  <a:lumMod val="75000"/>
                  <a:lumOff val="2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300" dirty="0">
                  <a:latin typeface="Meiryo UI" panose="020B0604030504040204" pitchFamily="50" charset="-128"/>
                  <a:ea typeface="Meiryo UI" panose="020B0604030504040204" pitchFamily="50" charset="-128"/>
                </a:endParaRPr>
              </a:p>
            </p:txBody>
          </p:sp>
          <p:sp>
            <p:nvSpPr>
              <p:cNvPr id="50" name="テキスト ボックス 39">
                <a:extLst>
                  <a:ext uri="{FF2B5EF4-FFF2-40B4-BE49-F238E27FC236}">
                    <a16:creationId xmlns:a16="http://schemas.microsoft.com/office/drawing/2014/main" id="{76AE6289-A954-3E19-2269-E67757326685}"/>
                  </a:ext>
                </a:extLst>
              </p:cNvPr>
              <p:cNvSpPr txBox="1"/>
              <p:nvPr/>
            </p:nvSpPr>
            <p:spPr>
              <a:xfrm>
                <a:off x="557771" y="3818016"/>
                <a:ext cx="2708905" cy="499894"/>
              </a:xfrm>
              <a:prstGeom prst="rect">
                <a:avLst/>
              </a:prstGeom>
              <a:solidFill>
                <a:schemeClr val="accent6">
                  <a:lumMod val="20000"/>
                  <a:lumOff val="80000"/>
                </a:schemeClr>
              </a:solidFill>
              <a:ln w="12700">
                <a:solidFill>
                  <a:schemeClr val="tx1"/>
                </a:solidFill>
              </a:ln>
            </p:spPr>
            <p:txBody>
              <a:bodyPr wrap="square" lIns="36000" rIns="36000" rtlCol="0">
                <a:spAutoFit/>
              </a:bodyPr>
              <a:lstStyle/>
              <a:p>
                <a:pPr algn="ctr"/>
                <a:r>
                  <a:rPr kumimoji="1" lang="ja-JP" altLang="en-US" sz="1000" b="1" u="sng" dirty="0">
                    <a:latin typeface="Meiryo UI" panose="020B0604030504040204" pitchFamily="50" charset="-128"/>
                    <a:ea typeface="Meiryo UI" panose="020B0604030504040204" pitchFamily="50" charset="-128"/>
                  </a:rPr>
                  <a:t>第二タンロン工業団地</a:t>
                </a:r>
              </a:p>
            </p:txBody>
          </p:sp>
          <p:sp>
            <p:nvSpPr>
              <p:cNvPr id="51" name="テキスト ボックス 67">
                <a:extLst>
                  <a:ext uri="{FF2B5EF4-FFF2-40B4-BE49-F238E27FC236}">
                    <a16:creationId xmlns:a16="http://schemas.microsoft.com/office/drawing/2014/main" id="{FB36CB44-E31F-A85C-2D10-BE664A810804}"/>
                  </a:ext>
                </a:extLst>
              </p:cNvPr>
              <p:cNvSpPr txBox="1"/>
              <p:nvPr/>
            </p:nvSpPr>
            <p:spPr>
              <a:xfrm>
                <a:off x="1433517" y="907703"/>
                <a:ext cx="2873468" cy="499895"/>
              </a:xfrm>
              <a:prstGeom prst="rect">
                <a:avLst/>
              </a:prstGeom>
              <a:solidFill>
                <a:schemeClr val="accent6">
                  <a:lumMod val="20000"/>
                  <a:lumOff val="80000"/>
                </a:schemeClr>
              </a:solidFill>
              <a:ln w="12700">
                <a:solidFill>
                  <a:schemeClr val="tx1"/>
                </a:solidFill>
              </a:ln>
            </p:spPr>
            <p:txBody>
              <a:bodyPr wrap="square" lIns="36000" rIns="36000" rtlCol="0">
                <a:spAutoFit/>
              </a:bodyPr>
              <a:lstStyle>
                <a:defPPr>
                  <a:defRPr lang="en-US"/>
                </a:defPPr>
                <a:lvl1pPr>
                  <a:defRPr kumimoji="1" sz="1600" b="1" u="sng">
                    <a:latin typeface="Meiryo UI" panose="020B0604030504040204" pitchFamily="50" charset="-128"/>
                    <a:ea typeface="Meiryo UI" panose="020B0604030504040204" pitchFamily="50" charset="-128"/>
                  </a:defRPr>
                </a:lvl1pPr>
              </a:lstStyle>
              <a:p>
                <a:pPr algn="ctr"/>
                <a:r>
                  <a:rPr lang="ja-JP" altLang="en-US" sz="1000" dirty="0"/>
                  <a:t>第三タンロン工業団地</a:t>
                </a:r>
              </a:p>
            </p:txBody>
          </p:sp>
          <p:sp>
            <p:nvSpPr>
              <p:cNvPr id="52" name="テキスト ボックス 17">
                <a:extLst>
                  <a:ext uri="{FF2B5EF4-FFF2-40B4-BE49-F238E27FC236}">
                    <a16:creationId xmlns:a16="http://schemas.microsoft.com/office/drawing/2014/main" id="{0321157E-556B-163D-F07E-7E9E2BE856DB}"/>
                  </a:ext>
                </a:extLst>
              </p:cNvPr>
              <p:cNvSpPr txBox="1"/>
              <p:nvPr/>
            </p:nvSpPr>
            <p:spPr>
              <a:xfrm>
                <a:off x="2062384" y="2257927"/>
                <a:ext cx="1594573" cy="406166"/>
              </a:xfrm>
              <a:prstGeom prst="rect">
                <a:avLst/>
              </a:prstGeom>
              <a:solidFill>
                <a:schemeClr val="accent6">
                  <a:lumMod val="20000"/>
                  <a:lumOff val="80000"/>
                </a:schemeClr>
              </a:solidFill>
              <a:ln>
                <a:solidFill>
                  <a:schemeClr val="tx1"/>
                </a:solidFill>
              </a:ln>
            </p:spPr>
            <p:txBody>
              <a:bodyPr wrap="none" lIns="72000" rIns="72000" rtlCol="0">
                <a:spAutoFit/>
              </a:bodyPr>
              <a:lstStyle/>
              <a:p>
                <a:pPr algn="ctr"/>
                <a:r>
                  <a:rPr kumimoji="1" lang="ja-JP" altLang="en-US" sz="700" i="1" dirty="0">
                    <a:latin typeface="Meiryo UI" panose="020B0604030504040204" pitchFamily="50" charset="-128"/>
                    <a:ea typeface="Meiryo UI" panose="020B0604030504040204" pitchFamily="50" charset="-128"/>
                  </a:rPr>
                  <a:t>タンロン工業団地</a:t>
                </a:r>
              </a:p>
            </p:txBody>
          </p:sp>
          <p:sp>
            <p:nvSpPr>
              <p:cNvPr id="1052" name="テキスト ボックス 17">
                <a:extLst>
                  <a:ext uri="{FF2B5EF4-FFF2-40B4-BE49-F238E27FC236}">
                    <a16:creationId xmlns:a16="http://schemas.microsoft.com/office/drawing/2014/main" id="{A5547856-F6BA-B16F-FA4D-33D5F87267BF}"/>
                  </a:ext>
                </a:extLst>
              </p:cNvPr>
              <p:cNvSpPr txBox="1"/>
              <p:nvPr/>
            </p:nvSpPr>
            <p:spPr>
              <a:xfrm>
                <a:off x="1894245" y="2860810"/>
                <a:ext cx="693179" cy="549960"/>
              </a:xfrm>
              <a:prstGeom prst="roundRect">
                <a:avLst/>
              </a:prstGeom>
              <a:solidFill>
                <a:srgbClr val="000000">
                  <a:alpha val="40000"/>
                </a:srgbClr>
              </a:solidFill>
              <a:ln>
                <a:noFill/>
              </a:ln>
            </p:spPr>
            <p:txBody>
              <a:bodyPr wrap="square" lIns="36000" tIns="36000" rIns="36000" bIns="36000" rtlCol="0" anchor="ctr">
                <a:noAutofit/>
              </a:bodyPr>
              <a:lstStyle/>
              <a:p>
                <a:pPr algn="ctr"/>
                <a:r>
                  <a:rPr kumimoji="1" lang="ja-JP" altLang="en-US" sz="700" i="1" dirty="0">
                    <a:solidFill>
                      <a:schemeClr val="bg1"/>
                    </a:solidFill>
                    <a:latin typeface="Meiryo UI" panose="020B0604030504040204" pitchFamily="50" charset="-128"/>
                    <a:ea typeface="Meiryo UI" panose="020B0604030504040204" pitchFamily="50" charset="-128"/>
                  </a:rPr>
                  <a:t>ハノイ市街</a:t>
                </a:r>
              </a:p>
            </p:txBody>
          </p:sp>
        </p:grpSp>
        <p:sp>
          <p:nvSpPr>
            <p:cNvPr id="1049" name="線吹き出し 2 (枠付き) 10">
              <a:extLst>
                <a:ext uri="{FF2B5EF4-FFF2-40B4-BE49-F238E27FC236}">
                  <a16:creationId xmlns:a16="http://schemas.microsoft.com/office/drawing/2014/main" id="{DF57BD57-CFEF-9510-5145-E3E65FBF5543}"/>
                </a:ext>
              </a:extLst>
            </p:cNvPr>
            <p:cNvSpPr/>
            <p:nvPr/>
          </p:nvSpPr>
          <p:spPr>
            <a:xfrm>
              <a:off x="-3332130" y="2520883"/>
              <a:ext cx="1029844" cy="219732"/>
            </a:xfrm>
            <a:prstGeom prst="borderCallout2">
              <a:avLst>
                <a:gd name="adj1" fmla="val 18750"/>
                <a:gd name="adj2" fmla="val -696"/>
                <a:gd name="adj3" fmla="val 18750"/>
                <a:gd name="adj4" fmla="val -16667"/>
                <a:gd name="adj5" fmla="val 250995"/>
                <a:gd name="adj6" fmla="val -31879"/>
              </a:avLst>
            </a:prstGeom>
            <a:solidFill>
              <a:schemeClr val="tx2">
                <a:lumMod val="20000"/>
                <a:lumOff val="80000"/>
              </a:schemeClr>
            </a:solidFill>
            <a:ln w="6350">
              <a:solidFill>
                <a:schemeClr val="tx2"/>
              </a:solid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p>
              <a:pPr algn="ctr"/>
              <a:r>
                <a:rPr kumimoji="1" lang="ja-JP" altLang="en-US" sz="600" dirty="0">
                  <a:solidFill>
                    <a:schemeClr val="tx1"/>
                  </a:solidFill>
                  <a:latin typeface="Meiryo UI" panose="020B0604030504040204" pitchFamily="50" charset="-128"/>
                  <a:ea typeface="Meiryo UI" panose="020B0604030504040204" pitchFamily="50" charset="-128"/>
                </a:rPr>
                <a:t>国道</a:t>
              </a:r>
              <a:r>
                <a:rPr lang="en-US" altLang="ja-JP" sz="600" dirty="0">
                  <a:solidFill>
                    <a:schemeClr val="tx1"/>
                  </a:solidFill>
                  <a:latin typeface="Meiryo UI" panose="020B0604030504040204" pitchFamily="50" charset="-128"/>
                  <a:ea typeface="Meiryo UI" panose="020B0604030504040204" pitchFamily="50" charset="-128"/>
                </a:rPr>
                <a:t>5</a:t>
              </a:r>
              <a:r>
                <a:rPr kumimoji="1" lang="ja-JP" altLang="en-US" sz="600" dirty="0">
                  <a:solidFill>
                    <a:schemeClr val="tx1"/>
                  </a:solidFill>
                  <a:latin typeface="Meiryo UI" panose="020B0604030504040204" pitchFamily="50" charset="-128"/>
                  <a:ea typeface="Meiryo UI" panose="020B0604030504040204" pitchFamily="50" charset="-128"/>
                </a:rPr>
                <a:t>号線</a:t>
              </a:r>
            </a:p>
          </p:txBody>
        </p:sp>
      </p:grpSp>
      <p:sp>
        <p:nvSpPr>
          <p:cNvPr id="1054" name="正方形/長方形 62">
            <a:extLst>
              <a:ext uri="{FF2B5EF4-FFF2-40B4-BE49-F238E27FC236}">
                <a16:creationId xmlns:a16="http://schemas.microsoft.com/office/drawing/2014/main" id="{54BB0BCB-00CA-FD9C-1749-D857228AF68F}"/>
              </a:ext>
            </a:extLst>
          </p:cNvPr>
          <p:cNvSpPr/>
          <p:nvPr/>
        </p:nvSpPr>
        <p:spPr>
          <a:xfrm>
            <a:off x="2812255" y="6238048"/>
            <a:ext cx="3129551" cy="292797"/>
          </a:xfrm>
          <a:prstGeom prst="rect">
            <a:avLst/>
          </a:prstGeom>
          <a:noFill/>
          <a:ln>
            <a:noFill/>
          </a:ln>
        </p:spPr>
        <p:style>
          <a:lnRef idx="2">
            <a:schemeClr val="dk1"/>
          </a:lnRef>
          <a:fillRef idx="1">
            <a:schemeClr val="lt1"/>
          </a:fillRef>
          <a:effectRef idx="0">
            <a:schemeClr val="dk1"/>
          </a:effectRef>
          <a:fontRef idx="minor">
            <a:schemeClr val="dk1"/>
          </a:fontRef>
        </p:style>
        <p:txBody>
          <a:bodyPr lIns="80147" tIns="40074" rIns="80147" bIns="40074" rtlCol="0" anchor="ctr"/>
          <a:lstStyle/>
          <a:p>
            <a:pPr defTabSz="801472"/>
            <a:r>
              <a:rPr kumimoji="1" lang="en-US" altLang="ja-JP" sz="900" dirty="0">
                <a:solidFill>
                  <a:srgbClr val="FF0000"/>
                </a:solidFill>
                <a:latin typeface="ＭＳ ゴシック" panose="020B0609070205080204" pitchFamily="49" charset="-128"/>
                <a:ea typeface="ＭＳ ゴシック" panose="020B0609070205080204" pitchFamily="49" charset="-128"/>
              </a:rPr>
              <a:t>*</a:t>
            </a:r>
            <a:r>
              <a:rPr kumimoji="1" lang="en-US" altLang="ja-JP" sz="700" dirty="0">
                <a:solidFill>
                  <a:schemeClr val="tx1">
                    <a:lumMod val="65000"/>
                    <a:lumOff val="35000"/>
                  </a:schemeClr>
                </a:solidFill>
                <a:latin typeface="ＭＳ ゴシック" panose="020B0609070205080204" pitchFamily="49" charset="-128"/>
                <a:ea typeface="ＭＳ ゴシック" panose="020B0609070205080204" pitchFamily="49" charset="-128"/>
              </a:rPr>
              <a:t> </a:t>
            </a:r>
            <a:r>
              <a:rPr kumimoji="1" lang="ja-JP" altLang="en-US" sz="700" dirty="0">
                <a:solidFill>
                  <a:schemeClr val="tx1">
                    <a:lumMod val="65000"/>
                    <a:lumOff val="35000"/>
                  </a:schemeClr>
                </a:solidFill>
                <a:latin typeface="ＭＳ ゴシック" panose="020B0609070205080204" pitchFamily="49" charset="-128"/>
                <a:ea typeface="ＭＳ ゴシック" panose="020B0609070205080204" pitchFamily="49" charset="-128"/>
              </a:rPr>
              <a:t>英語正式名称</a:t>
            </a:r>
            <a:br>
              <a:rPr kumimoji="1" lang="en-US" altLang="ja-JP" sz="700" dirty="0">
                <a:solidFill>
                  <a:schemeClr val="tx1">
                    <a:lumMod val="65000"/>
                    <a:lumOff val="35000"/>
                  </a:schemeClr>
                </a:solidFill>
                <a:latin typeface="ＭＳ ゴシック" panose="020B0609070205080204" pitchFamily="49" charset="-128"/>
                <a:ea typeface="ＭＳ ゴシック" panose="020B0609070205080204" pitchFamily="49" charset="-128"/>
              </a:rPr>
            </a:br>
            <a:r>
              <a:rPr kumimoji="1" lang="en-US" altLang="ja-JP" sz="700" dirty="0">
                <a:solidFill>
                  <a:schemeClr val="tx1">
                    <a:lumMod val="65000"/>
                    <a:lumOff val="35000"/>
                  </a:schemeClr>
                </a:solidFill>
                <a:latin typeface="ＭＳ ゴシック" panose="020B0609070205080204" pitchFamily="49" charset="-128"/>
                <a:ea typeface="ＭＳ ゴシック" panose="020B0609070205080204" pitchFamily="49" charset="-128"/>
              </a:rPr>
              <a:t>Thang Long Industrial Park (Vinh </a:t>
            </a:r>
            <a:r>
              <a:rPr kumimoji="1" lang="en-US" altLang="ja-JP" sz="700" dirty="0" err="1">
                <a:solidFill>
                  <a:schemeClr val="tx1">
                    <a:lumMod val="65000"/>
                    <a:lumOff val="35000"/>
                  </a:schemeClr>
                </a:solidFill>
                <a:latin typeface="ＭＳ ゴシック" panose="020B0609070205080204" pitchFamily="49" charset="-128"/>
                <a:ea typeface="ＭＳ ゴシック" panose="020B0609070205080204" pitchFamily="49" charset="-128"/>
              </a:rPr>
              <a:t>Phuc</a:t>
            </a:r>
            <a:r>
              <a:rPr kumimoji="1" lang="en-US" altLang="ja-JP" sz="700" dirty="0">
                <a:solidFill>
                  <a:schemeClr val="tx1">
                    <a:lumMod val="65000"/>
                    <a:lumOff val="35000"/>
                  </a:schemeClr>
                </a:solidFill>
                <a:latin typeface="ＭＳ ゴシック" panose="020B0609070205080204" pitchFamily="49" charset="-128"/>
                <a:ea typeface="ＭＳ ゴシック" panose="020B0609070205080204" pitchFamily="49" charset="-128"/>
              </a:rPr>
              <a:t>)</a:t>
            </a:r>
            <a:endParaRPr kumimoji="1" lang="ja-JP" altLang="en-US" sz="700"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grpSp>
        <p:nvGrpSpPr>
          <p:cNvPr id="1063" name="Group 1062">
            <a:extLst>
              <a:ext uri="{FF2B5EF4-FFF2-40B4-BE49-F238E27FC236}">
                <a16:creationId xmlns:a16="http://schemas.microsoft.com/office/drawing/2014/main" id="{03286D45-709E-2528-DB4A-BB0710AECA15}"/>
              </a:ext>
            </a:extLst>
          </p:cNvPr>
          <p:cNvGrpSpPr/>
          <p:nvPr/>
        </p:nvGrpSpPr>
        <p:grpSpPr>
          <a:xfrm>
            <a:off x="3786186" y="127612"/>
            <a:ext cx="3000941" cy="430328"/>
            <a:chOff x="3949139" y="127612"/>
            <a:chExt cx="3000941" cy="430328"/>
          </a:xfrm>
        </p:grpSpPr>
        <p:sp>
          <p:nvSpPr>
            <p:cNvPr id="7" name="Rectangle 3"/>
            <p:cNvSpPr>
              <a:spLocks noChangeArrowheads="1"/>
            </p:cNvSpPr>
            <p:nvPr/>
          </p:nvSpPr>
          <p:spPr bwMode="auto">
            <a:xfrm>
              <a:off x="4367234" y="160679"/>
              <a:ext cx="1813378" cy="1874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1132" tIns="11132" rIns="11132" bIns="11132" numCol="1" anchor="t" anchorCtr="0" compatLnSpc="1">
              <a:prstTxWarp prst="textNoShape">
                <a:avLst/>
              </a:prstTxWarp>
            </a:bodyPr>
            <a:lstStyle/>
            <a:p>
              <a:pPr defTabSz="801472" fontAlgn="base">
                <a:spcBef>
                  <a:spcPct val="0"/>
                </a:spcBef>
                <a:spcAft>
                  <a:spcPct val="0"/>
                </a:spcAft>
              </a:pPr>
              <a:r>
                <a:rPr kumimoji="1" lang="en-US" altLang="ja-JP" sz="1200" dirty="0">
                  <a:solidFill>
                    <a:srgbClr val="000000"/>
                  </a:solidFill>
                  <a:latin typeface="Impact" pitchFamily="34" charset="0"/>
                  <a:ea typeface="ＭＳ 明朝" pitchFamily="17" charset="-128"/>
                  <a:cs typeface="ＭＳ Ｐゴシック" pitchFamily="50" charset="-128"/>
                </a:rPr>
                <a:t>Thang Long Industrial Park II</a:t>
              </a:r>
              <a:endParaRPr kumimoji="1" lang="ja-JP" altLang="ja-JP" sz="1200" dirty="0">
                <a:solidFill>
                  <a:srgbClr val="000000"/>
                </a:solidFill>
                <a:latin typeface="Impact" pitchFamily="34" charset="0"/>
                <a:ea typeface="ＭＳ 明朝" pitchFamily="17" charset="-128"/>
                <a:cs typeface="ＭＳ Ｐゴシック" pitchFamily="50" charset="-128"/>
              </a:endParaRPr>
            </a:p>
          </p:txBody>
        </p:sp>
        <p:pic>
          <p:nvPicPr>
            <p:cNvPr id="12" name="Picture 11">
              <a:extLst>
                <a:ext uri="{FF2B5EF4-FFF2-40B4-BE49-F238E27FC236}">
                  <a16:creationId xmlns:a16="http://schemas.microsoft.com/office/drawing/2014/main" id="{113ECB70-00F6-B63A-C5B5-693577FE4F0B}"/>
                </a:ext>
              </a:extLst>
            </p:cNvPr>
            <p:cNvPicPr>
              <a:picLocks noChangeAspect="1"/>
            </p:cNvPicPr>
            <p:nvPr/>
          </p:nvPicPr>
          <p:blipFill rotWithShape="1">
            <a:blip r:embed="rId9">
              <a:clrChange>
                <a:clrFrom>
                  <a:srgbClr val="FFFFFF"/>
                </a:clrFrom>
                <a:clrTo>
                  <a:srgbClr val="FFFFFF">
                    <a:alpha val="0"/>
                  </a:srgbClr>
                </a:clrTo>
              </a:clrChange>
            </a:blip>
            <a:srcRect r="75963"/>
            <a:stretch/>
          </p:blipFill>
          <p:spPr>
            <a:xfrm>
              <a:off x="3949139" y="305584"/>
              <a:ext cx="369202" cy="250336"/>
            </a:xfrm>
            <a:prstGeom prst="rect">
              <a:avLst/>
            </a:prstGeom>
          </p:spPr>
        </p:pic>
        <p:sp>
          <p:nvSpPr>
            <p:cNvPr id="1053" name="Rectangle 3">
              <a:extLst>
                <a:ext uri="{FF2B5EF4-FFF2-40B4-BE49-F238E27FC236}">
                  <a16:creationId xmlns:a16="http://schemas.microsoft.com/office/drawing/2014/main" id="{64681A14-04B4-2EA2-CEDA-A99A025D5324}"/>
                </a:ext>
              </a:extLst>
            </p:cNvPr>
            <p:cNvSpPr>
              <a:spLocks noChangeArrowheads="1"/>
            </p:cNvSpPr>
            <p:nvPr/>
          </p:nvSpPr>
          <p:spPr bwMode="auto">
            <a:xfrm>
              <a:off x="4365912" y="365183"/>
              <a:ext cx="2584168" cy="192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1132" tIns="11132" rIns="11132" bIns="11132" numCol="1" anchor="t" anchorCtr="0" compatLnSpc="1">
              <a:prstTxWarp prst="textNoShape">
                <a:avLst/>
              </a:prstTxWarp>
            </a:bodyPr>
            <a:lstStyle/>
            <a:p>
              <a:pPr defTabSz="801472" fontAlgn="base">
                <a:spcBef>
                  <a:spcPct val="0"/>
                </a:spcBef>
                <a:spcAft>
                  <a:spcPct val="0"/>
                </a:spcAft>
              </a:pPr>
              <a:r>
                <a:rPr kumimoji="1" lang="en-US" altLang="ja-JP" sz="1200" dirty="0">
                  <a:solidFill>
                    <a:srgbClr val="000000"/>
                  </a:solidFill>
                  <a:latin typeface="Impact" pitchFamily="34" charset="0"/>
                  <a:ea typeface="ＭＳ 明朝" pitchFamily="17" charset="-128"/>
                  <a:cs typeface="ＭＳ Ｐゴシック" pitchFamily="50" charset="-128"/>
                </a:rPr>
                <a:t>Thang Long Industrial Park (Vinh </a:t>
              </a:r>
              <a:r>
                <a:rPr kumimoji="1" lang="en-US" altLang="ja-JP" sz="1200" dirty="0" err="1">
                  <a:solidFill>
                    <a:srgbClr val="000000"/>
                  </a:solidFill>
                  <a:latin typeface="Impact" pitchFamily="34" charset="0"/>
                  <a:ea typeface="ＭＳ 明朝" pitchFamily="17" charset="-128"/>
                  <a:cs typeface="ＭＳ Ｐゴシック" pitchFamily="50" charset="-128"/>
                </a:rPr>
                <a:t>Phuc</a:t>
              </a:r>
              <a:r>
                <a:rPr kumimoji="1" lang="en-US" altLang="ja-JP" sz="1200" dirty="0">
                  <a:solidFill>
                    <a:srgbClr val="000000"/>
                  </a:solidFill>
                  <a:latin typeface="Impact" pitchFamily="34" charset="0"/>
                  <a:ea typeface="ＭＳ 明朝" pitchFamily="17" charset="-128"/>
                  <a:cs typeface="ＭＳ Ｐゴシック" pitchFamily="50" charset="-128"/>
                </a:rPr>
                <a:t>)</a:t>
              </a:r>
              <a:endParaRPr kumimoji="1" lang="ja-JP" altLang="ja-JP" sz="1200" dirty="0">
                <a:solidFill>
                  <a:prstClr val="black"/>
                </a:solidFill>
                <a:latin typeface="Arial" pitchFamily="34" charset="0"/>
                <a:cs typeface="ＭＳ Ｐゴシック" pitchFamily="50" charset="-128"/>
              </a:endParaRPr>
            </a:p>
          </p:txBody>
        </p:sp>
        <p:pic>
          <p:nvPicPr>
            <p:cNvPr id="1062" name="Picture 1061">
              <a:extLst>
                <a:ext uri="{FF2B5EF4-FFF2-40B4-BE49-F238E27FC236}">
                  <a16:creationId xmlns:a16="http://schemas.microsoft.com/office/drawing/2014/main" id="{39257AAC-7735-DFAF-D734-22F3546AF888}"/>
                </a:ext>
              </a:extLst>
            </p:cNvPr>
            <p:cNvPicPr>
              <a:picLocks noChangeAspect="1"/>
            </p:cNvPicPr>
            <p:nvPr/>
          </p:nvPicPr>
          <p:blipFill>
            <a:blip r:embed="rId10"/>
            <a:stretch>
              <a:fillRect/>
            </a:stretch>
          </p:blipFill>
          <p:spPr>
            <a:xfrm>
              <a:off x="3962400" y="127612"/>
              <a:ext cx="342680" cy="220431"/>
            </a:xfrm>
            <a:prstGeom prst="rect">
              <a:avLst/>
            </a:prstGeom>
          </p:spPr>
        </p:pic>
      </p:grpSp>
      <p:graphicFrame>
        <p:nvGraphicFramePr>
          <p:cNvPr id="6" name="表 5">
            <a:extLst>
              <a:ext uri="{FF2B5EF4-FFF2-40B4-BE49-F238E27FC236}">
                <a16:creationId xmlns:a16="http://schemas.microsoft.com/office/drawing/2014/main" id="{33F88A99-9304-22C9-998E-0F74DC7CBC4C}"/>
              </a:ext>
            </a:extLst>
          </p:cNvPr>
          <p:cNvGraphicFramePr>
            <a:graphicFrameLocks noGrp="1"/>
          </p:cNvGraphicFramePr>
          <p:nvPr>
            <p:extLst>
              <p:ext uri="{D42A27DB-BD31-4B8C-83A1-F6EECF244321}">
                <p14:modId xmlns:p14="http://schemas.microsoft.com/office/powerpoint/2010/main" val="914139874"/>
              </p:ext>
            </p:extLst>
          </p:nvPr>
        </p:nvGraphicFramePr>
        <p:xfrm>
          <a:off x="4739389" y="4191954"/>
          <a:ext cx="1849321" cy="802047"/>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497625">
                  <a:extLst>
                    <a:ext uri="{9D8B030D-6E8A-4147-A177-3AD203B41FA5}">
                      <a16:colId xmlns:a16="http://schemas.microsoft.com/office/drawing/2014/main" val="20000"/>
                    </a:ext>
                  </a:extLst>
                </a:gridCol>
                <a:gridCol w="450565">
                  <a:extLst>
                    <a:ext uri="{9D8B030D-6E8A-4147-A177-3AD203B41FA5}">
                      <a16:colId xmlns:a16="http://schemas.microsoft.com/office/drawing/2014/main" val="20001"/>
                    </a:ext>
                  </a:extLst>
                </a:gridCol>
                <a:gridCol w="393237">
                  <a:extLst>
                    <a:ext uri="{9D8B030D-6E8A-4147-A177-3AD203B41FA5}">
                      <a16:colId xmlns:a16="http://schemas.microsoft.com/office/drawing/2014/main" val="20002"/>
                    </a:ext>
                  </a:extLst>
                </a:gridCol>
                <a:gridCol w="507894">
                  <a:extLst>
                    <a:ext uri="{9D8B030D-6E8A-4147-A177-3AD203B41FA5}">
                      <a16:colId xmlns:a16="http://schemas.microsoft.com/office/drawing/2014/main" val="20003"/>
                    </a:ext>
                  </a:extLst>
                </a:gridCol>
              </a:tblGrid>
              <a:tr h="267349">
                <a:tc>
                  <a:txBody>
                    <a:bodyPr/>
                    <a:lstStyle>
                      <a:defPPr>
                        <a:defRPr lang="ja-JP"/>
                      </a:defPPr>
                      <a:lvl1pPr marL="0" algn="l" defTabSz="914284" rtl="0" eaLnBrk="1" latinLnBrk="0" hangingPunct="1">
                        <a:defRPr kumimoji="1" sz="1800" b="1" kern="1200">
                          <a:solidFill>
                            <a:schemeClr val="lt1"/>
                          </a:solidFill>
                          <a:latin typeface="Calibri"/>
                        </a:defRPr>
                      </a:lvl1pPr>
                      <a:lvl2pPr marL="457143" algn="l" defTabSz="914284" rtl="0" eaLnBrk="1" latinLnBrk="0" hangingPunct="1">
                        <a:defRPr kumimoji="1" sz="1800" b="1" kern="1200">
                          <a:solidFill>
                            <a:schemeClr val="lt1"/>
                          </a:solidFill>
                          <a:latin typeface="Calibri"/>
                        </a:defRPr>
                      </a:lvl2pPr>
                      <a:lvl3pPr marL="914284" algn="l" defTabSz="914284" rtl="0" eaLnBrk="1" latinLnBrk="0" hangingPunct="1">
                        <a:defRPr kumimoji="1" sz="1800" b="1" kern="1200">
                          <a:solidFill>
                            <a:schemeClr val="lt1"/>
                          </a:solidFill>
                          <a:latin typeface="Calibri"/>
                        </a:defRPr>
                      </a:lvl3pPr>
                      <a:lvl4pPr marL="1371427" algn="l" defTabSz="914284" rtl="0" eaLnBrk="1" latinLnBrk="0" hangingPunct="1">
                        <a:defRPr kumimoji="1" sz="1800" b="1" kern="1200">
                          <a:solidFill>
                            <a:schemeClr val="lt1"/>
                          </a:solidFill>
                          <a:latin typeface="Calibri"/>
                        </a:defRPr>
                      </a:lvl4pPr>
                      <a:lvl5pPr marL="1828569" algn="l" defTabSz="914284" rtl="0" eaLnBrk="1" latinLnBrk="0" hangingPunct="1">
                        <a:defRPr kumimoji="1" sz="1800" b="1" kern="1200">
                          <a:solidFill>
                            <a:schemeClr val="lt1"/>
                          </a:solidFill>
                          <a:latin typeface="Calibri"/>
                        </a:defRPr>
                      </a:lvl5pPr>
                      <a:lvl6pPr marL="2285711" algn="l" defTabSz="914284" rtl="0" eaLnBrk="1" latinLnBrk="0" hangingPunct="1">
                        <a:defRPr kumimoji="1" sz="1800" b="1" kern="1200">
                          <a:solidFill>
                            <a:schemeClr val="lt1"/>
                          </a:solidFill>
                          <a:latin typeface="Calibri"/>
                        </a:defRPr>
                      </a:lvl6pPr>
                      <a:lvl7pPr marL="2742853" algn="l" defTabSz="914284" rtl="0" eaLnBrk="1" latinLnBrk="0" hangingPunct="1">
                        <a:defRPr kumimoji="1" sz="1800" b="1" kern="1200">
                          <a:solidFill>
                            <a:schemeClr val="lt1"/>
                          </a:solidFill>
                          <a:latin typeface="Calibri"/>
                        </a:defRPr>
                      </a:lvl7pPr>
                      <a:lvl8pPr marL="3199996" algn="l" defTabSz="914284" rtl="0" eaLnBrk="1" latinLnBrk="0" hangingPunct="1">
                        <a:defRPr kumimoji="1" sz="1800" b="1" kern="1200">
                          <a:solidFill>
                            <a:schemeClr val="lt1"/>
                          </a:solidFill>
                          <a:latin typeface="Calibri"/>
                        </a:defRPr>
                      </a:lvl8pPr>
                      <a:lvl9pPr marL="3657138" algn="l" defTabSz="914284" rtl="0" eaLnBrk="1" latinLnBrk="0" hangingPunct="1">
                        <a:defRPr kumimoji="1" sz="1800" b="1" kern="1200">
                          <a:solidFill>
                            <a:schemeClr val="lt1"/>
                          </a:solidFill>
                          <a:latin typeface="Calibri"/>
                        </a:defRPr>
                      </a:lvl9pPr>
                    </a:lstStyle>
                    <a:p>
                      <a:pPr algn="ctr">
                        <a:lnSpc>
                          <a:spcPts val="840"/>
                        </a:lnSpc>
                      </a:pPr>
                      <a:r>
                        <a:rPr lang="ja-JP" altLang="en-US" sz="700" b="0" dirty="0">
                          <a:solidFill>
                            <a:schemeClr val="tx1"/>
                          </a:solidFill>
                          <a:latin typeface="Meiryo UI" panose="020B0604030504040204" pitchFamily="34" charset="-128"/>
                          <a:ea typeface="Meiryo UI" panose="020B0604030504040204" pitchFamily="34" charset="-128"/>
                        </a:rPr>
                        <a:t>各拠点からのアクセス</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defPPr>
                        <a:defRPr lang="ja-JP"/>
                      </a:defPPr>
                      <a:lvl1pPr marL="0" algn="l" defTabSz="914284" rtl="0" eaLnBrk="1" latinLnBrk="0" hangingPunct="1">
                        <a:defRPr kumimoji="1" sz="1800" b="1" kern="1200">
                          <a:solidFill>
                            <a:schemeClr val="lt1"/>
                          </a:solidFill>
                          <a:latin typeface="Calibri"/>
                        </a:defRPr>
                      </a:lvl1pPr>
                      <a:lvl2pPr marL="457143" algn="l" defTabSz="914284" rtl="0" eaLnBrk="1" latinLnBrk="0" hangingPunct="1">
                        <a:defRPr kumimoji="1" sz="1800" b="1" kern="1200">
                          <a:solidFill>
                            <a:schemeClr val="lt1"/>
                          </a:solidFill>
                          <a:latin typeface="Calibri"/>
                        </a:defRPr>
                      </a:lvl2pPr>
                      <a:lvl3pPr marL="914284" algn="l" defTabSz="914284" rtl="0" eaLnBrk="1" latinLnBrk="0" hangingPunct="1">
                        <a:defRPr kumimoji="1" sz="1800" b="1" kern="1200">
                          <a:solidFill>
                            <a:schemeClr val="lt1"/>
                          </a:solidFill>
                          <a:latin typeface="Calibri"/>
                        </a:defRPr>
                      </a:lvl3pPr>
                      <a:lvl4pPr marL="1371427" algn="l" defTabSz="914284" rtl="0" eaLnBrk="1" latinLnBrk="0" hangingPunct="1">
                        <a:defRPr kumimoji="1" sz="1800" b="1" kern="1200">
                          <a:solidFill>
                            <a:schemeClr val="lt1"/>
                          </a:solidFill>
                          <a:latin typeface="Calibri"/>
                        </a:defRPr>
                      </a:lvl4pPr>
                      <a:lvl5pPr marL="1828569" algn="l" defTabSz="914284" rtl="0" eaLnBrk="1" latinLnBrk="0" hangingPunct="1">
                        <a:defRPr kumimoji="1" sz="1800" b="1" kern="1200">
                          <a:solidFill>
                            <a:schemeClr val="lt1"/>
                          </a:solidFill>
                          <a:latin typeface="Calibri"/>
                        </a:defRPr>
                      </a:lvl5pPr>
                      <a:lvl6pPr marL="2285711" algn="l" defTabSz="914284" rtl="0" eaLnBrk="1" latinLnBrk="0" hangingPunct="1">
                        <a:defRPr kumimoji="1" sz="1800" b="1" kern="1200">
                          <a:solidFill>
                            <a:schemeClr val="lt1"/>
                          </a:solidFill>
                          <a:latin typeface="Calibri"/>
                        </a:defRPr>
                      </a:lvl6pPr>
                      <a:lvl7pPr marL="2742853" algn="l" defTabSz="914284" rtl="0" eaLnBrk="1" latinLnBrk="0" hangingPunct="1">
                        <a:defRPr kumimoji="1" sz="1800" b="1" kern="1200">
                          <a:solidFill>
                            <a:schemeClr val="lt1"/>
                          </a:solidFill>
                          <a:latin typeface="Calibri"/>
                        </a:defRPr>
                      </a:lvl7pPr>
                      <a:lvl8pPr marL="3199996" algn="l" defTabSz="914284" rtl="0" eaLnBrk="1" latinLnBrk="0" hangingPunct="1">
                        <a:defRPr kumimoji="1" sz="1800" b="1" kern="1200">
                          <a:solidFill>
                            <a:schemeClr val="lt1"/>
                          </a:solidFill>
                          <a:latin typeface="Calibri"/>
                        </a:defRPr>
                      </a:lvl8pPr>
                      <a:lvl9pPr marL="3657138" algn="l" defTabSz="914284" rtl="0" eaLnBrk="1" latinLnBrk="0" hangingPunct="1">
                        <a:defRPr kumimoji="1" sz="1800" b="1" kern="1200">
                          <a:solidFill>
                            <a:schemeClr val="lt1"/>
                          </a:solidFill>
                          <a:latin typeface="Calibri"/>
                        </a:defRPr>
                      </a:lvl9pPr>
                    </a:lstStyle>
                    <a:p>
                      <a:pPr algn="ctr">
                        <a:lnSpc>
                          <a:spcPts val="840"/>
                        </a:lnSpc>
                      </a:pPr>
                      <a:r>
                        <a:rPr lang="ja-JP" altLang="en-US" sz="700" dirty="0">
                          <a:solidFill>
                            <a:schemeClr val="tx1"/>
                          </a:solidFill>
                          <a:latin typeface="Meiryo UI" panose="020B0604030504040204" pitchFamily="34" charset="-128"/>
                          <a:ea typeface="Meiryo UI" panose="020B0604030504040204" pitchFamily="34" charset="-128"/>
                        </a:rPr>
                        <a:t>ノイバイ</a:t>
                      </a:r>
                      <a:br>
                        <a:rPr lang="en-US" altLang="ja-JP" sz="700" dirty="0">
                          <a:solidFill>
                            <a:schemeClr val="tx1"/>
                          </a:solidFill>
                          <a:latin typeface="Meiryo UI" panose="020B0604030504040204" pitchFamily="34" charset="-128"/>
                          <a:ea typeface="Meiryo UI" panose="020B0604030504040204" pitchFamily="34" charset="-128"/>
                        </a:rPr>
                      </a:br>
                      <a:r>
                        <a:rPr lang="ja-JP" altLang="en-US" sz="700" dirty="0">
                          <a:solidFill>
                            <a:schemeClr val="tx1"/>
                          </a:solidFill>
                          <a:latin typeface="Meiryo UI" panose="020B0604030504040204" pitchFamily="34" charset="-128"/>
                          <a:ea typeface="Meiryo UI" panose="020B0604030504040204" pitchFamily="34" charset="-128"/>
                        </a:rPr>
                        <a:t>国際空港</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defPPr>
                        <a:defRPr lang="ja-JP"/>
                      </a:defPPr>
                      <a:lvl1pPr marL="0" algn="l" defTabSz="914284" rtl="0" eaLnBrk="1" latinLnBrk="0" hangingPunct="1">
                        <a:defRPr kumimoji="1" sz="1800" b="1" kern="1200">
                          <a:solidFill>
                            <a:schemeClr val="lt1"/>
                          </a:solidFill>
                          <a:latin typeface="Calibri"/>
                        </a:defRPr>
                      </a:lvl1pPr>
                      <a:lvl2pPr marL="457143" algn="l" defTabSz="914284" rtl="0" eaLnBrk="1" latinLnBrk="0" hangingPunct="1">
                        <a:defRPr kumimoji="1" sz="1800" b="1" kern="1200">
                          <a:solidFill>
                            <a:schemeClr val="lt1"/>
                          </a:solidFill>
                          <a:latin typeface="Calibri"/>
                        </a:defRPr>
                      </a:lvl2pPr>
                      <a:lvl3pPr marL="914284" algn="l" defTabSz="914284" rtl="0" eaLnBrk="1" latinLnBrk="0" hangingPunct="1">
                        <a:defRPr kumimoji="1" sz="1800" b="1" kern="1200">
                          <a:solidFill>
                            <a:schemeClr val="lt1"/>
                          </a:solidFill>
                          <a:latin typeface="Calibri"/>
                        </a:defRPr>
                      </a:lvl3pPr>
                      <a:lvl4pPr marL="1371427" algn="l" defTabSz="914284" rtl="0" eaLnBrk="1" latinLnBrk="0" hangingPunct="1">
                        <a:defRPr kumimoji="1" sz="1800" b="1" kern="1200">
                          <a:solidFill>
                            <a:schemeClr val="lt1"/>
                          </a:solidFill>
                          <a:latin typeface="Calibri"/>
                        </a:defRPr>
                      </a:lvl4pPr>
                      <a:lvl5pPr marL="1828569" algn="l" defTabSz="914284" rtl="0" eaLnBrk="1" latinLnBrk="0" hangingPunct="1">
                        <a:defRPr kumimoji="1" sz="1800" b="1" kern="1200">
                          <a:solidFill>
                            <a:schemeClr val="lt1"/>
                          </a:solidFill>
                          <a:latin typeface="Calibri"/>
                        </a:defRPr>
                      </a:lvl5pPr>
                      <a:lvl6pPr marL="2285711" algn="l" defTabSz="914284" rtl="0" eaLnBrk="1" latinLnBrk="0" hangingPunct="1">
                        <a:defRPr kumimoji="1" sz="1800" b="1" kern="1200">
                          <a:solidFill>
                            <a:schemeClr val="lt1"/>
                          </a:solidFill>
                          <a:latin typeface="Calibri"/>
                        </a:defRPr>
                      </a:lvl6pPr>
                      <a:lvl7pPr marL="2742853" algn="l" defTabSz="914284" rtl="0" eaLnBrk="1" latinLnBrk="0" hangingPunct="1">
                        <a:defRPr kumimoji="1" sz="1800" b="1" kern="1200">
                          <a:solidFill>
                            <a:schemeClr val="lt1"/>
                          </a:solidFill>
                          <a:latin typeface="Calibri"/>
                        </a:defRPr>
                      </a:lvl7pPr>
                      <a:lvl8pPr marL="3199996" algn="l" defTabSz="914284" rtl="0" eaLnBrk="1" latinLnBrk="0" hangingPunct="1">
                        <a:defRPr kumimoji="1" sz="1800" b="1" kern="1200">
                          <a:solidFill>
                            <a:schemeClr val="lt1"/>
                          </a:solidFill>
                          <a:latin typeface="Calibri"/>
                        </a:defRPr>
                      </a:lvl8pPr>
                      <a:lvl9pPr marL="3657138" algn="l" defTabSz="914284" rtl="0" eaLnBrk="1" latinLnBrk="0" hangingPunct="1">
                        <a:defRPr kumimoji="1" sz="1800" b="1" kern="1200">
                          <a:solidFill>
                            <a:schemeClr val="lt1"/>
                          </a:solidFill>
                          <a:latin typeface="Calibri"/>
                        </a:defRPr>
                      </a:lvl9pPr>
                    </a:lstStyle>
                    <a:p>
                      <a:pPr algn="ctr">
                        <a:lnSpc>
                          <a:spcPts val="840"/>
                        </a:lnSpc>
                      </a:pPr>
                      <a:r>
                        <a:rPr lang="ja-JP" altLang="en-US" sz="700" dirty="0">
                          <a:solidFill>
                            <a:schemeClr val="tx1"/>
                          </a:solidFill>
                          <a:latin typeface="Meiryo UI" panose="020B0604030504040204" pitchFamily="34" charset="-128"/>
                          <a:ea typeface="Meiryo UI" panose="020B0604030504040204" pitchFamily="34" charset="-128"/>
                        </a:rPr>
                        <a:t>ハノイ</a:t>
                      </a:r>
                      <a:br>
                        <a:rPr lang="en-US" altLang="ja-JP" sz="700" dirty="0">
                          <a:solidFill>
                            <a:schemeClr val="tx1"/>
                          </a:solidFill>
                          <a:latin typeface="Meiryo UI" panose="020B0604030504040204" pitchFamily="34" charset="-128"/>
                          <a:ea typeface="Meiryo UI" panose="020B0604030504040204" pitchFamily="34" charset="-128"/>
                        </a:rPr>
                      </a:br>
                      <a:r>
                        <a:rPr lang="ja-JP" altLang="en-US" sz="700" dirty="0">
                          <a:solidFill>
                            <a:schemeClr val="tx1"/>
                          </a:solidFill>
                          <a:latin typeface="Meiryo UI" panose="020B0604030504040204" pitchFamily="34" charset="-128"/>
                          <a:ea typeface="Meiryo UI" panose="020B0604030504040204" pitchFamily="34" charset="-128"/>
                        </a:rPr>
                        <a:t>市内</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defPPr>
                        <a:defRPr lang="ja-JP"/>
                      </a:defPPr>
                      <a:lvl1pPr marL="0" algn="l" defTabSz="914284" rtl="0" eaLnBrk="1" latinLnBrk="0" hangingPunct="1">
                        <a:defRPr kumimoji="1" sz="1800" b="1" kern="1200">
                          <a:solidFill>
                            <a:schemeClr val="lt1"/>
                          </a:solidFill>
                          <a:latin typeface="Calibri"/>
                        </a:defRPr>
                      </a:lvl1pPr>
                      <a:lvl2pPr marL="457143" algn="l" defTabSz="914284" rtl="0" eaLnBrk="1" latinLnBrk="0" hangingPunct="1">
                        <a:defRPr kumimoji="1" sz="1800" b="1" kern="1200">
                          <a:solidFill>
                            <a:schemeClr val="lt1"/>
                          </a:solidFill>
                          <a:latin typeface="Calibri"/>
                        </a:defRPr>
                      </a:lvl2pPr>
                      <a:lvl3pPr marL="914284" algn="l" defTabSz="914284" rtl="0" eaLnBrk="1" latinLnBrk="0" hangingPunct="1">
                        <a:defRPr kumimoji="1" sz="1800" b="1" kern="1200">
                          <a:solidFill>
                            <a:schemeClr val="lt1"/>
                          </a:solidFill>
                          <a:latin typeface="Calibri"/>
                        </a:defRPr>
                      </a:lvl3pPr>
                      <a:lvl4pPr marL="1371427" algn="l" defTabSz="914284" rtl="0" eaLnBrk="1" latinLnBrk="0" hangingPunct="1">
                        <a:defRPr kumimoji="1" sz="1800" b="1" kern="1200">
                          <a:solidFill>
                            <a:schemeClr val="lt1"/>
                          </a:solidFill>
                          <a:latin typeface="Calibri"/>
                        </a:defRPr>
                      </a:lvl4pPr>
                      <a:lvl5pPr marL="1828569" algn="l" defTabSz="914284" rtl="0" eaLnBrk="1" latinLnBrk="0" hangingPunct="1">
                        <a:defRPr kumimoji="1" sz="1800" b="1" kern="1200">
                          <a:solidFill>
                            <a:schemeClr val="lt1"/>
                          </a:solidFill>
                          <a:latin typeface="Calibri"/>
                        </a:defRPr>
                      </a:lvl5pPr>
                      <a:lvl6pPr marL="2285711" algn="l" defTabSz="914284" rtl="0" eaLnBrk="1" latinLnBrk="0" hangingPunct="1">
                        <a:defRPr kumimoji="1" sz="1800" b="1" kern="1200">
                          <a:solidFill>
                            <a:schemeClr val="lt1"/>
                          </a:solidFill>
                          <a:latin typeface="Calibri"/>
                        </a:defRPr>
                      </a:lvl6pPr>
                      <a:lvl7pPr marL="2742853" algn="l" defTabSz="914284" rtl="0" eaLnBrk="1" latinLnBrk="0" hangingPunct="1">
                        <a:defRPr kumimoji="1" sz="1800" b="1" kern="1200">
                          <a:solidFill>
                            <a:schemeClr val="lt1"/>
                          </a:solidFill>
                          <a:latin typeface="Calibri"/>
                        </a:defRPr>
                      </a:lvl7pPr>
                      <a:lvl8pPr marL="3199996" algn="l" defTabSz="914284" rtl="0" eaLnBrk="1" latinLnBrk="0" hangingPunct="1">
                        <a:defRPr kumimoji="1" sz="1800" b="1" kern="1200">
                          <a:solidFill>
                            <a:schemeClr val="lt1"/>
                          </a:solidFill>
                          <a:latin typeface="Calibri"/>
                        </a:defRPr>
                      </a:lvl8pPr>
                      <a:lvl9pPr marL="3657138" algn="l" defTabSz="914284" rtl="0" eaLnBrk="1" latinLnBrk="0" hangingPunct="1">
                        <a:defRPr kumimoji="1" sz="1800" b="1" kern="1200">
                          <a:solidFill>
                            <a:schemeClr val="lt1"/>
                          </a:solidFill>
                          <a:latin typeface="Calibri"/>
                        </a:defRPr>
                      </a:lvl9pPr>
                    </a:lstStyle>
                    <a:p>
                      <a:pPr algn="ctr">
                        <a:lnSpc>
                          <a:spcPts val="840"/>
                        </a:lnSpc>
                      </a:pPr>
                      <a:r>
                        <a:rPr lang="ja-JP" altLang="en-US" sz="700" dirty="0">
                          <a:solidFill>
                            <a:schemeClr val="tx1"/>
                          </a:solidFill>
                          <a:latin typeface="Meiryo UI" panose="020B0604030504040204" pitchFamily="34" charset="-128"/>
                          <a:ea typeface="Meiryo UI" panose="020B0604030504040204" pitchFamily="34" charset="-128"/>
                        </a:rPr>
                        <a:t>ハイフォン港</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67349">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sz="700" b="0" dirty="0">
                          <a:solidFill>
                            <a:schemeClr val="tx1"/>
                          </a:solidFill>
                          <a:latin typeface="Meiryo UI" panose="020B0604030504040204" pitchFamily="34" charset="-128"/>
                          <a:ea typeface="Meiryo UI" panose="020B0604030504040204" pitchFamily="34" charset="-128"/>
                        </a:rPr>
                        <a:t>TLIPII</a:t>
                      </a:r>
                      <a:r>
                        <a:rPr lang="en-US" sz="700" b="0" baseline="0" dirty="0">
                          <a:solidFill>
                            <a:schemeClr val="tx1"/>
                          </a:solidFill>
                          <a:latin typeface="Meiryo UI" panose="020B0604030504040204" pitchFamily="34" charset="-128"/>
                          <a:ea typeface="Meiryo UI" panose="020B0604030504040204" pitchFamily="34" charset="-128"/>
                        </a:rPr>
                        <a:t> </a:t>
                      </a:r>
                      <a:br>
                        <a:rPr lang="en-US" sz="700" b="0" baseline="0" dirty="0">
                          <a:solidFill>
                            <a:schemeClr val="tx1"/>
                          </a:solidFill>
                          <a:latin typeface="Meiryo UI" panose="020B0604030504040204" pitchFamily="34" charset="-128"/>
                          <a:ea typeface="Meiryo UI" panose="020B0604030504040204" pitchFamily="34" charset="-128"/>
                        </a:rPr>
                      </a:br>
                      <a:r>
                        <a:rPr lang="en-US" sz="500" b="0" baseline="0" dirty="0">
                          <a:solidFill>
                            <a:schemeClr val="tx1"/>
                          </a:solidFill>
                          <a:latin typeface="Meiryo UI" panose="020B0604030504040204" pitchFamily="34" charset="-128"/>
                          <a:ea typeface="Meiryo UI" panose="020B0604030504040204" pitchFamily="34" charset="-128"/>
                        </a:rPr>
                        <a:t>(</a:t>
                      </a:r>
                      <a:r>
                        <a:rPr lang="ja-JP" altLang="en-US" sz="500" b="0" baseline="0" dirty="0">
                          <a:solidFill>
                            <a:schemeClr val="tx1"/>
                          </a:solidFill>
                          <a:latin typeface="Meiryo UI" panose="020B0604030504040204" pitchFamily="34" charset="-128"/>
                          <a:ea typeface="Meiryo UI" panose="020B0604030504040204" pitchFamily="34" charset="-128"/>
                        </a:rPr>
                        <a:t>新国道</a:t>
                      </a:r>
                      <a:r>
                        <a:rPr lang="en-US" altLang="ja-JP" sz="500" b="0" baseline="0" dirty="0">
                          <a:solidFill>
                            <a:schemeClr val="tx1"/>
                          </a:solidFill>
                          <a:latin typeface="Meiryo UI" panose="020B0604030504040204" pitchFamily="34" charset="-128"/>
                          <a:ea typeface="Meiryo UI" panose="020B0604030504040204" pitchFamily="34" charset="-128"/>
                        </a:rPr>
                        <a:t>5</a:t>
                      </a:r>
                      <a:r>
                        <a:rPr lang="ja-JP" altLang="en-US" sz="500" b="0" baseline="0" dirty="0">
                          <a:solidFill>
                            <a:schemeClr val="tx1"/>
                          </a:solidFill>
                          <a:latin typeface="Meiryo UI" panose="020B0604030504040204" pitchFamily="34" charset="-128"/>
                          <a:ea typeface="Meiryo UI" panose="020B0604030504040204" pitchFamily="34" charset="-128"/>
                        </a:rPr>
                        <a:t>号線</a:t>
                      </a:r>
                      <a:r>
                        <a:rPr lang="en-US" altLang="ja-JP" sz="500" b="0" baseline="0" dirty="0">
                          <a:solidFill>
                            <a:schemeClr val="tx1"/>
                          </a:solidFill>
                          <a:latin typeface="Meiryo UI" panose="020B0604030504040204" pitchFamily="34" charset="-128"/>
                          <a:ea typeface="Meiryo UI" panose="020B0604030504040204" pitchFamily="34" charset="-128"/>
                        </a:rPr>
                        <a:t>)</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solidFill>
                      <a:schemeClr val="bg1">
                        <a:lumMod val="95000"/>
                      </a:schemeClr>
                    </a:solidFill>
                  </a:tcPr>
                </a:tc>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sz="700" b="0" dirty="0">
                          <a:solidFill>
                            <a:schemeClr val="tx1"/>
                          </a:solidFill>
                          <a:latin typeface="Meiryo UI" panose="020B0604030504040204" pitchFamily="34" charset="-128"/>
                          <a:ea typeface="Meiryo UI" panose="020B0604030504040204" pitchFamily="34" charset="-128"/>
                        </a:rPr>
                        <a:t>53km</a:t>
                      </a:r>
                      <a:r>
                        <a:rPr lang="en-US" sz="700" b="0" baseline="0" dirty="0">
                          <a:solidFill>
                            <a:schemeClr val="tx1"/>
                          </a:solidFill>
                          <a:latin typeface="Meiryo UI" panose="020B0604030504040204" pitchFamily="34" charset="-128"/>
                          <a:ea typeface="Meiryo UI" panose="020B0604030504040204" pitchFamily="34" charset="-128"/>
                        </a:rPr>
                        <a:t> / </a:t>
                      </a:r>
                      <a:br>
                        <a:rPr lang="en-US" sz="700" b="0" baseline="0" dirty="0">
                          <a:solidFill>
                            <a:schemeClr val="tx1"/>
                          </a:solidFill>
                          <a:latin typeface="Meiryo UI" panose="020B0604030504040204" pitchFamily="34" charset="-128"/>
                          <a:ea typeface="Meiryo UI" panose="020B0604030504040204" pitchFamily="34" charset="-128"/>
                        </a:rPr>
                      </a:br>
                      <a:r>
                        <a:rPr lang="en-US" altLang="ja-JP" sz="700" b="0" baseline="0" dirty="0">
                          <a:solidFill>
                            <a:schemeClr val="tx1"/>
                          </a:solidFill>
                          <a:latin typeface="Meiryo UI" panose="020B0604030504040204" pitchFamily="34" charset="-128"/>
                          <a:ea typeface="Meiryo UI" panose="020B0604030504040204" pitchFamily="34" charset="-128"/>
                        </a:rPr>
                        <a:t>1.0</a:t>
                      </a:r>
                      <a:r>
                        <a:rPr lang="ja-JP" altLang="en-US" sz="700" b="0" baseline="0" dirty="0">
                          <a:solidFill>
                            <a:schemeClr val="tx1"/>
                          </a:solidFill>
                          <a:latin typeface="Meiryo UI" panose="020B0604030504040204" pitchFamily="34" charset="-128"/>
                          <a:ea typeface="Meiryo UI" panose="020B0604030504040204" pitchFamily="34" charset="-128"/>
                        </a:rPr>
                        <a:t>時間</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sz="700" b="0" dirty="0">
                          <a:solidFill>
                            <a:schemeClr val="tx1"/>
                          </a:solidFill>
                          <a:latin typeface="Meiryo UI" panose="020B0604030504040204" pitchFamily="34" charset="-128"/>
                          <a:ea typeface="Meiryo UI" panose="020B0604030504040204" pitchFamily="34" charset="-128"/>
                        </a:rPr>
                        <a:t>33km / </a:t>
                      </a:r>
                      <a:br>
                        <a:rPr lang="en-US" sz="700" b="0" dirty="0">
                          <a:solidFill>
                            <a:schemeClr val="tx1"/>
                          </a:solidFill>
                          <a:latin typeface="Meiryo UI" panose="020B0604030504040204" pitchFamily="34" charset="-128"/>
                          <a:ea typeface="Meiryo UI" panose="020B0604030504040204" pitchFamily="34" charset="-128"/>
                        </a:rPr>
                      </a:br>
                      <a:r>
                        <a:rPr lang="en-US" sz="700" b="0" dirty="0">
                          <a:solidFill>
                            <a:schemeClr val="tx1"/>
                          </a:solidFill>
                          <a:latin typeface="Meiryo UI" panose="020B0604030504040204" pitchFamily="34" charset="-128"/>
                          <a:ea typeface="Meiryo UI" panose="020B0604030504040204" pitchFamily="34" charset="-128"/>
                        </a:rPr>
                        <a:t>50</a:t>
                      </a:r>
                      <a:r>
                        <a:rPr lang="ja-JP" altLang="en-US" sz="700" b="0" dirty="0">
                          <a:solidFill>
                            <a:schemeClr val="tx1"/>
                          </a:solidFill>
                          <a:latin typeface="Meiryo UI" panose="020B0604030504040204" pitchFamily="34" charset="-128"/>
                          <a:ea typeface="Meiryo UI" panose="020B0604030504040204" pitchFamily="34" charset="-128"/>
                        </a:rPr>
                        <a:t>分</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T w="952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sz="700" b="0" dirty="0">
                          <a:solidFill>
                            <a:schemeClr val="tx1"/>
                          </a:solidFill>
                          <a:latin typeface="Meiryo UI" panose="020B0604030504040204" pitchFamily="34" charset="-128"/>
                          <a:ea typeface="Meiryo UI" panose="020B0604030504040204" pitchFamily="34" charset="-128"/>
                        </a:rPr>
                        <a:t>  82km / </a:t>
                      </a:r>
                      <a:br>
                        <a:rPr lang="en-US" sz="700" b="0" dirty="0">
                          <a:solidFill>
                            <a:schemeClr val="tx1"/>
                          </a:solidFill>
                          <a:latin typeface="Meiryo UI" panose="020B0604030504040204" pitchFamily="34" charset="-128"/>
                          <a:ea typeface="Meiryo UI" panose="020B0604030504040204" pitchFamily="34" charset="-128"/>
                        </a:rPr>
                      </a:br>
                      <a:r>
                        <a:rPr lang="en-US" sz="700" b="0" dirty="0">
                          <a:solidFill>
                            <a:schemeClr val="tx1"/>
                          </a:solidFill>
                          <a:latin typeface="Meiryo UI" panose="020B0604030504040204" pitchFamily="34" charset="-128"/>
                          <a:ea typeface="Meiryo UI" panose="020B0604030504040204" pitchFamily="34" charset="-128"/>
                        </a:rPr>
                        <a:t>1.0</a:t>
                      </a:r>
                      <a:r>
                        <a:rPr lang="en-US" sz="700" b="0" baseline="0" dirty="0">
                          <a:solidFill>
                            <a:schemeClr val="tx1"/>
                          </a:solidFill>
                          <a:latin typeface="Meiryo UI" panose="020B0604030504040204" pitchFamily="34" charset="-128"/>
                          <a:ea typeface="Meiryo UI" panose="020B0604030504040204" pitchFamily="34" charset="-128"/>
                        </a:rPr>
                        <a:t> </a:t>
                      </a:r>
                      <a:r>
                        <a:rPr lang="ja-JP" altLang="en-US" sz="700" b="0" dirty="0">
                          <a:solidFill>
                            <a:schemeClr val="tx1"/>
                          </a:solidFill>
                          <a:latin typeface="Meiryo UI" panose="020B0604030504040204" pitchFamily="34" charset="-128"/>
                          <a:ea typeface="Meiryo UI" panose="020B0604030504040204" pitchFamily="34" charset="-128"/>
                        </a:rPr>
                        <a:t>時間</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67349">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sz="700" b="0" dirty="0">
                          <a:solidFill>
                            <a:schemeClr val="tx1"/>
                          </a:solidFill>
                          <a:latin typeface="Meiryo UI" panose="020B0604030504040204" pitchFamily="34" charset="-128"/>
                          <a:ea typeface="Meiryo UI" panose="020B0604030504040204" pitchFamily="34" charset="-128"/>
                        </a:rPr>
                        <a:t>TLIPI</a:t>
                      </a:r>
                      <a:r>
                        <a:rPr lang="en-US" altLang="ja-JP" sz="700" b="0" dirty="0">
                          <a:solidFill>
                            <a:schemeClr val="tx1"/>
                          </a:solidFill>
                          <a:latin typeface="Meiryo UI" panose="020B0604030504040204" pitchFamily="34" charset="-128"/>
                          <a:ea typeface="Meiryo UI" panose="020B0604030504040204" pitchFamily="34" charset="-128"/>
                        </a:rPr>
                        <a:t>II</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altLang="ja-JP" sz="700" b="0" dirty="0">
                          <a:solidFill>
                            <a:schemeClr val="tx1"/>
                          </a:solidFill>
                          <a:latin typeface="Meiryo UI" panose="020B0604030504040204" pitchFamily="34" charset="-128"/>
                          <a:ea typeface="Meiryo UI" panose="020B0604030504040204" pitchFamily="34" charset="-128"/>
                        </a:rPr>
                        <a:t>22</a:t>
                      </a:r>
                      <a:r>
                        <a:rPr lang="en-US" sz="700" b="0" dirty="0">
                          <a:solidFill>
                            <a:schemeClr val="tx1"/>
                          </a:solidFill>
                          <a:latin typeface="Meiryo UI" panose="020B0604030504040204" pitchFamily="34" charset="-128"/>
                          <a:ea typeface="Meiryo UI" panose="020B0604030504040204" pitchFamily="34" charset="-128"/>
                        </a:rPr>
                        <a:t>km</a:t>
                      </a:r>
                      <a:r>
                        <a:rPr lang="en-US" sz="700" b="0" baseline="0" dirty="0">
                          <a:solidFill>
                            <a:schemeClr val="tx1"/>
                          </a:solidFill>
                          <a:latin typeface="Meiryo UI" panose="020B0604030504040204" pitchFamily="34" charset="-128"/>
                          <a:ea typeface="Meiryo UI" panose="020B0604030504040204" pitchFamily="34" charset="-128"/>
                        </a:rPr>
                        <a:t> / </a:t>
                      </a:r>
                      <a:br>
                        <a:rPr lang="en-US" sz="700" b="0" baseline="0" dirty="0">
                          <a:solidFill>
                            <a:schemeClr val="tx1"/>
                          </a:solidFill>
                          <a:latin typeface="Meiryo UI" panose="020B0604030504040204" pitchFamily="34" charset="-128"/>
                          <a:ea typeface="Meiryo UI" panose="020B0604030504040204" pitchFamily="34" charset="-128"/>
                        </a:rPr>
                      </a:br>
                      <a:r>
                        <a:rPr lang="en-US" altLang="ja-JP" sz="700" b="0" baseline="0" dirty="0">
                          <a:solidFill>
                            <a:schemeClr val="tx1"/>
                          </a:solidFill>
                          <a:latin typeface="Meiryo UI" panose="020B0604030504040204" pitchFamily="34" charset="-128"/>
                          <a:ea typeface="Meiryo UI" panose="020B0604030504040204" pitchFamily="34" charset="-128"/>
                        </a:rPr>
                        <a:t>30</a:t>
                      </a:r>
                      <a:r>
                        <a:rPr lang="ja-JP" altLang="en-US" sz="700" b="0" baseline="0" dirty="0">
                          <a:solidFill>
                            <a:schemeClr val="tx1"/>
                          </a:solidFill>
                          <a:latin typeface="Meiryo UI" panose="020B0604030504040204" pitchFamily="34" charset="-128"/>
                          <a:ea typeface="Meiryo UI" panose="020B0604030504040204" pitchFamily="34" charset="-128"/>
                        </a:rPr>
                        <a:t>分</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L w="9525" cap="flat" cmpd="sng" algn="ctr">
                      <a:solidFill>
                        <a:schemeClr val="tx1"/>
                      </a:solidFill>
                      <a:prstDash val="solid"/>
                      <a:round/>
                      <a:headEnd type="none" w="med" len="med"/>
                      <a:tailEnd type="none" w="med" len="med"/>
                    </a:lnL>
                    <a:lnT w="2857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altLang="ja-JP" sz="700" b="0" dirty="0">
                          <a:solidFill>
                            <a:schemeClr val="tx1"/>
                          </a:solidFill>
                          <a:latin typeface="Meiryo UI" panose="020B0604030504040204" pitchFamily="34" charset="-128"/>
                          <a:ea typeface="Meiryo UI" panose="020B0604030504040204" pitchFamily="34" charset="-128"/>
                        </a:rPr>
                        <a:t>55</a:t>
                      </a:r>
                      <a:r>
                        <a:rPr lang="en-US" sz="700" b="0" dirty="0">
                          <a:solidFill>
                            <a:schemeClr val="tx1"/>
                          </a:solidFill>
                          <a:latin typeface="Meiryo UI" panose="020B0604030504040204" pitchFamily="34" charset="-128"/>
                          <a:ea typeface="Meiryo UI" panose="020B0604030504040204" pitchFamily="34" charset="-128"/>
                        </a:rPr>
                        <a:t>km / </a:t>
                      </a:r>
                      <a:br>
                        <a:rPr lang="en-US" sz="700" b="0" dirty="0">
                          <a:solidFill>
                            <a:schemeClr val="tx1"/>
                          </a:solidFill>
                          <a:latin typeface="Meiryo UI" panose="020B0604030504040204" pitchFamily="34" charset="-128"/>
                          <a:ea typeface="Meiryo UI" panose="020B0604030504040204" pitchFamily="34" charset="-128"/>
                        </a:rPr>
                      </a:br>
                      <a:r>
                        <a:rPr lang="en-US" altLang="ja-JP" sz="700" b="0" dirty="0">
                          <a:solidFill>
                            <a:schemeClr val="tx1"/>
                          </a:solidFill>
                          <a:latin typeface="Meiryo UI" panose="020B0604030504040204" pitchFamily="34" charset="-128"/>
                          <a:ea typeface="Meiryo UI" panose="020B0604030504040204" pitchFamily="34" charset="-128"/>
                        </a:rPr>
                        <a:t>50</a:t>
                      </a:r>
                      <a:r>
                        <a:rPr lang="ja-JP" altLang="en-US" sz="700" b="0" dirty="0">
                          <a:solidFill>
                            <a:schemeClr val="tx1"/>
                          </a:solidFill>
                          <a:latin typeface="Meiryo UI" panose="020B0604030504040204" pitchFamily="34" charset="-128"/>
                          <a:ea typeface="Meiryo UI" panose="020B0604030504040204" pitchFamily="34" charset="-128"/>
                        </a:rPr>
                        <a:t>分</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T w="2857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defPPr>
                        <a:defRPr lang="ja-JP"/>
                      </a:defPPr>
                      <a:lvl1pPr marL="0" algn="l" defTabSz="914284" rtl="0" eaLnBrk="1" latinLnBrk="0" hangingPunct="1">
                        <a:defRPr kumimoji="1" sz="1800" kern="1200">
                          <a:solidFill>
                            <a:schemeClr val="dk1"/>
                          </a:solidFill>
                          <a:latin typeface="Calibri"/>
                        </a:defRPr>
                      </a:lvl1pPr>
                      <a:lvl2pPr marL="457143" algn="l" defTabSz="914284" rtl="0" eaLnBrk="1" latinLnBrk="0" hangingPunct="1">
                        <a:defRPr kumimoji="1" sz="1800" kern="1200">
                          <a:solidFill>
                            <a:schemeClr val="dk1"/>
                          </a:solidFill>
                          <a:latin typeface="Calibri"/>
                        </a:defRPr>
                      </a:lvl2pPr>
                      <a:lvl3pPr marL="914284" algn="l" defTabSz="914284" rtl="0" eaLnBrk="1" latinLnBrk="0" hangingPunct="1">
                        <a:defRPr kumimoji="1" sz="1800" kern="1200">
                          <a:solidFill>
                            <a:schemeClr val="dk1"/>
                          </a:solidFill>
                          <a:latin typeface="Calibri"/>
                        </a:defRPr>
                      </a:lvl3pPr>
                      <a:lvl4pPr marL="1371427" algn="l" defTabSz="914284" rtl="0" eaLnBrk="1" latinLnBrk="0" hangingPunct="1">
                        <a:defRPr kumimoji="1" sz="1800" kern="1200">
                          <a:solidFill>
                            <a:schemeClr val="dk1"/>
                          </a:solidFill>
                          <a:latin typeface="Calibri"/>
                        </a:defRPr>
                      </a:lvl4pPr>
                      <a:lvl5pPr marL="1828569" algn="l" defTabSz="914284" rtl="0" eaLnBrk="1" latinLnBrk="0" hangingPunct="1">
                        <a:defRPr kumimoji="1" sz="1800" kern="1200">
                          <a:solidFill>
                            <a:schemeClr val="dk1"/>
                          </a:solidFill>
                          <a:latin typeface="Calibri"/>
                        </a:defRPr>
                      </a:lvl5pPr>
                      <a:lvl6pPr marL="2285711" algn="l" defTabSz="914284" rtl="0" eaLnBrk="1" latinLnBrk="0" hangingPunct="1">
                        <a:defRPr kumimoji="1" sz="1800" kern="1200">
                          <a:solidFill>
                            <a:schemeClr val="dk1"/>
                          </a:solidFill>
                          <a:latin typeface="Calibri"/>
                        </a:defRPr>
                      </a:lvl6pPr>
                      <a:lvl7pPr marL="2742853" algn="l" defTabSz="914284" rtl="0" eaLnBrk="1" latinLnBrk="0" hangingPunct="1">
                        <a:defRPr kumimoji="1" sz="1800" kern="1200">
                          <a:solidFill>
                            <a:schemeClr val="dk1"/>
                          </a:solidFill>
                          <a:latin typeface="Calibri"/>
                        </a:defRPr>
                      </a:lvl7pPr>
                      <a:lvl8pPr marL="3199996" algn="l" defTabSz="914284" rtl="0" eaLnBrk="1" latinLnBrk="0" hangingPunct="1">
                        <a:defRPr kumimoji="1" sz="1800" kern="1200">
                          <a:solidFill>
                            <a:schemeClr val="dk1"/>
                          </a:solidFill>
                          <a:latin typeface="Calibri"/>
                        </a:defRPr>
                      </a:lvl8pPr>
                      <a:lvl9pPr marL="3657138" algn="l" defTabSz="914284" rtl="0" eaLnBrk="1" latinLnBrk="0" hangingPunct="1">
                        <a:defRPr kumimoji="1" sz="1800" kern="1200">
                          <a:solidFill>
                            <a:schemeClr val="dk1"/>
                          </a:solidFill>
                          <a:latin typeface="Calibri"/>
                        </a:defRPr>
                      </a:lvl9pPr>
                    </a:lstStyle>
                    <a:p>
                      <a:pPr algn="ctr">
                        <a:lnSpc>
                          <a:spcPts val="840"/>
                        </a:lnSpc>
                      </a:pPr>
                      <a:r>
                        <a:rPr lang="en-US" altLang="ja-JP" sz="700" b="0" dirty="0">
                          <a:solidFill>
                            <a:schemeClr val="tx1"/>
                          </a:solidFill>
                          <a:latin typeface="Meiryo UI" panose="020B0604030504040204" pitchFamily="34" charset="-128"/>
                          <a:ea typeface="Meiryo UI" panose="020B0604030504040204" pitchFamily="34" charset="-128"/>
                        </a:rPr>
                        <a:t>160</a:t>
                      </a:r>
                      <a:r>
                        <a:rPr lang="en-US" sz="700" b="0" dirty="0">
                          <a:solidFill>
                            <a:schemeClr val="tx1"/>
                          </a:solidFill>
                          <a:latin typeface="Meiryo UI" panose="020B0604030504040204" pitchFamily="34" charset="-128"/>
                          <a:ea typeface="Meiryo UI" panose="020B0604030504040204" pitchFamily="34" charset="-128"/>
                        </a:rPr>
                        <a:t>km / </a:t>
                      </a:r>
                      <a:br>
                        <a:rPr lang="en-US" sz="700" b="0" dirty="0">
                          <a:solidFill>
                            <a:schemeClr val="tx1"/>
                          </a:solidFill>
                          <a:latin typeface="Meiryo UI" panose="020B0604030504040204" pitchFamily="34" charset="-128"/>
                          <a:ea typeface="Meiryo UI" panose="020B0604030504040204" pitchFamily="34" charset="-128"/>
                        </a:rPr>
                      </a:br>
                      <a:r>
                        <a:rPr lang="en-US" altLang="ja-JP" sz="700" b="0" dirty="0">
                          <a:solidFill>
                            <a:schemeClr val="tx1"/>
                          </a:solidFill>
                          <a:latin typeface="Meiryo UI" panose="020B0604030504040204" pitchFamily="34" charset="-128"/>
                          <a:ea typeface="Meiryo UI" panose="020B0604030504040204" pitchFamily="34" charset="-128"/>
                        </a:rPr>
                        <a:t>2.5</a:t>
                      </a:r>
                      <a:r>
                        <a:rPr lang="en-US" sz="700" b="0" baseline="0" dirty="0">
                          <a:solidFill>
                            <a:schemeClr val="tx1"/>
                          </a:solidFill>
                          <a:latin typeface="Meiryo UI" panose="020B0604030504040204" pitchFamily="34" charset="-128"/>
                          <a:ea typeface="Meiryo UI" panose="020B0604030504040204" pitchFamily="34" charset="-128"/>
                        </a:rPr>
                        <a:t> </a:t>
                      </a:r>
                      <a:r>
                        <a:rPr lang="ja-JP" altLang="en-US" sz="700" b="0" dirty="0">
                          <a:solidFill>
                            <a:schemeClr val="tx1"/>
                          </a:solidFill>
                          <a:latin typeface="Meiryo UI" panose="020B0604030504040204" pitchFamily="34" charset="-128"/>
                          <a:ea typeface="Meiryo UI" panose="020B0604030504040204" pitchFamily="34" charset="-128"/>
                        </a:rPr>
                        <a:t>時間</a:t>
                      </a:r>
                      <a:endParaRPr lang="en-US" sz="700" b="0" dirty="0">
                        <a:solidFill>
                          <a:schemeClr val="tx1"/>
                        </a:solidFill>
                        <a:latin typeface="Meiryo UI" panose="020B0604030504040204" pitchFamily="34" charset="-128"/>
                        <a:ea typeface="Meiryo UI" panose="020B0604030504040204" pitchFamily="34" charset="-128"/>
                      </a:endParaRPr>
                    </a:p>
                  </a:txBody>
                  <a:tcPr marL="0" marR="0" marT="36000" marB="0" anchor="ctr">
                    <a:lnR w="952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5" name="図 4">
            <a:extLst>
              <a:ext uri="{FF2B5EF4-FFF2-40B4-BE49-F238E27FC236}">
                <a16:creationId xmlns:a16="http://schemas.microsoft.com/office/drawing/2014/main" id="{C171A533-5C9D-4F8A-BF87-917FC6E199B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04800" y="104646"/>
            <a:ext cx="1625885" cy="514091"/>
          </a:xfrm>
          <a:prstGeom prst="rect">
            <a:avLst/>
          </a:prstGeom>
        </p:spPr>
      </p:pic>
    </p:spTree>
    <p:extLst>
      <p:ext uri="{BB962C8B-B14F-4D97-AF65-F5344CB8AC3E}">
        <p14:creationId xmlns:p14="http://schemas.microsoft.com/office/powerpoint/2010/main" val="94710206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4548</TotalTime>
  <Words>489</Words>
  <Application>Microsoft Office PowerPoint</Application>
  <PresentationFormat>画面に合わせる (4:3)</PresentationFormat>
  <Paragraphs>90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HG創英角ｺﾞｼｯｸUB</vt:lpstr>
      <vt:lpstr>Meiryo UI</vt:lpstr>
      <vt:lpstr>ＭＳ ゴシック</vt:lpstr>
      <vt:lpstr>Arial</vt:lpstr>
      <vt:lpstr>Calibri</vt:lpstr>
      <vt:lpstr>Impact</vt:lpstr>
      <vt:lpstr>1_Office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FPIP</dc:creator>
  <cp:lastModifiedBy>大地　英里花</cp:lastModifiedBy>
  <cp:revision>107</cp:revision>
  <cp:lastPrinted>2024-03-04T04:14:01Z</cp:lastPrinted>
  <dcterms:created xsi:type="dcterms:W3CDTF">2015-07-09T01:35:36Z</dcterms:created>
  <dcterms:modified xsi:type="dcterms:W3CDTF">2024-03-14T06:22:19Z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54acede-ec1b-4e45-85bd-5642035cb179_Enabled">
    <vt:lpwstr>true</vt:lpwstr>
  </property>
  <property fmtid="{D5CDD505-2E9C-101B-9397-08002B2CF9AE}" pid="3" name="MSIP_Label_454acede-ec1b-4e45-85bd-5642035cb179_SetDate">
    <vt:lpwstr>2024-03-04T01:47:30Z</vt:lpwstr>
  </property>
  <property fmtid="{D5CDD505-2E9C-101B-9397-08002B2CF9AE}" pid="4" name="MSIP_Label_454acede-ec1b-4e45-85bd-5642035cb179_Method">
    <vt:lpwstr>Standard</vt:lpwstr>
  </property>
  <property fmtid="{D5CDD505-2E9C-101B-9397-08002B2CF9AE}" pid="5" name="MSIP_Label_454acede-ec1b-4e45-85bd-5642035cb179_Name">
    <vt:lpwstr>Default</vt:lpwstr>
  </property>
  <property fmtid="{D5CDD505-2E9C-101B-9397-08002B2CF9AE}" pid="6" name="MSIP_Label_454acede-ec1b-4e45-85bd-5642035cb179_SiteId">
    <vt:lpwstr>43add221-db5c-489b-8198-44240765b4f3</vt:lpwstr>
  </property>
  <property fmtid="{D5CDD505-2E9C-101B-9397-08002B2CF9AE}" pid="7" name="MSIP_Label_454acede-ec1b-4e45-85bd-5642035cb179_ActionId">
    <vt:lpwstr>4fcb87cc-60b0-408f-b41a-b4d3f64f029a</vt:lpwstr>
  </property>
  <property fmtid="{D5CDD505-2E9C-101B-9397-08002B2CF9AE}" pid="8" name="MSIP_Label_454acede-ec1b-4e45-85bd-5642035cb179_ContentBits">
    <vt:lpwstr>0</vt:lpwstr>
  </property>
</Properties>
</file>