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7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DC1F-50A1-49D5-9E50-274D19543F7F}" type="datetimeFigureOut">
              <a:rPr kumimoji="1" lang="ja-JP" altLang="en-US" smtClean="0"/>
              <a:t>2017/5/31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9A53-BB7C-44F9-A1DA-EF4F0A888E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3461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DC1F-50A1-49D5-9E50-274D19543F7F}" type="datetimeFigureOut">
              <a:rPr kumimoji="1" lang="ja-JP" altLang="en-US" smtClean="0"/>
              <a:t>2017/5/31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9A53-BB7C-44F9-A1DA-EF4F0A888E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761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DC1F-50A1-49D5-9E50-274D19543F7F}" type="datetimeFigureOut">
              <a:rPr kumimoji="1" lang="ja-JP" altLang="en-US" smtClean="0"/>
              <a:t>2017/5/31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9A53-BB7C-44F9-A1DA-EF4F0A888E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2326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DC1F-50A1-49D5-9E50-274D19543F7F}" type="datetimeFigureOut">
              <a:rPr kumimoji="1" lang="ja-JP" altLang="en-US" smtClean="0"/>
              <a:t>2017/5/31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9A53-BB7C-44F9-A1DA-EF4F0A888E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3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DC1F-50A1-49D5-9E50-274D19543F7F}" type="datetimeFigureOut">
              <a:rPr kumimoji="1" lang="ja-JP" altLang="en-US" smtClean="0"/>
              <a:t>2017/5/31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9A53-BB7C-44F9-A1DA-EF4F0A888E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1693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DC1F-50A1-49D5-9E50-274D19543F7F}" type="datetimeFigureOut">
              <a:rPr kumimoji="1" lang="ja-JP" altLang="en-US" smtClean="0"/>
              <a:t>2017/5/31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9A53-BB7C-44F9-A1DA-EF4F0A888E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0779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DC1F-50A1-49D5-9E50-274D19543F7F}" type="datetimeFigureOut">
              <a:rPr kumimoji="1" lang="ja-JP" altLang="en-US" smtClean="0"/>
              <a:t>2017/5/31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9A53-BB7C-44F9-A1DA-EF4F0A888E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986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DC1F-50A1-49D5-9E50-274D19543F7F}" type="datetimeFigureOut">
              <a:rPr kumimoji="1" lang="ja-JP" altLang="en-US" smtClean="0"/>
              <a:t>2017/5/31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9A53-BB7C-44F9-A1DA-EF4F0A888E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28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DC1F-50A1-49D5-9E50-274D19543F7F}" type="datetimeFigureOut">
              <a:rPr kumimoji="1" lang="ja-JP" altLang="en-US" smtClean="0"/>
              <a:t>2017/5/31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9A53-BB7C-44F9-A1DA-EF4F0A888E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162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DC1F-50A1-49D5-9E50-274D19543F7F}" type="datetimeFigureOut">
              <a:rPr kumimoji="1" lang="ja-JP" altLang="en-US" smtClean="0"/>
              <a:t>2017/5/31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9A53-BB7C-44F9-A1DA-EF4F0A888E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7255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DC1F-50A1-49D5-9E50-274D19543F7F}" type="datetimeFigureOut">
              <a:rPr kumimoji="1" lang="ja-JP" altLang="en-US" smtClean="0"/>
              <a:t>2017/5/31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9A53-BB7C-44F9-A1DA-EF4F0A888E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077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1DC1F-50A1-49D5-9E50-274D19543F7F}" type="datetimeFigureOut">
              <a:rPr kumimoji="1" lang="ja-JP" altLang="en-US" smtClean="0"/>
              <a:t>2017/5/31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A9A53-BB7C-44F9-A1DA-EF4F0A888E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9016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20080"/>
          </a:xfrm>
        </p:spPr>
        <p:txBody>
          <a:bodyPr>
            <a:noAutofit/>
          </a:bodyPr>
          <a:lstStyle/>
          <a:p>
            <a:r>
              <a:rPr kumimoji="1" lang="ja-JP" altLang="en-US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委員の意見に基づく検討課題</a:t>
            </a:r>
            <a:endParaRPr kumimoji="1" lang="ja-JP" altLang="en-US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5446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18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◎孤独死等の検案について</a:t>
            </a:r>
            <a:endParaRPr lang="en-US" altLang="ja-JP" sz="1800" b="1" u="sng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1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増加すると考えられる医療受療</a:t>
            </a:r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状況のわからない死や</a:t>
            </a:r>
            <a:r>
              <a:rPr lang="ja-JP" altLang="en-US" sz="1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孤独死の検案を誰がどうすればよいか？</a:t>
            </a:r>
            <a:endParaRPr lang="en-US" altLang="ja-JP" sz="1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sz="1800" b="1" u="sng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18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◎現行の監察医制度の課題について</a:t>
            </a:r>
            <a:endParaRPr lang="en-US" altLang="ja-JP" sz="1800" b="1" u="sng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1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大阪市とそれ以外の市町村で死因調査制度が異なることは問題で</a:t>
            </a:r>
            <a:r>
              <a:rPr kumimoji="1" lang="ja-JP" altLang="en-US" sz="1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あり、府下同一の制度にするにはどうすればよいか？</a:t>
            </a:r>
            <a:endParaRPr lang="en-US" altLang="ja-JP" sz="1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sz="1800" b="1" u="sng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1800" b="1" u="sng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</a:t>
            </a:r>
            <a:r>
              <a:rPr lang="ja-JP" altLang="en-US" sz="18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その他</a:t>
            </a:r>
            <a:endParaRPr lang="en-US" altLang="ja-JP" sz="1800" b="1" u="sng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・在宅医療における看取りについて</a:t>
            </a:r>
            <a:endParaRPr lang="en-US" altLang="ja-JP" sz="18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1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看取りまで在宅で行うにはどうすればよいか？</a:t>
            </a:r>
            <a:endParaRPr lang="en-US" altLang="ja-JP" sz="1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</a:t>
            </a:r>
            <a:r>
              <a:rPr lang="en-US" altLang="ja-JP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Ai</a:t>
            </a:r>
            <a:r>
              <a:rPr lang="ja-JP" altLang="en-US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導入など新たな死因調査方法について</a:t>
            </a:r>
            <a:endParaRPr lang="en-US" altLang="ja-JP" sz="18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死因調査のための解剖</a:t>
            </a:r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を補完する手法として、</a:t>
            </a:r>
            <a:r>
              <a:rPr lang="en-US" altLang="ja-JP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Ai</a:t>
            </a:r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及び</a:t>
            </a:r>
            <a:r>
              <a:rPr lang="ja-JP" altLang="en-US" sz="1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生化学検査を</a:t>
            </a:r>
            <a:r>
              <a:rPr lang="ja-JP" altLang="en-US" sz="180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活用す</a:t>
            </a:r>
            <a:endParaRPr lang="en-US" altLang="ja-JP" sz="1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1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80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るには</a:t>
            </a:r>
            <a:r>
              <a:rPr lang="ja-JP" altLang="en-US" sz="1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どうしたらよいか？</a:t>
            </a:r>
            <a:endParaRPr lang="en-US" altLang="ja-JP" sz="1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・人材育成の必要性について</a:t>
            </a:r>
            <a:endParaRPr kumimoji="1" lang="en-US" altLang="ja-JP" sz="18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死因調査に参画する医師が不足しており、</a:t>
            </a:r>
            <a:r>
              <a:rPr kumimoji="1" lang="ja-JP" altLang="en-US" sz="1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早急に育成を行うにはどうした</a:t>
            </a:r>
            <a:endParaRPr kumimoji="1" lang="en-US" altLang="ja-JP" sz="1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らよいか？</a:t>
            </a:r>
            <a:endParaRPr kumimoji="1" lang="en-US" altLang="ja-JP" sz="1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sz="1800" dirty="0" smtClean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</a:t>
            </a:r>
            <a:endParaRPr lang="en-US" altLang="ja-JP" sz="1800" dirty="0" smtClean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indent="0">
              <a:buNone/>
            </a:pPr>
            <a:r>
              <a:rPr kumimoji="1" lang="ja-JP" altLang="en-US" sz="18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</a:t>
            </a:r>
            <a:r>
              <a:rPr kumimoji="1" lang="ja-JP" altLang="en-US" sz="1800" dirty="0" smtClean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</a:t>
            </a:r>
            <a:endParaRPr kumimoji="1" lang="en-US" altLang="ja-JP" sz="1800" dirty="0" smtClean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marL="0" indent="0">
              <a:buNone/>
            </a:pPr>
            <a:endParaRPr kumimoji="1" lang="ja-JP" altLang="en-US" sz="180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668344" y="188640"/>
            <a:ext cx="864096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資料２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47338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968</TotalTime>
  <Words>16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委員の意見に基づく検討課題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１．大阪府全体の制度へ ２．人材育成 ３．情報発信</dc:title>
  <dc:creator>HOSTNAME</dc:creator>
  <cp:lastModifiedBy>HOSTNAME</cp:lastModifiedBy>
  <cp:revision>53</cp:revision>
  <cp:lastPrinted>2016-07-07T06:08:13Z</cp:lastPrinted>
  <dcterms:created xsi:type="dcterms:W3CDTF">2016-07-05T09:15:02Z</dcterms:created>
  <dcterms:modified xsi:type="dcterms:W3CDTF">2017-05-31T03:42:52Z</dcterms:modified>
</cp:coreProperties>
</file>