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29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573F3-C907-4642-9758-AF02D790E1A3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8D0B-F4FB-4D5A-86C1-86D753710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109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6FC1-997D-41E3-9C69-D2A2145015DC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8E61-E9E3-4D3A-B0DA-FDE55EEC9291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2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A406-77B7-4FC8-A9A2-DE9BF7BCF9B6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20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A13F-7814-400A-A15E-BC4630BD1B41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1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762B-3331-4AFC-8C20-2C3EFE3247DD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38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2F5C-BE93-40AB-AB3A-800F1254F321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3B5F3-8AB6-4A93-9EBA-AFDFBCDE1429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9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FF6ED-A394-448C-B2A0-A1761651FB47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83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4818-A107-4724-8CF6-D92AC8D63DCE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7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C4C5-D80B-40F6-B901-10F4661AA3D2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3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AAB4-20EA-484D-A0F0-A532BEF35E74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71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4CE85-7A93-4BE8-A6A2-F74B5DD5B00A}" type="datetime1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50B11-FAFA-44D2-8F6E-A999530AD1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8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kumimoji="1" lang="ja-JP" altLang="en-US" sz="3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監察医制度の概要</a:t>
            </a:r>
            <a:endParaRPr kumimoji="1" lang="ja-JP" altLang="en-US" sz="36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836712"/>
            <a:ext cx="8964488" cy="864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監察医制度は、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終戦後間</a:t>
            </a: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もない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時期、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疫病や飢餓等の死亡者が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適切に把握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されず科学性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が欠けて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ため、公衆衛生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</a:t>
            </a: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の対策を取ることを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目的と</a:t>
            </a: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して、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GHQ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命令に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当時の７大都市に設置した（京都市、福岡市は既に廃止）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01967"/>
              </p:ext>
            </p:extLst>
          </p:nvPr>
        </p:nvGraphicFramePr>
        <p:xfrm>
          <a:off x="179514" y="1869579"/>
          <a:ext cx="8856982" cy="4720092"/>
        </p:xfrm>
        <a:graphic>
          <a:graphicData uri="http://schemas.openxmlformats.org/drawingml/2006/table">
            <a:tbl>
              <a:tblPr/>
              <a:tblGrid>
                <a:gridCol w="1152128"/>
                <a:gridCol w="4034819"/>
                <a:gridCol w="984643"/>
                <a:gridCol w="984643"/>
                <a:gridCol w="805618"/>
                <a:gridCol w="895131"/>
              </a:tblGrid>
              <a:tr h="56247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監察医設置指定地域・実施状況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監察医地域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(H25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年中）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監察医数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(H26.4.1)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086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検案数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解剖数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常勤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非常勤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47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東京都監察医務院で検案･解剖を実施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13,473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2,318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47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横浜市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一般の開業医を監察医として委嘱、県警を通じ検案･解剖を依頼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＜平成</a:t>
                      </a:r>
                      <a:r>
                        <a:rPr kumimoji="1" lang="en-US" altLang="ja-JP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年度末廃止＞</a:t>
                      </a:r>
                      <a:endParaRPr kumimoji="1" lang="ja-JP" altLang="en-US" sz="1800" b="1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3,412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1,400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47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名古屋市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愛知県死因調査研究会に委託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5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京都市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＜昭和</a:t>
                      </a:r>
                      <a:r>
                        <a:rPr kumimoji="1" lang="en-US" altLang="ja-JP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月廃止＞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5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大阪市</a:t>
                      </a:r>
                      <a:endParaRPr kumimoji="1" lang="ja-JP" altLang="en-US" sz="18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府監察医事務所で検案･解剖を実施</a:t>
                      </a:r>
                      <a:endParaRPr kumimoji="1" lang="ja-JP" altLang="en-US" sz="18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4,687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1,146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5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神戸市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兵庫県監察医務室で検案･解剖を実施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1,569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1,103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5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福岡市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＜昭和</a:t>
                      </a:r>
                      <a:r>
                        <a:rPr kumimoji="1" lang="en-US" altLang="ja-JP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8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月廃止＞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4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直線矢印コネクタ 62"/>
          <p:cNvCxnSpPr/>
          <p:nvPr/>
        </p:nvCxnSpPr>
        <p:spPr>
          <a:xfrm>
            <a:off x="8304586" y="2489439"/>
            <a:ext cx="0" cy="39314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7180004" y="3383141"/>
            <a:ext cx="7919" cy="30219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3713973" y="2970738"/>
            <a:ext cx="1138878" cy="3393904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7" name="直線コネクタ 56"/>
          <p:cNvCxnSpPr/>
          <p:nvPr/>
        </p:nvCxnSpPr>
        <p:spPr>
          <a:xfrm>
            <a:off x="4283412" y="2745876"/>
            <a:ext cx="2904511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5508104" y="4463116"/>
            <a:ext cx="0" cy="19137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4419918" y="4423179"/>
            <a:ext cx="0" cy="19537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5934091" y="4463116"/>
            <a:ext cx="0" cy="19137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4008756" y="4423179"/>
            <a:ext cx="0" cy="19537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/>
          <p:cNvSpPr txBox="1">
            <a:spLocks/>
          </p:cNvSpPr>
          <p:nvPr/>
        </p:nvSpPr>
        <p:spPr>
          <a:xfrm>
            <a:off x="476568" y="163666"/>
            <a:ext cx="7886700" cy="573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u="sng" dirty="0" smtClean="0">
                <a:latin typeface="+mj-ea"/>
              </a:rPr>
              <a:t>大阪府における死因調査の現状（</a:t>
            </a:r>
            <a:r>
              <a:rPr lang="en-US" altLang="ja-JP" sz="3600" u="sng" dirty="0" smtClean="0">
                <a:latin typeface="+mj-ea"/>
              </a:rPr>
              <a:t>H26)</a:t>
            </a:r>
            <a:endParaRPr lang="ja-JP" altLang="en-US" sz="3600" u="sng" dirty="0">
              <a:latin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5881" y="739643"/>
            <a:ext cx="2788607" cy="23878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死者数　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81,653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死亡の場所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病院　　　　　　：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62,243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診療所          ：   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484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老人保健施設：   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849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老人ホーム    ： 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3,892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自宅             ：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12,280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その他          ： 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1,905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（出典：大阪府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人口統計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資料）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pPr algn="ctr"/>
            <a:endParaRPr kumimoji="1" lang="ja-JP" altLang="en-US" sz="5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15785" y="1041768"/>
            <a:ext cx="4059578" cy="6796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12,480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件（大阪市内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4,779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件、市外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7,701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件）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600" b="1" u="sng" dirty="0" smtClean="0">
                <a:solidFill>
                  <a:schemeClr val="tx1"/>
                </a:solidFill>
                <a:latin typeface="+mn-ea"/>
              </a:rPr>
              <a:t>検視・実況見分（司法警察員又は検察官）</a:t>
            </a:r>
            <a:endParaRPr kumimoji="1" lang="ja-JP" altLang="en-US" sz="1600" b="1" u="sng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5657809" y="1912283"/>
            <a:ext cx="0" cy="245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3779226" y="3523827"/>
            <a:ext cx="819473" cy="89126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監察医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による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検案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249932" y="3527705"/>
            <a:ext cx="854678" cy="89126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警察医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による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検案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967734" y="4646296"/>
            <a:ext cx="468135" cy="1534228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調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査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法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解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剖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37</a:t>
            </a: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件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605418" y="2970738"/>
            <a:ext cx="1355987" cy="422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大阪市内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924070" y="2157415"/>
            <a:ext cx="3313331" cy="2942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犯罪疑いなし・低い</a:t>
            </a:r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825895" y="2970738"/>
            <a:ext cx="1619679" cy="4124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+mn-ea"/>
              </a:rPr>
              <a:t>大阪市外の府域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+mn-ea"/>
              </a:rPr>
              <a:t>】</a:t>
            </a:r>
            <a:endParaRPr kumimoji="1" lang="ja-JP" altLang="en-US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596336" y="2142187"/>
            <a:ext cx="1416500" cy="2893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犯罪疑いあり</a:t>
            </a:r>
            <a:endParaRPr kumimoji="1"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078795" y="4667827"/>
            <a:ext cx="525375" cy="153205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司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法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解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剖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638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件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140477" y="4671842"/>
            <a:ext cx="606881" cy="151218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監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察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医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解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剖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1,182</a:t>
            </a: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件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677271" y="4655981"/>
            <a:ext cx="462221" cy="1528041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承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諾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解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剖</a:t>
            </a:r>
            <a:endParaRPr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27</a:t>
            </a: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件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713973" y="6420852"/>
            <a:ext cx="4890197" cy="28936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死因判明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05259" y="3527285"/>
            <a:ext cx="3312368" cy="3182934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医師による死亡診断書 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or</a:t>
            </a: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検案書の交付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69,173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人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病理解剖（剖検）数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819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件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（出典：日本病理学会報告　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H25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年）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528257" y="3011142"/>
            <a:ext cx="1303493" cy="3315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+mn-ea"/>
              </a:rPr>
              <a:t>警察署長判断</a:t>
            </a:r>
            <a:endParaRPr kumimoji="1" lang="ja-JP" altLang="en-US" sz="1400" b="1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5" name="直線矢印コネクタ 44"/>
          <p:cNvCxnSpPr>
            <a:stCxn id="5" idx="2"/>
          </p:cNvCxnSpPr>
          <p:nvPr/>
        </p:nvCxnSpPr>
        <p:spPr>
          <a:xfrm flipH="1">
            <a:off x="1824674" y="3127469"/>
            <a:ext cx="0" cy="4305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V="1">
            <a:off x="5635734" y="1933556"/>
            <a:ext cx="266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endCxn id="6" idx="1"/>
          </p:cNvCxnSpPr>
          <p:nvPr/>
        </p:nvCxnSpPr>
        <p:spPr>
          <a:xfrm>
            <a:off x="3224488" y="1381610"/>
            <a:ext cx="119129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8304586" y="1913544"/>
            <a:ext cx="0" cy="245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7187923" y="2723724"/>
            <a:ext cx="0" cy="245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flipH="1">
            <a:off x="5657809" y="2489438"/>
            <a:ext cx="0" cy="504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4283412" y="2723724"/>
            <a:ext cx="0" cy="245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6990928" y="1742725"/>
            <a:ext cx="0" cy="1908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092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289</Words>
  <Application>Microsoft Office PowerPoint</Application>
  <PresentationFormat>画面に合わせる (4:3)</PresentationFormat>
  <Paragraphs>100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監察医制度の概要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公衆衛生施策からの死因究明の 　　あり方について（たたき台）</dc:title>
  <dc:creator>HOSTNAME</dc:creator>
  <cp:lastModifiedBy>HOSTNAME</cp:lastModifiedBy>
  <cp:revision>154</cp:revision>
  <cp:lastPrinted>2016-10-16T23:42:18Z</cp:lastPrinted>
  <dcterms:created xsi:type="dcterms:W3CDTF">2015-05-29T06:04:55Z</dcterms:created>
  <dcterms:modified xsi:type="dcterms:W3CDTF">2017-05-31T03:46:45Z</dcterms:modified>
</cp:coreProperties>
</file>