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7" r:id="rId3"/>
    <p:sldId id="258" r:id="rId4"/>
    <p:sldId id="259" r:id="rId5"/>
    <p:sldId id="260" r:id="rId6"/>
    <p:sldId id="261" r:id="rId7"/>
  </p:sldIdLst>
  <p:sldSz cx="9144000" cy="5143500" type="screen16x9"/>
  <p:notesSz cx="6807200" cy="9939338"/>
  <p:defaultTextStyle>
    <a:defPPr>
      <a:defRPr lang="ja-JP"/>
    </a:defPPr>
    <a:lvl1pPr marL="0" algn="l" defTabSz="779252" rtl="0" eaLnBrk="1" latinLnBrk="0" hangingPunct="1">
      <a:defRPr kumimoji="1" sz="1500" kern="1200">
        <a:solidFill>
          <a:schemeClr val="tx1"/>
        </a:solidFill>
        <a:latin typeface="+mn-lt"/>
        <a:ea typeface="+mn-ea"/>
        <a:cs typeface="+mn-cs"/>
      </a:defRPr>
    </a:lvl1pPr>
    <a:lvl2pPr marL="389626" algn="l" defTabSz="779252" rtl="0" eaLnBrk="1" latinLnBrk="0" hangingPunct="1">
      <a:defRPr kumimoji="1" sz="1500" kern="1200">
        <a:solidFill>
          <a:schemeClr val="tx1"/>
        </a:solidFill>
        <a:latin typeface="+mn-lt"/>
        <a:ea typeface="+mn-ea"/>
        <a:cs typeface="+mn-cs"/>
      </a:defRPr>
    </a:lvl2pPr>
    <a:lvl3pPr marL="779252" algn="l" defTabSz="779252" rtl="0" eaLnBrk="1" latinLnBrk="0" hangingPunct="1">
      <a:defRPr kumimoji="1" sz="1500" kern="1200">
        <a:solidFill>
          <a:schemeClr val="tx1"/>
        </a:solidFill>
        <a:latin typeface="+mn-lt"/>
        <a:ea typeface="+mn-ea"/>
        <a:cs typeface="+mn-cs"/>
      </a:defRPr>
    </a:lvl3pPr>
    <a:lvl4pPr marL="1168878" algn="l" defTabSz="779252" rtl="0" eaLnBrk="1" latinLnBrk="0" hangingPunct="1">
      <a:defRPr kumimoji="1" sz="1500" kern="1200">
        <a:solidFill>
          <a:schemeClr val="tx1"/>
        </a:solidFill>
        <a:latin typeface="+mn-lt"/>
        <a:ea typeface="+mn-ea"/>
        <a:cs typeface="+mn-cs"/>
      </a:defRPr>
    </a:lvl4pPr>
    <a:lvl5pPr marL="1558503" algn="l" defTabSz="779252" rtl="0" eaLnBrk="1" latinLnBrk="0" hangingPunct="1">
      <a:defRPr kumimoji="1" sz="1500" kern="1200">
        <a:solidFill>
          <a:schemeClr val="tx1"/>
        </a:solidFill>
        <a:latin typeface="+mn-lt"/>
        <a:ea typeface="+mn-ea"/>
        <a:cs typeface="+mn-cs"/>
      </a:defRPr>
    </a:lvl5pPr>
    <a:lvl6pPr marL="1948129" algn="l" defTabSz="779252" rtl="0" eaLnBrk="1" latinLnBrk="0" hangingPunct="1">
      <a:defRPr kumimoji="1" sz="1500" kern="1200">
        <a:solidFill>
          <a:schemeClr val="tx1"/>
        </a:solidFill>
        <a:latin typeface="+mn-lt"/>
        <a:ea typeface="+mn-ea"/>
        <a:cs typeface="+mn-cs"/>
      </a:defRPr>
    </a:lvl6pPr>
    <a:lvl7pPr marL="2337755" algn="l" defTabSz="779252" rtl="0" eaLnBrk="1" latinLnBrk="0" hangingPunct="1">
      <a:defRPr kumimoji="1" sz="1500" kern="1200">
        <a:solidFill>
          <a:schemeClr val="tx1"/>
        </a:solidFill>
        <a:latin typeface="+mn-lt"/>
        <a:ea typeface="+mn-ea"/>
        <a:cs typeface="+mn-cs"/>
      </a:defRPr>
    </a:lvl7pPr>
    <a:lvl8pPr marL="2727381" algn="l" defTabSz="779252" rtl="0" eaLnBrk="1" latinLnBrk="0" hangingPunct="1">
      <a:defRPr kumimoji="1" sz="1500" kern="1200">
        <a:solidFill>
          <a:schemeClr val="tx1"/>
        </a:solidFill>
        <a:latin typeface="+mn-lt"/>
        <a:ea typeface="+mn-ea"/>
        <a:cs typeface="+mn-cs"/>
      </a:defRPr>
    </a:lvl8pPr>
    <a:lvl9pPr marL="3117007" algn="l" defTabSz="779252" rtl="0" eaLnBrk="1" latinLnBrk="0" hangingPunct="1">
      <a:defRPr kumimoji="1" sz="1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756" y="-10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6967"/>
          </a:xfrm>
          <a:prstGeom prst="rect">
            <a:avLst/>
          </a:prstGeom>
        </p:spPr>
        <p:txBody>
          <a:bodyPr vert="horz" lIns="91440" tIns="45720" rIns="91440" bIns="45720" rtlCol="0"/>
          <a:lstStyle>
            <a:lvl1pPr algn="r">
              <a:defRPr sz="1200"/>
            </a:lvl1pPr>
          </a:lstStyle>
          <a:p>
            <a:fld id="{6EED85BD-5E89-4874-96A4-0EAF6A950213}" type="datetime1">
              <a:rPr kumimoji="1" lang="ja-JP" altLang="en-US" smtClean="0"/>
              <a:t>2017/1/26</a:t>
            </a:fld>
            <a:endParaRPr kumimoji="1" lang="ja-JP" altLang="en-US"/>
          </a:p>
        </p:txBody>
      </p:sp>
      <p:sp>
        <p:nvSpPr>
          <p:cNvPr id="4" name="フッター プレースホルダー 3"/>
          <p:cNvSpPr>
            <a:spLocks noGrp="1"/>
          </p:cNvSpPr>
          <p:nvPr>
            <p:ph type="ftr" sz="quarter" idx="2"/>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6"/>
            <a:ext cx="2949787" cy="496967"/>
          </a:xfrm>
          <a:prstGeom prst="rect">
            <a:avLst/>
          </a:prstGeom>
        </p:spPr>
        <p:txBody>
          <a:bodyPr vert="horz" lIns="91440" tIns="45720" rIns="91440" bIns="45720" rtlCol="0" anchor="b"/>
          <a:lstStyle>
            <a:lvl1pPr algn="r">
              <a:defRPr sz="1200"/>
            </a:lvl1pPr>
          </a:lstStyle>
          <a:p>
            <a:fld id="{2437B3A9-EF0C-45B0-B09A-09C01D798622}" type="slidenum">
              <a:rPr kumimoji="1" lang="ja-JP" altLang="en-US" smtClean="0"/>
              <a:t>‹#›</a:t>
            </a:fld>
            <a:endParaRPr kumimoji="1" lang="ja-JP" altLang="en-US"/>
          </a:p>
        </p:txBody>
      </p:sp>
    </p:spTree>
    <p:extLst>
      <p:ext uri="{BB962C8B-B14F-4D97-AF65-F5344CB8AC3E}">
        <p14:creationId xmlns:p14="http://schemas.microsoft.com/office/powerpoint/2010/main" val="319773690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429CE306-EF7C-4518-B387-583B6791616F}" type="datetime1">
              <a:rPr kumimoji="1" lang="ja-JP" altLang="en-US" smtClean="0"/>
              <a:t>2017/1/26</a:t>
            </a:fld>
            <a:endParaRPr kumimoji="1" lang="ja-JP" altLang="en-US"/>
          </a:p>
        </p:txBody>
      </p:sp>
      <p:sp>
        <p:nvSpPr>
          <p:cNvPr id="4" name="スライド イメージ プレースホルダー 3"/>
          <p:cNvSpPr>
            <a:spLocks noGrp="1" noRot="1" noChangeAspect="1"/>
          </p:cNvSpPr>
          <p:nvPr>
            <p:ph type="sldImg" idx="2"/>
          </p:nvPr>
        </p:nvSpPr>
        <p:spPr>
          <a:xfrm>
            <a:off x="92075" y="746125"/>
            <a:ext cx="662305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1417C460-F3FA-4745-A1ED-B5F45FC9D55B}" type="slidenum">
              <a:rPr kumimoji="1" lang="ja-JP" altLang="en-US" smtClean="0"/>
              <a:t>‹#›</a:t>
            </a:fld>
            <a:endParaRPr kumimoji="1" lang="ja-JP" altLang="en-US"/>
          </a:p>
        </p:txBody>
      </p:sp>
    </p:spTree>
    <p:extLst>
      <p:ext uri="{BB962C8B-B14F-4D97-AF65-F5344CB8AC3E}">
        <p14:creationId xmlns:p14="http://schemas.microsoft.com/office/powerpoint/2010/main" val="297012665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417C460-F3FA-4745-A1ED-B5F45FC9D55B}" type="slidenum">
              <a:rPr kumimoji="1" lang="ja-JP" altLang="en-US" smtClean="0"/>
              <a:t>1</a:t>
            </a:fld>
            <a:endParaRPr kumimoji="1" lang="ja-JP" altLang="en-US"/>
          </a:p>
        </p:txBody>
      </p:sp>
    </p:spTree>
    <p:extLst>
      <p:ext uri="{BB962C8B-B14F-4D97-AF65-F5344CB8AC3E}">
        <p14:creationId xmlns:p14="http://schemas.microsoft.com/office/powerpoint/2010/main" val="15454344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597820"/>
            <a:ext cx="7772400" cy="110251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389626" indent="0" algn="ctr">
              <a:buNone/>
              <a:defRPr>
                <a:solidFill>
                  <a:schemeClr val="tx1">
                    <a:tint val="75000"/>
                  </a:schemeClr>
                </a:solidFill>
              </a:defRPr>
            </a:lvl2pPr>
            <a:lvl3pPr marL="779252" indent="0" algn="ctr">
              <a:buNone/>
              <a:defRPr>
                <a:solidFill>
                  <a:schemeClr val="tx1">
                    <a:tint val="75000"/>
                  </a:schemeClr>
                </a:solidFill>
              </a:defRPr>
            </a:lvl3pPr>
            <a:lvl4pPr marL="1168878" indent="0" algn="ctr">
              <a:buNone/>
              <a:defRPr>
                <a:solidFill>
                  <a:schemeClr val="tx1">
                    <a:tint val="75000"/>
                  </a:schemeClr>
                </a:solidFill>
              </a:defRPr>
            </a:lvl4pPr>
            <a:lvl5pPr marL="1558503" indent="0" algn="ctr">
              <a:buNone/>
              <a:defRPr>
                <a:solidFill>
                  <a:schemeClr val="tx1">
                    <a:tint val="75000"/>
                  </a:schemeClr>
                </a:solidFill>
              </a:defRPr>
            </a:lvl5pPr>
            <a:lvl6pPr marL="1948129" indent="0" algn="ctr">
              <a:buNone/>
              <a:defRPr>
                <a:solidFill>
                  <a:schemeClr val="tx1">
                    <a:tint val="75000"/>
                  </a:schemeClr>
                </a:solidFill>
              </a:defRPr>
            </a:lvl6pPr>
            <a:lvl7pPr marL="2337755" indent="0" algn="ctr">
              <a:buNone/>
              <a:defRPr>
                <a:solidFill>
                  <a:schemeClr val="tx1">
                    <a:tint val="75000"/>
                  </a:schemeClr>
                </a:solidFill>
              </a:defRPr>
            </a:lvl7pPr>
            <a:lvl8pPr marL="2727381" indent="0" algn="ctr">
              <a:buNone/>
              <a:defRPr>
                <a:solidFill>
                  <a:schemeClr val="tx1">
                    <a:tint val="75000"/>
                  </a:schemeClr>
                </a:solidFill>
              </a:defRPr>
            </a:lvl8pPr>
            <a:lvl9pPr marL="3117007"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B386F45-66B2-4FDA-945D-82660F8F1710}" type="datetimeFigureOut">
              <a:rPr kumimoji="1" lang="ja-JP" altLang="en-US" smtClean="0"/>
              <a:t>2017/1/26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3664F72-04C3-4402-BB0F-BABA2AF63498}" type="slidenum">
              <a:rPr kumimoji="1" lang="ja-JP" altLang="en-US" smtClean="0"/>
              <a:t>‹#›</a:t>
            </a:fld>
            <a:endParaRPr kumimoji="1" lang="ja-JP" altLang="en-US"/>
          </a:p>
        </p:txBody>
      </p:sp>
    </p:spTree>
    <p:extLst>
      <p:ext uri="{BB962C8B-B14F-4D97-AF65-F5344CB8AC3E}">
        <p14:creationId xmlns:p14="http://schemas.microsoft.com/office/powerpoint/2010/main" val="888049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B386F45-66B2-4FDA-945D-82660F8F1710}" type="datetimeFigureOut">
              <a:rPr kumimoji="1" lang="ja-JP" altLang="en-US" smtClean="0"/>
              <a:t>2017/1/26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3664F72-04C3-4402-BB0F-BABA2AF63498}" type="slidenum">
              <a:rPr kumimoji="1" lang="ja-JP" altLang="en-US" smtClean="0"/>
              <a:t>‹#›</a:t>
            </a:fld>
            <a:endParaRPr kumimoji="1" lang="ja-JP" altLang="en-US"/>
          </a:p>
        </p:txBody>
      </p:sp>
    </p:spTree>
    <p:extLst>
      <p:ext uri="{BB962C8B-B14F-4D97-AF65-F5344CB8AC3E}">
        <p14:creationId xmlns:p14="http://schemas.microsoft.com/office/powerpoint/2010/main" val="2983345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05980"/>
            <a:ext cx="2057400" cy="4388644"/>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05980"/>
            <a:ext cx="6019800" cy="4388644"/>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B386F45-66B2-4FDA-945D-82660F8F1710}" type="datetimeFigureOut">
              <a:rPr kumimoji="1" lang="ja-JP" altLang="en-US" smtClean="0"/>
              <a:t>2017/1/26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3664F72-04C3-4402-BB0F-BABA2AF63498}" type="slidenum">
              <a:rPr kumimoji="1" lang="ja-JP" altLang="en-US" smtClean="0"/>
              <a:t>‹#›</a:t>
            </a:fld>
            <a:endParaRPr kumimoji="1" lang="ja-JP" altLang="en-US"/>
          </a:p>
        </p:txBody>
      </p:sp>
    </p:spTree>
    <p:extLst>
      <p:ext uri="{BB962C8B-B14F-4D97-AF65-F5344CB8AC3E}">
        <p14:creationId xmlns:p14="http://schemas.microsoft.com/office/powerpoint/2010/main" val="987245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B386F45-66B2-4FDA-945D-82660F8F1710}" type="datetimeFigureOut">
              <a:rPr kumimoji="1" lang="ja-JP" altLang="en-US" smtClean="0"/>
              <a:t>2017/1/26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3664F72-04C3-4402-BB0F-BABA2AF63498}" type="slidenum">
              <a:rPr kumimoji="1" lang="ja-JP" altLang="en-US" smtClean="0"/>
              <a:t>‹#›</a:t>
            </a:fld>
            <a:endParaRPr kumimoji="1" lang="ja-JP" altLang="en-US"/>
          </a:p>
        </p:txBody>
      </p:sp>
    </p:spTree>
    <p:extLst>
      <p:ext uri="{BB962C8B-B14F-4D97-AF65-F5344CB8AC3E}">
        <p14:creationId xmlns:p14="http://schemas.microsoft.com/office/powerpoint/2010/main" val="2077863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3305176"/>
            <a:ext cx="7772400" cy="1021556"/>
          </a:xfrm>
        </p:spPr>
        <p:txBody>
          <a:bodyPr anchor="t"/>
          <a:lstStyle>
            <a:lvl1pPr algn="l">
              <a:defRPr sz="34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180035"/>
            <a:ext cx="7772400" cy="1125140"/>
          </a:xfrm>
        </p:spPr>
        <p:txBody>
          <a:bodyPr anchor="b"/>
          <a:lstStyle>
            <a:lvl1pPr marL="0" indent="0">
              <a:buNone/>
              <a:defRPr sz="1700">
                <a:solidFill>
                  <a:schemeClr val="tx1">
                    <a:tint val="75000"/>
                  </a:schemeClr>
                </a:solidFill>
              </a:defRPr>
            </a:lvl1pPr>
            <a:lvl2pPr marL="389626" indent="0">
              <a:buNone/>
              <a:defRPr sz="1500">
                <a:solidFill>
                  <a:schemeClr val="tx1">
                    <a:tint val="75000"/>
                  </a:schemeClr>
                </a:solidFill>
              </a:defRPr>
            </a:lvl2pPr>
            <a:lvl3pPr marL="779252" indent="0">
              <a:buNone/>
              <a:defRPr sz="1400">
                <a:solidFill>
                  <a:schemeClr val="tx1">
                    <a:tint val="75000"/>
                  </a:schemeClr>
                </a:solidFill>
              </a:defRPr>
            </a:lvl3pPr>
            <a:lvl4pPr marL="1168878" indent="0">
              <a:buNone/>
              <a:defRPr sz="1200">
                <a:solidFill>
                  <a:schemeClr val="tx1">
                    <a:tint val="75000"/>
                  </a:schemeClr>
                </a:solidFill>
              </a:defRPr>
            </a:lvl4pPr>
            <a:lvl5pPr marL="1558503" indent="0">
              <a:buNone/>
              <a:defRPr sz="1200">
                <a:solidFill>
                  <a:schemeClr val="tx1">
                    <a:tint val="75000"/>
                  </a:schemeClr>
                </a:solidFill>
              </a:defRPr>
            </a:lvl5pPr>
            <a:lvl6pPr marL="1948129" indent="0">
              <a:buNone/>
              <a:defRPr sz="1200">
                <a:solidFill>
                  <a:schemeClr val="tx1">
                    <a:tint val="75000"/>
                  </a:schemeClr>
                </a:solidFill>
              </a:defRPr>
            </a:lvl6pPr>
            <a:lvl7pPr marL="2337755" indent="0">
              <a:buNone/>
              <a:defRPr sz="1200">
                <a:solidFill>
                  <a:schemeClr val="tx1">
                    <a:tint val="75000"/>
                  </a:schemeClr>
                </a:solidFill>
              </a:defRPr>
            </a:lvl7pPr>
            <a:lvl8pPr marL="2727381" indent="0">
              <a:buNone/>
              <a:defRPr sz="1200">
                <a:solidFill>
                  <a:schemeClr val="tx1">
                    <a:tint val="75000"/>
                  </a:schemeClr>
                </a:solidFill>
              </a:defRPr>
            </a:lvl8pPr>
            <a:lvl9pPr marL="3117007"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B386F45-66B2-4FDA-945D-82660F8F1710}" type="datetimeFigureOut">
              <a:rPr kumimoji="1" lang="ja-JP" altLang="en-US" smtClean="0"/>
              <a:t>2017/1/26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3664F72-04C3-4402-BB0F-BABA2AF63498}" type="slidenum">
              <a:rPr kumimoji="1" lang="ja-JP" altLang="en-US" smtClean="0"/>
              <a:t>‹#›</a:t>
            </a:fld>
            <a:endParaRPr kumimoji="1" lang="ja-JP" altLang="en-US"/>
          </a:p>
        </p:txBody>
      </p:sp>
    </p:spTree>
    <p:extLst>
      <p:ext uri="{BB962C8B-B14F-4D97-AF65-F5344CB8AC3E}">
        <p14:creationId xmlns:p14="http://schemas.microsoft.com/office/powerpoint/2010/main" val="2189433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200151"/>
            <a:ext cx="4038600" cy="3394472"/>
          </a:xfrm>
        </p:spPr>
        <p:txBody>
          <a:bodyPr/>
          <a:lstStyle>
            <a:lvl1pPr>
              <a:defRPr sz="24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200151"/>
            <a:ext cx="4038600" cy="3394472"/>
          </a:xfrm>
        </p:spPr>
        <p:txBody>
          <a:bodyPr/>
          <a:lstStyle>
            <a:lvl1pPr>
              <a:defRPr sz="24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B386F45-66B2-4FDA-945D-82660F8F1710}" type="datetimeFigureOut">
              <a:rPr kumimoji="1" lang="ja-JP" altLang="en-US" smtClean="0"/>
              <a:t>2017/1/26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3664F72-04C3-4402-BB0F-BABA2AF63498}" type="slidenum">
              <a:rPr kumimoji="1" lang="ja-JP" altLang="en-US" smtClean="0"/>
              <a:t>‹#›</a:t>
            </a:fld>
            <a:endParaRPr kumimoji="1" lang="ja-JP" altLang="en-US"/>
          </a:p>
        </p:txBody>
      </p:sp>
    </p:spTree>
    <p:extLst>
      <p:ext uri="{BB962C8B-B14F-4D97-AF65-F5344CB8AC3E}">
        <p14:creationId xmlns:p14="http://schemas.microsoft.com/office/powerpoint/2010/main" val="3238554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151335"/>
            <a:ext cx="4040188" cy="479822"/>
          </a:xfrm>
        </p:spPr>
        <p:txBody>
          <a:bodyPr anchor="b"/>
          <a:lstStyle>
            <a:lvl1pPr marL="0" indent="0">
              <a:buNone/>
              <a:defRPr sz="2000" b="1"/>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1631156"/>
            <a:ext cx="4040188" cy="2963466"/>
          </a:xfrm>
        </p:spPr>
        <p:txBody>
          <a:bodyPr/>
          <a:lstStyle>
            <a:lvl1pPr>
              <a:defRPr sz="2000"/>
            </a:lvl1pPr>
            <a:lvl2pPr>
              <a:defRPr sz="1700"/>
            </a:lvl2pPr>
            <a:lvl3pPr>
              <a:defRPr sz="1500"/>
            </a:lvl3pPr>
            <a:lvl4pPr>
              <a:defRPr sz="1400"/>
            </a:lvl4pPr>
            <a:lvl5pPr>
              <a:defRPr sz="1400"/>
            </a:lvl5pPr>
            <a:lvl6pPr>
              <a:defRPr sz="1400"/>
            </a:lvl6pPr>
            <a:lvl7pPr>
              <a:defRPr sz="1400"/>
            </a:lvl7pPr>
            <a:lvl8pPr>
              <a:defRPr sz="1400"/>
            </a:lvl8pPr>
            <a:lvl9pPr>
              <a:defRPr sz="14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6" y="1151335"/>
            <a:ext cx="4041775" cy="479822"/>
          </a:xfrm>
        </p:spPr>
        <p:txBody>
          <a:bodyPr anchor="b"/>
          <a:lstStyle>
            <a:lvl1pPr marL="0" indent="0">
              <a:buNone/>
              <a:defRPr sz="2000" b="1"/>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6" y="1631156"/>
            <a:ext cx="4041775" cy="2963466"/>
          </a:xfrm>
        </p:spPr>
        <p:txBody>
          <a:bodyPr/>
          <a:lstStyle>
            <a:lvl1pPr>
              <a:defRPr sz="2000"/>
            </a:lvl1pPr>
            <a:lvl2pPr>
              <a:defRPr sz="1700"/>
            </a:lvl2pPr>
            <a:lvl3pPr>
              <a:defRPr sz="1500"/>
            </a:lvl3pPr>
            <a:lvl4pPr>
              <a:defRPr sz="1400"/>
            </a:lvl4pPr>
            <a:lvl5pPr>
              <a:defRPr sz="1400"/>
            </a:lvl5pPr>
            <a:lvl6pPr>
              <a:defRPr sz="1400"/>
            </a:lvl6pPr>
            <a:lvl7pPr>
              <a:defRPr sz="1400"/>
            </a:lvl7pPr>
            <a:lvl8pPr>
              <a:defRPr sz="1400"/>
            </a:lvl8pPr>
            <a:lvl9pPr>
              <a:defRPr sz="14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B386F45-66B2-4FDA-945D-82660F8F1710}" type="datetimeFigureOut">
              <a:rPr kumimoji="1" lang="ja-JP" altLang="en-US" smtClean="0"/>
              <a:t>2017/1/26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3664F72-04C3-4402-BB0F-BABA2AF63498}" type="slidenum">
              <a:rPr kumimoji="1" lang="ja-JP" altLang="en-US" smtClean="0"/>
              <a:t>‹#›</a:t>
            </a:fld>
            <a:endParaRPr kumimoji="1" lang="ja-JP" altLang="en-US"/>
          </a:p>
        </p:txBody>
      </p:sp>
    </p:spTree>
    <p:extLst>
      <p:ext uri="{BB962C8B-B14F-4D97-AF65-F5344CB8AC3E}">
        <p14:creationId xmlns:p14="http://schemas.microsoft.com/office/powerpoint/2010/main" val="26042717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B386F45-66B2-4FDA-945D-82660F8F1710}" type="datetimeFigureOut">
              <a:rPr kumimoji="1" lang="ja-JP" altLang="en-US" smtClean="0"/>
              <a:t>2017/1/26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3664F72-04C3-4402-BB0F-BABA2AF63498}" type="slidenum">
              <a:rPr kumimoji="1" lang="ja-JP" altLang="en-US" smtClean="0"/>
              <a:t>‹#›</a:t>
            </a:fld>
            <a:endParaRPr kumimoji="1" lang="ja-JP" altLang="en-US"/>
          </a:p>
        </p:txBody>
      </p:sp>
    </p:spTree>
    <p:extLst>
      <p:ext uri="{BB962C8B-B14F-4D97-AF65-F5344CB8AC3E}">
        <p14:creationId xmlns:p14="http://schemas.microsoft.com/office/powerpoint/2010/main" val="1481477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B386F45-66B2-4FDA-945D-82660F8F1710}" type="datetimeFigureOut">
              <a:rPr kumimoji="1" lang="ja-JP" altLang="en-US" smtClean="0"/>
              <a:t>2017/1/26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3664F72-04C3-4402-BB0F-BABA2AF63498}" type="slidenum">
              <a:rPr kumimoji="1" lang="ja-JP" altLang="en-US" smtClean="0"/>
              <a:t>‹#›</a:t>
            </a:fld>
            <a:endParaRPr kumimoji="1" lang="ja-JP" altLang="en-US"/>
          </a:p>
        </p:txBody>
      </p:sp>
    </p:spTree>
    <p:extLst>
      <p:ext uri="{BB962C8B-B14F-4D97-AF65-F5344CB8AC3E}">
        <p14:creationId xmlns:p14="http://schemas.microsoft.com/office/powerpoint/2010/main" val="1277338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4787"/>
            <a:ext cx="3008313" cy="871538"/>
          </a:xfrm>
        </p:spPr>
        <p:txBody>
          <a:bodyPr anchor="b"/>
          <a:lstStyle>
            <a:lvl1pPr algn="l">
              <a:defRPr sz="17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1" y="204789"/>
            <a:ext cx="5111750" cy="4389835"/>
          </a:xfrm>
        </p:spPr>
        <p:txBody>
          <a:bodyPr/>
          <a:lstStyle>
            <a:lvl1pPr>
              <a:defRPr sz="2700"/>
            </a:lvl1pPr>
            <a:lvl2pPr>
              <a:defRPr sz="24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076326"/>
            <a:ext cx="3008313" cy="3518297"/>
          </a:xfrm>
        </p:spPr>
        <p:txBody>
          <a:bodyPr/>
          <a:lstStyle>
            <a:lvl1pPr marL="0" indent="0">
              <a:buNone/>
              <a:defRPr sz="1200"/>
            </a:lvl1pPr>
            <a:lvl2pPr marL="389626" indent="0">
              <a:buNone/>
              <a:defRPr sz="1000"/>
            </a:lvl2pPr>
            <a:lvl3pPr marL="779252" indent="0">
              <a:buNone/>
              <a:defRPr sz="900"/>
            </a:lvl3pPr>
            <a:lvl4pPr marL="1168878" indent="0">
              <a:buNone/>
              <a:defRPr sz="800"/>
            </a:lvl4pPr>
            <a:lvl5pPr marL="1558503" indent="0">
              <a:buNone/>
              <a:defRPr sz="800"/>
            </a:lvl5pPr>
            <a:lvl6pPr marL="1948129" indent="0">
              <a:buNone/>
              <a:defRPr sz="800"/>
            </a:lvl6pPr>
            <a:lvl7pPr marL="2337755" indent="0">
              <a:buNone/>
              <a:defRPr sz="800"/>
            </a:lvl7pPr>
            <a:lvl8pPr marL="2727381" indent="0">
              <a:buNone/>
              <a:defRPr sz="800"/>
            </a:lvl8pPr>
            <a:lvl9pPr marL="3117007" indent="0">
              <a:buNone/>
              <a:defRPr sz="8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B386F45-66B2-4FDA-945D-82660F8F1710}" type="datetimeFigureOut">
              <a:rPr kumimoji="1" lang="ja-JP" altLang="en-US" smtClean="0"/>
              <a:t>2017/1/26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3664F72-04C3-4402-BB0F-BABA2AF63498}" type="slidenum">
              <a:rPr kumimoji="1" lang="ja-JP" altLang="en-US" smtClean="0"/>
              <a:t>‹#›</a:t>
            </a:fld>
            <a:endParaRPr kumimoji="1" lang="ja-JP" altLang="en-US"/>
          </a:p>
        </p:txBody>
      </p:sp>
    </p:spTree>
    <p:extLst>
      <p:ext uri="{BB962C8B-B14F-4D97-AF65-F5344CB8AC3E}">
        <p14:creationId xmlns:p14="http://schemas.microsoft.com/office/powerpoint/2010/main" val="16946793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3600450"/>
            <a:ext cx="5486400" cy="425054"/>
          </a:xfrm>
        </p:spPr>
        <p:txBody>
          <a:bodyPr anchor="b"/>
          <a:lstStyle>
            <a:lvl1pPr algn="l">
              <a:defRPr sz="17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459581"/>
            <a:ext cx="5486400" cy="3086100"/>
          </a:xfrm>
        </p:spPr>
        <p:txBody>
          <a:bodyPr/>
          <a:lstStyle>
            <a:lvl1pPr marL="0" indent="0">
              <a:buNone/>
              <a:defRPr sz="2700"/>
            </a:lvl1pPr>
            <a:lvl2pPr marL="389626" indent="0">
              <a:buNone/>
              <a:defRPr sz="2400"/>
            </a:lvl2pPr>
            <a:lvl3pPr marL="779252" indent="0">
              <a:buNone/>
              <a:defRPr sz="2000"/>
            </a:lvl3pPr>
            <a:lvl4pPr marL="1168878" indent="0">
              <a:buNone/>
              <a:defRPr sz="1700"/>
            </a:lvl4pPr>
            <a:lvl5pPr marL="1558503" indent="0">
              <a:buNone/>
              <a:defRPr sz="1700"/>
            </a:lvl5pPr>
            <a:lvl6pPr marL="1948129" indent="0">
              <a:buNone/>
              <a:defRPr sz="1700"/>
            </a:lvl6pPr>
            <a:lvl7pPr marL="2337755" indent="0">
              <a:buNone/>
              <a:defRPr sz="1700"/>
            </a:lvl7pPr>
            <a:lvl8pPr marL="2727381" indent="0">
              <a:buNone/>
              <a:defRPr sz="1700"/>
            </a:lvl8pPr>
            <a:lvl9pPr marL="3117007" indent="0">
              <a:buNone/>
              <a:defRPr sz="1700"/>
            </a:lvl9pPr>
          </a:lstStyle>
          <a:p>
            <a:endParaRPr kumimoji="1" lang="ja-JP" altLang="en-US"/>
          </a:p>
        </p:txBody>
      </p:sp>
      <p:sp>
        <p:nvSpPr>
          <p:cNvPr id="4" name="テキスト プレースホルダー 3"/>
          <p:cNvSpPr>
            <a:spLocks noGrp="1"/>
          </p:cNvSpPr>
          <p:nvPr>
            <p:ph type="body" sz="half" idx="2"/>
          </p:nvPr>
        </p:nvSpPr>
        <p:spPr>
          <a:xfrm>
            <a:off x="1792288" y="4025503"/>
            <a:ext cx="5486400" cy="603647"/>
          </a:xfrm>
        </p:spPr>
        <p:txBody>
          <a:bodyPr/>
          <a:lstStyle>
            <a:lvl1pPr marL="0" indent="0">
              <a:buNone/>
              <a:defRPr sz="1200"/>
            </a:lvl1pPr>
            <a:lvl2pPr marL="389626" indent="0">
              <a:buNone/>
              <a:defRPr sz="1000"/>
            </a:lvl2pPr>
            <a:lvl3pPr marL="779252" indent="0">
              <a:buNone/>
              <a:defRPr sz="900"/>
            </a:lvl3pPr>
            <a:lvl4pPr marL="1168878" indent="0">
              <a:buNone/>
              <a:defRPr sz="800"/>
            </a:lvl4pPr>
            <a:lvl5pPr marL="1558503" indent="0">
              <a:buNone/>
              <a:defRPr sz="800"/>
            </a:lvl5pPr>
            <a:lvl6pPr marL="1948129" indent="0">
              <a:buNone/>
              <a:defRPr sz="800"/>
            </a:lvl6pPr>
            <a:lvl7pPr marL="2337755" indent="0">
              <a:buNone/>
              <a:defRPr sz="800"/>
            </a:lvl7pPr>
            <a:lvl8pPr marL="2727381" indent="0">
              <a:buNone/>
              <a:defRPr sz="800"/>
            </a:lvl8pPr>
            <a:lvl9pPr marL="3117007" indent="0">
              <a:buNone/>
              <a:defRPr sz="8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B386F45-66B2-4FDA-945D-82660F8F1710}" type="datetimeFigureOut">
              <a:rPr kumimoji="1" lang="ja-JP" altLang="en-US" smtClean="0"/>
              <a:t>2017/1/26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3664F72-04C3-4402-BB0F-BABA2AF63498}" type="slidenum">
              <a:rPr kumimoji="1" lang="ja-JP" altLang="en-US" smtClean="0"/>
              <a:t>‹#›</a:t>
            </a:fld>
            <a:endParaRPr kumimoji="1" lang="ja-JP" altLang="en-US"/>
          </a:p>
        </p:txBody>
      </p:sp>
    </p:spTree>
    <p:extLst>
      <p:ext uri="{BB962C8B-B14F-4D97-AF65-F5344CB8AC3E}">
        <p14:creationId xmlns:p14="http://schemas.microsoft.com/office/powerpoint/2010/main" val="3549600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05979"/>
            <a:ext cx="8229600" cy="857250"/>
          </a:xfrm>
          <a:prstGeom prst="rect">
            <a:avLst/>
          </a:prstGeom>
        </p:spPr>
        <p:txBody>
          <a:bodyPr vert="horz" lIns="77925" tIns="38963" rIns="77925" bIns="38963"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200151"/>
            <a:ext cx="8229600" cy="3394472"/>
          </a:xfrm>
          <a:prstGeom prst="rect">
            <a:avLst/>
          </a:prstGeom>
        </p:spPr>
        <p:txBody>
          <a:bodyPr vert="horz" lIns="77925" tIns="38963" rIns="77925" bIns="38963"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4767264"/>
            <a:ext cx="2133600" cy="273844"/>
          </a:xfrm>
          <a:prstGeom prst="rect">
            <a:avLst/>
          </a:prstGeom>
        </p:spPr>
        <p:txBody>
          <a:bodyPr vert="horz" lIns="77925" tIns="38963" rIns="77925" bIns="38963" rtlCol="0" anchor="ctr"/>
          <a:lstStyle>
            <a:lvl1pPr algn="l">
              <a:defRPr sz="1000">
                <a:solidFill>
                  <a:schemeClr val="tx1">
                    <a:tint val="75000"/>
                  </a:schemeClr>
                </a:solidFill>
              </a:defRPr>
            </a:lvl1pPr>
          </a:lstStyle>
          <a:p>
            <a:fld id="{FB386F45-66B2-4FDA-945D-82660F8F1710}" type="datetimeFigureOut">
              <a:rPr kumimoji="1" lang="ja-JP" altLang="en-US" smtClean="0"/>
              <a:t>2017/1/26</a:t>
            </a:fld>
            <a:endParaRPr kumimoji="1" lang="ja-JP" altLang="en-US"/>
          </a:p>
        </p:txBody>
      </p:sp>
      <p:sp>
        <p:nvSpPr>
          <p:cNvPr id="5" name="フッター プレースホルダー 4"/>
          <p:cNvSpPr>
            <a:spLocks noGrp="1"/>
          </p:cNvSpPr>
          <p:nvPr>
            <p:ph type="ftr" sz="quarter" idx="3"/>
          </p:nvPr>
        </p:nvSpPr>
        <p:spPr>
          <a:xfrm>
            <a:off x="3124200" y="4767264"/>
            <a:ext cx="2895600" cy="273844"/>
          </a:xfrm>
          <a:prstGeom prst="rect">
            <a:avLst/>
          </a:prstGeom>
        </p:spPr>
        <p:txBody>
          <a:bodyPr vert="horz" lIns="77925" tIns="38963" rIns="77925" bIns="38963" rtlCol="0" anchor="ctr"/>
          <a:lstStyle>
            <a:lvl1pPr algn="ctr">
              <a:defRPr sz="10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4767264"/>
            <a:ext cx="2133600" cy="273844"/>
          </a:xfrm>
          <a:prstGeom prst="rect">
            <a:avLst/>
          </a:prstGeom>
        </p:spPr>
        <p:txBody>
          <a:bodyPr vert="horz" lIns="77925" tIns="38963" rIns="77925" bIns="38963" rtlCol="0" anchor="ctr"/>
          <a:lstStyle>
            <a:lvl1pPr algn="r">
              <a:defRPr sz="1000">
                <a:solidFill>
                  <a:schemeClr val="tx1">
                    <a:tint val="75000"/>
                  </a:schemeClr>
                </a:solidFill>
              </a:defRPr>
            </a:lvl1pPr>
          </a:lstStyle>
          <a:p>
            <a:fld id="{13664F72-04C3-4402-BB0F-BABA2AF63498}" type="slidenum">
              <a:rPr kumimoji="1" lang="ja-JP" altLang="en-US" smtClean="0"/>
              <a:t>‹#›</a:t>
            </a:fld>
            <a:endParaRPr kumimoji="1" lang="ja-JP" altLang="en-US"/>
          </a:p>
        </p:txBody>
      </p:sp>
    </p:spTree>
    <p:extLst>
      <p:ext uri="{BB962C8B-B14F-4D97-AF65-F5344CB8AC3E}">
        <p14:creationId xmlns:p14="http://schemas.microsoft.com/office/powerpoint/2010/main" val="15844827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779252" rtl="0" eaLnBrk="1" latinLnBrk="0" hangingPunct="1">
        <a:spcBef>
          <a:spcPct val="0"/>
        </a:spcBef>
        <a:buNone/>
        <a:defRPr kumimoji="1" sz="3700" kern="1200">
          <a:solidFill>
            <a:schemeClr val="tx1"/>
          </a:solidFill>
          <a:latin typeface="+mj-lt"/>
          <a:ea typeface="+mj-ea"/>
          <a:cs typeface="+mj-cs"/>
        </a:defRPr>
      </a:lvl1pPr>
    </p:titleStyle>
    <p:bodyStyle>
      <a:lvl1pPr marL="292219" indent="-292219" algn="l" defTabSz="779252" rtl="0" eaLnBrk="1" latinLnBrk="0" hangingPunct="1">
        <a:spcBef>
          <a:spcPct val="20000"/>
        </a:spcBef>
        <a:buFont typeface="Arial" panose="020B0604020202020204" pitchFamily="34" charset="0"/>
        <a:buChar char="•"/>
        <a:defRPr kumimoji="1" sz="2700" kern="1200">
          <a:solidFill>
            <a:schemeClr val="tx1"/>
          </a:solidFill>
          <a:latin typeface="+mn-lt"/>
          <a:ea typeface="+mn-ea"/>
          <a:cs typeface="+mn-cs"/>
        </a:defRPr>
      </a:lvl1pPr>
      <a:lvl2pPr marL="633142" indent="-243516" algn="l" defTabSz="779252"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2pPr>
      <a:lvl3pPr marL="974065" indent="-194813" algn="l" defTabSz="779252"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3pPr>
      <a:lvl4pPr marL="1363690" indent="-194813" algn="l" defTabSz="779252" rtl="0" eaLnBrk="1" latinLnBrk="0" hangingPunct="1">
        <a:spcBef>
          <a:spcPct val="20000"/>
        </a:spcBef>
        <a:buFont typeface="Arial" panose="020B0604020202020204" pitchFamily="34" charset="0"/>
        <a:buChar char="–"/>
        <a:defRPr kumimoji="1" sz="1700" kern="1200">
          <a:solidFill>
            <a:schemeClr val="tx1"/>
          </a:solidFill>
          <a:latin typeface="+mn-lt"/>
          <a:ea typeface="+mn-ea"/>
          <a:cs typeface="+mn-cs"/>
        </a:defRPr>
      </a:lvl4pPr>
      <a:lvl5pPr marL="1753316" indent="-194813" algn="l" defTabSz="779252" rtl="0" eaLnBrk="1" latinLnBrk="0" hangingPunct="1">
        <a:spcBef>
          <a:spcPct val="20000"/>
        </a:spcBef>
        <a:buFont typeface="Arial" panose="020B0604020202020204" pitchFamily="34" charset="0"/>
        <a:buChar char="»"/>
        <a:defRPr kumimoji="1" sz="1700" kern="1200">
          <a:solidFill>
            <a:schemeClr val="tx1"/>
          </a:solidFill>
          <a:latin typeface="+mn-lt"/>
          <a:ea typeface="+mn-ea"/>
          <a:cs typeface="+mn-cs"/>
        </a:defRPr>
      </a:lvl5pPr>
      <a:lvl6pPr marL="2142942" indent="-194813" algn="l" defTabSz="779252" rtl="0" eaLnBrk="1" latinLnBrk="0" hangingPunct="1">
        <a:spcBef>
          <a:spcPct val="20000"/>
        </a:spcBef>
        <a:buFont typeface="Arial" panose="020B0604020202020204" pitchFamily="34" charset="0"/>
        <a:buChar char="•"/>
        <a:defRPr kumimoji="1" sz="1700" kern="1200">
          <a:solidFill>
            <a:schemeClr val="tx1"/>
          </a:solidFill>
          <a:latin typeface="+mn-lt"/>
          <a:ea typeface="+mn-ea"/>
          <a:cs typeface="+mn-cs"/>
        </a:defRPr>
      </a:lvl6pPr>
      <a:lvl7pPr marL="2532568" indent="-194813" algn="l" defTabSz="779252" rtl="0" eaLnBrk="1" latinLnBrk="0" hangingPunct="1">
        <a:spcBef>
          <a:spcPct val="20000"/>
        </a:spcBef>
        <a:buFont typeface="Arial" panose="020B0604020202020204" pitchFamily="34" charset="0"/>
        <a:buChar char="•"/>
        <a:defRPr kumimoji="1" sz="1700" kern="1200">
          <a:solidFill>
            <a:schemeClr val="tx1"/>
          </a:solidFill>
          <a:latin typeface="+mn-lt"/>
          <a:ea typeface="+mn-ea"/>
          <a:cs typeface="+mn-cs"/>
        </a:defRPr>
      </a:lvl7pPr>
      <a:lvl8pPr marL="2922194" indent="-194813" algn="l" defTabSz="779252" rtl="0" eaLnBrk="1" latinLnBrk="0" hangingPunct="1">
        <a:spcBef>
          <a:spcPct val="20000"/>
        </a:spcBef>
        <a:buFont typeface="Arial" panose="020B0604020202020204" pitchFamily="34" charset="0"/>
        <a:buChar char="•"/>
        <a:defRPr kumimoji="1" sz="1700" kern="1200">
          <a:solidFill>
            <a:schemeClr val="tx1"/>
          </a:solidFill>
          <a:latin typeface="+mn-lt"/>
          <a:ea typeface="+mn-ea"/>
          <a:cs typeface="+mn-cs"/>
        </a:defRPr>
      </a:lvl8pPr>
      <a:lvl9pPr marL="3311820" indent="-194813" algn="l" defTabSz="779252" rtl="0" eaLnBrk="1" latinLnBrk="0" hangingPunct="1">
        <a:spcBef>
          <a:spcPct val="20000"/>
        </a:spcBef>
        <a:buFont typeface="Arial" panose="020B0604020202020204" pitchFamily="34" charset="0"/>
        <a:buChar char="•"/>
        <a:defRPr kumimoji="1" sz="1700" kern="1200">
          <a:solidFill>
            <a:schemeClr val="tx1"/>
          </a:solidFill>
          <a:latin typeface="+mn-lt"/>
          <a:ea typeface="+mn-ea"/>
          <a:cs typeface="+mn-cs"/>
        </a:defRPr>
      </a:lvl9pPr>
    </p:bodyStyle>
    <p:otherStyle>
      <a:defPPr>
        <a:defRPr lang="ja-JP"/>
      </a:defPPr>
      <a:lvl1pPr marL="0" algn="l" defTabSz="779252" rtl="0" eaLnBrk="1" latinLnBrk="0" hangingPunct="1">
        <a:defRPr kumimoji="1" sz="1500" kern="1200">
          <a:solidFill>
            <a:schemeClr val="tx1"/>
          </a:solidFill>
          <a:latin typeface="+mn-lt"/>
          <a:ea typeface="+mn-ea"/>
          <a:cs typeface="+mn-cs"/>
        </a:defRPr>
      </a:lvl1pPr>
      <a:lvl2pPr marL="389626" algn="l" defTabSz="779252" rtl="0" eaLnBrk="1" latinLnBrk="0" hangingPunct="1">
        <a:defRPr kumimoji="1" sz="1500" kern="1200">
          <a:solidFill>
            <a:schemeClr val="tx1"/>
          </a:solidFill>
          <a:latin typeface="+mn-lt"/>
          <a:ea typeface="+mn-ea"/>
          <a:cs typeface="+mn-cs"/>
        </a:defRPr>
      </a:lvl2pPr>
      <a:lvl3pPr marL="779252" algn="l" defTabSz="779252" rtl="0" eaLnBrk="1" latinLnBrk="0" hangingPunct="1">
        <a:defRPr kumimoji="1" sz="1500" kern="1200">
          <a:solidFill>
            <a:schemeClr val="tx1"/>
          </a:solidFill>
          <a:latin typeface="+mn-lt"/>
          <a:ea typeface="+mn-ea"/>
          <a:cs typeface="+mn-cs"/>
        </a:defRPr>
      </a:lvl3pPr>
      <a:lvl4pPr marL="1168878" algn="l" defTabSz="779252" rtl="0" eaLnBrk="1" latinLnBrk="0" hangingPunct="1">
        <a:defRPr kumimoji="1" sz="1500" kern="1200">
          <a:solidFill>
            <a:schemeClr val="tx1"/>
          </a:solidFill>
          <a:latin typeface="+mn-lt"/>
          <a:ea typeface="+mn-ea"/>
          <a:cs typeface="+mn-cs"/>
        </a:defRPr>
      </a:lvl4pPr>
      <a:lvl5pPr marL="1558503" algn="l" defTabSz="779252" rtl="0" eaLnBrk="1" latinLnBrk="0" hangingPunct="1">
        <a:defRPr kumimoji="1" sz="1500" kern="1200">
          <a:solidFill>
            <a:schemeClr val="tx1"/>
          </a:solidFill>
          <a:latin typeface="+mn-lt"/>
          <a:ea typeface="+mn-ea"/>
          <a:cs typeface="+mn-cs"/>
        </a:defRPr>
      </a:lvl5pPr>
      <a:lvl6pPr marL="1948129" algn="l" defTabSz="779252" rtl="0" eaLnBrk="1" latinLnBrk="0" hangingPunct="1">
        <a:defRPr kumimoji="1" sz="1500" kern="1200">
          <a:solidFill>
            <a:schemeClr val="tx1"/>
          </a:solidFill>
          <a:latin typeface="+mn-lt"/>
          <a:ea typeface="+mn-ea"/>
          <a:cs typeface="+mn-cs"/>
        </a:defRPr>
      </a:lvl6pPr>
      <a:lvl7pPr marL="2337755" algn="l" defTabSz="779252" rtl="0" eaLnBrk="1" latinLnBrk="0" hangingPunct="1">
        <a:defRPr kumimoji="1" sz="1500" kern="1200">
          <a:solidFill>
            <a:schemeClr val="tx1"/>
          </a:solidFill>
          <a:latin typeface="+mn-lt"/>
          <a:ea typeface="+mn-ea"/>
          <a:cs typeface="+mn-cs"/>
        </a:defRPr>
      </a:lvl7pPr>
      <a:lvl8pPr marL="2727381" algn="l" defTabSz="779252" rtl="0" eaLnBrk="1" latinLnBrk="0" hangingPunct="1">
        <a:defRPr kumimoji="1" sz="1500" kern="1200">
          <a:solidFill>
            <a:schemeClr val="tx1"/>
          </a:solidFill>
          <a:latin typeface="+mn-lt"/>
          <a:ea typeface="+mn-ea"/>
          <a:cs typeface="+mn-cs"/>
        </a:defRPr>
      </a:lvl8pPr>
      <a:lvl9pPr marL="3117007" algn="l" defTabSz="779252" rtl="0" eaLnBrk="1" latinLnBrk="0" hangingPunct="1">
        <a:defRPr kumimoji="1"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3568" y="1203598"/>
            <a:ext cx="7772400" cy="1102519"/>
          </a:xfrm>
        </p:spPr>
        <p:txBody>
          <a:bodyPr>
            <a:normAutofit/>
          </a:bodyPr>
          <a:lstStyle/>
          <a:p>
            <a:r>
              <a:rPr lang="ja-JP" altLang="en-US" sz="5400" dirty="0"/>
              <a:t>警察医の役割</a:t>
            </a:r>
          </a:p>
        </p:txBody>
      </p:sp>
      <p:sp>
        <p:nvSpPr>
          <p:cNvPr id="3" name="サブタイトル 2"/>
          <p:cNvSpPr>
            <a:spLocks noGrp="1"/>
          </p:cNvSpPr>
          <p:nvPr>
            <p:ph type="subTitle" idx="1"/>
          </p:nvPr>
        </p:nvSpPr>
        <p:spPr>
          <a:xfrm>
            <a:off x="1846774" y="2895786"/>
            <a:ext cx="6314548" cy="1314450"/>
          </a:xfrm>
        </p:spPr>
        <p:txBody>
          <a:bodyPr/>
          <a:lstStyle/>
          <a:p>
            <a:pPr algn="l"/>
            <a:r>
              <a:rPr kumimoji="1" lang="ja-JP" altLang="en-US" dirty="0" smtClean="0">
                <a:solidFill>
                  <a:schemeClr val="tx1"/>
                </a:solidFill>
              </a:rPr>
              <a:t>大阪府警察医会　会長　竹中秀裕</a:t>
            </a:r>
            <a:endParaRPr kumimoji="1" lang="en-US" altLang="ja-JP" dirty="0" smtClean="0">
              <a:solidFill>
                <a:schemeClr val="tx1"/>
              </a:solidFill>
            </a:endParaRPr>
          </a:p>
          <a:p>
            <a:pPr algn="l"/>
            <a:r>
              <a:rPr lang="ja-JP" altLang="en-US" dirty="0">
                <a:solidFill>
                  <a:schemeClr val="tx1"/>
                </a:solidFill>
              </a:rPr>
              <a:t>　</a:t>
            </a:r>
            <a:r>
              <a:rPr lang="ja-JP" altLang="en-US" dirty="0" smtClean="0">
                <a:solidFill>
                  <a:schemeClr val="tx1"/>
                </a:solidFill>
              </a:rPr>
              <a:t>　　　　　　　　　副会長　馬淵洋一</a:t>
            </a:r>
            <a:endParaRPr kumimoji="1" lang="en-US" altLang="ja-JP" dirty="0" smtClean="0">
              <a:solidFill>
                <a:schemeClr val="tx1"/>
              </a:solidFill>
            </a:endParaRPr>
          </a:p>
          <a:p>
            <a:endParaRPr kumimoji="1" lang="ja-JP" altLang="en-US" dirty="0"/>
          </a:p>
        </p:txBody>
      </p:sp>
      <p:sp>
        <p:nvSpPr>
          <p:cNvPr id="4" name="テキスト ボックス 3"/>
          <p:cNvSpPr txBox="1"/>
          <p:nvPr/>
        </p:nvSpPr>
        <p:spPr>
          <a:xfrm>
            <a:off x="7458922" y="267492"/>
            <a:ext cx="929502" cy="461665"/>
          </a:xfrm>
          <a:prstGeom prst="rect">
            <a:avLst/>
          </a:prstGeom>
          <a:noFill/>
          <a:ln>
            <a:solidFill>
              <a:schemeClr val="tx1"/>
            </a:solidFill>
          </a:ln>
        </p:spPr>
        <p:txBody>
          <a:bodyPr wrap="square" rtlCol="0">
            <a:spAutoFit/>
          </a:bodyPr>
          <a:lstStyle/>
          <a:p>
            <a:pPr algn="ctr"/>
            <a:r>
              <a:rPr kumimoji="1" lang="ja-JP" altLang="en-US" sz="800" dirty="0" smtClean="0"/>
              <a:t>第</a:t>
            </a:r>
            <a:r>
              <a:rPr kumimoji="1" lang="en-US" altLang="ja-JP" sz="800" dirty="0" smtClean="0"/>
              <a:t>5</a:t>
            </a:r>
            <a:r>
              <a:rPr kumimoji="1" lang="ja-JP" altLang="en-US" sz="800" dirty="0" smtClean="0"/>
              <a:t>回</a:t>
            </a:r>
            <a:endParaRPr kumimoji="1" lang="en-US" altLang="ja-JP" sz="800" dirty="0" smtClean="0"/>
          </a:p>
          <a:p>
            <a:pPr algn="ctr"/>
            <a:r>
              <a:rPr lang="ja-JP" altLang="en-US" sz="800" dirty="0"/>
              <a:t>あり方</a:t>
            </a:r>
            <a:r>
              <a:rPr lang="ja-JP" altLang="en-US" sz="800" dirty="0" smtClean="0"/>
              <a:t>検討会</a:t>
            </a:r>
            <a:endParaRPr lang="en-US" altLang="ja-JP" sz="800" dirty="0" smtClean="0"/>
          </a:p>
          <a:p>
            <a:pPr algn="ctr"/>
            <a:r>
              <a:rPr kumimoji="1" lang="ja-JP" altLang="en-US" sz="800" dirty="0" smtClean="0"/>
              <a:t>参考</a:t>
            </a:r>
            <a:r>
              <a:rPr kumimoji="1" lang="ja-JP" altLang="en-US" sz="800" dirty="0" smtClean="0"/>
              <a:t>資料１－</a:t>
            </a:r>
            <a:r>
              <a:rPr kumimoji="1" lang="ja-JP" altLang="en-US" sz="800" dirty="0" smtClean="0"/>
              <a:t>③</a:t>
            </a:r>
            <a:endParaRPr kumimoji="1" lang="ja-JP" altLang="en-US" sz="800" dirty="0"/>
          </a:p>
        </p:txBody>
      </p:sp>
    </p:spTree>
    <p:extLst>
      <p:ext uri="{BB962C8B-B14F-4D97-AF65-F5344CB8AC3E}">
        <p14:creationId xmlns:p14="http://schemas.microsoft.com/office/powerpoint/2010/main" val="3200929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u="sng" dirty="0" smtClean="0"/>
              <a:t>警察医とは（大阪府の場合）</a:t>
            </a:r>
            <a:endParaRPr kumimoji="1" lang="ja-JP" altLang="en-US" sz="4000" u="sng" dirty="0"/>
          </a:p>
        </p:txBody>
      </p:sp>
      <p:sp>
        <p:nvSpPr>
          <p:cNvPr id="3" name="コンテンツ プレースホルダー 2"/>
          <p:cNvSpPr>
            <a:spLocks noGrp="1"/>
          </p:cNvSpPr>
          <p:nvPr>
            <p:ph idx="1"/>
          </p:nvPr>
        </p:nvSpPr>
        <p:spPr/>
        <p:txBody>
          <a:bodyPr>
            <a:normAutofit/>
          </a:bodyPr>
          <a:lstStyle/>
          <a:p>
            <a:r>
              <a:rPr kumimoji="1" lang="ja-JP" altLang="en-US" sz="3200" dirty="0" smtClean="0"/>
              <a:t>各地区の医師会に所属する医師が、大阪府警察本部長からの委嘱を受けて就任する。</a:t>
            </a:r>
            <a:endParaRPr kumimoji="1" lang="en-US" altLang="ja-JP" sz="3200" dirty="0" smtClean="0"/>
          </a:p>
          <a:p>
            <a:r>
              <a:rPr lang="ja-JP" altLang="en-US" sz="3200" dirty="0" smtClean="0"/>
              <a:t>定員は各警察署ごとに原則２名</a:t>
            </a:r>
            <a:endParaRPr lang="en-US" altLang="ja-JP" sz="3200" dirty="0" smtClean="0"/>
          </a:p>
          <a:p>
            <a:r>
              <a:rPr kumimoji="1" lang="ja-JP" altLang="en-US" sz="3200" dirty="0"/>
              <a:t>大阪</a:t>
            </a:r>
            <a:r>
              <a:rPr kumimoji="1" lang="ja-JP" altLang="en-US" sz="3200" dirty="0" smtClean="0"/>
              <a:t>市内２８署、市内３７署、計６５警察署等</a:t>
            </a:r>
            <a:endParaRPr kumimoji="1" lang="en-US" altLang="ja-JP" sz="3200" dirty="0" smtClean="0"/>
          </a:p>
          <a:p>
            <a:pPr marL="0" indent="0">
              <a:buNone/>
            </a:pPr>
            <a:r>
              <a:rPr lang="ja-JP" altLang="en-US" sz="3200" dirty="0"/>
              <a:t>　</a:t>
            </a:r>
            <a:r>
              <a:rPr lang="ja-JP" altLang="en-US" sz="3200" dirty="0" smtClean="0"/>
              <a:t>に１３２名の警察医が業務に従事している。</a:t>
            </a:r>
            <a:endParaRPr lang="en-US" altLang="ja-JP" sz="3200" dirty="0" smtClean="0"/>
          </a:p>
          <a:p>
            <a:pPr marL="0" indent="0">
              <a:buNone/>
            </a:pPr>
            <a:endParaRPr kumimoji="1" lang="en-US" altLang="ja-JP" sz="3200" dirty="0"/>
          </a:p>
          <a:p>
            <a:pPr marL="0" indent="0">
              <a:buNone/>
            </a:pPr>
            <a:endParaRPr lang="en-US" altLang="ja-JP" sz="3200" dirty="0" smtClean="0"/>
          </a:p>
          <a:p>
            <a:pPr marL="0" indent="0">
              <a:buNone/>
            </a:pPr>
            <a:endParaRPr kumimoji="1" lang="ja-JP" altLang="en-US" sz="3200" dirty="0"/>
          </a:p>
        </p:txBody>
      </p:sp>
    </p:spTree>
    <p:extLst>
      <p:ext uri="{BB962C8B-B14F-4D97-AF65-F5344CB8AC3E}">
        <p14:creationId xmlns:p14="http://schemas.microsoft.com/office/powerpoint/2010/main" val="16797289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0"/>
            <a:ext cx="8229600" cy="857250"/>
          </a:xfrm>
        </p:spPr>
        <p:txBody>
          <a:bodyPr>
            <a:normAutofit/>
          </a:bodyPr>
          <a:lstStyle/>
          <a:p>
            <a:r>
              <a:rPr kumimoji="1" lang="ja-JP" altLang="en-US" sz="3200" u="sng" dirty="0" smtClean="0"/>
              <a:t>警察医の役割</a:t>
            </a:r>
            <a:endParaRPr kumimoji="1" lang="ja-JP" altLang="en-US" sz="3200" u="sng" dirty="0"/>
          </a:p>
        </p:txBody>
      </p:sp>
      <p:sp>
        <p:nvSpPr>
          <p:cNvPr id="3" name="コンテンツ プレースホルダー 2"/>
          <p:cNvSpPr>
            <a:spLocks noGrp="1"/>
          </p:cNvSpPr>
          <p:nvPr>
            <p:ph idx="1"/>
          </p:nvPr>
        </p:nvSpPr>
        <p:spPr>
          <a:xfrm>
            <a:off x="467544" y="915566"/>
            <a:ext cx="8229600" cy="4104456"/>
          </a:xfrm>
        </p:spPr>
        <p:txBody>
          <a:bodyPr>
            <a:noAutofit/>
          </a:bodyPr>
          <a:lstStyle/>
          <a:p>
            <a:pPr marL="0" indent="0">
              <a:lnSpc>
                <a:spcPts val="2400"/>
              </a:lnSpc>
              <a:buNone/>
            </a:pPr>
            <a:r>
              <a:rPr lang="ja-JP" altLang="en-US" sz="2200" dirty="0" smtClean="0"/>
              <a:t>◎職務内容</a:t>
            </a:r>
            <a:endParaRPr lang="en-US" altLang="ja-JP" sz="2200" dirty="0" smtClean="0"/>
          </a:p>
          <a:p>
            <a:pPr marL="0" indent="0">
              <a:lnSpc>
                <a:spcPts val="2400"/>
              </a:lnSpc>
              <a:buNone/>
            </a:pPr>
            <a:r>
              <a:rPr kumimoji="1" lang="ja-JP" altLang="en-US" sz="2200" dirty="0"/>
              <a:t>　</a:t>
            </a:r>
            <a:r>
              <a:rPr kumimoji="1" lang="ja-JP" altLang="en-US" sz="2200" dirty="0" smtClean="0"/>
              <a:t>　警察医の職務内容は次のとおりとする。</a:t>
            </a:r>
            <a:endParaRPr kumimoji="1" lang="en-US" altLang="ja-JP" sz="2200" dirty="0" smtClean="0"/>
          </a:p>
          <a:p>
            <a:pPr marL="0" indent="0">
              <a:lnSpc>
                <a:spcPts val="2400"/>
              </a:lnSpc>
              <a:buNone/>
            </a:pPr>
            <a:r>
              <a:rPr lang="ja-JP" altLang="en-US" sz="2200" dirty="0"/>
              <a:t>（１</a:t>
            </a:r>
            <a:r>
              <a:rPr lang="ja-JP" altLang="en-US" sz="2200" dirty="0" smtClean="0"/>
              <a:t>）　被留置者に対する疾病の治療と保健の指導</a:t>
            </a:r>
            <a:endParaRPr lang="en-US" altLang="ja-JP" sz="2200" dirty="0" smtClean="0"/>
          </a:p>
          <a:p>
            <a:pPr marL="0" indent="0">
              <a:lnSpc>
                <a:spcPts val="2400"/>
              </a:lnSpc>
              <a:buNone/>
            </a:pPr>
            <a:r>
              <a:rPr lang="ja-JP" altLang="en-US" sz="2200" dirty="0" smtClean="0"/>
              <a:t>　　　 を行うこと</a:t>
            </a:r>
            <a:endParaRPr lang="en-US" altLang="ja-JP" sz="2200" dirty="0" smtClean="0"/>
          </a:p>
          <a:p>
            <a:pPr marL="0" indent="0">
              <a:lnSpc>
                <a:spcPts val="2400"/>
              </a:lnSpc>
              <a:buNone/>
            </a:pPr>
            <a:r>
              <a:rPr kumimoji="1" lang="ja-JP" altLang="en-US" sz="2200" dirty="0"/>
              <a:t>（２</a:t>
            </a:r>
            <a:r>
              <a:rPr kumimoji="1" lang="ja-JP" altLang="en-US" sz="2200" dirty="0" smtClean="0"/>
              <a:t>）　留置施設の環境衛生の医事および改善に関し、</a:t>
            </a:r>
            <a:endParaRPr kumimoji="1" lang="en-US" altLang="ja-JP" sz="2200" dirty="0" smtClean="0"/>
          </a:p>
          <a:p>
            <a:pPr marL="0" indent="0">
              <a:lnSpc>
                <a:spcPts val="2400"/>
              </a:lnSpc>
              <a:buNone/>
            </a:pPr>
            <a:r>
              <a:rPr lang="ja-JP" altLang="en-US" sz="2200" dirty="0"/>
              <a:t>　</a:t>
            </a:r>
            <a:r>
              <a:rPr lang="ja-JP" altLang="en-US" sz="2200" dirty="0" smtClean="0"/>
              <a:t>　　 必要な指導と助言を行うこと</a:t>
            </a:r>
            <a:endParaRPr lang="en-US" altLang="ja-JP" sz="2200" dirty="0" smtClean="0"/>
          </a:p>
          <a:p>
            <a:pPr marL="0" indent="0">
              <a:lnSpc>
                <a:spcPts val="2400"/>
              </a:lnSpc>
              <a:buNone/>
            </a:pPr>
            <a:r>
              <a:rPr kumimoji="1" lang="ja-JP" altLang="en-US" sz="2200" dirty="0"/>
              <a:t>（３</a:t>
            </a:r>
            <a:r>
              <a:rPr kumimoji="1" lang="ja-JP" altLang="en-US" sz="2200" dirty="0" smtClean="0"/>
              <a:t>）　被留置者に対する感染症の予防に関し、</a:t>
            </a:r>
            <a:endParaRPr kumimoji="1" lang="en-US" altLang="ja-JP" sz="2200" dirty="0" smtClean="0"/>
          </a:p>
          <a:p>
            <a:pPr marL="0" indent="0">
              <a:lnSpc>
                <a:spcPts val="2400"/>
              </a:lnSpc>
              <a:buNone/>
            </a:pPr>
            <a:r>
              <a:rPr lang="ja-JP" altLang="en-US" sz="2200" dirty="0"/>
              <a:t>　</a:t>
            </a:r>
            <a:r>
              <a:rPr lang="ja-JP" altLang="en-US" sz="2200" dirty="0" smtClean="0"/>
              <a:t>　　 必要な指導と助言を行うこと</a:t>
            </a:r>
            <a:endParaRPr lang="en-US" altLang="ja-JP" sz="2200" dirty="0" smtClean="0"/>
          </a:p>
          <a:p>
            <a:pPr marL="0" indent="0">
              <a:lnSpc>
                <a:spcPts val="2400"/>
              </a:lnSpc>
              <a:buNone/>
            </a:pPr>
            <a:r>
              <a:rPr kumimoji="1" lang="ja-JP" altLang="en-US" sz="2200" dirty="0" smtClean="0"/>
              <a:t>◎その他</a:t>
            </a:r>
            <a:endParaRPr kumimoji="1" lang="en-US" altLang="ja-JP" sz="2200" dirty="0" smtClean="0"/>
          </a:p>
          <a:p>
            <a:pPr marL="0" indent="0">
              <a:lnSpc>
                <a:spcPts val="2400"/>
              </a:lnSpc>
              <a:buNone/>
            </a:pPr>
            <a:r>
              <a:rPr lang="ja-JP" altLang="en-US" sz="2200" dirty="0"/>
              <a:t>　</a:t>
            </a:r>
            <a:r>
              <a:rPr lang="ja-JP" altLang="en-US" sz="2200" dirty="0" smtClean="0"/>
              <a:t>　警察医は前記に掲げる職務のほか、警察署長の要請に基づき、</a:t>
            </a:r>
            <a:endParaRPr lang="en-US" altLang="ja-JP" sz="2200" dirty="0" smtClean="0"/>
          </a:p>
          <a:p>
            <a:pPr marL="0" indent="0">
              <a:lnSpc>
                <a:spcPts val="2400"/>
              </a:lnSpc>
              <a:buNone/>
            </a:pPr>
            <a:r>
              <a:rPr kumimoji="1" lang="ja-JP" altLang="en-US" sz="2200" dirty="0"/>
              <a:t>　</a:t>
            </a:r>
            <a:r>
              <a:rPr kumimoji="1" lang="ja-JP" altLang="en-US" sz="2200" dirty="0" smtClean="0"/>
              <a:t>　警察官が行う変死体等の検視について立会いを行うものとする。</a:t>
            </a:r>
            <a:endParaRPr kumimoji="1" lang="en-US" altLang="ja-JP" sz="2200" dirty="0" smtClean="0"/>
          </a:p>
          <a:p>
            <a:pPr marL="0" indent="0">
              <a:buNone/>
            </a:pPr>
            <a:endParaRPr lang="en-US" altLang="ja-JP" sz="2400" dirty="0"/>
          </a:p>
          <a:p>
            <a:pPr marL="0" indent="0">
              <a:buNone/>
            </a:pPr>
            <a:endParaRPr kumimoji="1" lang="en-US" altLang="ja-JP" sz="2400" dirty="0" smtClean="0"/>
          </a:p>
        </p:txBody>
      </p:sp>
    </p:spTree>
    <p:extLst>
      <p:ext uri="{BB962C8B-B14F-4D97-AF65-F5344CB8AC3E}">
        <p14:creationId xmlns:p14="http://schemas.microsoft.com/office/powerpoint/2010/main" val="780584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79512" y="267494"/>
            <a:ext cx="8784976" cy="4608512"/>
          </a:xfrm>
        </p:spPr>
        <p:txBody>
          <a:bodyPr>
            <a:normAutofit/>
          </a:bodyPr>
          <a:lstStyle/>
          <a:p>
            <a:pPr marL="0" indent="0">
              <a:buNone/>
            </a:pPr>
            <a:r>
              <a:rPr kumimoji="1" lang="ja-JP" altLang="en-US" sz="3200" u="sng" dirty="0" smtClean="0"/>
              <a:t>大阪市内</a:t>
            </a:r>
            <a:endParaRPr kumimoji="1" lang="en-US" altLang="ja-JP" sz="3200" u="sng" dirty="0" smtClean="0"/>
          </a:p>
          <a:p>
            <a:pPr marL="0" indent="0">
              <a:buNone/>
            </a:pPr>
            <a:r>
              <a:rPr lang="ja-JP" altLang="en-US" sz="2400" dirty="0" smtClean="0"/>
              <a:t>・  </a:t>
            </a:r>
            <a:r>
              <a:rPr lang="ja-JP" altLang="en-US" sz="2400" dirty="0"/>
              <a:t>　</a:t>
            </a:r>
            <a:r>
              <a:rPr lang="ja-JP" altLang="en-US" sz="2400" dirty="0" smtClean="0"/>
              <a:t>監察医事務所の医師が異状死体の検案を行うため、</a:t>
            </a:r>
            <a:endParaRPr lang="en-US" altLang="ja-JP" sz="2400" dirty="0" smtClean="0"/>
          </a:p>
          <a:p>
            <a:pPr marL="0" indent="0">
              <a:buNone/>
            </a:pPr>
            <a:r>
              <a:rPr kumimoji="1" lang="ja-JP" altLang="en-US" sz="2400" dirty="0" smtClean="0"/>
              <a:t>　　 警察医は交通事故等の検案のみを担当している。</a:t>
            </a:r>
            <a:endParaRPr kumimoji="1" lang="en-US" altLang="ja-JP" sz="2400" dirty="0" smtClean="0"/>
          </a:p>
          <a:p>
            <a:pPr marL="0" indent="0">
              <a:buNone/>
            </a:pPr>
            <a:r>
              <a:rPr lang="ja-JP" altLang="en-US" sz="2400" dirty="0" smtClean="0"/>
              <a:t>・     監察医制度がなくなれば、約４，０００名を超える方々の</a:t>
            </a:r>
            <a:endParaRPr lang="en-US" altLang="ja-JP" sz="2400" dirty="0" smtClean="0"/>
          </a:p>
          <a:p>
            <a:pPr marL="0" indent="0">
              <a:buNone/>
            </a:pPr>
            <a:r>
              <a:rPr kumimoji="1" lang="ja-JP" altLang="en-US" sz="2400" dirty="0"/>
              <a:t>　</a:t>
            </a:r>
            <a:r>
              <a:rPr kumimoji="1" lang="ja-JP" altLang="en-US" sz="2400" dirty="0" smtClean="0"/>
              <a:t>　 死因をつけることが困難となる。</a:t>
            </a:r>
            <a:endParaRPr kumimoji="1" lang="en-US" altLang="ja-JP" sz="2400" dirty="0" smtClean="0"/>
          </a:p>
          <a:p>
            <a:pPr marL="0" indent="0">
              <a:buNone/>
            </a:pPr>
            <a:endParaRPr lang="en-US" altLang="ja-JP" sz="2400" dirty="0"/>
          </a:p>
          <a:p>
            <a:pPr marL="0" indent="0">
              <a:buNone/>
            </a:pPr>
            <a:r>
              <a:rPr lang="ja-JP" altLang="en-US" sz="3200" u="sng" dirty="0" smtClean="0"/>
              <a:t>大阪市以外</a:t>
            </a:r>
            <a:endParaRPr lang="en-US" altLang="ja-JP" sz="3200" u="sng" dirty="0"/>
          </a:p>
          <a:p>
            <a:pPr marL="0" indent="0">
              <a:buNone/>
            </a:pPr>
            <a:r>
              <a:rPr lang="ja-JP" altLang="en-US" sz="2400" dirty="0" smtClean="0"/>
              <a:t>・　 警察医が全ての異状死体の検案を行っている。</a:t>
            </a:r>
            <a:endParaRPr kumimoji="1" lang="en-US" altLang="ja-JP" sz="2400" dirty="0" smtClean="0"/>
          </a:p>
          <a:p>
            <a:pPr marL="0" indent="0">
              <a:buNone/>
            </a:pPr>
            <a:endParaRPr kumimoji="1" lang="en-US" altLang="ja-JP" sz="2400" dirty="0" smtClean="0"/>
          </a:p>
          <a:p>
            <a:pPr marL="0" indent="0">
              <a:buNone/>
            </a:pPr>
            <a:endParaRPr kumimoji="1" lang="ja-JP" altLang="en-US" sz="3200" dirty="0"/>
          </a:p>
        </p:txBody>
      </p:sp>
    </p:spTree>
    <p:extLst>
      <p:ext uri="{BB962C8B-B14F-4D97-AF65-F5344CB8AC3E}">
        <p14:creationId xmlns:p14="http://schemas.microsoft.com/office/powerpoint/2010/main" val="2506528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u="sng" dirty="0" smtClean="0"/>
              <a:t>検案体制の強化が必要</a:t>
            </a:r>
            <a:endParaRPr kumimoji="1" lang="ja-JP" altLang="en-US" u="sng" dirty="0"/>
          </a:p>
        </p:txBody>
      </p:sp>
      <p:sp>
        <p:nvSpPr>
          <p:cNvPr id="3" name="コンテンツ プレースホルダー 2"/>
          <p:cNvSpPr>
            <a:spLocks noGrp="1"/>
          </p:cNvSpPr>
          <p:nvPr>
            <p:ph idx="1"/>
          </p:nvPr>
        </p:nvSpPr>
        <p:spPr>
          <a:xfrm>
            <a:off x="395536" y="1200150"/>
            <a:ext cx="8424936" cy="3675855"/>
          </a:xfrm>
        </p:spPr>
        <p:txBody>
          <a:bodyPr>
            <a:noAutofit/>
          </a:bodyPr>
          <a:lstStyle/>
          <a:p>
            <a:r>
              <a:rPr kumimoji="1" lang="ja-JP" altLang="en-US" sz="2400" dirty="0" smtClean="0"/>
              <a:t>東日本大震災においても医師による検案が課題となった</a:t>
            </a:r>
            <a:endParaRPr kumimoji="1" lang="en-US" altLang="ja-JP" sz="2400" dirty="0" smtClean="0"/>
          </a:p>
          <a:p>
            <a:endParaRPr lang="en-US" altLang="ja-JP" sz="2400" dirty="0"/>
          </a:p>
          <a:p>
            <a:endParaRPr kumimoji="1" lang="en-US" altLang="ja-JP" sz="2400" dirty="0" smtClean="0"/>
          </a:p>
          <a:p>
            <a:r>
              <a:rPr kumimoji="1" lang="ja-JP" altLang="en-US" sz="2400" dirty="0" smtClean="0"/>
              <a:t>南海トラフ地震等大規模災害に備えるためにも検案に協力する医師を確保することが求められている。　　　　　　　　　　　　　しかし、実際はかなりの困難を要する。</a:t>
            </a:r>
            <a:endParaRPr kumimoji="1" lang="en-US" altLang="ja-JP" sz="2400" dirty="0" smtClean="0"/>
          </a:p>
          <a:p>
            <a:r>
              <a:rPr lang="ja-JP" altLang="en-US" sz="2400" dirty="0" smtClean="0"/>
              <a:t>普段検案する機会のない大阪市内の警察医も含め、検案の　研修を確保することが大切</a:t>
            </a:r>
            <a:r>
              <a:rPr kumimoji="1" lang="ja-JP" altLang="en-US" sz="2400" dirty="0" smtClean="0"/>
              <a:t>　　　　　　　　　　　　　　　　</a:t>
            </a:r>
            <a:endParaRPr kumimoji="1" lang="en-US" altLang="ja-JP" sz="2400" dirty="0" smtClean="0"/>
          </a:p>
          <a:p>
            <a:pPr marL="0" indent="0">
              <a:buNone/>
            </a:pPr>
            <a:endParaRPr kumimoji="1" lang="ja-JP" altLang="en-US" sz="2400" dirty="0"/>
          </a:p>
        </p:txBody>
      </p:sp>
      <p:sp>
        <p:nvSpPr>
          <p:cNvPr id="4" name="下矢印 3"/>
          <p:cNvSpPr/>
          <p:nvPr/>
        </p:nvSpPr>
        <p:spPr>
          <a:xfrm>
            <a:off x="3059832" y="1779662"/>
            <a:ext cx="2664296"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580513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23478"/>
            <a:ext cx="8229600" cy="857250"/>
          </a:xfrm>
        </p:spPr>
        <p:txBody>
          <a:bodyPr>
            <a:normAutofit/>
          </a:bodyPr>
          <a:lstStyle/>
          <a:p>
            <a:r>
              <a:rPr kumimoji="1" lang="ja-JP" altLang="en-US" sz="2800" dirty="0" smtClean="0"/>
              <a:t>大阪府警察医会　竹中会長意見</a:t>
            </a:r>
            <a:endParaRPr kumimoji="1" lang="ja-JP" altLang="en-US" sz="2800" dirty="0"/>
          </a:p>
        </p:txBody>
      </p:sp>
      <p:sp>
        <p:nvSpPr>
          <p:cNvPr id="3" name="コンテンツ プレースホルダー 2"/>
          <p:cNvSpPr>
            <a:spLocks noGrp="1"/>
          </p:cNvSpPr>
          <p:nvPr>
            <p:ph idx="1"/>
          </p:nvPr>
        </p:nvSpPr>
        <p:spPr>
          <a:xfrm>
            <a:off x="467544" y="915566"/>
            <a:ext cx="8229600" cy="3747863"/>
          </a:xfrm>
        </p:spPr>
        <p:txBody>
          <a:bodyPr>
            <a:noAutofit/>
          </a:bodyPr>
          <a:lstStyle/>
          <a:p>
            <a:r>
              <a:rPr kumimoji="1" lang="ja-JP" altLang="en-US" sz="2000" dirty="0" smtClean="0"/>
              <a:t>大阪市内では監察医制度があるため、制度の無い他地区と比べ、　　　質の高い検案に基づいた、正確な死体検案書が作成されている。</a:t>
            </a:r>
            <a:endParaRPr kumimoji="1" lang="en-US" altLang="ja-JP" sz="2000" dirty="0" smtClean="0"/>
          </a:p>
          <a:p>
            <a:r>
              <a:rPr lang="ja-JP" altLang="en-US" sz="2000" dirty="0"/>
              <a:t>死因</a:t>
            </a:r>
            <a:r>
              <a:rPr lang="ja-JP" altLang="en-US" sz="2000" dirty="0" smtClean="0"/>
              <a:t>究明に関し、現在の監察医制度は重要な役割を果たしており、　　　今後とも必要である。</a:t>
            </a:r>
            <a:endParaRPr lang="en-US" altLang="ja-JP" sz="2000" dirty="0" smtClean="0"/>
          </a:p>
          <a:p>
            <a:r>
              <a:rPr kumimoji="1" lang="ja-JP" altLang="en-US" sz="2000" dirty="0" smtClean="0"/>
              <a:t>内閣府が「死因究明の推進」を強く進めている今、監察医制度の　　　　　廃止は時代に逆行するものであり、警察医会として、到底賛成する　　　　ことはできない。</a:t>
            </a:r>
            <a:endParaRPr kumimoji="1" lang="en-US" altLang="ja-JP" sz="2000" dirty="0" smtClean="0"/>
          </a:p>
          <a:p>
            <a:r>
              <a:rPr lang="ja-JP" altLang="en-US" sz="2000" dirty="0"/>
              <a:t>さら</a:t>
            </a:r>
            <a:r>
              <a:rPr lang="ja-JP" altLang="en-US" sz="2000" dirty="0" smtClean="0"/>
              <a:t>なる死因究明のためには、現在の監察医制度を更に充実させ、　　　</a:t>
            </a:r>
            <a:r>
              <a:rPr lang="en-US" altLang="ja-JP" sz="2000" dirty="0" smtClean="0"/>
              <a:t>Ai</a:t>
            </a:r>
            <a:r>
              <a:rPr lang="ja-JP" altLang="en-US" sz="2000" dirty="0" smtClean="0"/>
              <a:t>導入、人材育成等、監察医事務所の体制強化が必要と考える。</a:t>
            </a:r>
            <a:endParaRPr lang="en-US" altLang="ja-JP" sz="2000" dirty="0" smtClean="0"/>
          </a:p>
          <a:p>
            <a:r>
              <a:rPr lang="ja-JP" altLang="en-US" sz="2000" dirty="0" smtClean="0"/>
              <a:t>高齢化に伴う独居老人や孤独死が今後さらに増加すると考える</a:t>
            </a:r>
            <a:r>
              <a:rPr lang="ja-JP" altLang="en-US" sz="2000" dirty="0"/>
              <a:t>が</a:t>
            </a:r>
            <a:r>
              <a:rPr lang="ja-JP" altLang="en-US" sz="2000" dirty="0" smtClean="0"/>
              <a:t>、　　　大阪府警察医会は一般医師会員とも協力し、監察医の負担軽減　　　　　に努力を惜しむものではない。</a:t>
            </a:r>
            <a:endParaRPr lang="en-US" altLang="ja-JP" sz="2000" dirty="0" smtClean="0"/>
          </a:p>
          <a:p>
            <a:endParaRPr kumimoji="1" lang="ja-JP" altLang="en-US" sz="2000" dirty="0"/>
          </a:p>
        </p:txBody>
      </p:sp>
    </p:spTree>
    <p:extLst>
      <p:ext uri="{BB962C8B-B14F-4D97-AF65-F5344CB8AC3E}">
        <p14:creationId xmlns:p14="http://schemas.microsoft.com/office/powerpoint/2010/main" val="250994685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138</Words>
  <Application>Microsoft Office PowerPoint</Application>
  <PresentationFormat>画面に合わせる (16:9)</PresentationFormat>
  <Paragraphs>45</Paragraphs>
  <Slides>6</Slides>
  <Notes>1</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Office ​​テーマ</vt:lpstr>
      <vt:lpstr>警察医の役割</vt:lpstr>
      <vt:lpstr>警察医とは（大阪府の場合）</vt:lpstr>
      <vt:lpstr>警察医の役割</vt:lpstr>
      <vt:lpstr>PowerPoint プレゼンテーション</vt:lpstr>
      <vt:lpstr>検案体制の強化が必要</vt:lpstr>
      <vt:lpstr>大阪府警察医会　竹中会長意見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警察医の役割</dc:title>
  <dc:creator>HOSTNAME</dc:creator>
  <cp:lastModifiedBy>HOSTNAME</cp:lastModifiedBy>
  <cp:revision>11</cp:revision>
  <cp:lastPrinted>2017-01-18T05:17:39Z</cp:lastPrinted>
  <dcterms:created xsi:type="dcterms:W3CDTF">2017-01-16T07:00:52Z</dcterms:created>
  <dcterms:modified xsi:type="dcterms:W3CDTF">2017-01-26T03:42:49Z</dcterms:modified>
</cp:coreProperties>
</file>