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76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C369-5B06-4326-89D1-C8AEBFC20A7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0E3-2B82-4AB7-955C-41C0A7EA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43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C369-5B06-4326-89D1-C8AEBFC20A7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0E3-2B82-4AB7-955C-41C0A7EA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117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C369-5B06-4326-89D1-C8AEBFC20A7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0E3-2B82-4AB7-955C-41C0A7EA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78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C369-5B06-4326-89D1-C8AEBFC20A7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0E3-2B82-4AB7-955C-41C0A7EA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426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C369-5B06-4326-89D1-C8AEBFC20A7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0E3-2B82-4AB7-955C-41C0A7EA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409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C369-5B06-4326-89D1-C8AEBFC20A7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0E3-2B82-4AB7-955C-41C0A7EA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164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C369-5B06-4326-89D1-C8AEBFC20A7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0E3-2B82-4AB7-955C-41C0A7EA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1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C369-5B06-4326-89D1-C8AEBFC20A7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0E3-2B82-4AB7-955C-41C0A7EA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47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C369-5B06-4326-89D1-C8AEBFC20A7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0E3-2B82-4AB7-955C-41C0A7EA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158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C369-5B06-4326-89D1-C8AEBFC20A7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0E3-2B82-4AB7-955C-41C0A7EA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475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C369-5B06-4326-89D1-C8AEBFC20A7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0E3-2B82-4AB7-955C-41C0A7EA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76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2C369-5B06-4326-89D1-C8AEBFC20A7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E20E3-2B82-4AB7-955C-41C0A7EA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12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15552" y="476672"/>
            <a:ext cx="990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監察医制度を既に廃止した府県の状況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911650"/>
              </p:ext>
            </p:extLst>
          </p:nvPr>
        </p:nvGraphicFramePr>
        <p:xfrm>
          <a:off x="488504" y="908720"/>
          <a:ext cx="9001000" cy="5770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0135"/>
                <a:gridCol w="2692273"/>
                <a:gridCol w="2664296"/>
                <a:gridCol w="2664296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神奈川県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京都府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福岡県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廃止年月日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平成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月末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昭和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60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昭和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60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検案体制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神奈川県内における事件性のない</a:t>
                      </a:r>
                      <a:endParaRPr kumimoji="1" lang="en-US" altLang="ja-JP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異状死体については、警察が検案</a:t>
                      </a:r>
                      <a:endParaRPr kumimoji="1" lang="en-US" altLang="ja-JP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のみの実施とするか、その後解剖</a:t>
                      </a:r>
                      <a:endParaRPr kumimoji="1" lang="en-US" altLang="ja-JP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まで行うかを判断</a:t>
                      </a:r>
                      <a:endParaRPr kumimoji="1" lang="en-US" altLang="ja-JP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検案については、横浜市内の警察</a:t>
                      </a:r>
                      <a:endParaRPr kumimoji="1" lang="en-US" altLang="ja-JP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医のうち検案業務を行える検案医</a:t>
                      </a:r>
                      <a:endParaRPr kumimoji="1" lang="en-US" altLang="ja-JP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が対応</a:t>
                      </a:r>
                      <a:endParaRPr kumimoji="1" lang="ja-JP" altLang="en-US" sz="1200" u="sng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○各警察署の委嘱した警察医が実施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監察医制度廃止後かなりの期間が</a:t>
                      </a:r>
                      <a:endParaRPr kumimoji="1" lang="en-US" altLang="ja-JP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経過しているため比較できない。</a:t>
                      </a:r>
                    </a:p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約</a:t>
                      </a:r>
                      <a:r>
                        <a:rPr kumimoji="1" lang="en-US" altLang="ja-JP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分の</a:t>
                      </a:r>
                      <a:r>
                        <a:rPr kumimoji="1" lang="en-US" altLang="ja-JP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u="sng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は救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急医が、残りの</a:t>
                      </a:r>
                      <a:r>
                        <a:rPr kumimoji="1" lang="en-US" altLang="ja-JP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分</a:t>
                      </a:r>
                      <a:endParaRPr kumimoji="1" lang="en-US" altLang="ja-JP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の</a:t>
                      </a:r>
                      <a:r>
                        <a:rPr kumimoji="1" lang="en-US" altLang="ja-JP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のほとんどは、各警察署が関</a:t>
                      </a:r>
                      <a:endParaRPr kumimoji="1" lang="en-US" altLang="ja-JP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係を築いた開業医（</a:t>
                      </a:r>
                      <a:r>
                        <a:rPr kumimoji="1" lang="en-US" altLang="ja-JP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名程度）</a:t>
                      </a:r>
                      <a:endParaRPr kumimoji="1" lang="en-US" altLang="ja-JP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が検案を行い、一部を警察医が実</a:t>
                      </a:r>
                      <a:endParaRPr kumimoji="1" lang="en-US" altLang="ja-JP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施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解剖が必要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とされた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場合の体制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上記検案の過程で必要に応じ警察</a:t>
                      </a:r>
                      <a:endParaRPr kumimoji="1" lang="en-US" altLang="ja-JP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と調整し、警察が解剖まで必要と</a:t>
                      </a:r>
                      <a:endParaRPr kumimoji="1" lang="en-US" altLang="ja-JP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判断したものは、死因身元調査法</a:t>
                      </a:r>
                      <a:endParaRPr kumimoji="1" lang="en-US" altLang="ja-JP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による解剖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年：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558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件）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及び承諾解剖として、解剖医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（元監察医）又は県内４大学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（横浜市立大学、東海大学、北里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大学、聖マリアンナ医科大学）の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法医学教室に依頼し対応</a:t>
                      </a:r>
                    </a:p>
                    <a:p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なお、検案、解剖については、解</a:t>
                      </a:r>
                      <a:endParaRPr kumimoji="1" lang="en-US" altLang="ja-JP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剖医の事務所又は法医学教室で実</a:t>
                      </a:r>
                      <a:endParaRPr kumimoji="1" lang="en-US" altLang="ja-JP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施</a:t>
                      </a:r>
                      <a:endParaRPr kumimoji="1" lang="en-US" altLang="ja-JP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監察医制度廃止前後で実際の体制</a:t>
                      </a:r>
                      <a:endParaRPr kumimoji="1" lang="en-US" altLang="ja-JP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は変わっていない。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○死因身元調査法による解剖として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実施（Ｈ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年：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件）</a:t>
                      </a: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→府内２大学（京都大学、京都医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科大学）の法医学教室で実施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○死因身元調査法による解剖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（Ｈ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年：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48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件）及び承諾解剖</a:t>
                      </a: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→県内４大学（九州大学、福岡大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学、久留米大学、産業医科大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学）の法医学教室で実施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（確認先）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神奈川県警察本部刑事部捜査第</a:t>
                      </a:r>
                      <a:r>
                        <a:rPr kumimoji="1" lang="en-US" altLang="zh-TW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zh-TW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課</a:t>
                      </a:r>
                      <a:endParaRPr kumimoji="1" lang="en-US" altLang="zh-TW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zh-TW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検視室</a:t>
                      </a:r>
                      <a:endParaRPr kumimoji="1" lang="ja-JP" altLang="en-US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京都府健康福祉部医療課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福岡県警察本部刑事部捜査第</a:t>
                      </a:r>
                      <a:r>
                        <a:rPr kumimoji="1" lang="en-US" altLang="zh-TW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zh-TW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課</a:t>
                      </a:r>
                      <a:endParaRPr kumimoji="1" lang="en-US" altLang="zh-TW" sz="12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zh-TW" altLang="en-US" sz="12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検視官室</a:t>
                      </a:r>
                      <a:endParaRPr kumimoji="1" lang="ja-JP" altLang="en-US" sz="1200" u="sng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テキスト ボックス 1"/>
          <p:cNvSpPr txBox="1"/>
          <p:nvPr/>
        </p:nvSpPr>
        <p:spPr>
          <a:xfrm>
            <a:off x="8121352" y="265133"/>
            <a:ext cx="11521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57816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908" algn="l" defTabSz="957816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16" algn="l" defTabSz="957816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724" algn="l" defTabSz="957816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631" algn="l" defTabSz="957816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539" algn="l" defTabSz="957816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447" algn="l" defTabSz="957816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355" algn="l" defTabSz="957816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263" algn="l" defTabSz="957816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900" dirty="0" smtClean="0"/>
              <a:t>第</a:t>
            </a:r>
            <a:r>
              <a:rPr kumimoji="1" lang="en-US" altLang="ja-JP" sz="900" dirty="0" smtClean="0"/>
              <a:t>5</a:t>
            </a:r>
            <a:r>
              <a:rPr kumimoji="1" lang="ja-JP" altLang="en-US" sz="900" dirty="0" smtClean="0"/>
              <a:t>回あり方検討会</a:t>
            </a:r>
            <a:endParaRPr kumimoji="1" lang="en-US" altLang="ja-JP" sz="900" dirty="0" smtClean="0"/>
          </a:p>
          <a:p>
            <a:pPr algn="ctr"/>
            <a:r>
              <a:rPr lang="ja-JP" altLang="en-US" sz="900" dirty="0"/>
              <a:t>　</a:t>
            </a:r>
            <a:r>
              <a:rPr lang="ja-JP" altLang="en-US" sz="900" dirty="0" smtClean="0"/>
              <a:t>参考</a:t>
            </a:r>
            <a:r>
              <a:rPr kumimoji="1" lang="ja-JP" altLang="en-US" sz="900" dirty="0" smtClean="0"/>
              <a:t>資料１－</a:t>
            </a:r>
            <a:r>
              <a:rPr kumimoji="1" lang="ja-JP" altLang="en-US" sz="900" dirty="0" smtClean="0"/>
              <a:t>②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4041798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133</Words>
  <Application>Microsoft Office PowerPoint</Application>
  <PresentationFormat>A4 210 x 297 mm</PresentationFormat>
  <Paragraphs>62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17</cp:revision>
  <cp:lastPrinted>2017-01-19T03:25:32Z</cp:lastPrinted>
  <dcterms:created xsi:type="dcterms:W3CDTF">2017-01-18T08:46:24Z</dcterms:created>
  <dcterms:modified xsi:type="dcterms:W3CDTF">2017-01-26T03:42:35Z</dcterms:modified>
</cp:coreProperties>
</file>