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handoutMasterIdLst>
    <p:handoutMasterId r:id="rId8"/>
  </p:handoutMasterIdLst>
  <p:sldIdLst>
    <p:sldId id="369" r:id="rId2"/>
    <p:sldId id="373" r:id="rId3"/>
    <p:sldId id="374" r:id="rId4"/>
    <p:sldId id="375" r:id="rId5"/>
    <p:sldId id="371" r:id="rId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33CC33"/>
    <a:srgbClr val="CCFFFF"/>
    <a:srgbClr val="FF66FF"/>
    <a:srgbClr val="FFCCFF"/>
    <a:srgbClr val="0099CC"/>
    <a:srgbClr val="00CCFF"/>
    <a:srgbClr val="66CCFF"/>
    <a:srgbClr val="66FF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434" autoAdjust="0"/>
  </p:normalViewPr>
  <p:slideViewPr>
    <p:cSldViewPr>
      <p:cViewPr varScale="1">
        <p:scale>
          <a:sx n="74" d="100"/>
          <a:sy n="74" d="100"/>
        </p:scale>
        <p:origin x="1086" y="72"/>
      </p:cViewPr>
      <p:guideLst>
        <p:guide orient="horz" pos="2205"/>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1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村田 積美" userId="5eb86899465d0253" providerId="LiveId" clId="{7D26DA61-746F-4FAA-AB83-24DA720BFE91}"/>
    <pc:docChg chg="undo redo custSel addSld delSld modSld">
      <pc:chgData name="村田 積美" userId="5eb86899465d0253" providerId="LiveId" clId="{7D26DA61-746F-4FAA-AB83-24DA720BFE91}" dt="2023-03-05T00:10:08.105" v="7834" actId="6549"/>
      <pc:docMkLst>
        <pc:docMk/>
      </pc:docMkLst>
      <pc:sldChg chg="modSp mod">
        <pc:chgData name="村田 積美" userId="5eb86899465d0253" providerId="LiveId" clId="{7D26DA61-746F-4FAA-AB83-24DA720BFE91}" dt="2023-03-04T21:39:16.244" v="4314" actId="1076"/>
        <pc:sldMkLst>
          <pc:docMk/>
          <pc:sldMk cId="1625370972" sldId="366"/>
        </pc:sldMkLst>
        <pc:spChg chg="mod">
          <ac:chgData name="村田 積美" userId="5eb86899465d0253" providerId="LiveId" clId="{7D26DA61-746F-4FAA-AB83-24DA720BFE91}" dt="2023-03-04T21:39:16.244" v="4314" actId="1076"/>
          <ac:spMkLst>
            <pc:docMk/>
            <pc:sldMk cId="1625370972" sldId="366"/>
            <ac:spMk id="2" creationId="{EF282FCA-4FD2-7421-ECF9-1E64F08AB837}"/>
          </ac:spMkLst>
        </pc:spChg>
      </pc:sldChg>
      <pc:sldChg chg="addSp modSp mod">
        <pc:chgData name="村田 積美" userId="5eb86899465d0253" providerId="LiveId" clId="{7D26DA61-746F-4FAA-AB83-24DA720BFE91}" dt="2023-03-04T21:39:30.201" v="4315" actId="1076"/>
        <pc:sldMkLst>
          <pc:docMk/>
          <pc:sldMk cId="4032987654" sldId="367"/>
        </pc:sldMkLst>
        <pc:spChg chg="add mod">
          <ac:chgData name="村田 積美" userId="5eb86899465d0253" providerId="LiveId" clId="{7D26DA61-746F-4FAA-AB83-24DA720BFE91}" dt="2023-03-03T17:58:29.269" v="968" actId="113"/>
          <ac:spMkLst>
            <pc:docMk/>
            <pc:sldMk cId="4032987654" sldId="367"/>
            <ac:spMk id="2" creationId="{B22B9DF7-1649-B156-DD4F-8973288AAEFA}"/>
          </ac:spMkLst>
        </pc:spChg>
        <pc:spChg chg="mod">
          <ac:chgData name="村田 積美" userId="5eb86899465d0253" providerId="LiveId" clId="{7D26DA61-746F-4FAA-AB83-24DA720BFE91}" dt="2023-03-03T17:18:02.048" v="285" actId="1036"/>
          <ac:spMkLst>
            <pc:docMk/>
            <pc:sldMk cId="4032987654" sldId="367"/>
            <ac:spMk id="3" creationId="{00000000-0000-0000-0000-000000000000}"/>
          </ac:spMkLst>
        </pc:spChg>
        <pc:spChg chg="mod">
          <ac:chgData name="村田 積美" userId="5eb86899465d0253" providerId="LiveId" clId="{7D26DA61-746F-4FAA-AB83-24DA720BFE91}" dt="2023-03-04T21:39:30.201" v="4315" actId="1076"/>
          <ac:spMkLst>
            <pc:docMk/>
            <pc:sldMk cId="4032987654" sldId="367"/>
            <ac:spMk id="7" creationId="{CD97363B-B7A7-1C34-52FD-94A4FFDFD331}"/>
          </ac:spMkLst>
        </pc:spChg>
        <pc:spChg chg="mod">
          <ac:chgData name="村田 積美" userId="5eb86899465d0253" providerId="LiveId" clId="{7D26DA61-746F-4FAA-AB83-24DA720BFE91}" dt="2023-03-03T23:42:54.813" v="2852" actId="115"/>
          <ac:spMkLst>
            <pc:docMk/>
            <pc:sldMk cId="4032987654" sldId="367"/>
            <ac:spMk id="8" creationId="{66F93529-39E8-6A20-02B1-5D13A649BA37}"/>
          </ac:spMkLst>
        </pc:spChg>
        <pc:graphicFrameChg chg="mod modGraphic">
          <ac:chgData name="村田 積美" userId="5eb86899465d0253" providerId="LiveId" clId="{7D26DA61-746F-4FAA-AB83-24DA720BFE91}" dt="2023-03-03T17:43:20.527" v="916" actId="13219"/>
          <ac:graphicFrameMkLst>
            <pc:docMk/>
            <pc:sldMk cId="4032987654" sldId="367"/>
            <ac:graphicFrameMk id="5" creationId="{00000000-0000-0000-0000-000000000000}"/>
          </ac:graphicFrameMkLst>
        </pc:graphicFrameChg>
      </pc:sldChg>
      <pc:sldChg chg="addSp delSp modSp mod">
        <pc:chgData name="村田 積美" userId="5eb86899465d0253" providerId="LiveId" clId="{7D26DA61-746F-4FAA-AB83-24DA720BFE91}" dt="2023-03-04T21:39:52.024" v="4318" actId="1076"/>
        <pc:sldMkLst>
          <pc:docMk/>
          <pc:sldMk cId="2610909582" sldId="369"/>
        </pc:sldMkLst>
        <pc:spChg chg="mod">
          <ac:chgData name="村田 積美" userId="5eb86899465d0253" providerId="LiveId" clId="{7D26DA61-746F-4FAA-AB83-24DA720BFE91}" dt="2023-03-04T21:39:52.024" v="4318" actId="1076"/>
          <ac:spMkLst>
            <pc:docMk/>
            <pc:sldMk cId="2610909582" sldId="369"/>
            <ac:spMk id="2" creationId="{AC45610C-F4D8-7DA5-A526-398C2E789D2A}"/>
          </ac:spMkLst>
        </pc:spChg>
        <pc:spChg chg="add del">
          <ac:chgData name="村田 積美" userId="5eb86899465d0253" providerId="LiveId" clId="{7D26DA61-746F-4FAA-AB83-24DA720BFE91}" dt="2023-03-03T18:03:27.569" v="1005" actId="478"/>
          <ac:spMkLst>
            <pc:docMk/>
            <pc:sldMk cId="2610909582" sldId="369"/>
            <ac:spMk id="4" creationId="{715F4AFF-3AEE-A6BA-D4D2-DC2E2CDE893C}"/>
          </ac:spMkLst>
        </pc:spChg>
        <pc:spChg chg="mod">
          <ac:chgData name="村田 積美" userId="5eb86899465d0253" providerId="LiveId" clId="{7D26DA61-746F-4FAA-AB83-24DA720BFE91}" dt="2023-03-03T18:43:13.588" v="1545" actId="20577"/>
          <ac:spMkLst>
            <pc:docMk/>
            <pc:sldMk cId="2610909582" sldId="369"/>
            <ac:spMk id="5" creationId="{00000000-0000-0000-0000-000000000000}"/>
          </ac:spMkLst>
        </pc:spChg>
        <pc:spChg chg="mod">
          <ac:chgData name="村田 積美" userId="5eb86899465d0253" providerId="LiveId" clId="{7D26DA61-746F-4FAA-AB83-24DA720BFE91}" dt="2023-03-04T15:40:32.413" v="3499" actId="14100"/>
          <ac:spMkLst>
            <pc:docMk/>
            <pc:sldMk cId="2610909582" sldId="369"/>
            <ac:spMk id="7" creationId="{00000000-0000-0000-0000-000000000000}"/>
          </ac:spMkLst>
        </pc:spChg>
        <pc:spChg chg="add mod">
          <ac:chgData name="村田 積美" userId="5eb86899465d0253" providerId="LiveId" clId="{7D26DA61-746F-4FAA-AB83-24DA720BFE91}" dt="2023-03-03T18:43:48.766" v="1555" actId="1035"/>
          <ac:spMkLst>
            <pc:docMk/>
            <pc:sldMk cId="2610909582" sldId="369"/>
            <ac:spMk id="11" creationId="{D8E24A22-4974-8111-008C-5793004D86CC}"/>
          </ac:spMkLst>
        </pc:spChg>
        <pc:spChg chg="del">
          <ac:chgData name="村田 積美" userId="5eb86899465d0253" providerId="LiveId" clId="{7D26DA61-746F-4FAA-AB83-24DA720BFE91}" dt="2023-03-03T17:55:47.560" v="937" actId="478"/>
          <ac:spMkLst>
            <pc:docMk/>
            <pc:sldMk cId="2610909582" sldId="369"/>
            <ac:spMk id="14" creationId="{00000000-0000-0000-0000-000000000000}"/>
          </ac:spMkLst>
        </pc:spChg>
        <pc:spChg chg="del">
          <ac:chgData name="村田 積美" userId="5eb86899465d0253" providerId="LiveId" clId="{7D26DA61-746F-4FAA-AB83-24DA720BFE91}" dt="2023-03-03T17:59:32.876" v="973" actId="478"/>
          <ac:spMkLst>
            <pc:docMk/>
            <pc:sldMk cId="2610909582" sldId="369"/>
            <ac:spMk id="15" creationId="{67A71B5C-CA31-496A-BD84-57389A1F773D}"/>
          </ac:spMkLst>
        </pc:spChg>
        <pc:spChg chg="del">
          <ac:chgData name="村田 積美" userId="5eb86899465d0253" providerId="LiveId" clId="{7D26DA61-746F-4FAA-AB83-24DA720BFE91}" dt="2023-03-03T17:59:34.264" v="974" actId="478"/>
          <ac:spMkLst>
            <pc:docMk/>
            <pc:sldMk cId="2610909582" sldId="369"/>
            <ac:spMk id="16" creationId="{67A71B5C-CA31-496A-BD84-57389A1F773D}"/>
          </ac:spMkLst>
        </pc:spChg>
        <pc:spChg chg="del">
          <ac:chgData name="村田 積美" userId="5eb86899465d0253" providerId="LiveId" clId="{7D26DA61-746F-4FAA-AB83-24DA720BFE91}" dt="2023-03-03T18:20:06.950" v="1261" actId="478"/>
          <ac:spMkLst>
            <pc:docMk/>
            <pc:sldMk cId="2610909582" sldId="369"/>
            <ac:spMk id="17" creationId="{67A71B5C-CA31-496A-BD84-57389A1F773D}"/>
          </ac:spMkLst>
        </pc:spChg>
        <pc:spChg chg="del">
          <ac:chgData name="村田 積美" userId="5eb86899465d0253" providerId="LiveId" clId="{7D26DA61-746F-4FAA-AB83-24DA720BFE91}" dt="2023-03-03T17:59:30.245" v="972" actId="478"/>
          <ac:spMkLst>
            <pc:docMk/>
            <pc:sldMk cId="2610909582" sldId="369"/>
            <ac:spMk id="18" creationId="{67A71B5C-CA31-496A-BD84-57389A1F773D}"/>
          </ac:spMkLst>
        </pc:spChg>
        <pc:spChg chg="del">
          <ac:chgData name="村田 積美" userId="5eb86899465d0253" providerId="LiveId" clId="{7D26DA61-746F-4FAA-AB83-24DA720BFE91}" dt="2023-03-03T18:20:05.404" v="1260" actId="478"/>
          <ac:spMkLst>
            <pc:docMk/>
            <pc:sldMk cId="2610909582" sldId="369"/>
            <ac:spMk id="19" creationId="{0A3D64E0-E563-43FA-935C-54DBDF3C4A2D}"/>
          </ac:spMkLst>
        </pc:spChg>
        <pc:spChg chg="add mod">
          <ac:chgData name="村田 積美" userId="5eb86899465d0253" providerId="LiveId" clId="{7D26DA61-746F-4FAA-AB83-24DA720BFE91}" dt="2023-03-03T18:46:16.460" v="1579" actId="14100"/>
          <ac:spMkLst>
            <pc:docMk/>
            <pc:sldMk cId="2610909582" sldId="369"/>
            <ac:spMk id="20" creationId="{67D4CFA5-92B6-157D-57E0-1D42FFE277D1}"/>
          </ac:spMkLst>
        </pc:spChg>
        <pc:spChg chg="add del">
          <ac:chgData name="村田 積美" userId="5eb86899465d0253" providerId="LiveId" clId="{7D26DA61-746F-4FAA-AB83-24DA720BFE91}" dt="2023-03-03T18:39:06.827" v="1444" actId="11529"/>
          <ac:spMkLst>
            <pc:docMk/>
            <pc:sldMk cId="2610909582" sldId="369"/>
            <ac:spMk id="27" creationId="{AA405F3D-6E93-45A9-3284-D403AE8D6957}"/>
          </ac:spMkLst>
        </pc:spChg>
        <pc:spChg chg="add del mod">
          <ac:chgData name="村田 積美" userId="5eb86899465d0253" providerId="LiveId" clId="{7D26DA61-746F-4FAA-AB83-24DA720BFE91}" dt="2023-03-03T18:39:36.371" v="1448" actId="478"/>
          <ac:spMkLst>
            <pc:docMk/>
            <pc:sldMk cId="2610909582" sldId="369"/>
            <ac:spMk id="28" creationId="{15DDC1BB-2F86-2881-2B3E-63E772ACEB1F}"/>
          </ac:spMkLst>
        </pc:spChg>
        <pc:spChg chg="add mod">
          <ac:chgData name="村田 積美" userId="5eb86899465d0253" providerId="LiveId" clId="{7D26DA61-746F-4FAA-AB83-24DA720BFE91}" dt="2023-03-03T18:46:51.411" v="1581" actId="1076"/>
          <ac:spMkLst>
            <pc:docMk/>
            <pc:sldMk cId="2610909582" sldId="369"/>
            <ac:spMk id="29" creationId="{9B95D1AC-AE4E-2C9D-1E56-D4E727EDA646}"/>
          </ac:spMkLst>
        </pc:spChg>
        <pc:spChg chg="add mod">
          <ac:chgData name="村田 積美" userId="5eb86899465d0253" providerId="LiveId" clId="{7D26DA61-746F-4FAA-AB83-24DA720BFE91}" dt="2023-03-04T15:56:05.544" v="3685" actId="1036"/>
          <ac:spMkLst>
            <pc:docMk/>
            <pc:sldMk cId="2610909582" sldId="369"/>
            <ac:spMk id="30" creationId="{D0145508-93D1-A5A1-40A9-A6ED7E0A777E}"/>
          </ac:spMkLst>
        </pc:spChg>
        <pc:graphicFrameChg chg="mod modGraphic">
          <ac:chgData name="村田 積美" userId="5eb86899465d0253" providerId="LiveId" clId="{7D26DA61-746F-4FAA-AB83-24DA720BFE91}" dt="2023-03-03T19:09:05.137" v="1857" actId="20577"/>
          <ac:graphicFrameMkLst>
            <pc:docMk/>
            <pc:sldMk cId="2610909582" sldId="369"/>
            <ac:graphicFrameMk id="6" creationId="{00000000-0000-0000-0000-000000000000}"/>
          </ac:graphicFrameMkLst>
        </pc:graphicFrameChg>
        <pc:graphicFrameChg chg="del mod">
          <ac:chgData name="村田 積美" userId="5eb86899465d0253" providerId="LiveId" clId="{7D26DA61-746F-4FAA-AB83-24DA720BFE91}" dt="2023-03-03T17:59:27.443" v="971" actId="478"/>
          <ac:graphicFrameMkLst>
            <pc:docMk/>
            <pc:sldMk cId="2610909582" sldId="369"/>
            <ac:graphicFrameMk id="8" creationId="{00000000-0000-0000-0000-000000000000}"/>
          </ac:graphicFrameMkLst>
        </pc:graphicFrameChg>
        <pc:picChg chg="add del mod">
          <ac:chgData name="村田 積美" userId="5eb86899465d0253" providerId="LiveId" clId="{7D26DA61-746F-4FAA-AB83-24DA720BFE91}" dt="2023-03-03T18:25:29.753" v="1285" actId="478"/>
          <ac:picMkLst>
            <pc:docMk/>
            <pc:sldMk cId="2610909582" sldId="369"/>
            <ac:picMk id="22" creationId="{A39D804B-EE7D-1D57-B840-68066CC5E6A6}"/>
          </ac:picMkLst>
        </pc:picChg>
        <pc:picChg chg="add del mod">
          <ac:chgData name="村田 積美" userId="5eb86899465d0253" providerId="LiveId" clId="{7D26DA61-746F-4FAA-AB83-24DA720BFE91}" dt="2023-03-03T18:38:39.235" v="1437" actId="478"/>
          <ac:picMkLst>
            <pc:docMk/>
            <pc:sldMk cId="2610909582" sldId="369"/>
            <ac:picMk id="24" creationId="{5E825BCE-3A58-8C56-4FE1-51801E567B1B}"/>
          </ac:picMkLst>
        </pc:picChg>
        <pc:picChg chg="add mod">
          <ac:chgData name="村田 積美" userId="5eb86899465d0253" providerId="LiveId" clId="{7D26DA61-746F-4FAA-AB83-24DA720BFE91}" dt="2023-03-04T15:56:05.544" v="3685" actId="1036"/>
          <ac:picMkLst>
            <pc:docMk/>
            <pc:sldMk cId="2610909582" sldId="369"/>
            <ac:picMk id="26" creationId="{CDB613BB-859C-7EAA-47C4-75632A15F2F9}"/>
          </ac:picMkLst>
        </pc:picChg>
      </pc:sldChg>
      <pc:sldChg chg="modSp del mod">
        <pc:chgData name="村田 積美" userId="5eb86899465d0253" providerId="LiveId" clId="{7D26DA61-746F-4FAA-AB83-24DA720BFE91}" dt="2023-03-04T23:18:37.397" v="6056" actId="2696"/>
        <pc:sldMkLst>
          <pc:docMk/>
          <pc:sldMk cId="998549255" sldId="370"/>
        </pc:sldMkLst>
        <pc:spChg chg="mod">
          <ac:chgData name="村田 積美" userId="5eb86899465d0253" providerId="LiveId" clId="{7D26DA61-746F-4FAA-AB83-24DA720BFE91}" dt="2023-03-03T23:47:32.649" v="2857" actId="21"/>
          <ac:spMkLst>
            <pc:docMk/>
            <pc:sldMk cId="998549255" sldId="370"/>
            <ac:spMk id="6" creationId="{00000000-0000-0000-0000-000000000000}"/>
          </ac:spMkLst>
        </pc:spChg>
      </pc:sldChg>
      <pc:sldChg chg="addSp delSp modSp mod">
        <pc:chgData name="村田 積美" userId="5eb86899465d0253" providerId="LiveId" clId="{7D26DA61-746F-4FAA-AB83-24DA720BFE91}" dt="2023-03-05T00:10:08.105" v="7834" actId="6549"/>
        <pc:sldMkLst>
          <pc:docMk/>
          <pc:sldMk cId="391969991" sldId="371"/>
        </pc:sldMkLst>
        <pc:spChg chg="add mod">
          <ac:chgData name="村田 積美" userId="5eb86899465d0253" providerId="LiveId" clId="{7D26DA61-746F-4FAA-AB83-24DA720BFE91}" dt="2023-03-04T23:23:14.585" v="6207" actId="20577"/>
          <ac:spMkLst>
            <pc:docMk/>
            <pc:sldMk cId="391969991" sldId="371"/>
            <ac:spMk id="2" creationId="{1B11E374-CA30-8344-9BDD-66ED2BB125BA}"/>
          </ac:spMkLst>
        </pc:spChg>
        <pc:spChg chg="del">
          <ac:chgData name="村田 積美" userId="5eb86899465d0253" providerId="LiveId" clId="{7D26DA61-746F-4FAA-AB83-24DA720BFE91}" dt="2023-03-04T23:18:49.055" v="6057" actId="478"/>
          <ac:spMkLst>
            <pc:docMk/>
            <pc:sldMk cId="391969991" sldId="371"/>
            <ac:spMk id="3" creationId="{C73804F6-CD4B-8575-7105-CA1F1716B689}"/>
          </ac:spMkLst>
        </pc:spChg>
        <pc:spChg chg="mod">
          <ac:chgData name="村田 積美" userId="5eb86899465d0253" providerId="LiveId" clId="{7D26DA61-746F-4FAA-AB83-24DA720BFE91}" dt="2023-03-04T23:56:28.848" v="7104" actId="12788"/>
          <ac:spMkLst>
            <pc:docMk/>
            <pc:sldMk cId="391969991" sldId="371"/>
            <ac:spMk id="4" creationId="{FEDAE9C7-3C63-3339-0119-BE7338FA9F38}"/>
          </ac:spMkLst>
        </pc:spChg>
        <pc:spChg chg="add mod">
          <ac:chgData name="村田 積美" userId="5eb86899465d0253" providerId="LiveId" clId="{7D26DA61-746F-4FAA-AB83-24DA720BFE91}" dt="2023-03-05T00:03:58.782" v="7365" actId="20577"/>
          <ac:spMkLst>
            <pc:docMk/>
            <pc:sldMk cId="391969991" sldId="371"/>
            <ac:spMk id="5" creationId="{D8346F0C-C0ED-6888-3083-CA2E9E23182D}"/>
          </ac:spMkLst>
        </pc:spChg>
        <pc:spChg chg="del mod">
          <ac:chgData name="村田 積美" userId="5eb86899465d0253" providerId="LiveId" clId="{7D26DA61-746F-4FAA-AB83-24DA720BFE91}" dt="2023-03-04T23:27:27.055" v="6408" actId="478"/>
          <ac:spMkLst>
            <pc:docMk/>
            <pc:sldMk cId="391969991" sldId="371"/>
            <ac:spMk id="7" creationId="{6EF75631-FC9A-D213-BFEE-735E2E7323DC}"/>
          </ac:spMkLst>
        </pc:spChg>
        <pc:spChg chg="add mod">
          <ac:chgData name="村田 積美" userId="5eb86899465d0253" providerId="LiveId" clId="{7D26DA61-746F-4FAA-AB83-24DA720BFE91}" dt="2023-03-05T00:10:08.105" v="7834" actId="6549"/>
          <ac:spMkLst>
            <pc:docMk/>
            <pc:sldMk cId="391969991" sldId="371"/>
            <ac:spMk id="8" creationId="{A4A95E37-D85E-DD44-EB03-38AF44D85C36}"/>
          </ac:spMkLst>
        </pc:spChg>
        <pc:spChg chg="del mod">
          <ac:chgData name="村田 積美" userId="5eb86899465d0253" providerId="LiveId" clId="{7D26DA61-746F-4FAA-AB83-24DA720BFE91}" dt="2023-03-04T23:27:28.378" v="6409" actId="478"/>
          <ac:spMkLst>
            <pc:docMk/>
            <pc:sldMk cId="391969991" sldId="371"/>
            <ac:spMk id="12" creationId="{E0D51235-B662-E75A-8ED0-1A3904C22AF6}"/>
          </ac:spMkLst>
        </pc:spChg>
        <pc:graphicFrameChg chg="add del mod modGraphic">
          <ac:chgData name="村田 積美" userId="5eb86899465d0253" providerId="LiveId" clId="{7D26DA61-746F-4FAA-AB83-24DA720BFE91}" dt="2023-03-05T00:09:38.667" v="7794" actId="478"/>
          <ac:graphicFrameMkLst>
            <pc:docMk/>
            <pc:sldMk cId="391969991" sldId="371"/>
            <ac:graphicFrameMk id="9" creationId="{95AF2514-6808-9113-33F6-D347F171908B}"/>
          </ac:graphicFrameMkLst>
        </pc:graphicFrameChg>
      </pc:sldChg>
      <pc:sldChg chg="addSp delSp modSp mod">
        <pc:chgData name="村田 積美" userId="5eb86899465d0253" providerId="LiveId" clId="{7D26DA61-746F-4FAA-AB83-24DA720BFE91}" dt="2023-03-04T21:39:39.993" v="4316" actId="1076"/>
        <pc:sldMkLst>
          <pc:docMk/>
          <pc:sldMk cId="58406924" sldId="372"/>
        </pc:sldMkLst>
        <pc:spChg chg="add mod">
          <ac:chgData name="村田 積美" userId="5eb86899465d0253" providerId="LiveId" clId="{7D26DA61-746F-4FAA-AB83-24DA720BFE91}" dt="2023-03-04T15:37:39.139" v="3458" actId="1037"/>
          <ac:spMkLst>
            <pc:docMk/>
            <pc:sldMk cId="58406924" sldId="372"/>
            <ac:spMk id="2" creationId="{C4CD1A46-FDD0-36E8-F892-07AEE20187C1}"/>
          </ac:spMkLst>
        </pc:spChg>
        <pc:spChg chg="del">
          <ac:chgData name="村田 積美" userId="5eb86899465d0253" providerId="LiveId" clId="{7D26DA61-746F-4FAA-AB83-24DA720BFE91}" dt="2023-03-03T17:00:53.974" v="16" actId="478"/>
          <ac:spMkLst>
            <pc:docMk/>
            <pc:sldMk cId="58406924" sldId="372"/>
            <ac:spMk id="3" creationId="{00000000-0000-0000-0000-000000000000}"/>
          </ac:spMkLst>
        </pc:spChg>
        <pc:spChg chg="add mod">
          <ac:chgData name="村田 積美" userId="5eb86899465d0253" providerId="LiveId" clId="{7D26DA61-746F-4FAA-AB83-24DA720BFE91}" dt="2023-03-04T01:14:24.014" v="3441" actId="1076"/>
          <ac:spMkLst>
            <pc:docMk/>
            <pc:sldMk cId="58406924" sldId="372"/>
            <ac:spMk id="6" creationId="{472B147B-5D8C-8A3B-98F5-774E676445E3}"/>
          </ac:spMkLst>
        </pc:spChg>
        <pc:spChg chg="mod">
          <ac:chgData name="村田 積美" userId="5eb86899465d0253" providerId="LiveId" clId="{7D26DA61-746F-4FAA-AB83-24DA720BFE91}" dt="2023-03-04T21:39:39.993" v="4316" actId="1076"/>
          <ac:spMkLst>
            <pc:docMk/>
            <pc:sldMk cId="58406924" sldId="372"/>
            <ac:spMk id="7" creationId="{CD97363B-B7A7-1C34-52FD-94A4FFDFD331}"/>
          </ac:spMkLst>
        </pc:spChg>
        <pc:spChg chg="del">
          <ac:chgData name="村田 積美" userId="5eb86899465d0253" providerId="LiveId" clId="{7D26DA61-746F-4FAA-AB83-24DA720BFE91}" dt="2023-03-03T17:13:22.748" v="198" actId="478"/>
          <ac:spMkLst>
            <pc:docMk/>
            <pc:sldMk cId="58406924" sldId="372"/>
            <ac:spMk id="8" creationId="{66F93529-39E8-6A20-02B1-5D13A649BA37}"/>
          </ac:spMkLst>
        </pc:spChg>
        <pc:spChg chg="del">
          <ac:chgData name="村田 積美" userId="5eb86899465d0253" providerId="LiveId" clId="{7D26DA61-746F-4FAA-AB83-24DA720BFE91}" dt="2023-03-03T17:00:48.056" v="14" actId="478"/>
          <ac:spMkLst>
            <pc:docMk/>
            <pc:sldMk cId="58406924" sldId="372"/>
            <ac:spMk id="9" creationId="{47E1BDD3-4C86-4B8E-D736-2959B4616BA7}"/>
          </ac:spMkLst>
        </pc:spChg>
        <pc:spChg chg="del">
          <ac:chgData name="村田 積美" userId="5eb86899465d0253" providerId="LiveId" clId="{7D26DA61-746F-4FAA-AB83-24DA720BFE91}" dt="2023-03-03T17:00:57.228" v="17" actId="478"/>
          <ac:spMkLst>
            <pc:docMk/>
            <pc:sldMk cId="58406924" sldId="372"/>
            <ac:spMk id="10" creationId="{3A410F7C-4761-2FF7-0410-F4B0A2F97F5F}"/>
          </ac:spMkLst>
        </pc:spChg>
        <pc:graphicFrameChg chg="add mod modGraphic">
          <ac:chgData name="村田 積美" userId="5eb86899465d0253" providerId="LiveId" clId="{7D26DA61-746F-4FAA-AB83-24DA720BFE91}" dt="2023-03-04T01:14:22.125" v="3440" actId="1076"/>
          <ac:graphicFrameMkLst>
            <pc:docMk/>
            <pc:sldMk cId="58406924" sldId="372"/>
            <ac:graphicFrameMk id="4" creationId="{C8ED808C-8D3D-D329-9963-DC9F936B66D6}"/>
          </ac:graphicFrameMkLst>
        </pc:graphicFrameChg>
        <pc:graphicFrameChg chg="del">
          <ac:chgData name="村田 積美" userId="5eb86899465d0253" providerId="LiveId" clId="{7D26DA61-746F-4FAA-AB83-24DA720BFE91}" dt="2023-03-03T17:00:49.619" v="15" actId="478"/>
          <ac:graphicFrameMkLst>
            <pc:docMk/>
            <pc:sldMk cId="58406924" sldId="372"/>
            <ac:graphicFrameMk id="5" creationId="{00000000-0000-0000-0000-000000000000}"/>
          </ac:graphicFrameMkLst>
        </pc:graphicFrameChg>
        <pc:graphicFrameChg chg="mod modGraphic">
          <ac:chgData name="村田 積美" userId="5eb86899465d0253" providerId="LiveId" clId="{7D26DA61-746F-4FAA-AB83-24DA720BFE91}" dt="2023-03-04T01:14:18.540" v="3439" actId="12788"/>
          <ac:graphicFrameMkLst>
            <pc:docMk/>
            <pc:sldMk cId="58406924" sldId="372"/>
            <ac:graphicFrameMk id="11" creationId="{742757F9-F629-9A31-11F3-852E21890240}"/>
          </ac:graphicFrameMkLst>
        </pc:graphicFrameChg>
      </pc:sldChg>
      <pc:sldChg chg="addSp delSp modSp mod">
        <pc:chgData name="村田 積美" userId="5eb86899465d0253" providerId="LiveId" clId="{7D26DA61-746F-4FAA-AB83-24DA720BFE91}" dt="2023-03-04T23:29:49.316" v="6516" actId="20577"/>
        <pc:sldMkLst>
          <pc:docMk/>
          <pc:sldMk cId="2640602377" sldId="373"/>
        </pc:sldMkLst>
        <pc:spChg chg="mod">
          <ac:chgData name="村田 積美" userId="5eb86899465d0253" providerId="LiveId" clId="{7D26DA61-746F-4FAA-AB83-24DA720BFE91}" dt="2023-03-04T21:40:08.690" v="4323" actId="1076"/>
          <ac:spMkLst>
            <pc:docMk/>
            <pc:sldMk cId="2640602377" sldId="373"/>
            <ac:spMk id="2" creationId="{AC45610C-F4D8-7DA5-A526-398C2E789D2A}"/>
          </ac:spMkLst>
        </pc:spChg>
        <pc:spChg chg="add del mod">
          <ac:chgData name="村田 積美" userId="5eb86899465d0253" providerId="LiveId" clId="{7D26DA61-746F-4FAA-AB83-24DA720BFE91}" dt="2023-03-03T19:02:00.110" v="1764" actId="478"/>
          <ac:spMkLst>
            <pc:docMk/>
            <pc:sldMk cId="2640602377" sldId="373"/>
            <ac:spMk id="3" creationId="{8635DF2E-5608-090C-33EC-BB29B6C8CDCF}"/>
          </ac:spMkLst>
        </pc:spChg>
        <pc:spChg chg="add mod">
          <ac:chgData name="村田 積美" userId="5eb86899465d0253" providerId="LiveId" clId="{7D26DA61-746F-4FAA-AB83-24DA720BFE91}" dt="2023-03-04T21:49:59.559" v="4441" actId="1038"/>
          <ac:spMkLst>
            <pc:docMk/>
            <pc:sldMk cId="2640602377" sldId="373"/>
            <ac:spMk id="4" creationId="{39EE7980-A9F6-E27B-7748-258C968E49A0}"/>
          </ac:spMkLst>
        </pc:spChg>
        <pc:spChg chg="del">
          <ac:chgData name="村田 積美" userId="5eb86899465d0253" providerId="LiveId" clId="{7D26DA61-746F-4FAA-AB83-24DA720BFE91}" dt="2023-03-03T18:47:40.427" v="1585" actId="478"/>
          <ac:spMkLst>
            <pc:docMk/>
            <pc:sldMk cId="2640602377" sldId="373"/>
            <ac:spMk id="5" creationId="{00000000-0000-0000-0000-000000000000}"/>
          </ac:spMkLst>
        </pc:spChg>
        <pc:spChg chg="del">
          <ac:chgData name="村田 積美" userId="5eb86899465d0253" providerId="LiveId" clId="{7D26DA61-746F-4FAA-AB83-24DA720BFE91}" dt="2023-03-03T18:47:42.390" v="1586" actId="478"/>
          <ac:spMkLst>
            <pc:docMk/>
            <pc:sldMk cId="2640602377" sldId="373"/>
            <ac:spMk id="7" creationId="{00000000-0000-0000-0000-000000000000}"/>
          </ac:spMkLst>
        </pc:spChg>
        <pc:spChg chg="add del mod">
          <ac:chgData name="村田 積美" userId="5eb86899465d0253" providerId="LiveId" clId="{7D26DA61-746F-4FAA-AB83-24DA720BFE91}" dt="2023-03-03T19:27:33.951" v="2183" actId="478"/>
          <ac:spMkLst>
            <pc:docMk/>
            <pc:sldMk cId="2640602377" sldId="373"/>
            <ac:spMk id="11" creationId="{517A0ADD-5213-FE4C-0DAA-CC454836C5DA}"/>
          </ac:spMkLst>
        </pc:spChg>
        <pc:spChg chg="add del mod">
          <ac:chgData name="村田 積美" userId="5eb86899465d0253" providerId="LiveId" clId="{7D26DA61-746F-4FAA-AB83-24DA720BFE91}" dt="2023-03-04T23:21:17.655" v="6063" actId="478"/>
          <ac:spMkLst>
            <pc:docMk/>
            <pc:sldMk cId="2640602377" sldId="373"/>
            <ac:spMk id="14" creationId="{9B25DF0F-E99A-5E88-37A1-B7BEAA42D470}"/>
          </ac:spMkLst>
        </pc:spChg>
        <pc:spChg chg="del">
          <ac:chgData name="村田 積美" userId="5eb86899465d0253" providerId="LiveId" clId="{7D26DA61-746F-4FAA-AB83-24DA720BFE91}" dt="2023-03-03T19:05:11.588" v="1819" actId="478"/>
          <ac:spMkLst>
            <pc:docMk/>
            <pc:sldMk cId="2640602377" sldId="373"/>
            <ac:spMk id="15" creationId="{67A71B5C-CA31-496A-BD84-57389A1F773D}"/>
          </ac:spMkLst>
        </pc:spChg>
        <pc:spChg chg="del mod">
          <ac:chgData name="村田 積美" userId="5eb86899465d0253" providerId="LiveId" clId="{7D26DA61-746F-4FAA-AB83-24DA720BFE91}" dt="2023-03-03T19:25:26.642" v="2163" actId="478"/>
          <ac:spMkLst>
            <pc:docMk/>
            <pc:sldMk cId="2640602377" sldId="373"/>
            <ac:spMk id="16" creationId="{67A71B5C-CA31-496A-BD84-57389A1F773D}"/>
          </ac:spMkLst>
        </pc:spChg>
        <pc:spChg chg="add del mod">
          <ac:chgData name="村田 積美" userId="5eb86899465d0253" providerId="LiveId" clId="{7D26DA61-746F-4FAA-AB83-24DA720BFE91}" dt="2023-03-04T21:49:59.559" v="4441" actId="1038"/>
          <ac:spMkLst>
            <pc:docMk/>
            <pc:sldMk cId="2640602377" sldId="373"/>
            <ac:spMk id="17" creationId="{67A71B5C-CA31-496A-BD84-57389A1F773D}"/>
          </ac:spMkLst>
        </pc:spChg>
        <pc:spChg chg="del">
          <ac:chgData name="村田 積美" userId="5eb86899465d0253" providerId="LiveId" clId="{7D26DA61-746F-4FAA-AB83-24DA720BFE91}" dt="2023-03-03T19:05:12.598" v="1820" actId="478"/>
          <ac:spMkLst>
            <pc:docMk/>
            <pc:sldMk cId="2640602377" sldId="373"/>
            <ac:spMk id="18" creationId="{67A71B5C-CA31-496A-BD84-57389A1F773D}"/>
          </ac:spMkLst>
        </pc:spChg>
        <pc:spChg chg="mod">
          <ac:chgData name="村田 積美" userId="5eb86899465d0253" providerId="LiveId" clId="{7D26DA61-746F-4FAA-AB83-24DA720BFE91}" dt="2023-03-04T21:49:10.281" v="4406" actId="1035"/>
          <ac:spMkLst>
            <pc:docMk/>
            <pc:sldMk cId="2640602377" sldId="373"/>
            <ac:spMk id="19" creationId="{0A3D64E0-E563-43FA-935C-54DBDF3C4A2D}"/>
          </ac:spMkLst>
        </pc:spChg>
        <pc:spChg chg="add mod">
          <ac:chgData name="村田 積美" userId="5eb86899465d0253" providerId="LiveId" clId="{7D26DA61-746F-4FAA-AB83-24DA720BFE91}" dt="2023-03-04T21:49:31.064" v="4413" actId="1036"/>
          <ac:spMkLst>
            <pc:docMk/>
            <pc:sldMk cId="2640602377" sldId="373"/>
            <ac:spMk id="20" creationId="{B3AD8939-32BA-FA60-AB96-5C5688841A6B}"/>
          </ac:spMkLst>
        </pc:spChg>
        <pc:graphicFrameChg chg="del">
          <ac:chgData name="村田 積美" userId="5eb86899465d0253" providerId="LiveId" clId="{7D26DA61-746F-4FAA-AB83-24DA720BFE91}" dt="2023-03-03T18:47:35.124" v="1584" actId="478"/>
          <ac:graphicFrameMkLst>
            <pc:docMk/>
            <pc:sldMk cId="2640602377" sldId="373"/>
            <ac:graphicFrameMk id="6" creationId="{00000000-0000-0000-0000-000000000000}"/>
          </ac:graphicFrameMkLst>
        </pc:graphicFrameChg>
        <pc:graphicFrameChg chg="mod modGraphic">
          <ac:chgData name="村田 積美" userId="5eb86899465d0253" providerId="LiveId" clId="{7D26DA61-746F-4FAA-AB83-24DA720BFE91}" dt="2023-03-04T23:29:49.316" v="6516" actId="20577"/>
          <ac:graphicFrameMkLst>
            <pc:docMk/>
            <pc:sldMk cId="2640602377" sldId="373"/>
            <ac:graphicFrameMk id="8" creationId="{00000000-0000-0000-0000-000000000000}"/>
          </ac:graphicFrameMkLst>
        </pc:graphicFrameChg>
      </pc:sldChg>
      <pc:sldChg chg="addSp delSp modSp mod addCm delCm">
        <pc:chgData name="村田 積美" userId="5eb86899465d0253" providerId="LiveId" clId="{7D26DA61-746F-4FAA-AB83-24DA720BFE91}" dt="2023-03-04T23:40:14.928" v="6714" actId="20577"/>
        <pc:sldMkLst>
          <pc:docMk/>
          <pc:sldMk cId="3717366807" sldId="374"/>
        </pc:sldMkLst>
        <pc:spChg chg="del">
          <ac:chgData name="村田 積美" userId="5eb86899465d0253" providerId="LiveId" clId="{7D26DA61-746F-4FAA-AB83-24DA720BFE91}" dt="2023-03-03T23:13:53.912" v="2322" actId="478"/>
          <ac:spMkLst>
            <pc:docMk/>
            <pc:sldMk cId="3717366807" sldId="374"/>
            <ac:spMk id="2" creationId="{00000000-0000-0000-0000-000000000000}"/>
          </ac:spMkLst>
        </pc:spChg>
        <pc:spChg chg="add mod">
          <ac:chgData name="村田 積美" userId="5eb86899465d0253" providerId="LiveId" clId="{7D26DA61-746F-4FAA-AB83-24DA720BFE91}" dt="2023-03-04T23:17:41.947" v="6053" actId="1035"/>
          <ac:spMkLst>
            <pc:docMk/>
            <pc:sldMk cId="3717366807" sldId="374"/>
            <ac:spMk id="2" creationId="{0D50D529-D49D-F704-3C6E-20C4CA355591}"/>
          </ac:spMkLst>
        </pc:spChg>
        <pc:spChg chg="mod">
          <ac:chgData name="村田 積美" userId="5eb86899465d0253" providerId="LiveId" clId="{7D26DA61-746F-4FAA-AB83-24DA720BFE91}" dt="2023-03-04T21:40:26.489" v="4330" actId="1076"/>
          <ac:spMkLst>
            <pc:docMk/>
            <pc:sldMk cId="3717366807" sldId="374"/>
            <ac:spMk id="3" creationId="{C73804F6-CD4B-8575-7105-CA1F1716B689}"/>
          </ac:spMkLst>
        </pc:spChg>
        <pc:spChg chg="mod">
          <ac:chgData name="村田 積美" userId="5eb86899465d0253" providerId="LiveId" clId="{7D26DA61-746F-4FAA-AB83-24DA720BFE91}" dt="2023-03-04T21:46:37.636" v="4355" actId="14100"/>
          <ac:spMkLst>
            <pc:docMk/>
            <pc:sldMk cId="3717366807" sldId="374"/>
            <ac:spMk id="4" creationId="{FEDAE9C7-3C63-3339-0119-BE7338FA9F38}"/>
          </ac:spMkLst>
        </pc:spChg>
        <pc:spChg chg="add mod">
          <ac:chgData name="村田 積美" userId="5eb86899465d0253" providerId="LiveId" clId="{7D26DA61-746F-4FAA-AB83-24DA720BFE91}" dt="2023-03-04T22:24:55.375" v="4783" actId="1036"/>
          <ac:spMkLst>
            <pc:docMk/>
            <pc:sldMk cId="3717366807" sldId="374"/>
            <ac:spMk id="5" creationId="{1B162ADA-D533-8589-68B7-C5DDED89E4E4}"/>
          </ac:spMkLst>
        </pc:spChg>
        <pc:spChg chg="del">
          <ac:chgData name="村田 積美" userId="5eb86899465d0253" providerId="LiveId" clId="{7D26DA61-746F-4FAA-AB83-24DA720BFE91}" dt="2023-03-03T23:14:04.832" v="2327" actId="478"/>
          <ac:spMkLst>
            <pc:docMk/>
            <pc:sldMk cId="3717366807" sldId="374"/>
            <ac:spMk id="6" creationId="{00000000-0000-0000-0000-000000000000}"/>
          </ac:spMkLst>
        </pc:spChg>
        <pc:spChg chg="add del mod">
          <ac:chgData name="村田 積美" userId="5eb86899465d0253" providerId="LiveId" clId="{7D26DA61-746F-4FAA-AB83-24DA720BFE91}" dt="2023-03-04T16:09:07.840" v="4178"/>
          <ac:spMkLst>
            <pc:docMk/>
            <pc:sldMk cId="3717366807" sldId="374"/>
            <ac:spMk id="6" creationId="{E5E54321-EA66-996F-B719-77B63E17E091}"/>
          </ac:spMkLst>
        </pc:spChg>
        <pc:spChg chg="add mod">
          <ac:chgData name="村田 積美" userId="5eb86899465d0253" providerId="LiveId" clId="{7D26DA61-746F-4FAA-AB83-24DA720BFE91}" dt="2023-03-04T22:24:48.365" v="4770" actId="1036"/>
          <ac:spMkLst>
            <pc:docMk/>
            <pc:sldMk cId="3717366807" sldId="374"/>
            <ac:spMk id="7" creationId="{9D109334-6CB9-BF8A-0D4A-C1B1912C56F6}"/>
          </ac:spMkLst>
        </pc:spChg>
        <pc:spChg chg="del">
          <ac:chgData name="村田 積美" userId="5eb86899465d0253" providerId="LiveId" clId="{7D26DA61-746F-4FAA-AB83-24DA720BFE91}" dt="2023-03-03T23:13:58.762" v="2324" actId="478"/>
          <ac:spMkLst>
            <pc:docMk/>
            <pc:sldMk cId="3717366807" sldId="374"/>
            <ac:spMk id="8" creationId="{14FD76D2-5185-CDF5-7C83-314D7B5B5E76}"/>
          </ac:spMkLst>
        </pc:spChg>
        <pc:spChg chg="add del mod">
          <ac:chgData name="村田 積美" userId="5eb86899465d0253" providerId="LiveId" clId="{7D26DA61-746F-4FAA-AB83-24DA720BFE91}" dt="2023-03-04T23:05:39.371" v="5438" actId="478"/>
          <ac:spMkLst>
            <pc:docMk/>
            <pc:sldMk cId="3717366807" sldId="374"/>
            <ac:spMk id="8" creationId="{A3795339-AC2E-1929-EA3A-32B919C627B4}"/>
          </ac:spMkLst>
        </pc:spChg>
        <pc:spChg chg="del">
          <ac:chgData name="村田 積美" userId="5eb86899465d0253" providerId="LiveId" clId="{7D26DA61-746F-4FAA-AB83-24DA720BFE91}" dt="2023-03-03T23:14:08.724" v="2330" actId="478"/>
          <ac:spMkLst>
            <pc:docMk/>
            <pc:sldMk cId="3717366807" sldId="374"/>
            <ac:spMk id="10" creationId="{86204BB2-D5EB-717C-DE1B-A6CD7804804D}"/>
          </ac:spMkLst>
        </pc:spChg>
        <pc:spChg chg="add del mod">
          <ac:chgData name="村田 積美" userId="5eb86899465d0253" providerId="LiveId" clId="{7D26DA61-746F-4FAA-AB83-24DA720BFE91}" dt="2023-03-04T16:18:04.552" v="4229"/>
          <ac:spMkLst>
            <pc:docMk/>
            <pc:sldMk cId="3717366807" sldId="374"/>
            <ac:spMk id="10" creationId="{945D4656-D32D-C056-765F-DEA25DAFB5D6}"/>
          </ac:spMkLst>
        </pc:spChg>
        <pc:spChg chg="add del mod">
          <ac:chgData name="村田 積美" userId="5eb86899465d0253" providerId="LiveId" clId="{7D26DA61-746F-4FAA-AB83-24DA720BFE91}" dt="2023-03-04T23:04:32.923" v="5398" actId="478"/>
          <ac:spMkLst>
            <pc:docMk/>
            <pc:sldMk cId="3717366807" sldId="374"/>
            <ac:spMk id="11" creationId="{7611FC13-2196-4E6C-6A57-5634CF090858}"/>
          </ac:spMkLst>
        </pc:spChg>
        <pc:spChg chg="add del">
          <ac:chgData name="村田 積美" userId="5eb86899465d0253" providerId="LiveId" clId="{7D26DA61-746F-4FAA-AB83-24DA720BFE91}" dt="2023-03-04T16:18:33.048" v="4265" actId="478"/>
          <ac:spMkLst>
            <pc:docMk/>
            <pc:sldMk cId="3717366807" sldId="374"/>
            <ac:spMk id="12" creationId="{BAF7F152-1150-CC1C-5B90-5F1725366D5F}"/>
          </ac:spMkLst>
        </pc:spChg>
        <pc:spChg chg="add del mod">
          <ac:chgData name="村田 積美" userId="5eb86899465d0253" providerId="LiveId" clId="{7D26DA61-746F-4FAA-AB83-24DA720BFE91}" dt="2023-03-04T00:02:55.457" v="3072" actId="478"/>
          <ac:spMkLst>
            <pc:docMk/>
            <pc:sldMk cId="3717366807" sldId="374"/>
            <ac:spMk id="12" creationId="{CCFFA542-48B2-4A01-AB60-34C39D3A929C}"/>
          </ac:spMkLst>
        </pc:spChg>
        <pc:spChg chg="add del mod">
          <ac:chgData name="村田 積美" userId="5eb86899465d0253" providerId="LiveId" clId="{7D26DA61-746F-4FAA-AB83-24DA720BFE91}" dt="2023-03-04T23:17:31.781" v="6030" actId="14100"/>
          <ac:spMkLst>
            <pc:docMk/>
            <pc:sldMk cId="3717366807" sldId="374"/>
            <ac:spMk id="13" creationId="{1B07259A-4943-2F2D-C0F9-5E613435F4BD}"/>
          </ac:spMkLst>
        </pc:spChg>
        <pc:spChg chg="del">
          <ac:chgData name="村田 積美" userId="5eb86899465d0253" providerId="LiveId" clId="{7D26DA61-746F-4FAA-AB83-24DA720BFE91}" dt="2023-03-03T23:14:07.928" v="2329" actId="478"/>
          <ac:spMkLst>
            <pc:docMk/>
            <pc:sldMk cId="3717366807" sldId="374"/>
            <ac:spMk id="13" creationId="{DBB06B0D-D43A-5E33-529F-8A3DD5156ACB}"/>
          </ac:spMkLst>
        </pc:spChg>
        <pc:spChg chg="del">
          <ac:chgData name="村田 積美" userId="5eb86899465d0253" providerId="LiveId" clId="{7D26DA61-746F-4FAA-AB83-24DA720BFE91}" dt="2023-03-03T23:14:10.642" v="2331" actId="478"/>
          <ac:spMkLst>
            <pc:docMk/>
            <pc:sldMk cId="3717366807" sldId="374"/>
            <ac:spMk id="14" creationId="{064D7B8B-3426-F77A-0429-2B85389A2B0D}"/>
          </ac:spMkLst>
        </pc:spChg>
        <pc:spChg chg="add del mod">
          <ac:chgData name="村田 積美" userId="5eb86899465d0253" providerId="LiveId" clId="{7D26DA61-746F-4FAA-AB83-24DA720BFE91}" dt="2023-03-04T16:22:45.732" v="4276"/>
          <ac:spMkLst>
            <pc:docMk/>
            <pc:sldMk cId="3717366807" sldId="374"/>
            <ac:spMk id="14" creationId="{9EF037E0-B8A5-B6EE-8E9B-A3A971685127}"/>
          </ac:spMkLst>
        </pc:spChg>
        <pc:spChg chg="add del mod">
          <ac:chgData name="村田 積美" userId="5eb86899465d0253" providerId="LiveId" clId="{7D26DA61-746F-4FAA-AB83-24DA720BFE91}" dt="2023-03-04T00:02:54.264" v="3071" actId="478"/>
          <ac:spMkLst>
            <pc:docMk/>
            <pc:sldMk cId="3717366807" sldId="374"/>
            <ac:spMk id="15" creationId="{91BF5318-96DD-E744-6AD8-548F5AB3C5B7}"/>
          </ac:spMkLst>
        </pc:spChg>
        <pc:spChg chg="del">
          <ac:chgData name="村田 積美" userId="5eb86899465d0253" providerId="LiveId" clId="{7D26DA61-746F-4FAA-AB83-24DA720BFE91}" dt="2023-03-03T23:14:06.259" v="2328" actId="478"/>
          <ac:spMkLst>
            <pc:docMk/>
            <pc:sldMk cId="3717366807" sldId="374"/>
            <ac:spMk id="16" creationId="{5536E460-478F-D248-2BEF-A86CA9918E1D}"/>
          </ac:spMkLst>
        </pc:spChg>
        <pc:spChg chg="add del mod">
          <ac:chgData name="村田 積美" userId="5eb86899465d0253" providerId="LiveId" clId="{7D26DA61-746F-4FAA-AB83-24DA720BFE91}" dt="2023-03-04T23:40:14.928" v="6714" actId="20577"/>
          <ac:spMkLst>
            <pc:docMk/>
            <pc:sldMk cId="3717366807" sldId="374"/>
            <ac:spMk id="16" creationId="{9C1F74FF-6650-873B-0C65-5CD025AA0A5F}"/>
          </ac:spMkLst>
        </pc:spChg>
        <pc:spChg chg="mod topLvl">
          <ac:chgData name="村田 積美" userId="5eb86899465d0253" providerId="LiveId" clId="{7D26DA61-746F-4FAA-AB83-24DA720BFE91}" dt="2023-03-04T15:50:05.413" v="3583" actId="14100"/>
          <ac:spMkLst>
            <pc:docMk/>
            <pc:sldMk cId="3717366807" sldId="374"/>
            <ac:spMk id="17" creationId="{C484D4CC-0D1E-1B2A-2DC7-7C1A833A112D}"/>
          </ac:spMkLst>
        </pc:spChg>
        <pc:spChg chg="add del mod">
          <ac:chgData name="村田 積美" userId="5eb86899465d0253" providerId="LiveId" clId="{7D26DA61-746F-4FAA-AB83-24DA720BFE91}" dt="2023-03-04T22:59:12.950" v="5347" actId="478"/>
          <ac:spMkLst>
            <pc:docMk/>
            <pc:sldMk cId="3717366807" sldId="374"/>
            <ac:spMk id="18" creationId="{F0FD5B72-4CDC-0852-CFF8-F478F955D173}"/>
          </ac:spMkLst>
        </pc:spChg>
        <pc:spChg chg="add del mod">
          <ac:chgData name="村田 積美" userId="5eb86899465d0253" providerId="LiveId" clId="{7D26DA61-746F-4FAA-AB83-24DA720BFE91}" dt="2023-03-04T00:03:00.731" v="3074" actId="478"/>
          <ac:spMkLst>
            <pc:docMk/>
            <pc:sldMk cId="3717366807" sldId="374"/>
            <ac:spMk id="18" creationId="{F17171B2-B759-CAA8-3765-1FF442AE68A2}"/>
          </ac:spMkLst>
        </pc:spChg>
        <pc:spChg chg="add del mod">
          <ac:chgData name="村田 積美" userId="5eb86899465d0253" providerId="LiveId" clId="{7D26DA61-746F-4FAA-AB83-24DA720BFE91}" dt="2023-03-04T22:45:27.560" v="5084" actId="571"/>
          <ac:spMkLst>
            <pc:docMk/>
            <pc:sldMk cId="3717366807" sldId="374"/>
            <ac:spMk id="19" creationId="{51FEE42D-DBCC-9296-D2B2-5695B4A06407}"/>
          </ac:spMkLst>
        </pc:spChg>
        <pc:spChg chg="add mod">
          <ac:chgData name="村田 積美" userId="5eb86899465d0253" providerId="LiveId" clId="{7D26DA61-746F-4FAA-AB83-24DA720BFE91}" dt="2023-03-04T23:12:41.278" v="5910" actId="1076"/>
          <ac:spMkLst>
            <pc:docMk/>
            <pc:sldMk cId="3717366807" sldId="374"/>
            <ac:spMk id="20" creationId="{3C236891-F73E-76F5-B410-3110FCCE96FB}"/>
          </ac:spMkLst>
        </pc:spChg>
        <pc:spChg chg="mod topLvl">
          <ac:chgData name="村田 積美" userId="5eb86899465d0253" providerId="LiveId" clId="{7D26DA61-746F-4FAA-AB83-24DA720BFE91}" dt="2023-03-04T15:49:12.334" v="3573" actId="404"/>
          <ac:spMkLst>
            <pc:docMk/>
            <pc:sldMk cId="3717366807" sldId="374"/>
            <ac:spMk id="21" creationId="{C484D4CC-0D1E-1B2A-2DC7-7C1A833A112D}"/>
          </ac:spMkLst>
        </pc:spChg>
        <pc:spChg chg="mod topLvl">
          <ac:chgData name="村田 積美" userId="5eb86899465d0253" providerId="LiveId" clId="{7D26DA61-746F-4FAA-AB83-24DA720BFE91}" dt="2023-03-04T15:49:17.940" v="3575" actId="404"/>
          <ac:spMkLst>
            <pc:docMk/>
            <pc:sldMk cId="3717366807" sldId="374"/>
            <ac:spMk id="22" creationId="{C484D4CC-0D1E-1B2A-2DC7-7C1A833A112D}"/>
          </ac:spMkLst>
        </pc:spChg>
        <pc:spChg chg="mod topLvl">
          <ac:chgData name="村田 積美" userId="5eb86899465d0253" providerId="LiveId" clId="{7D26DA61-746F-4FAA-AB83-24DA720BFE91}" dt="2023-03-04T22:24:48.365" v="4770" actId="1036"/>
          <ac:spMkLst>
            <pc:docMk/>
            <pc:sldMk cId="3717366807" sldId="374"/>
            <ac:spMk id="23" creationId="{60EDA2E5-3F22-7506-D444-7B26628DFEF4}"/>
          </ac:spMkLst>
        </pc:spChg>
        <pc:spChg chg="add del mod">
          <ac:chgData name="村田 積美" userId="5eb86899465d0253" providerId="LiveId" clId="{7D26DA61-746F-4FAA-AB83-24DA720BFE91}" dt="2023-03-04T22:45:27.560" v="5084" actId="571"/>
          <ac:spMkLst>
            <pc:docMk/>
            <pc:sldMk cId="3717366807" sldId="374"/>
            <ac:spMk id="24" creationId="{548472F5-C410-8748-906D-8B91BB95A0F0}"/>
          </ac:spMkLst>
        </pc:spChg>
        <pc:spChg chg="del mod topLvl">
          <ac:chgData name="村田 積美" userId="5eb86899465d0253" providerId="LiveId" clId="{7D26DA61-746F-4FAA-AB83-24DA720BFE91}" dt="2023-03-03T23:58:13.877" v="3035" actId="478"/>
          <ac:spMkLst>
            <pc:docMk/>
            <pc:sldMk cId="3717366807" sldId="374"/>
            <ac:spMk id="24" creationId="{60EDA2E5-3F22-7506-D444-7B26628DFEF4}"/>
          </ac:spMkLst>
        </pc:spChg>
        <pc:spChg chg="del">
          <ac:chgData name="村田 積美" userId="5eb86899465d0253" providerId="LiveId" clId="{7D26DA61-746F-4FAA-AB83-24DA720BFE91}" dt="2023-03-03T23:14:00.829" v="2325" actId="478"/>
          <ac:spMkLst>
            <pc:docMk/>
            <pc:sldMk cId="3717366807" sldId="374"/>
            <ac:spMk id="25" creationId="{16EDADDA-CC1C-A764-64C0-C22B0AD5BD7D}"/>
          </ac:spMkLst>
        </pc:spChg>
        <pc:spChg chg="add del mod">
          <ac:chgData name="村田 積美" userId="5eb86899465d0253" providerId="LiveId" clId="{7D26DA61-746F-4FAA-AB83-24DA720BFE91}" dt="2023-03-04T22:45:27.560" v="5084" actId="571"/>
          <ac:spMkLst>
            <pc:docMk/>
            <pc:sldMk cId="3717366807" sldId="374"/>
            <ac:spMk id="25" creationId="{B16D4149-B4BF-B810-F509-09077351FB9F}"/>
          </ac:spMkLst>
        </pc:spChg>
        <pc:spChg chg="add del mod">
          <ac:chgData name="村田 積美" userId="5eb86899465d0253" providerId="LiveId" clId="{7D26DA61-746F-4FAA-AB83-24DA720BFE91}" dt="2023-03-04T22:45:27.560" v="5084" actId="571"/>
          <ac:spMkLst>
            <pc:docMk/>
            <pc:sldMk cId="3717366807" sldId="374"/>
            <ac:spMk id="27" creationId="{229EDCBA-5676-F9C5-6041-E3D28D48B4D1}"/>
          </ac:spMkLst>
        </pc:spChg>
        <pc:spChg chg="add del mod">
          <ac:chgData name="村田 積美" userId="5eb86899465d0253" providerId="LiveId" clId="{7D26DA61-746F-4FAA-AB83-24DA720BFE91}" dt="2023-03-04T00:02:51.221" v="3069" actId="478"/>
          <ac:spMkLst>
            <pc:docMk/>
            <pc:sldMk cId="3717366807" sldId="374"/>
            <ac:spMk id="28" creationId="{47C0B7F2-3AB4-6B72-A5F6-98E797A1434A}"/>
          </ac:spMkLst>
        </pc:spChg>
        <pc:spChg chg="add del mod">
          <ac:chgData name="村田 積美" userId="5eb86899465d0253" providerId="LiveId" clId="{7D26DA61-746F-4FAA-AB83-24DA720BFE91}" dt="2023-03-04T22:45:27.560" v="5084" actId="571"/>
          <ac:spMkLst>
            <pc:docMk/>
            <pc:sldMk cId="3717366807" sldId="374"/>
            <ac:spMk id="28" creationId="{584A9863-9A99-6C99-E130-87672AA130E5}"/>
          </ac:spMkLst>
        </pc:spChg>
        <pc:spChg chg="del">
          <ac:chgData name="村田 積美" userId="5eb86899465d0253" providerId="LiveId" clId="{7D26DA61-746F-4FAA-AB83-24DA720BFE91}" dt="2023-03-03T23:13:57.446" v="2323" actId="478"/>
          <ac:spMkLst>
            <pc:docMk/>
            <pc:sldMk cId="3717366807" sldId="374"/>
            <ac:spMk id="29" creationId="{00000000-0000-0000-0000-000000000000}"/>
          </ac:spMkLst>
        </pc:spChg>
        <pc:spChg chg="add del mod">
          <ac:chgData name="村田 積美" userId="5eb86899465d0253" providerId="LiveId" clId="{7D26DA61-746F-4FAA-AB83-24DA720BFE91}" dt="2023-03-04T22:45:27.560" v="5084" actId="571"/>
          <ac:spMkLst>
            <pc:docMk/>
            <pc:sldMk cId="3717366807" sldId="374"/>
            <ac:spMk id="29" creationId="{F44E876C-1B4F-E21D-A483-481CF9711DE0}"/>
          </ac:spMkLst>
        </pc:spChg>
        <pc:spChg chg="add mod">
          <ac:chgData name="村田 積美" userId="5eb86899465d0253" providerId="LiveId" clId="{7D26DA61-746F-4FAA-AB83-24DA720BFE91}" dt="2023-03-04T23:17:41.947" v="6053" actId="1035"/>
          <ac:spMkLst>
            <pc:docMk/>
            <pc:sldMk cId="3717366807" sldId="374"/>
            <ac:spMk id="30" creationId="{A271B67D-77F1-F198-F934-6C5B35D58FFC}"/>
          </ac:spMkLst>
        </pc:spChg>
        <pc:spChg chg="add del mod">
          <ac:chgData name="村田 積美" userId="5eb86899465d0253" providerId="LiveId" clId="{7D26DA61-746F-4FAA-AB83-24DA720BFE91}" dt="2023-03-04T00:13:53.802" v="3091"/>
          <ac:spMkLst>
            <pc:docMk/>
            <pc:sldMk cId="3717366807" sldId="374"/>
            <ac:spMk id="31" creationId="{EDDA29B9-A0A8-25E0-1D73-6A7788365D0C}"/>
          </ac:spMkLst>
        </pc:spChg>
        <pc:spChg chg="add mod">
          <ac:chgData name="村田 積美" userId="5eb86899465d0253" providerId="LiveId" clId="{7D26DA61-746F-4FAA-AB83-24DA720BFE91}" dt="2023-03-04T23:04:49.307" v="5426" actId="1035"/>
          <ac:spMkLst>
            <pc:docMk/>
            <pc:sldMk cId="3717366807" sldId="374"/>
            <ac:spMk id="32" creationId="{1F9C005B-3D5B-C4CB-12E3-FB46DA283C90}"/>
          </ac:spMkLst>
        </pc:spChg>
        <pc:spChg chg="add del mod">
          <ac:chgData name="村田 積美" userId="5eb86899465d0253" providerId="LiveId" clId="{7D26DA61-746F-4FAA-AB83-24DA720BFE91}" dt="2023-03-04T00:20:51.356" v="3201" actId="478"/>
          <ac:spMkLst>
            <pc:docMk/>
            <pc:sldMk cId="3717366807" sldId="374"/>
            <ac:spMk id="33" creationId="{C2DB339D-6A13-E059-E844-0496E47851C4}"/>
          </ac:spMkLst>
        </pc:spChg>
        <pc:spChg chg="add del mod">
          <ac:chgData name="村田 積美" userId="5eb86899465d0253" providerId="LiveId" clId="{7D26DA61-746F-4FAA-AB83-24DA720BFE91}" dt="2023-03-04T00:21:15.141" v="3215" actId="478"/>
          <ac:spMkLst>
            <pc:docMk/>
            <pc:sldMk cId="3717366807" sldId="374"/>
            <ac:spMk id="34" creationId="{FC8568A9-602B-59A4-5F20-AA401CE9311E}"/>
          </ac:spMkLst>
        </pc:spChg>
        <pc:spChg chg="add del mod">
          <ac:chgData name="村田 積美" userId="5eb86899465d0253" providerId="LiveId" clId="{7D26DA61-746F-4FAA-AB83-24DA720BFE91}" dt="2023-03-04T00:21:19.612" v="3217" actId="478"/>
          <ac:spMkLst>
            <pc:docMk/>
            <pc:sldMk cId="3717366807" sldId="374"/>
            <ac:spMk id="35" creationId="{17A515AF-FE36-DBB6-956C-6A20890CA872}"/>
          </ac:spMkLst>
        </pc:spChg>
        <pc:spChg chg="add del mod">
          <ac:chgData name="村田 積美" userId="5eb86899465d0253" providerId="LiveId" clId="{7D26DA61-746F-4FAA-AB83-24DA720BFE91}" dt="2023-03-04T21:41:29.332" v="4333" actId="21"/>
          <ac:spMkLst>
            <pc:docMk/>
            <pc:sldMk cId="3717366807" sldId="374"/>
            <ac:spMk id="37" creationId="{AA60A82A-11B8-8DA5-0A89-55811E9FE6B7}"/>
          </ac:spMkLst>
        </pc:spChg>
        <pc:grpChg chg="add del mod">
          <ac:chgData name="村田 積美" userId="5eb86899465d0253" providerId="LiveId" clId="{7D26DA61-746F-4FAA-AB83-24DA720BFE91}" dt="2023-03-04T22:25:00.188" v="4786" actId="1036"/>
          <ac:grpSpMkLst>
            <pc:docMk/>
            <pc:sldMk cId="3717366807" sldId="374"/>
            <ac:grpSpMk id="26" creationId="{F55A43D0-7598-BFEF-9035-F4D0FD4F9E48}"/>
          </ac:grpSpMkLst>
        </pc:grpChg>
        <pc:grpChg chg="del mod ord">
          <ac:chgData name="村田 積美" userId="5eb86899465d0253" providerId="LiveId" clId="{7D26DA61-746F-4FAA-AB83-24DA720BFE91}" dt="2023-03-03T23:58:04.442" v="3034" actId="165"/>
          <ac:grpSpMkLst>
            <pc:docMk/>
            <pc:sldMk cId="3717366807" sldId="374"/>
            <ac:grpSpMk id="27" creationId="{007F7935-74F8-8C35-C65B-AB2B95B3FE6C}"/>
          </ac:grpSpMkLst>
        </pc:grpChg>
        <pc:graphicFrameChg chg="mod modGraphic">
          <ac:chgData name="村田 積美" userId="5eb86899465d0253" providerId="LiveId" clId="{7D26DA61-746F-4FAA-AB83-24DA720BFE91}" dt="2023-03-04T22:24:20.105" v="4730"/>
          <ac:graphicFrameMkLst>
            <pc:docMk/>
            <pc:sldMk cId="3717366807" sldId="374"/>
            <ac:graphicFrameMk id="9" creationId="{CDFBE8D5-2D79-AF4C-4952-E3B777D2F5CF}"/>
          </ac:graphicFrameMkLst>
        </pc:graphicFrameChg>
        <pc:graphicFrameChg chg="del">
          <ac:chgData name="村田 積美" userId="5eb86899465d0253" providerId="LiveId" clId="{7D26DA61-746F-4FAA-AB83-24DA720BFE91}" dt="2023-03-03T23:14:02.929" v="2326" actId="478"/>
          <ac:graphicFrameMkLst>
            <pc:docMk/>
            <pc:sldMk cId="3717366807" sldId="374"/>
            <ac:graphicFrameMk id="19" creationId="{F87CE2D9-BF89-6CD6-118B-4DEB77F7FB1E}"/>
          </ac:graphicFrameMkLst>
        </pc:graphicFrameChg>
        <pc:graphicFrameChg chg="add del mod">
          <ac:chgData name="村田 積美" userId="5eb86899465d0253" providerId="LiveId" clId="{7D26DA61-746F-4FAA-AB83-24DA720BFE91}" dt="2023-03-04T00:02:52.573" v="3070" actId="478"/>
          <ac:graphicFrameMkLst>
            <pc:docMk/>
            <pc:sldMk cId="3717366807" sldId="374"/>
            <ac:graphicFrameMk id="30" creationId="{59796977-EB28-6A8E-9FB1-EF88D145ADB1}"/>
          </ac:graphicFrameMkLst>
        </pc:graphicFrameChg>
        <pc:picChg chg="add del mod">
          <ac:chgData name="村田 積美" userId="5eb86899465d0253" providerId="LiveId" clId="{7D26DA61-746F-4FAA-AB83-24DA720BFE91}" dt="2023-03-04T21:41:29.332" v="4333" actId="21"/>
          <ac:picMkLst>
            <pc:docMk/>
            <pc:sldMk cId="3717366807" sldId="374"/>
            <ac:picMk id="39" creationId="{371DB6F9-5DB2-9802-9746-9745E99DD8E5}"/>
          </ac:picMkLst>
        </pc:picChg>
      </pc:sldChg>
      <pc:sldChg chg="addSp delSp modSp new mod">
        <pc:chgData name="村田 積美" userId="5eb86899465d0253" providerId="LiveId" clId="{7D26DA61-746F-4FAA-AB83-24DA720BFE91}" dt="2023-03-04T23:46:41.855" v="6802" actId="20577"/>
        <pc:sldMkLst>
          <pc:docMk/>
          <pc:sldMk cId="3783343308" sldId="375"/>
        </pc:sldMkLst>
        <pc:spChg chg="add mod">
          <ac:chgData name="村田 積美" userId="5eb86899465d0253" providerId="LiveId" clId="{7D26DA61-746F-4FAA-AB83-24DA720BFE91}" dt="2023-03-04T22:13:07.820" v="4577" actId="164"/>
          <ac:spMkLst>
            <pc:docMk/>
            <pc:sldMk cId="3783343308" sldId="375"/>
            <ac:spMk id="2" creationId="{B87DDAC3-D97B-01D5-C155-CA47AE30160A}"/>
          </ac:spMkLst>
        </pc:spChg>
        <pc:spChg chg="add mod">
          <ac:chgData name="村田 積美" userId="5eb86899465d0253" providerId="LiveId" clId="{7D26DA61-746F-4FAA-AB83-24DA720BFE91}" dt="2023-03-04T21:53:48.459" v="4524"/>
          <ac:spMkLst>
            <pc:docMk/>
            <pc:sldMk cId="3783343308" sldId="375"/>
            <ac:spMk id="4" creationId="{A168ABF9-388E-9EB5-FE91-6B5EDAA50B3F}"/>
          </ac:spMkLst>
        </pc:spChg>
        <pc:spChg chg="add del mod">
          <ac:chgData name="村田 積美" userId="5eb86899465d0253" providerId="LiveId" clId="{7D26DA61-746F-4FAA-AB83-24DA720BFE91}" dt="2023-03-04T22:11:20.016" v="4557"/>
          <ac:spMkLst>
            <pc:docMk/>
            <pc:sldMk cId="3783343308" sldId="375"/>
            <ac:spMk id="7" creationId="{A55A942F-EF87-F71D-F6FC-C7FEB2B54608}"/>
          </ac:spMkLst>
        </pc:spChg>
        <pc:spChg chg="add mod topLvl">
          <ac:chgData name="村田 積美" userId="5eb86899465d0253" providerId="LiveId" clId="{7D26DA61-746F-4FAA-AB83-24DA720BFE91}" dt="2023-03-04T22:12:47.496" v="4575" actId="164"/>
          <ac:spMkLst>
            <pc:docMk/>
            <pc:sldMk cId="3783343308" sldId="375"/>
            <ac:spMk id="8" creationId="{769EEF15-6565-CE2C-C614-D2298D49EA42}"/>
          </ac:spMkLst>
        </pc:spChg>
        <pc:spChg chg="add del mod">
          <ac:chgData name="村田 積美" userId="5eb86899465d0253" providerId="LiveId" clId="{7D26DA61-746F-4FAA-AB83-24DA720BFE91}" dt="2023-03-04T22:15:07.137" v="4608" actId="478"/>
          <ac:spMkLst>
            <pc:docMk/>
            <pc:sldMk cId="3783343308" sldId="375"/>
            <ac:spMk id="12" creationId="{8E200F33-024E-14EE-9FC3-83FF1A32E543}"/>
          </ac:spMkLst>
        </pc:spChg>
        <pc:spChg chg="add mod">
          <ac:chgData name="村田 積美" userId="5eb86899465d0253" providerId="LiveId" clId="{7D26DA61-746F-4FAA-AB83-24DA720BFE91}" dt="2023-03-04T23:17:58.304" v="6055" actId="14100"/>
          <ac:spMkLst>
            <pc:docMk/>
            <pc:sldMk cId="3783343308" sldId="375"/>
            <ac:spMk id="13" creationId="{004AE231-BDBE-7F92-B84A-C18B08F69C97}"/>
          </ac:spMkLst>
        </pc:spChg>
        <pc:spChg chg="add mod">
          <ac:chgData name="村田 積美" userId="5eb86899465d0253" providerId="LiveId" clId="{7D26DA61-746F-4FAA-AB83-24DA720BFE91}" dt="2023-03-04T23:46:41.855" v="6802" actId="20577"/>
          <ac:spMkLst>
            <pc:docMk/>
            <pc:sldMk cId="3783343308" sldId="375"/>
            <ac:spMk id="14" creationId="{7AF23E26-F0A1-5F9C-68BD-DB15856564E1}"/>
          </ac:spMkLst>
        </pc:spChg>
        <pc:grpChg chg="add del mod">
          <ac:chgData name="村田 積美" userId="5eb86899465d0253" providerId="LiveId" clId="{7D26DA61-746F-4FAA-AB83-24DA720BFE91}" dt="2023-03-04T22:12:21.380" v="4570" actId="165"/>
          <ac:grpSpMkLst>
            <pc:docMk/>
            <pc:sldMk cId="3783343308" sldId="375"/>
            <ac:grpSpMk id="9" creationId="{A64ADA72-7AD4-5987-1F9D-7F84B94A4D52}"/>
          </ac:grpSpMkLst>
        </pc:grpChg>
        <pc:grpChg chg="add mod">
          <ac:chgData name="村田 積美" userId="5eb86899465d0253" providerId="LiveId" clId="{7D26DA61-746F-4FAA-AB83-24DA720BFE91}" dt="2023-03-04T22:13:07.820" v="4577" actId="164"/>
          <ac:grpSpMkLst>
            <pc:docMk/>
            <pc:sldMk cId="3783343308" sldId="375"/>
            <ac:grpSpMk id="10" creationId="{F776938D-BE36-BA64-0BDF-C94E036E4149}"/>
          </ac:grpSpMkLst>
        </pc:grpChg>
        <pc:grpChg chg="add mod">
          <ac:chgData name="村田 積美" userId="5eb86899465d0253" providerId="LiveId" clId="{7D26DA61-746F-4FAA-AB83-24DA720BFE91}" dt="2023-03-04T22:14:44.866" v="4605" actId="1036"/>
          <ac:grpSpMkLst>
            <pc:docMk/>
            <pc:sldMk cId="3783343308" sldId="375"/>
            <ac:grpSpMk id="11" creationId="{EB73A20B-8AB5-CDAF-9C35-AB18A5407AA2}"/>
          </ac:grpSpMkLst>
        </pc:grpChg>
        <pc:picChg chg="add del mod">
          <ac:chgData name="村田 積美" userId="5eb86899465d0253" providerId="LiveId" clId="{7D26DA61-746F-4FAA-AB83-24DA720BFE91}" dt="2023-03-04T21:54:15.309" v="4528" actId="478"/>
          <ac:picMkLst>
            <pc:docMk/>
            <pc:sldMk cId="3783343308" sldId="375"/>
            <ac:picMk id="3" creationId="{E81D1147-F5F7-D6CE-8E5E-01DBC71356F8}"/>
          </ac:picMkLst>
        </pc:picChg>
        <pc:picChg chg="add mod topLvl">
          <ac:chgData name="村田 積美" userId="5eb86899465d0253" providerId="LiveId" clId="{7D26DA61-746F-4FAA-AB83-24DA720BFE91}" dt="2023-03-04T22:12:47.496" v="4575" actId="164"/>
          <ac:picMkLst>
            <pc:docMk/>
            <pc:sldMk cId="3783343308" sldId="375"/>
            <ac:picMk id="6" creationId="{D0D0D6D8-3C93-1078-DD0F-733F8609693A}"/>
          </ac:picMkLst>
        </pc:picChg>
      </pc:sldChg>
    </pc:docChg>
  </pc:docChgLst>
  <pc:docChgLst>
    <pc:chgData name="村田 積美" userId="5eb86899465d0253" providerId="LiveId" clId="{D6A7B075-16E1-49EA-8B3F-187B2B6A1283}"/>
    <pc:docChg chg="modSld">
      <pc:chgData name="村田 積美" userId="5eb86899465d0253" providerId="LiveId" clId="{D6A7B075-16E1-49EA-8B3F-187B2B6A1283}" dt="2023-03-05T21:22:01.873" v="173" actId="12788"/>
      <pc:docMkLst>
        <pc:docMk/>
      </pc:docMkLst>
      <pc:sldChg chg="modSp mod">
        <pc:chgData name="村田 積美" userId="5eb86899465d0253" providerId="LiveId" clId="{D6A7B075-16E1-49EA-8B3F-187B2B6A1283}" dt="2023-03-05T00:13:39.751" v="26" actId="115"/>
        <pc:sldMkLst>
          <pc:docMk/>
          <pc:sldMk cId="391969991" sldId="371"/>
        </pc:sldMkLst>
        <pc:spChg chg="mod">
          <ac:chgData name="村田 積美" userId="5eb86899465d0253" providerId="LiveId" clId="{D6A7B075-16E1-49EA-8B3F-187B2B6A1283}" dt="2023-03-05T00:13:39.751" v="26" actId="115"/>
          <ac:spMkLst>
            <pc:docMk/>
            <pc:sldMk cId="391969991" sldId="371"/>
            <ac:spMk id="8" creationId="{A4A95E37-D85E-DD44-EB03-38AF44D85C36}"/>
          </ac:spMkLst>
        </pc:spChg>
      </pc:sldChg>
      <pc:sldChg chg="modSp mod">
        <pc:chgData name="村田 積美" userId="5eb86899465d0253" providerId="LiveId" clId="{D6A7B075-16E1-49EA-8B3F-187B2B6A1283}" dt="2023-03-05T00:12:02.349" v="0" actId="115"/>
        <pc:sldMkLst>
          <pc:docMk/>
          <pc:sldMk cId="58406924" sldId="372"/>
        </pc:sldMkLst>
        <pc:spChg chg="mod">
          <ac:chgData name="村田 積美" userId="5eb86899465d0253" providerId="LiveId" clId="{D6A7B075-16E1-49EA-8B3F-187B2B6A1283}" dt="2023-03-05T00:12:02.349" v="0" actId="115"/>
          <ac:spMkLst>
            <pc:docMk/>
            <pc:sldMk cId="58406924" sldId="372"/>
            <ac:spMk id="6" creationId="{472B147B-5D8C-8A3B-98F5-774E676445E3}"/>
          </ac:spMkLst>
        </pc:spChg>
      </pc:sldChg>
      <pc:sldChg chg="addSp modSp mod">
        <pc:chgData name="村田 積美" userId="5eb86899465d0253" providerId="LiveId" clId="{D6A7B075-16E1-49EA-8B3F-187B2B6A1283}" dt="2023-03-05T21:22:01.873" v="173" actId="12788"/>
        <pc:sldMkLst>
          <pc:docMk/>
          <pc:sldMk cId="3783343308" sldId="375"/>
        </pc:sldMkLst>
        <pc:spChg chg="mod">
          <ac:chgData name="村田 積美" userId="5eb86899465d0253" providerId="LiveId" clId="{D6A7B075-16E1-49EA-8B3F-187B2B6A1283}" dt="2023-03-05T21:08:50.011" v="91" actId="20577"/>
          <ac:spMkLst>
            <pc:docMk/>
            <pc:sldMk cId="3783343308" sldId="375"/>
            <ac:spMk id="2" creationId="{B87DDAC3-D97B-01D5-C155-CA47AE30160A}"/>
          </ac:spMkLst>
        </pc:spChg>
        <pc:spChg chg="add mod">
          <ac:chgData name="村田 積美" userId="5eb86899465d0253" providerId="LiveId" clId="{D6A7B075-16E1-49EA-8B3F-187B2B6A1283}" dt="2023-03-05T21:20:10.623" v="171" actId="115"/>
          <ac:spMkLst>
            <pc:docMk/>
            <pc:sldMk cId="3783343308" sldId="375"/>
            <ac:spMk id="3" creationId="{0DCF6150-BEE4-35A8-A3EB-D969B9EC407A}"/>
          </ac:spMkLst>
        </pc:spChg>
        <pc:spChg chg="mod">
          <ac:chgData name="村田 積美" userId="5eb86899465d0253" providerId="LiveId" clId="{D6A7B075-16E1-49EA-8B3F-187B2B6A1283}" dt="2023-03-05T20:58:02.040" v="79" actId="20577"/>
          <ac:spMkLst>
            <pc:docMk/>
            <pc:sldMk cId="3783343308" sldId="375"/>
            <ac:spMk id="13" creationId="{004AE231-BDBE-7F92-B84A-C18B08F69C97}"/>
          </ac:spMkLst>
        </pc:spChg>
        <pc:spChg chg="mod">
          <ac:chgData name="村田 積美" userId="5eb86899465d0253" providerId="LiveId" clId="{D6A7B075-16E1-49EA-8B3F-187B2B6A1283}" dt="2023-03-05T21:22:01.873" v="173" actId="12788"/>
          <ac:spMkLst>
            <pc:docMk/>
            <pc:sldMk cId="3783343308" sldId="375"/>
            <ac:spMk id="14" creationId="{7AF23E26-F0A1-5F9C-68BD-DB15856564E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49575" cy="496888"/>
          </a:xfrm>
          <a:prstGeom prst="rect">
            <a:avLst/>
          </a:prstGeom>
        </p:spPr>
        <p:txBody>
          <a:bodyPr vert="horz" lIns="93543" tIns="46771" rIns="93543" bIns="4677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4"/>
            <a:ext cx="2949575" cy="496888"/>
          </a:xfrm>
          <a:prstGeom prst="rect">
            <a:avLst/>
          </a:prstGeom>
        </p:spPr>
        <p:txBody>
          <a:bodyPr vert="horz" lIns="93543" tIns="46771" rIns="93543" bIns="46771" rtlCol="0"/>
          <a:lstStyle>
            <a:lvl1pPr algn="r">
              <a:defRPr sz="1200"/>
            </a:lvl1pPr>
          </a:lstStyle>
          <a:p>
            <a:fld id="{9FA496A7-27B8-4C6F-B0B5-7C71AB237E51}" type="datetimeFigureOut">
              <a:rPr kumimoji="1" lang="ja-JP" altLang="en-US" smtClean="0"/>
              <a:t>2023/3/27</a:t>
            </a:fld>
            <a:endParaRPr kumimoji="1" lang="ja-JP" altLang="en-US"/>
          </a:p>
        </p:txBody>
      </p:sp>
      <p:sp>
        <p:nvSpPr>
          <p:cNvPr id="4" name="フッター プレースホルダー 3"/>
          <p:cNvSpPr>
            <a:spLocks noGrp="1"/>
          </p:cNvSpPr>
          <p:nvPr>
            <p:ph type="ftr" sz="quarter" idx="2"/>
          </p:nvPr>
        </p:nvSpPr>
        <p:spPr>
          <a:xfrm>
            <a:off x="3" y="9440864"/>
            <a:ext cx="2949575" cy="496887"/>
          </a:xfrm>
          <a:prstGeom prst="rect">
            <a:avLst/>
          </a:prstGeom>
        </p:spPr>
        <p:txBody>
          <a:bodyPr vert="horz" lIns="93543" tIns="46771" rIns="93543" bIns="4677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4"/>
            <a:ext cx="2949575" cy="496887"/>
          </a:xfrm>
          <a:prstGeom prst="rect">
            <a:avLst/>
          </a:prstGeom>
        </p:spPr>
        <p:txBody>
          <a:bodyPr vert="horz" lIns="93543" tIns="46771" rIns="93543" bIns="46771" rtlCol="0" anchor="b"/>
          <a:lstStyle>
            <a:lvl1pPr algn="r">
              <a:defRPr sz="1200"/>
            </a:lvl1pPr>
          </a:lstStyle>
          <a:p>
            <a:fld id="{7A5F2C5A-F397-449E-B900-C5E465658960}" type="slidenum">
              <a:rPr kumimoji="1" lang="ja-JP" altLang="en-US" smtClean="0"/>
              <a:t>‹#›</a:t>
            </a:fld>
            <a:endParaRPr kumimoji="1" lang="ja-JP" altLang="en-US"/>
          </a:p>
        </p:txBody>
      </p:sp>
    </p:spTree>
    <p:extLst>
      <p:ext uri="{BB962C8B-B14F-4D97-AF65-F5344CB8AC3E}">
        <p14:creationId xmlns:p14="http://schemas.microsoft.com/office/powerpoint/2010/main" val="655226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8" cy="496967"/>
          </a:xfrm>
          <a:prstGeom prst="rect">
            <a:avLst/>
          </a:prstGeom>
        </p:spPr>
        <p:txBody>
          <a:bodyPr vert="horz" lIns="93543" tIns="46771" rIns="93543" bIns="467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4"/>
            <a:ext cx="2949788" cy="496967"/>
          </a:xfrm>
          <a:prstGeom prst="rect">
            <a:avLst/>
          </a:prstGeom>
        </p:spPr>
        <p:txBody>
          <a:bodyPr vert="horz" lIns="93543" tIns="46771" rIns="93543" bIns="46771" rtlCol="0"/>
          <a:lstStyle>
            <a:lvl1pPr algn="r">
              <a:defRPr sz="1200"/>
            </a:lvl1pPr>
          </a:lstStyle>
          <a:p>
            <a:fld id="{7768C0E3-EBC3-4C3B-A23C-F7B9DC5C3443}" type="datetimeFigureOut">
              <a:rPr kumimoji="1" lang="ja-JP" altLang="en-US" smtClean="0"/>
              <a:t>2023/3/27</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3543" tIns="46771" rIns="93543" bIns="46771"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3543" tIns="46771" rIns="93543" bIns="467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0"/>
            <a:ext cx="2949788" cy="496967"/>
          </a:xfrm>
          <a:prstGeom prst="rect">
            <a:avLst/>
          </a:prstGeom>
        </p:spPr>
        <p:txBody>
          <a:bodyPr vert="horz" lIns="93543" tIns="46771" rIns="93543" bIns="467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50"/>
            <a:ext cx="2949788" cy="496967"/>
          </a:xfrm>
          <a:prstGeom prst="rect">
            <a:avLst/>
          </a:prstGeom>
        </p:spPr>
        <p:txBody>
          <a:bodyPr vert="horz" lIns="93543" tIns="46771" rIns="93543" bIns="46771" rtlCol="0" anchor="b"/>
          <a:lstStyle>
            <a:lvl1pPr algn="r">
              <a:defRPr sz="1200"/>
            </a:lvl1pPr>
          </a:lstStyle>
          <a:p>
            <a:fld id="{53230577-AAEE-4C0E-B466-7FB126CD89FC}" type="slidenum">
              <a:rPr kumimoji="1" lang="ja-JP" altLang="en-US" smtClean="0"/>
              <a:t>‹#›</a:t>
            </a:fld>
            <a:endParaRPr kumimoji="1" lang="ja-JP" altLang="en-US"/>
          </a:p>
        </p:txBody>
      </p:sp>
    </p:spTree>
    <p:extLst>
      <p:ext uri="{BB962C8B-B14F-4D97-AF65-F5344CB8AC3E}">
        <p14:creationId xmlns:p14="http://schemas.microsoft.com/office/powerpoint/2010/main" val="20382264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3230577-AAEE-4C0E-B466-7FB126CD89FC}" type="slidenum">
              <a:rPr kumimoji="1" lang="ja-JP" altLang="en-US" smtClean="0"/>
              <a:t>1</a:t>
            </a:fld>
            <a:endParaRPr kumimoji="1" lang="ja-JP" altLang="en-US"/>
          </a:p>
        </p:txBody>
      </p:sp>
    </p:spTree>
    <p:extLst>
      <p:ext uri="{BB962C8B-B14F-4D97-AF65-F5344CB8AC3E}">
        <p14:creationId xmlns:p14="http://schemas.microsoft.com/office/powerpoint/2010/main" val="4189380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3230577-AAEE-4C0E-B466-7FB126CD89FC}" type="slidenum">
              <a:rPr kumimoji="1" lang="ja-JP" altLang="en-US" smtClean="0"/>
              <a:t>2</a:t>
            </a:fld>
            <a:endParaRPr kumimoji="1" lang="ja-JP" altLang="en-US"/>
          </a:p>
        </p:txBody>
      </p:sp>
    </p:spTree>
    <p:extLst>
      <p:ext uri="{BB962C8B-B14F-4D97-AF65-F5344CB8AC3E}">
        <p14:creationId xmlns:p14="http://schemas.microsoft.com/office/powerpoint/2010/main" val="2091529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5"/>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71471" indent="0" algn="ctr">
              <a:buNone/>
              <a:defRPr>
                <a:solidFill>
                  <a:schemeClr val="tx1">
                    <a:tint val="75000"/>
                  </a:schemeClr>
                </a:solidFill>
              </a:defRPr>
            </a:lvl2pPr>
            <a:lvl3pPr marL="742941" indent="0" algn="ctr">
              <a:buNone/>
              <a:defRPr>
                <a:solidFill>
                  <a:schemeClr val="tx1">
                    <a:tint val="75000"/>
                  </a:schemeClr>
                </a:solidFill>
              </a:defRPr>
            </a:lvl3pPr>
            <a:lvl4pPr marL="1114412" indent="0" algn="ctr">
              <a:buNone/>
              <a:defRPr>
                <a:solidFill>
                  <a:schemeClr val="tx1">
                    <a:tint val="75000"/>
                  </a:schemeClr>
                </a:solidFill>
              </a:defRPr>
            </a:lvl4pPr>
            <a:lvl5pPr marL="1485882" indent="0" algn="ctr">
              <a:buNone/>
              <a:defRPr>
                <a:solidFill>
                  <a:schemeClr val="tx1">
                    <a:tint val="75000"/>
                  </a:schemeClr>
                </a:solidFill>
              </a:defRPr>
            </a:lvl5pPr>
            <a:lvl6pPr marL="1857354" indent="0" algn="ctr">
              <a:buNone/>
              <a:defRPr>
                <a:solidFill>
                  <a:schemeClr val="tx1">
                    <a:tint val="75000"/>
                  </a:schemeClr>
                </a:solidFill>
              </a:defRPr>
            </a:lvl6pPr>
            <a:lvl7pPr marL="2228824" indent="0" algn="ctr">
              <a:buNone/>
              <a:defRPr>
                <a:solidFill>
                  <a:schemeClr val="tx1">
                    <a:tint val="75000"/>
                  </a:schemeClr>
                </a:solidFill>
              </a:defRPr>
            </a:lvl7pPr>
            <a:lvl8pPr marL="2600295" indent="0" algn="ctr">
              <a:buNone/>
              <a:defRPr>
                <a:solidFill>
                  <a:schemeClr val="tx1">
                    <a:tint val="75000"/>
                  </a:schemeClr>
                </a:solidFill>
              </a:defRPr>
            </a:lvl8pPr>
            <a:lvl9pPr marL="297176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78553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48647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8"/>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8"/>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50381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26895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0"/>
            <a:ext cx="8420100" cy="1362075"/>
          </a:xfrm>
        </p:spPr>
        <p:txBody>
          <a:bodyPr anchor="t"/>
          <a:lstStyle>
            <a:lvl1pPr algn="l">
              <a:defRPr sz="325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1625">
                <a:solidFill>
                  <a:schemeClr val="tx1">
                    <a:tint val="75000"/>
                  </a:schemeClr>
                </a:solidFill>
              </a:defRPr>
            </a:lvl1pPr>
            <a:lvl2pPr marL="371471" indent="0">
              <a:buNone/>
              <a:defRPr sz="1462">
                <a:solidFill>
                  <a:schemeClr val="tx1">
                    <a:tint val="75000"/>
                  </a:schemeClr>
                </a:solidFill>
              </a:defRPr>
            </a:lvl2pPr>
            <a:lvl3pPr marL="742941" indent="0">
              <a:buNone/>
              <a:defRPr sz="1300">
                <a:solidFill>
                  <a:schemeClr val="tx1">
                    <a:tint val="75000"/>
                  </a:schemeClr>
                </a:solidFill>
              </a:defRPr>
            </a:lvl3pPr>
            <a:lvl4pPr marL="1114412" indent="0">
              <a:buNone/>
              <a:defRPr sz="1137">
                <a:solidFill>
                  <a:schemeClr val="tx1">
                    <a:tint val="75000"/>
                  </a:schemeClr>
                </a:solidFill>
              </a:defRPr>
            </a:lvl4pPr>
            <a:lvl5pPr marL="1485882" indent="0">
              <a:buNone/>
              <a:defRPr sz="1137">
                <a:solidFill>
                  <a:schemeClr val="tx1">
                    <a:tint val="75000"/>
                  </a:schemeClr>
                </a:solidFill>
              </a:defRPr>
            </a:lvl5pPr>
            <a:lvl6pPr marL="1857354" indent="0">
              <a:buNone/>
              <a:defRPr sz="1137">
                <a:solidFill>
                  <a:schemeClr val="tx1">
                    <a:tint val="75000"/>
                  </a:schemeClr>
                </a:solidFill>
              </a:defRPr>
            </a:lvl6pPr>
            <a:lvl7pPr marL="2228824" indent="0">
              <a:buNone/>
              <a:defRPr sz="1137">
                <a:solidFill>
                  <a:schemeClr val="tx1">
                    <a:tint val="75000"/>
                  </a:schemeClr>
                </a:solidFill>
              </a:defRPr>
            </a:lvl7pPr>
            <a:lvl8pPr marL="2600295" indent="0">
              <a:buNone/>
              <a:defRPr sz="1137">
                <a:solidFill>
                  <a:schemeClr val="tx1">
                    <a:tint val="75000"/>
                  </a:schemeClr>
                </a:solidFill>
              </a:defRPr>
            </a:lvl8pPr>
            <a:lvl9pPr marL="2971766" indent="0">
              <a:buNone/>
              <a:defRPr sz="113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77923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6"/>
            <a:ext cx="4375150" cy="4525963"/>
          </a:xfrm>
        </p:spPr>
        <p:txBody>
          <a:bodyPr/>
          <a:lstStyle>
            <a:lvl1pPr>
              <a:defRPr sz="2275"/>
            </a:lvl1pPr>
            <a:lvl2pPr>
              <a:defRPr sz="1950"/>
            </a:lvl2pPr>
            <a:lvl3pPr>
              <a:defRPr sz="1625"/>
            </a:lvl3pPr>
            <a:lvl4pPr>
              <a:defRPr sz="1462"/>
            </a:lvl4pPr>
            <a:lvl5pPr>
              <a:defRPr sz="1462"/>
            </a:lvl5pPr>
            <a:lvl6pPr>
              <a:defRPr sz="1462"/>
            </a:lvl6pPr>
            <a:lvl7pPr>
              <a:defRPr sz="1462"/>
            </a:lvl7pPr>
            <a:lvl8pPr>
              <a:defRPr sz="1462"/>
            </a:lvl8pPr>
            <a:lvl9pPr>
              <a:defRPr sz="14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6"/>
            <a:ext cx="4375150" cy="4525963"/>
          </a:xfrm>
        </p:spPr>
        <p:txBody>
          <a:bodyPr/>
          <a:lstStyle>
            <a:lvl1pPr>
              <a:defRPr sz="2275"/>
            </a:lvl1pPr>
            <a:lvl2pPr>
              <a:defRPr sz="1950"/>
            </a:lvl2pPr>
            <a:lvl3pPr>
              <a:defRPr sz="1625"/>
            </a:lvl3pPr>
            <a:lvl4pPr>
              <a:defRPr sz="1462"/>
            </a:lvl4pPr>
            <a:lvl5pPr>
              <a:defRPr sz="1462"/>
            </a:lvl5pPr>
            <a:lvl6pPr>
              <a:defRPr sz="1462"/>
            </a:lvl6pPr>
            <a:lvl7pPr>
              <a:defRPr sz="1462"/>
            </a:lvl7pPr>
            <a:lvl8pPr>
              <a:defRPr sz="1462"/>
            </a:lvl8pPr>
            <a:lvl9pPr>
              <a:defRPr sz="14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72738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1950" b="1"/>
            </a:lvl1pPr>
            <a:lvl2pPr marL="371471" indent="0">
              <a:buNone/>
              <a:defRPr sz="1625" b="1"/>
            </a:lvl2pPr>
            <a:lvl3pPr marL="742941" indent="0">
              <a:buNone/>
              <a:defRPr sz="1462" b="1"/>
            </a:lvl3pPr>
            <a:lvl4pPr marL="1114412" indent="0">
              <a:buNone/>
              <a:defRPr sz="1300" b="1"/>
            </a:lvl4pPr>
            <a:lvl5pPr marL="1485882" indent="0">
              <a:buNone/>
              <a:defRPr sz="1300" b="1"/>
            </a:lvl5pPr>
            <a:lvl6pPr marL="1857354" indent="0">
              <a:buNone/>
              <a:defRPr sz="1300" b="1"/>
            </a:lvl6pPr>
            <a:lvl7pPr marL="2228824" indent="0">
              <a:buNone/>
              <a:defRPr sz="1300" b="1"/>
            </a:lvl7pPr>
            <a:lvl8pPr marL="2600295" indent="0">
              <a:buNone/>
              <a:defRPr sz="1300" b="1"/>
            </a:lvl8pPr>
            <a:lvl9pPr marL="2971766"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1950"/>
            </a:lvl1pPr>
            <a:lvl2pPr>
              <a:defRPr sz="1625"/>
            </a:lvl2pPr>
            <a:lvl3pPr>
              <a:defRPr sz="1462"/>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3" y="1535113"/>
            <a:ext cx="4378589" cy="639762"/>
          </a:xfrm>
        </p:spPr>
        <p:txBody>
          <a:bodyPr anchor="b"/>
          <a:lstStyle>
            <a:lvl1pPr marL="0" indent="0">
              <a:buNone/>
              <a:defRPr sz="1950" b="1"/>
            </a:lvl1pPr>
            <a:lvl2pPr marL="371471" indent="0">
              <a:buNone/>
              <a:defRPr sz="1625" b="1"/>
            </a:lvl2pPr>
            <a:lvl3pPr marL="742941" indent="0">
              <a:buNone/>
              <a:defRPr sz="1462" b="1"/>
            </a:lvl3pPr>
            <a:lvl4pPr marL="1114412" indent="0">
              <a:buNone/>
              <a:defRPr sz="1300" b="1"/>
            </a:lvl4pPr>
            <a:lvl5pPr marL="1485882" indent="0">
              <a:buNone/>
              <a:defRPr sz="1300" b="1"/>
            </a:lvl5pPr>
            <a:lvl6pPr marL="1857354" indent="0">
              <a:buNone/>
              <a:defRPr sz="1300" b="1"/>
            </a:lvl6pPr>
            <a:lvl7pPr marL="2228824" indent="0">
              <a:buNone/>
              <a:defRPr sz="1300" b="1"/>
            </a:lvl7pPr>
            <a:lvl8pPr marL="2600295" indent="0">
              <a:buNone/>
              <a:defRPr sz="1300" b="1"/>
            </a:lvl8pPr>
            <a:lvl9pPr marL="2971766"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3" y="2174875"/>
            <a:ext cx="4378589" cy="3951288"/>
          </a:xfrm>
        </p:spPr>
        <p:txBody>
          <a:bodyPr/>
          <a:lstStyle>
            <a:lvl1pPr>
              <a:defRPr sz="1950"/>
            </a:lvl1pPr>
            <a:lvl2pPr>
              <a:defRPr sz="1625"/>
            </a:lvl2pPr>
            <a:lvl3pPr>
              <a:defRPr sz="1462"/>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470912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95506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70122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3050"/>
            <a:ext cx="3259006" cy="1162050"/>
          </a:xfrm>
        </p:spPr>
        <p:txBody>
          <a:bodyPr anchor="b"/>
          <a:lstStyle>
            <a:lvl1pPr algn="l">
              <a:defRPr sz="162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3" y="273060"/>
            <a:ext cx="5537729" cy="5853113"/>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4" y="1435103"/>
            <a:ext cx="3259006" cy="4691063"/>
          </a:xfrm>
        </p:spPr>
        <p:txBody>
          <a:bodyPr/>
          <a:lstStyle>
            <a:lvl1pPr marL="0" indent="0">
              <a:buNone/>
              <a:defRPr sz="1137"/>
            </a:lvl1pPr>
            <a:lvl2pPr marL="371471" indent="0">
              <a:buNone/>
              <a:defRPr sz="975"/>
            </a:lvl2pPr>
            <a:lvl3pPr marL="742941" indent="0">
              <a:buNone/>
              <a:defRPr sz="812"/>
            </a:lvl3pPr>
            <a:lvl4pPr marL="1114412" indent="0">
              <a:buNone/>
              <a:defRPr sz="731"/>
            </a:lvl4pPr>
            <a:lvl5pPr marL="1485882" indent="0">
              <a:buNone/>
              <a:defRPr sz="731"/>
            </a:lvl5pPr>
            <a:lvl6pPr marL="1857354" indent="0">
              <a:buNone/>
              <a:defRPr sz="731"/>
            </a:lvl6pPr>
            <a:lvl7pPr marL="2228824" indent="0">
              <a:buNone/>
              <a:defRPr sz="731"/>
            </a:lvl7pPr>
            <a:lvl8pPr marL="2600295" indent="0">
              <a:buNone/>
              <a:defRPr sz="731"/>
            </a:lvl8pPr>
            <a:lvl9pPr marL="2971766"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382212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1625"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2600"/>
            </a:lvl1pPr>
            <a:lvl2pPr marL="371471" indent="0">
              <a:buNone/>
              <a:defRPr sz="2275"/>
            </a:lvl2pPr>
            <a:lvl3pPr marL="742941" indent="0">
              <a:buNone/>
              <a:defRPr sz="1950"/>
            </a:lvl3pPr>
            <a:lvl4pPr marL="1114412" indent="0">
              <a:buNone/>
              <a:defRPr sz="1625"/>
            </a:lvl4pPr>
            <a:lvl5pPr marL="1485882" indent="0">
              <a:buNone/>
              <a:defRPr sz="1625"/>
            </a:lvl5pPr>
            <a:lvl6pPr marL="1857354" indent="0">
              <a:buNone/>
              <a:defRPr sz="1625"/>
            </a:lvl6pPr>
            <a:lvl7pPr marL="2228824" indent="0">
              <a:buNone/>
              <a:defRPr sz="1625"/>
            </a:lvl7pPr>
            <a:lvl8pPr marL="2600295" indent="0">
              <a:buNone/>
              <a:defRPr sz="1625"/>
            </a:lvl8pPr>
            <a:lvl9pPr marL="2971766" indent="0">
              <a:buNone/>
              <a:defRPr sz="1625"/>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137"/>
            </a:lvl1pPr>
            <a:lvl2pPr marL="371471" indent="0">
              <a:buNone/>
              <a:defRPr sz="975"/>
            </a:lvl2pPr>
            <a:lvl3pPr marL="742941" indent="0">
              <a:buNone/>
              <a:defRPr sz="812"/>
            </a:lvl3pPr>
            <a:lvl4pPr marL="1114412" indent="0">
              <a:buNone/>
              <a:defRPr sz="731"/>
            </a:lvl4pPr>
            <a:lvl5pPr marL="1485882" indent="0">
              <a:buNone/>
              <a:defRPr sz="731"/>
            </a:lvl5pPr>
            <a:lvl6pPr marL="1857354" indent="0">
              <a:buNone/>
              <a:defRPr sz="731"/>
            </a:lvl6pPr>
            <a:lvl7pPr marL="2228824" indent="0">
              <a:buNone/>
              <a:defRPr sz="731"/>
            </a:lvl7pPr>
            <a:lvl8pPr marL="2600295" indent="0">
              <a:buNone/>
              <a:defRPr sz="731"/>
            </a:lvl8pPr>
            <a:lvl9pPr marL="2971766"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62355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60"/>
            <a:ext cx="231140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8D2BD051-D52E-4E12-A6B6-0D6A016380CB}" type="datetimeFigureOut">
              <a:rPr kumimoji="1" lang="ja-JP" altLang="en-US" smtClean="0"/>
              <a:t>2023/3/27</a:t>
            </a:fld>
            <a:endParaRPr kumimoji="1" lang="ja-JP" altLang="en-US"/>
          </a:p>
        </p:txBody>
      </p:sp>
      <p:sp>
        <p:nvSpPr>
          <p:cNvPr id="5" name="フッター プレースホルダー 4"/>
          <p:cNvSpPr>
            <a:spLocks noGrp="1"/>
          </p:cNvSpPr>
          <p:nvPr>
            <p:ph type="ftr" sz="quarter" idx="3"/>
          </p:nvPr>
        </p:nvSpPr>
        <p:spPr>
          <a:xfrm>
            <a:off x="3384550" y="6356360"/>
            <a:ext cx="3136900"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60"/>
            <a:ext cx="231140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216112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42941" rtl="0" eaLnBrk="1" latinLnBrk="0" hangingPunct="1">
        <a:spcBef>
          <a:spcPct val="0"/>
        </a:spcBef>
        <a:buNone/>
        <a:defRPr kumimoji="1" sz="3575" kern="1200">
          <a:solidFill>
            <a:schemeClr val="tx1"/>
          </a:solidFill>
          <a:latin typeface="+mj-lt"/>
          <a:ea typeface="+mj-ea"/>
          <a:cs typeface="+mj-cs"/>
        </a:defRPr>
      </a:lvl1pPr>
    </p:titleStyle>
    <p:bodyStyle>
      <a:lvl1pPr marL="278602" indent="-278602" algn="l" defTabSz="742941" rtl="0" eaLnBrk="1" latinLnBrk="0" hangingPunct="1">
        <a:spcBef>
          <a:spcPct val="20000"/>
        </a:spcBef>
        <a:buFont typeface="Arial" pitchFamily="34" charset="0"/>
        <a:buChar char="•"/>
        <a:defRPr kumimoji="1" sz="2600" kern="1200">
          <a:solidFill>
            <a:schemeClr val="tx1"/>
          </a:solidFill>
          <a:latin typeface="+mn-lt"/>
          <a:ea typeface="+mn-ea"/>
          <a:cs typeface="+mn-cs"/>
        </a:defRPr>
      </a:lvl1pPr>
      <a:lvl2pPr marL="603641" indent="-232170" algn="l" defTabSz="742941" rtl="0" eaLnBrk="1" latinLnBrk="0" hangingPunct="1">
        <a:spcBef>
          <a:spcPct val="20000"/>
        </a:spcBef>
        <a:buFont typeface="Arial" pitchFamily="34" charset="0"/>
        <a:buChar char="–"/>
        <a:defRPr kumimoji="1" sz="2275" kern="1200">
          <a:solidFill>
            <a:schemeClr val="tx1"/>
          </a:solidFill>
          <a:latin typeface="+mn-lt"/>
          <a:ea typeface="+mn-ea"/>
          <a:cs typeface="+mn-cs"/>
        </a:defRPr>
      </a:lvl2pPr>
      <a:lvl3pPr marL="928677" indent="-185736" algn="l" defTabSz="742941" rtl="0" eaLnBrk="1" latinLnBrk="0" hangingPunct="1">
        <a:spcBef>
          <a:spcPct val="20000"/>
        </a:spcBef>
        <a:buFont typeface="Arial" pitchFamily="34" charset="0"/>
        <a:buChar char="•"/>
        <a:defRPr kumimoji="1" sz="1950" kern="1200">
          <a:solidFill>
            <a:schemeClr val="tx1"/>
          </a:solidFill>
          <a:latin typeface="+mn-lt"/>
          <a:ea typeface="+mn-ea"/>
          <a:cs typeface="+mn-cs"/>
        </a:defRPr>
      </a:lvl3pPr>
      <a:lvl4pPr marL="1300147" indent="-185736" algn="l" defTabSz="742941" rtl="0" eaLnBrk="1" latinLnBrk="0" hangingPunct="1">
        <a:spcBef>
          <a:spcPct val="20000"/>
        </a:spcBef>
        <a:buFont typeface="Arial" pitchFamily="34" charset="0"/>
        <a:buChar char="–"/>
        <a:defRPr kumimoji="1" sz="1625" kern="1200">
          <a:solidFill>
            <a:schemeClr val="tx1"/>
          </a:solidFill>
          <a:latin typeface="+mn-lt"/>
          <a:ea typeface="+mn-ea"/>
          <a:cs typeface="+mn-cs"/>
        </a:defRPr>
      </a:lvl4pPr>
      <a:lvl5pPr marL="1671619" indent="-185736" algn="l" defTabSz="742941" rtl="0" eaLnBrk="1" latinLnBrk="0" hangingPunct="1">
        <a:spcBef>
          <a:spcPct val="20000"/>
        </a:spcBef>
        <a:buFont typeface="Arial" pitchFamily="34" charset="0"/>
        <a:buChar char="»"/>
        <a:defRPr kumimoji="1" sz="1625" kern="1200">
          <a:solidFill>
            <a:schemeClr val="tx1"/>
          </a:solidFill>
          <a:latin typeface="+mn-lt"/>
          <a:ea typeface="+mn-ea"/>
          <a:cs typeface="+mn-cs"/>
        </a:defRPr>
      </a:lvl5pPr>
      <a:lvl6pPr marL="2043090" indent="-185736" algn="l" defTabSz="742941" rtl="0" eaLnBrk="1" latinLnBrk="0" hangingPunct="1">
        <a:spcBef>
          <a:spcPct val="20000"/>
        </a:spcBef>
        <a:buFont typeface="Arial" pitchFamily="34" charset="0"/>
        <a:buChar char="•"/>
        <a:defRPr kumimoji="1" sz="1625" kern="1200">
          <a:solidFill>
            <a:schemeClr val="tx1"/>
          </a:solidFill>
          <a:latin typeface="+mn-lt"/>
          <a:ea typeface="+mn-ea"/>
          <a:cs typeface="+mn-cs"/>
        </a:defRPr>
      </a:lvl6pPr>
      <a:lvl7pPr marL="2414560" indent="-185736" algn="l" defTabSz="742941" rtl="0" eaLnBrk="1" latinLnBrk="0" hangingPunct="1">
        <a:spcBef>
          <a:spcPct val="20000"/>
        </a:spcBef>
        <a:buFont typeface="Arial" pitchFamily="34" charset="0"/>
        <a:buChar char="•"/>
        <a:defRPr kumimoji="1" sz="1625" kern="1200">
          <a:solidFill>
            <a:schemeClr val="tx1"/>
          </a:solidFill>
          <a:latin typeface="+mn-lt"/>
          <a:ea typeface="+mn-ea"/>
          <a:cs typeface="+mn-cs"/>
        </a:defRPr>
      </a:lvl7pPr>
      <a:lvl8pPr marL="2786031" indent="-185736" algn="l" defTabSz="742941" rtl="0" eaLnBrk="1" latinLnBrk="0" hangingPunct="1">
        <a:spcBef>
          <a:spcPct val="20000"/>
        </a:spcBef>
        <a:buFont typeface="Arial" pitchFamily="34" charset="0"/>
        <a:buChar char="•"/>
        <a:defRPr kumimoji="1" sz="1625" kern="1200">
          <a:solidFill>
            <a:schemeClr val="tx1"/>
          </a:solidFill>
          <a:latin typeface="+mn-lt"/>
          <a:ea typeface="+mn-ea"/>
          <a:cs typeface="+mn-cs"/>
        </a:defRPr>
      </a:lvl8pPr>
      <a:lvl9pPr marL="3157501" indent="-185736" algn="l" defTabSz="742941" rtl="0" eaLnBrk="1" latinLnBrk="0" hangingPunct="1">
        <a:spcBef>
          <a:spcPct val="20000"/>
        </a:spcBef>
        <a:buFont typeface="Arial" pitchFamily="34" charset="0"/>
        <a:buChar char="•"/>
        <a:defRPr kumimoji="1" sz="1625" kern="1200">
          <a:solidFill>
            <a:schemeClr val="tx1"/>
          </a:solidFill>
          <a:latin typeface="+mn-lt"/>
          <a:ea typeface="+mn-ea"/>
          <a:cs typeface="+mn-cs"/>
        </a:defRPr>
      </a:lvl9pPr>
    </p:bodyStyle>
    <p:otherStyle>
      <a:defPPr>
        <a:defRPr lang="ja-JP"/>
      </a:defPPr>
      <a:lvl1pPr marL="0" algn="l" defTabSz="742941" rtl="0" eaLnBrk="1" latinLnBrk="0" hangingPunct="1">
        <a:defRPr kumimoji="1" sz="1462" kern="1200">
          <a:solidFill>
            <a:schemeClr val="tx1"/>
          </a:solidFill>
          <a:latin typeface="+mn-lt"/>
          <a:ea typeface="+mn-ea"/>
          <a:cs typeface="+mn-cs"/>
        </a:defRPr>
      </a:lvl1pPr>
      <a:lvl2pPr marL="371471" algn="l" defTabSz="742941" rtl="0" eaLnBrk="1" latinLnBrk="0" hangingPunct="1">
        <a:defRPr kumimoji="1" sz="1462" kern="1200">
          <a:solidFill>
            <a:schemeClr val="tx1"/>
          </a:solidFill>
          <a:latin typeface="+mn-lt"/>
          <a:ea typeface="+mn-ea"/>
          <a:cs typeface="+mn-cs"/>
        </a:defRPr>
      </a:lvl2pPr>
      <a:lvl3pPr marL="742941" algn="l" defTabSz="742941" rtl="0" eaLnBrk="1" latinLnBrk="0" hangingPunct="1">
        <a:defRPr kumimoji="1" sz="1462" kern="1200">
          <a:solidFill>
            <a:schemeClr val="tx1"/>
          </a:solidFill>
          <a:latin typeface="+mn-lt"/>
          <a:ea typeface="+mn-ea"/>
          <a:cs typeface="+mn-cs"/>
        </a:defRPr>
      </a:lvl3pPr>
      <a:lvl4pPr marL="1114412" algn="l" defTabSz="742941" rtl="0" eaLnBrk="1" latinLnBrk="0" hangingPunct="1">
        <a:defRPr kumimoji="1" sz="1462" kern="1200">
          <a:solidFill>
            <a:schemeClr val="tx1"/>
          </a:solidFill>
          <a:latin typeface="+mn-lt"/>
          <a:ea typeface="+mn-ea"/>
          <a:cs typeface="+mn-cs"/>
        </a:defRPr>
      </a:lvl4pPr>
      <a:lvl5pPr marL="1485882" algn="l" defTabSz="742941" rtl="0" eaLnBrk="1" latinLnBrk="0" hangingPunct="1">
        <a:defRPr kumimoji="1" sz="1462" kern="1200">
          <a:solidFill>
            <a:schemeClr val="tx1"/>
          </a:solidFill>
          <a:latin typeface="+mn-lt"/>
          <a:ea typeface="+mn-ea"/>
          <a:cs typeface="+mn-cs"/>
        </a:defRPr>
      </a:lvl5pPr>
      <a:lvl6pPr marL="1857354" algn="l" defTabSz="742941" rtl="0" eaLnBrk="1" latinLnBrk="0" hangingPunct="1">
        <a:defRPr kumimoji="1" sz="1462" kern="1200">
          <a:solidFill>
            <a:schemeClr val="tx1"/>
          </a:solidFill>
          <a:latin typeface="+mn-lt"/>
          <a:ea typeface="+mn-ea"/>
          <a:cs typeface="+mn-cs"/>
        </a:defRPr>
      </a:lvl6pPr>
      <a:lvl7pPr marL="2228824" algn="l" defTabSz="742941" rtl="0" eaLnBrk="1" latinLnBrk="0" hangingPunct="1">
        <a:defRPr kumimoji="1" sz="1462" kern="1200">
          <a:solidFill>
            <a:schemeClr val="tx1"/>
          </a:solidFill>
          <a:latin typeface="+mn-lt"/>
          <a:ea typeface="+mn-ea"/>
          <a:cs typeface="+mn-cs"/>
        </a:defRPr>
      </a:lvl7pPr>
      <a:lvl8pPr marL="2600295" algn="l" defTabSz="742941" rtl="0" eaLnBrk="1" latinLnBrk="0" hangingPunct="1">
        <a:defRPr kumimoji="1" sz="1462" kern="1200">
          <a:solidFill>
            <a:schemeClr val="tx1"/>
          </a:solidFill>
          <a:latin typeface="+mn-lt"/>
          <a:ea typeface="+mn-ea"/>
          <a:cs typeface="+mn-cs"/>
        </a:defRPr>
      </a:lvl8pPr>
      <a:lvl9pPr marL="2971766" algn="l" defTabSz="742941" rtl="0" eaLnBrk="1" latinLnBrk="0" hangingPunct="1">
        <a:defRPr kumimoji="1" sz="14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33215" y="724013"/>
            <a:ext cx="8964488" cy="1384995"/>
          </a:xfrm>
          <a:prstGeom prst="rect">
            <a:avLst/>
          </a:prstGeom>
        </p:spPr>
        <p:txBody>
          <a:bodyPr wrap="square">
            <a:spAutoFit/>
          </a:bodyPr>
          <a:lstStyle/>
          <a:p>
            <a:pPr>
              <a:lnSpc>
                <a:spcPct val="150000"/>
              </a:lnSpc>
            </a:pPr>
            <a:r>
              <a:rPr lang="ja-JP" altLang="en-US" sz="1200" b="1" dirty="0">
                <a:latin typeface="Meiryo UI" panose="020B0604030504040204" pitchFamily="50" charset="-128"/>
                <a:ea typeface="Meiryo UI" panose="020B0604030504040204" pitchFamily="50" charset="-128"/>
              </a:rPr>
              <a:t>■ 食育基本法　</a:t>
            </a:r>
            <a:r>
              <a:rPr lang="ja-JP" altLang="en-US" sz="1200" dirty="0">
                <a:latin typeface="Meiryo UI" panose="020B0604030504040204" pitchFamily="50" charset="-128"/>
                <a:ea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2005</a:t>
            </a:r>
            <a:r>
              <a:rPr lang="ja-JP" altLang="en-US" sz="1200" dirty="0">
                <a:latin typeface="Meiryo UI" panose="020B0604030504040204" pitchFamily="50" charset="-128"/>
                <a:ea typeface="Meiryo UI" panose="020B0604030504040204" pitchFamily="50" charset="-128"/>
              </a:rPr>
              <a:t>）年７月施行				</a:t>
            </a:r>
          </a:p>
          <a:p>
            <a:pPr>
              <a:lnSpc>
                <a:spcPct val="150000"/>
              </a:lnSpc>
            </a:pPr>
            <a:r>
              <a:rPr lang="en-US" altLang="ja-JP" sz="1200" b="1"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基本理念</a:t>
            </a:r>
            <a:r>
              <a:rPr lang="en-US" altLang="ja-JP"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 国民の心身の健康増進と豊かな人間形成　　▶ 食に関する感謝の念と理解　　▶ 食育推進運動の展開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 子どもの食育における保護者、教育関係者等の役割　　▶ 食に関する体験活動と食育推進活動の実践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 伝統的な食文化、環境と調和した生産等への配意及び農山漁村の活性化と食料自給率の向上への貢献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 食の安全性の確保等における食育の役割 </a:t>
            </a:r>
            <a:r>
              <a:rPr lang="en-US" altLang="ja-JP" sz="12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p>
        </p:txBody>
      </p:sp>
      <p:graphicFrame>
        <p:nvGraphicFramePr>
          <p:cNvPr id="6" name="表 5"/>
          <p:cNvGraphicFramePr>
            <a:graphicFrameLocks noGrp="1"/>
          </p:cNvGraphicFramePr>
          <p:nvPr>
            <p:extLst>
              <p:ext uri="{D42A27DB-BD31-4B8C-83A1-F6EECF244321}">
                <p14:modId xmlns:p14="http://schemas.microsoft.com/office/powerpoint/2010/main" val="2710307040"/>
              </p:ext>
            </p:extLst>
          </p:nvPr>
        </p:nvGraphicFramePr>
        <p:xfrm>
          <a:off x="453000" y="2427919"/>
          <a:ext cx="9000001" cy="2520000"/>
        </p:xfrm>
        <a:graphic>
          <a:graphicData uri="http://schemas.openxmlformats.org/drawingml/2006/table">
            <a:tbl>
              <a:tblPr/>
              <a:tblGrid>
                <a:gridCol w="1993564">
                  <a:extLst>
                    <a:ext uri="{9D8B030D-6E8A-4147-A177-3AD203B41FA5}">
                      <a16:colId xmlns:a16="http://schemas.microsoft.com/office/drawing/2014/main" val="2497676957"/>
                    </a:ext>
                  </a:extLst>
                </a:gridCol>
                <a:gridCol w="2335479">
                  <a:extLst>
                    <a:ext uri="{9D8B030D-6E8A-4147-A177-3AD203B41FA5}">
                      <a16:colId xmlns:a16="http://schemas.microsoft.com/office/drawing/2014/main" val="1054527968"/>
                    </a:ext>
                  </a:extLst>
                </a:gridCol>
                <a:gridCol w="2335479">
                  <a:extLst>
                    <a:ext uri="{9D8B030D-6E8A-4147-A177-3AD203B41FA5}">
                      <a16:colId xmlns:a16="http://schemas.microsoft.com/office/drawing/2014/main" val="873370691"/>
                    </a:ext>
                  </a:extLst>
                </a:gridCol>
                <a:gridCol w="2335479">
                  <a:extLst>
                    <a:ext uri="{9D8B030D-6E8A-4147-A177-3AD203B41FA5}">
                      <a16:colId xmlns:a16="http://schemas.microsoft.com/office/drawing/2014/main" val="1374131767"/>
                    </a:ext>
                  </a:extLst>
                </a:gridCol>
              </a:tblGrid>
              <a:tr h="720000">
                <a:tc>
                  <a:txBody>
                    <a:bodyPr/>
                    <a:lstStyle/>
                    <a:p>
                      <a:pPr algn="l" fontAlgn="ctr">
                        <a:lnSpc>
                          <a:spcPct val="100000"/>
                        </a:lnSpc>
                      </a:pPr>
                      <a:r>
                        <a:rPr lang="zh-TW" altLang="en-US" sz="1100" b="1" i="0" u="none" strike="noStrike" baseline="0" dirty="0">
                          <a:solidFill>
                            <a:srgbClr val="000000"/>
                          </a:solidFill>
                          <a:effectLst/>
                          <a:latin typeface="Meiryo UI" panose="020B0604030504040204" pitchFamily="50" charset="-128"/>
                          <a:ea typeface="Meiryo UI" panose="020B0604030504040204" pitchFamily="50" charset="-128"/>
                        </a:rPr>
                        <a:t> </a:t>
                      </a:r>
                      <a:r>
                        <a:rPr lang="zh-TW" altLang="en-US" sz="1100" b="1" i="0" u="sng" strike="noStrike" dirty="0">
                          <a:solidFill>
                            <a:srgbClr val="000000"/>
                          </a:solidFill>
                          <a:effectLst/>
                          <a:latin typeface="Meiryo UI" panose="020B0604030504040204" pitchFamily="50" charset="-128"/>
                          <a:ea typeface="Meiryo UI" panose="020B0604030504040204" pitchFamily="50" charset="-128"/>
                        </a:rPr>
                        <a:t>食育推進基本計画 </a:t>
                      </a:r>
                      <a:endParaRPr lang="en-US" altLang="zh-TW" sz="11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endParaRPr lang="en-US" altLang="zh-TW" sz="4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en-US" altLang="zh-TW" sz="1100" b="1" i="0" u="none" strike="noStrike" baseline="0" dirty="0">
                          <a:solidFill>
                            <a:srgbClr val="000000"/>
                          </a:solidFill>
                          <a:effectLst/>
                          <a:latin typeface="Meiryo UI" panose="020B0604030504040204" pitchFamily="50" charset="-128"/>
                          <a:ea typeface="Meiryo UI" panose="020B0604030504040204" pitchFamily="50" charset="-128"/>
                        </a:rPr>
                        <a:t> </a:t>
                      </a:r>
                      <a:r>
                        <a:rPr lang="ja-JP" altLang="en-US" sz="1100" b="1" i="0" u="none" strike="noStrike" baseline="0" dirty="0">
                          <a:solidFill>
                            <a:srgbClr val="000000"/>
                          </a:solidFill>
                          <a:effectLst/>
                          <a:latin typeface="Meiryo UI" panose="020B0604030504040204" pitchFamily="50" charset="-128"/>
                          <a:ea typeface="Meiryo UI" panose="020B0604030504040204" pitchFamily="50" charset="-128"/>
                        </a:rPr>
                        <a:t> </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2006</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年度</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-2010</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年度</a:t>
                      </a:r>
                      <a:endParaRPr lang="en-US" altLang="zh-TW"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計画期間</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5</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年</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l" fontAlgn="ctr">
                        <a:lnSpc>
                          <a:spcPct val="100000"/>
                        </a:lnSpc>
                      </a:pPr>
                      <a:r>
                        <a:rPr lang="zh-TW" altLang="en-US" sz="1100" b="1" i="0" u="none" strike="noStrike" baseline="0" dirty="0">
                          <a:solidFill>
                            <a:srgbClr val="000000"/>
                          </a:solidFill>
                          <a:effectLst/>
                          <a:latin typeface="Meiryo UI" panose="020B0604030504040204" pitchFamily="50" charset="-128"/>
                          <a:ea typeface="Meiryo UI" panose="020B0604030504040204" pitchFamily="50" charset="-128"/>
                        </a:rPr>
                        <a:t> </a:t>
                      </a:r>
                      <a:r>
                        <a:rPr lang="zh-TW" altLang="en-US" sz="1100" b="1" i="0" u="sng" strike="noStrike" dirty="0">
                          <a:solidFill>
                            <a:srgbClr val="000000"/>
                          </a:solidFill>
                          <a:effectLst/>
                          <a:latin typeface="Meiryo UI" panose="020B0604030504040204" pitchFamily="50" charset="-128"/>
                          <a:ea typeface="Meiryo UI" panose="020B0604030504040204" pitchFamily="50" charset="-128"/>
                        </a:rPr>
                        <a:t>第</a:t>
                      </a:r>
                      <a:r>
                        <a:rPr lang="en-US" altLang="zh-TW" sz="1100" b="1" i="0" u="sng" strike="noStrike" dirty="0">
                          <a:solidFill>
                            <a:srgbClr val="000000"/>
                          </a:solidFill>
                          <a:effectLst/>
                          <a:latin typeface="Meiryo UI" panose="020B0604030504040204" pitchFamily="50" charset="-128"/>
                          <a:ea typeface="Meiryo UI" panose="020B0604030504040204" pitchFamily="50" charset="-128"/>
                        </a:rPr>
                        <a:t>2</a:t>
                      </a:r>
                      <a:r>
                        <a:rPr lang="zh-TW" altLang="en-US" sz="1100" b="1" i="0" u="sng" strike="noStrike" dirty="0">
                          <a:solidFill>
                            <a:srgbClr val="000000"/>
                          </a:solidFill>
                          <a:effectLst/>
                          <a:latin typeface="Meiryo UI" panose="020B0604030504040204" pitchFamily="50" charset="-128"/>
                          <a:ea typeface="Meiryo UI" panose="020B0604030504040204" pitchFamily="50" charset="-128"/>
                        </a:rPr>
                        <a:t>次食育推進基本計画</a:t>
                      </a:r>
                      <a:endParaRPr lang="en-US" altLang="zh-TW" sz="11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endParaRPr lang="zh-TW" altLang="en-US" sz="3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zh-TW" altLang="en-US" sz="1100" b="0" i="0" u="none" strike="noStrike" baseline="0" dirty="0">
                          <a:solidFill>
                            <a:srgbClr val="000000"/>
                          </a:solidFill>
                          <a:effectLst/>
                          <a:latin typeface="Meiryo UI" panose="020B0604030504040204" pitchFamily="50" charset="-128"/>
                          <a:ea typeface="Meiryo UI" panose="020B0604030504040204" pitchFamily="50" charset="-128"/>
                        </a:rPr>
                        <a:t>  </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2011</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年度</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-2015</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年度</a:t>
                      </a:r>
                      <a:endParaRPr lang="en-US" altLang="zh-TW"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  計画期間</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5</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年</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l" fontAlgn="ctr">
                        <a:lnSpc>
                          <a:spcPct val="100000"/>
                        </a:lnSpc>
                      </a:pPr>
                      <a:r>
                        <a:rPr lang="zh-TW" altLang="en-US" sz="1100" b="1" i="0" u="none" strike="noStrike" baseline="0" dirty="0">
                          <a:solidFill>
                            <a:srgbClr val="000000"/>
                          </a:solidFill>
                          <a:effectLst/>
                          <a:latin typeface="Meiryo UI" panose="020B0604030504040204" pitchFamily="50" charset="-128"/>
                          <a:ea typeface="Meiryo UI" panose="020B0604030504040204" pitchFamily="50" charset="-128"/>
                        </a:rPr>
                        <a:t> </a:t>
                      </a:r>
                      <a:r>
                        <a:rPr lang="zh-TW" altLang="en-US" sz="1100" b="1" i="0" u="sng" strike="noStrike" dirty="0">
                          <a:solidFill>
                            <a:srgbClr val="000000"/>
                          </a:solidFill>
                          <a:effectLst/>
                          <a:latin typeface="Meiryo UI" panose="020B0604030504040204" pitchFamily="50" charset="-128"/>
                          <a:ea typeface="Meiryo UI" panose="020B0604030504040204" pitchFamily="50" charset="-128"/>
                        </a:rPr>
                        <a:t>第</a:t>
                      </a:r>
                      <a:r>
                        <a:rPr lang="en-US" altLang="zh-TW" sz="1100" b="1" i="0" u="sng" strike="noStrike" dirty="0">
                          <a:solidFill>
                            <a:srgbClr val="000000"/>
                          </a:solidFill>
                          <a:effectLst/>
                          <a:latin typeface="Meiryo UI" panose="020B0604030504040204" pitchFamily="50" charset="-128"/>
                          <a:ea typeface="Meiryo UI" panose="020B0604030504040204" pitchFamily="50" charset="-128"/>
                        </a:rPr>
                        <a:t>3</a:t>
                      </a:r>
                      <a:r>
                        <a:rPr lang="zh-TW" altLang="en-US" sz="1100" b="1" i="0" u="sng" strike="noStrike" dirty="0">
                          <a:solidFill>
                            <a:srgbClr val="000000"/>
                          </a:solidFill>
                          <a:effectLst/>
                          <a:latin typeface="Meiryo UI" panose="020B0604030504040204" pitchFamily="50" charset="-128"/>
                          <a:ea typeface="Meiryo UI" panose="020B0604030504040204" pitchFamily="50" charset="-128"/>
                        </a:rPr>
                        <a:t>次食育推進基本計画</a:t>
                      </a:r>
                      <a:endParaRPr lang="en-US" altLang="zh-TW" sz="4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zh-TW" altLang="en-US" sz="400" b="1" i="0" u="sng" strike="noStrike" dirty="0">
                          <a:solidFill>
                            <a:srgbClr val="000000"/>
                          </a:solidFill>
                          <a:effectLst/>
                          <a:latin typeface="Meiryo UI" panose="020B0604030504040204" pitchFamily="50" charset="-128"/>
                          <a:ea typeface="Meiryo UI" panose="020B0604030504040204" pitchFamily="50" charset="-128"/>
                        </a:rPr>
                        <a:t> </a:t>
                      </a:r>
                    </a:p>
                    <a:p>
                      <a:pPr algn="l" fontAlgn="ctr">
                        <a:lnSpc>
                          <a:spcPct val="100000"/>
                        </a:lnSpc>
                      </a:pP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2016</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年度</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-2020</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年度</a:t>
                      </a:r>
                      <a:endParaRPr lang="en-US" altLang="zh-TW"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計画期間</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5</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年</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l" fontAlgn="ctr">
                        <a:lnSpc>
                          <a:spcPct val="100000"/>
                        </a:lnSpc>
                      </a:pPr>
                      <a:r>
                        <a:rPr lang="zh-TW" altLang="en-US" sz="1100" b="1" i="0" u="none" strike="noStrike" baseline="0" dirty="0">
                          <a:solidFill>
                            <a:srgbClr val="000000"/>
                          </a:solidFill>
                          <a:effectLst/>
                          <a:latin typeface="Meiryo UI" panose="020B0604030504040204" pitchFamily="50" charset="-128"/>
                          <a:ea typeface="Meiryo UI" panose="020B0604030504040204" pitchFamily="50" charset="-128"/>
                        </a:rPr>
                        <a:t> </a:t>
                      </a:r>
                      <a:r>
                        <a:rPr lang="zh-TW" altLang="en-US" sz="1100" b="1" i="0" u="sng" strike="noStrike" dirty="0">
                          <a:solidFill>
                            <a:srgbClr val="000000"/>
                          </a:solidFill>
                          <a:effectLst/>
                          <a:latin typeface="Meiryo UI" panose="020B0604030504040204" pitchFamily="50" charset="-128"/>
                          <a:ea typeface="Meiryo UI" panose="020B0604030504040204" pitchFamily="50" charset="-128"/>
                        </a:rPr>
                        <a:t>第</a:t>
                      </a:r>
                      <a:r>
                        <a:rPr lang="en-US" altLang="zh-TW" sz="1100" b="1" i="0" u="sng" strike="noStrike" dirty="0">
                          <a:solidFill>
                            <a:srgbClr val="000000"/>
                          </a:solidFill>
                          <a:effectLst/>
                          <a:latin typeface="Meiryo UI" panose="020B0604030504040204" pitchFamily="50" charset="-128"/>
                          <a:ea typeface="Meiryo UI" panose="020B0604030504040204" pitchFamily="50" charset="-128"/>
                        </a:rPr>
                        <a:t>4</a:t>
                      </a:r>
                      <a:r>
                        <a:rPr lang="zh-TW" altLang="en-US" sz="1100" b="1" i="0" u="sng" strike="noStrike" dirty="0">
                          <a:solidFill>
                            <a:srgbClr val="000000"/>
                          </a:solidFill>
                          <a:effectLst/>
                          <a:latin typeface="Meiryo UI" panose="020B0604030504040204" pitchFamily="50" charset="-128"/>
                          <a:ea typeface="Meiryo UI" panose="020B0604030504040204" pitchFamily="50" charset="-128"/>
                        </a:rPr>
                        <a:t>次食育推進基本計画</a:t>
                      </a:r>
                      <a:endParaRPr lang="en-US" altLang="zh-TW" sz="4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zh-TW" altLang="en-US" sz="400" b="1" i="0" u="sng" strike="noStrike" dirty="0">
                          <a:solidFill>
                            <a:srgbClr val="000000"/>
                          </a:solidFill>
                          <a:effectLst/>
                          <a:latin typeface="Meiryo UI" panose="020B0604030504040204" pitchFamily="50" charset="-128"/>
                          <a:ea typeface="Meiryo UI" panose="020B0604030504040204" pitchFamily="50" charset="-128"/>
                        </a:rPr>
                        <a:t> </a:t>
                      </a:r>
                    </a:p>
                    <a:p>
                      <a:pPr algn="l" fontAlgn="ctr">
                        <a:lnSpc>
                          <a:spcPct val="100000"/>
                        </a:lnSpc>
                      </a:pP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2021</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年度</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-2025</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年度</a:t>
                      </a:r>
                      <a:endParaRPr lang="en-US" altLang="zh-TW"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  計画期間</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5</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年</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4208666247"/>
                  </a:ext>
                </a:extLst>
              </a:tr>
              <a:tr h="468000">
                <a:tc>
                  <a:txBody>
                    <a:bodyPr/>
                    <a:lstStyle/>
                    <a:p>
                      <a:pPr algn="l" fontAlgn="ctr">
                        <a:lnSpc>
                          <a:spcPct val="100000"/>
                        </a:lnSpc>
                      </a:pP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基本方針</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p>
                    <a:p>
                      <a:pPr algn="l" fontAlgn="ctr">
                        <a:lnSpc>
                          <a:spcPct val="100000"/>
                        </a:lnSpc>
                      </a:pPr>
                      <a:r>
                        <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rPr>
                        <a:t> </a:t>
                      </a:r>
                      <a:r>
                        <a:rPr lang="ja-JP" altLang="en-US" sz="1100" b="1" i="0" u="none" strike="noStrike" baseline="0"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食育基本法の基本理念のとおり</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lnSpc>
                          <a:spcPct val="100000"/>
                        </a:lnSpc>
                      </a:pP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baseline="0" dirty="0">
                          <a:solidFill>
                            <a:srgbClr val="000000"/>
                          </a:solidFill>
                          <a:effectLst/>
                          <a:latin typeface="Meiryo UI" panose="020B0604030504040204" pitchFamily="50" charset="-128"/>
                          <a:ea typeface="Meiryo UI" panose="020B0604030504040204" pitchFamily="50" charset="-128"/>
                        </a:rPr>
                        <a:t>基本方針</a:t>
                      </a:r>
                      <a:r>
                        <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rPr>
                        <a:t>】</a:t>
                      </a:r>
                    </a:p>
                    <a:p>
                      <a:pPr algn="l" fontAlgn="ctr">
                        <a:lnSpc>
                          <a:spcPct val="100000"/>
                        </a:lnSpc>
                      </a:pPr>
                      <a:r>
                        <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rPr>
                        <a:t>食育基本法の基本理念のとおり</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lnSpc>
                          <a:spcPct val="100000"/>
                        </a:lnSpc>
                      </a:pP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基本方針</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p>
                    <a:p>
                      <a:pPr algn="l" fontAlgn="ctr">
                        <a:lnSpc>
                          <a:spcPct val="100000"/>
                        </a:lnSpc>
                      </a:pP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食育基本法の基本理念のとおり</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lnSpc>
                          <a:spcPct val="100000"/>
                        </a:lnSpc>
                      </a:pP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基本方針</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p>
                    <a:p>
                      <a:pPr algn="l" fontAlgn="ctr">
                        <a:lnSpc>
                          <a:spcPct val="100000"/>
                        </a:lnSpc>
                      </a:pP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食育基本法の基本理念のとおり</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00802512"/>
                  </a:ext>
                </a:extLst>
              </a:tr>
              <a:tr h="1332000">
                <a:tc>
                  <a:txBody>
                    <a:bodyPr/>
                    <a:lstStyle/>
                    <a:p>
                      <a:pPr algn="ctr" fontAlgn="ctr">
                        <a:lnSpc>
                          <a:spcPct val="100000"/>
                        </a:lnSpc>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lnSpc>
                          <a:spcPct val="100000"/>
                        </a:lnSpc>
                      </a:pPr>
                      <a:r>
                        <a:rPr lang="ja-JP" altLang="en-US" sz="1100" b="1" i="0" u="none" strike="noStrike" baseline="0"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重点課題</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・生涯にわたるライフステージに応じた</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smtClean="0">
                          <a:solidFill>
                            <a:srgbClr val="000000"/>
                          </a:solidFill>
                          <a:effectLst/>
                          <a:latin typeface="Meiryo UI" panose="020B0604030504040204" pitchFamily="50" charset="-128"/>
                          <a:ea typeface="Meiryo UI" panose="020B0604030504040204" pitchFamily="50" charset="-128"/>
                        </a:rPr>
                        <a:t> 間断</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ない食育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・生活習慣病の予防及び改善につな</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smtClean="0">
                          <a:solidFill>
                            <a:srgbClr val="000000"/>
                          </a:solidFill>
                          <a:effectLst/>
                          <a:latin typeface="Meiryo UI" panose="020B0604030504040204" pitchFamily="50" charset="-128"/>
                          <a:ea typeface="Meiryo UI" panose="020B0604030504040204" pitchFamily="50" charset="-128"/>
                        </a:rPr>
                        <a:t> が</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る食育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・家庭における共食を通じた子どもへの</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smtClean="0">
                          <a:solidFill>
                            <a:srgbClr val="000000"/>
                          </a:solidFill>
                          <a:effectLst/>
                          <a:latin typeface="Meiryo UI" panose="020B0604030504040204" pitchFamily="50" charset="-128"/>
                          <a:ea typeface="Meiryo UI" panose="020B0604030504040204" pitchFamily="50" charset="-128"/>
                        </a:rPr>
                        <a:t> 食育</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lnSpc>
                          <a:spcPct val="100000"/>
                        </a:lnSpc>
                      </a:pPr>
                      <a:r>
                        <a:rPr lang="ja-JP" altLang="en-US" sz="1100" b="1" i="0" u="none" strike="noStrike" baseline="0"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重点課題</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・若い世代を中心とした食育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・多様な暮らしに対応した食育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・健康寿命の延伸につながる食育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・食の循環や環境を意識した食育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・食文化の継承に向けた食育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lnSpc>
                          <a:spcPct val="100000"/>
                        </a:lnSpc>
                      </a:pP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重点事項</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・生涯を通じた心身の健康を支える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食育の推進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・持続可能な食を支える食育の推進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・「新たな日常」やデジタル化に対応した</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食育の推進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9555323"/>
                  </a:ext>
                </a:extLst>
              </a:tr>
            </a:tbl>
          </a:graphicData>
        </a:graphic>
      </p:graphicFrame>
      <p:sp>
        <p:nvSpPr>
          <p:cNvPr id="7" name="テキスト ボックス 6"/>
          <p:cNvSpPr txBox="1"/>
          <p:nvPr/>
        </p:nvSpPr>
        <p:spPr>
          <a:xfrm>
            <a:off x="201091" y="495447"/>
            <a:ext cx="1440000" cy="288000"/>
          </a:xfrm>
          <a:prstGeom prst="rect">
            <a:avLst/>
          </a:prstGeom>
          <a:noFill/>
          <a:ln w="3175">
            <a:solidFill>
              <a:schemeClr val="tx1"/>
            </a:solidFill>
          </a:ln>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国の動向</a:t>
            </a:r>
            <a:endParaRPr lang="en-US" altLang="ja-JP" sz="1200" b="1"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AC45610C-F4D8-7DA5-A526-398C2E789D2A}"/>
              </a:ext>
            </a:extLst>
          </p:cNvPr>
          <p:cNvSpPr/>
          <p:nvPr/>
        </p:nvSpPr>
        <p:spPr>
          <a:xfrm>
            <a:off x="0" y="0"/>
            <a:ext cx="9906000" cy="432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52000" tIns="0" rIns="0" bIns="0" rtlCol="0" anchor="ctr"/>
          <a:lstStyle/>
          <a:p>
            <a:r>
              <a:rPr lang="ja-JP" altLang="en-US" sz="1400" b="1">
                <a:latin typeface="Meiryo UI" panose="020B0604030504040204" pitchFamily="50" charset="-128"/>
                <a:ea typeface="Meiryo UI" panose="020B0604030504040204" pitchFamily="50" charset="-128"/>
              </a:rPr>
              <a:t>次期</a:t>
            </a:r>
            <a:r>
              <a:rPr lang="ja-JP" altLang="en-US" sz="1400" b="1" smtClean="0">
                <a:latin typeface="Meiryo UI" panose="020B0604030504040204" pitchFamily="50" charset="-128"/>
                <a:ea typeface="Meiryo UI" panose="020B0604030504040204" pitchFamily="50" charset="-128"/>
              </a:rPr>
              <a:t>大阪府食育</a:t>
            </a:r>
            <a:r>
              <a:rPr lang="ja-JP" altLang="en-US" sz="1400" b="1" dirty="0">
                <a:latin typeface="Meiryo UI" panose="020B0604030504040204" pitchFamily="50" charset="-128"/>
                <a:ea typeface="Meiryo UI" panose="020B0604030504040204" pitchFamily="50" charset="-128"/>
              </a:rPr>
              <a:t>推進計画の方向性（案）</a:t>
            </a:r>
          </a:p>
        </p:txBody>
      </p:sp>
      <p:sp>
        <p:nvSpPr>
          <p:cNvPr id="11" name="テキスト ボックス 10">
            <a:extLst>
              <a:ext uri="{FF2B5EF4-FFF2-40B4-BE49-F238E27FC236}">
                <a16:creationId xmlns:a16="http://schemas.microsoft.com/office/drawing/2014/main" id="{D8E24A22-4974-8111-008C-5793004D86CC}"/>
              </a:ext>
            </a:extLst>
          </p:cNvPr>
          <p:cNvSpPr txBox="1"/>
          <p:nvPr/>
        </p:nvSpPr>
        <p:spPr>
          <a:xfrm>
            <a:off x="233215" y="2150492"/>
            <a:ext cx="1727456"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食育推進基本計画</a:t>
            </a:r>
            <a:endParaRPr kumimoji="1" lang="ja-JP" altLang="en-US" sz="1200" b="1"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67D4CFA5-92B6-157D-57E0-1D42FFE277D1}"/>
              </a:ext>
            </a:extLst>
          </p:cNvPr>
          <p:cNvSpPr/>
          <p:nvPr/>
        </p:nvSpPr>
        <p:spPr>
          <a:xfrm>
            <a:off x="7113240" y="2427491"/>
            <a:ext cx="2339760" cy="2526778"/>
          </a:xfrm>
          <a:prstGeom prst="rect">
            <a:avLst/>
          </a:prstGeom>
          <a:noFill/>
          <a:ln w="9525"/>
        </p:spPr>
        <p:style>
          <a:lnRef idx="2">
            <a:schemeClr val="accent2"/>
          </a:lnRef>
          <a:fillRef idx="1">
            <a:schemeClr val="lt1"/>
          </a:fillRef>
          <a:effectRef idx="0">
            <a:schemeClr val="accent2"/>
          </a:effectRef>
          <a:fontRef idx="minor">
            <a:schemeClr val="dk1"/>
          </a:fontRef>
        </p:style>
        <p:txBody>
          <a:bodyPr vert="eaVert" rtlCol="0" anchor="ctr"/>
          <a:lstStyle/>
          <a:p>
            <a:pPr algn="ctr">
              <a:lnSpc>
                <a:spcPts val="2800"/>
              </a:lnSpc>
            </a:pPr>
            <a:endParaRPr kumimoji="1" lang="ja-JP" altLang="en-US" sz="1400" dirty="0">
              <a:latin typeface="HGPｺﾞｼｯｸE" pitchFamily="50" charset="-128"/>
              <a:ea typeface="HGPｺﾞｼｯｸE" pitchFamily="50" charset="-128"/>
            </a:endParaRPr>
          </a:p>
        </p:txBody>
      </p:sp>
      <p:pic>
        <p:nvPicPr>
          <p:cNvPr id="26" name="図 25">
            <a:extLst>
              <a:ext uri="{FF2B5EF4-FFF2-40B4-BE49-F238E27FC236}">
                <a16:creationId xmlns:a16="http://schemas.microsoft.com/office/drawing/2014/main" id="{CDB613BB-859C-7EAA-47C4-75632A15F2F9}"/>
              </a:ext>
            </a:extLst>
          </p:cNvPr>
          <p:cNvPicPr>
            <a:picLocks noChangeAspect="1"/>
          </p:cNvPicPr>
          <p:nvPr/>
        </p:nvPicPr>
        <p:blipFill>
          <a:blip r:embed="rId3"/>
          <a:stretch>
            <a:fillRect/>
          </a:stretch>
        </p:blipFill>
        <p:spPr>
          <a:xfrm>
            <a:off x="453000" y="5213216"/>
            <a:ext cx="6948272" cy="1243826"/>
          </a:xfrm>
          <a:prstGeom prst="rect">
            <a:avLst/>
          </a:prstGeom>
        </p:spPr>
      </p:pic>
      <p:sp>
        <p:nvSpPr>
          <p:cNvPr id="29" name="矢印: 上向き折線 28">
            <a:extLst>
              <a:ext uri="{FF2B5EF4-FFF2-40B4-BE49-F238E27FC236}">
                <a16:creationId xmlns:a16="http://schemas.microsoft.com/office/drawing/2014/main" id="{9B95D1AC-AE4E-2C9D-1E56-D4E727EDA646}"/>
              </a:ext>
            </a:extLst>
          </p:cNvPr>
          <p:cNvSpPr/>
          <p:nvPr/>
        </p:nvSpPr>
        <p:spPr>
          <a:xfrm rot="5400000" flipV="1">
            <a:off x="7372618" y="5001675"/>
            <a:ext cx="539560" cy="432048"/>
          </a:xfrm>
          <a:prstGeom prst="bentUp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2800"/>
              </a:lnSpc>
            </a:pPr>
            <a:endParaRPr kumimoji="1" lang="ja-JP" altLang="en-US" sz="1400" dirty="0">
              <a:latin typeface="HGPｺﾞｼｯｸE" pitchFamily="50" charset="-128"/>
              <a:ea typeface="HGPｺﾞｼｯｸE" pitchFamily="50" charset="-128"/>
            </a:endParaRPr>
          </a:p>
        </p:txBody>
      </p:sp>
      <p:sp>
        <p:nvSpPr>
          <p:cNvPr id="30" name="テキスト ボックス 29">
            <a:extLst>
              <a:ext uri="{FF2B5EF4-FFF2-40B4-BE49-F238E27FC236}">
                <a16:creationId xmlns:a16="http://schemas.microsoft.com/office/drawing/2014/main" id="{D0145508-93D1-A5A1-40A9-A6ED7E0A777E}"/>
              </a:ext>
            </a:extLst>
          </p:cNvPr>
          <p:cNvSpPr txBox="1"/>
          <p:nvPr/>
        </p:nvSpPr>
        <p:spPr>
          <a:xfrm>
            <a:off x="2936776" y="6437084"/>
            <a:ext cx="4506926" cy="245015"/>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「第</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次食育推進基本計画（令和３～７年度）の概要」（農林水産省）から抜粋</a:t>
            </a:r>
          </a:p>
        </p:txBody>
      </p:sp>
      <p:sp>
        <p:nvSpPr>
          <p:cNvPr id="15" name="テキスト ボックス 14"/>
          <p:cNvSpPr txBox="1"/>
          <p:nvPr/>
        </p:nvSpPr>
        <p:spPr>
          <a:xfrm rot="5400000">
            <a:off x="8877000" y="5924600"/>
            <a:ext cx="1152000" cy="288000"/>
          </a:xfrm>
          <a:prstGeom prst="rect">
            <a:avLst/>
          </a:prstGeom>
          <a:noFill/>
          <a:ln>
            <a:solidFill>
              <a:schemeClr val="tx1"/>
            </a:solidFill>
          </a:ln>
        </p:spPr>
        <p:txBody>
          <a:bodyPr wrap="square" rtlCol="0">
            <a:spAutoFit/>
          </a:bodyPr>
          <a:lstStyle/>
          <a:p>
            <a:pPr algn="ctr"/>
            <a:r>
              <a:rPr kumimoji="1" lang="ja-JP" altLang="en-US" sz="1200" smtClean="0">
                <a:latin typeface="Meiryo UI" panose="020B0604030504040204" pitchFamily="50" charset="-128"/>
                <a:ea typeface="Meiryo UI" panose="020B0604030504040204" pitchFamily="50" charset="-128"/>
              </a:rPr>
              <a:t>資料４－２</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10909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4157695179"/>
              </p:ext>
            </p:extLst>
          </p:nvPr>
        </p:nvGraphicFramePr>
        <p:xfrm>
          <a:off x="453000" y="576000"/>
          <a:ext cx="9000000" cy="5958840"/>
        </p:xfrm>
        <a:graphic>
          <a:graphicData uri="http://schemas.openxmlformats.org/drawingml/2006/table">
            <a:tbl>
              <a:tblPr/>
              <a:tblGrid>
                <a:gridCol w="2160000">
                  <a:extLst>
                    <a:ext uri="{9D8B030D-6E8A-4147-A177-3AD203B41FA5}">
                      <a16:colId xmlns:a16="http://schemas.microsoft.com/office/drawing/2014/main" val="2163633440"/>
                    </a:ext>
                  </a:extLst>
                </a:gridCol>
                <a:gridCol w="2196000">
                  <a:extLst>
                    <a:ext uri="{9D8B030D-6E8A-4147-A177-3AD203B41FA5}">
                      <a16:colId xmlns:a16="http://schemas.microsoft.com/office/drawing/2014/main" val="2378534316"/>
                    </a:ext>
                  </a:extLst>
                </a:gridCol>
                <a:gridCol w="2196000">
                  <a:extLst>
                    <a:ext uri="{9D8B030D-6E8A-4147-A177-3AD203B41FA5}">
                      <a16:colId xmlns:a16="http://schemas.microsoft.com/office/drawing/2014/main" val="1540753842"/>
                    </a:ext>
                  </a:extLst>
                </a:gridCol>
                <a:gridCol w="2160000">
                  <a:extLst>
                    <a:ext uri="{9D8B030D-6E8A-4147-A177-3AD203B41FA5}">
                      <a16:colId xmlns:a16="http://schemas.microsoft.com/office/drawing/2014/main" val="1317781430"/>
                    </a:ext>
                  </a:extLst>
                </a:gridCol>
                <a:gridCol w="288000">
                  <a:extLst>
                    <a:ext uri="{9D8B030D-6E8A-4147-A177-3AD203B41FA5}">
                      <a16:colId xmlns:a16="http://schemas.microsoft.com/office/drawing/2014/main" val="3165676551"/>
                    </a:ext>
                  </a:extLst>
                </a:gridCol>
              </a:tblGrid>
              <a:tr h="733690">
                <a:tc>
                  <a:txBody>
                    <a:bodyPr/>
                    <a:lstStyle/>
                    <a:p>
                      <a:pPr algn="l" fontAlgn="ctr">
                        <a:lnSpc>
                          <a:spcPct val="100000"/>
                        </a:lnSpc>
                      </a:pPr>
                      <a:r>
                        <a:rPr lang="zh-TW" altLang="en-US" sz="1100" b="1" i="0" u="none" strike="noStrike" dirty="0">
                          <a:solidFill>
                            <a:srgbClr val="000000"/>
                          </a:solidFill>
                          <a:effectLst/>
                          <a:latin typeface="Meiryo UI" panose="020B0604030504040204" pitchFamily="50" charset="-128"/>
                          <a:ea typeface="Meiryo UI" panose="020B0604030504040204" pitchFamily="50" charset="-128"/>
                        </a:rPr>
                        <a:t> </a:t>
                      </a:r>
                      <a:r>
                        <a:rPr lang="zh-TW" altLang="en-US" sz="1100" b="1" i="0" u="sng" strike="noStrike" dirty="0">
                          <a:solidFill>
                            <a:srgbClr val="000000"/>
                          </a:solidFill>
                          <a:effectLst/>
                          <a:latin typeface="Meiryo UI" panose="020B0604030504040204" pitchFamily="50" charset="-128"/>
                          <a:ea typeface="Meiryo UI" panose="020B0604030504040204" pitchFamily="50" charset="-128"/>
                        </a:rPr>
                        <a:t>大阪府食育推進計画</a:t>
                      </a:r>
                      <a:endParaRPr lang="en-US" altLang="zh-TW" sz="11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endParaRPr lang="zh-TW" altLang="en-US" sz="4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平成</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19</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2007</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p>
                      <a:pPr algn="l" fontAlgn="ctr">
                        <a:lnSpc>
                          <a:spcPct val="100000"/>
                        </a:lnSpc>
                      </a:pPr>
                      <a:r>
                        <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2011</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計画期間</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l" fontAlgn="ctr">
                        <a:lnSpc>
                          <a:spcPct val="100000"/>
                        </a:lnSpc>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第</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2</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次</a:t>
                      </a:r>
                      <a:r>
                        <a:rPr lang="zh-TW" altLang="en-US" sz="1100" b="1" i="0" u="sng" strike="noStrike" dirty="0">
                          <a:solidFill>
                            <a:srgbClr val="000000"/>
                          </a:solidFill>
                          <a:effectLst/>
                          <a:latin typeface="Meiryo UI" panose="020B0604030504040204" pitchFamily="50" charset="-128"/>
                          <a:ea typeface="Meiryo UI" panose="020B0604030504040204" pitchFamily="50" charset="-128"/>
                        </a:rPr>
                        <a:t>大阪府食育推進計画</a:t>
                      </a:r>
                      <a:endParaRPr lang="en-US" altLang="zh-TW" sz="4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endParaRPr lang="zh-TW" altLang="en-US" sz="4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24</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2012</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平成</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29</a:t>
                      </a: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smtClean="0">
                          <a:solidFill>
                            <a:srgbClr val="000000"/>
                          </a:solidFill>
                          <a:effectLst/>
                          <a:latin typeface="Meiryo UI" panose="020B0604030504040204" pitchFamily="50" charset="-128"/>
                          <a:ea typeface="Meiryo UI" panose="020B0604030504040204" pitchFamily="50" charset="-128"/>
                        </a:rPr>
                        <a:t>2017</a:t>
                      </a:r>
                      <a:r>
                        <a:rPr lang="ja-JP" altLang="en-US" sz="1100" b="0" i="0" u="none" strike="noStrike" smtClean="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a:solidFill>
                            <a:srgbClr val="000000"/>
                          </a:solidFill>
                          <a:effectLst/>
                          <a:latin typeface="Meiryo UI" panose="020B0604030504040204" pitchFamily="50" charset="-128"/>
                          <a:ea typeface="Meiryo UI" panose="020B0604030504040204" pitchFamily="50" charset="-128"/>
                        </a:rPr>
                        <a:t>計画</a:t>
                      </a:r>
                      <a:r>
                        <a:rPr lang="ja-JP" altLang="en-US" sz="1100" b="0" i="0" u="none" strike="noStrike" smtClean="0">
                          <a:solidFill>
                            <a:srgbClr val="000000"/>
                          </a:solidFill>
                          <a:effectLst/>
                          <a:latin typeface="Meiryo UI" panose="020B0604030504040204" pitchFamily="50" charset="-128"/>
                          <a:ea typeface="Meiryo UI" panose="020B0604030504040204" pitchFamily="50" charset="-128"/>
                        </a:rPr>
                        <a:t>期間</a:t>
                      </a:r>
                      <a:r>
                        <a:rPr lang="en-US" altLang="ja-JP" sz="1100" b="0" i="0" u="none" strike="noStrike" smtClean="0">
                          <a:solidFill>
                            <a:srgbClr val="000000"/>
                          </a:solidFill>
                          <a:effectLst/>
                          <a:latin typeface="Meiryo UI" panose="020B0604030504040204" pitchFamily="50" charset="-128"/>
                          <a:ea typeface="Meiryo UI" panose="020B0604030504040204" pitchFamily="50" charset="-128"/>
                        </a:rPr>
                        <a:t>6</a:t>
                      </a:r>
                      <a:r>
                        <a:rPr lang="ja-JP" altLang="en-US" sz="1100" b="0" i="0" u="none" strike="noStrike" smtClean="0">
                          <a:solidFill>
                            <a:srgbClr val="000000"/>
                          </a:solidFill>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l" fontAlgn="ctr">
                        <a:lnSpc>
                          <a:spcPct val="100000"/>
                        </a:lnSpc>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第</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3</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次</a:t>
                      </a:r>
                      <a:r>
                        <a:rPr lang="zh-TW" altLang="en-US" sz="1100" b="1" i="0" u="sng" strike="noStrike" dirty="0">
                          <a:solidFill>
                            <a:srgbClr val="000000"/>
                          </a:solidFill>
                          <a:effectLst/>
                          <a:latin typeface="Meiryo UI" panose="020B0604030504040204" pitchFamily="50" charset="-128"/>
                          <a:ea typeface="Meiryo UI" panose="020B0604030504040204" pitchFamily="50" charset="-128"/>
                        </a:rPr>
                        <a:t>大阪府食育推進計画</a:t>
                      </a:r>
                      <a:endParaRPr lang="en-US" altLang="zh-TW" sz="4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endParaRPr lang="zh-TW" altLang="en-US" sz="4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平成</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2018</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p>
                      <a:pPr algn="l" fontAlgn="ctr">
                        <a:lnSpc>
                          <a:spcPct val="100000"/>
                        </a:lnSpc>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令和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smtClean="0">
                          <a:solidFill>
                            <a:srgbClr val="000000"/>
                          </a:solidFill>
                          <a:effectLst/>
                          <a:latin typeface="Meiryo UI" panose="020B0604030504040204" pitchFamily="50" charset="-128"/>
                          <a:ea typeface="Meiryo UI" panose="020B0604030504040204" pitchFamily="50" charset="-128"/>
                        </a:rPr>
                        <a:t>2023</a:t>
                      </a:r>
                      <a:r>
                        <a:rPr lang="ja-JP" altLang="en-US" sz="1100" b="0" i="0" u="none" strike="noStrike" smtClean="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計画期間</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ctr">
                        <a:lnSpc>
                          <a:spcPct val="100000"/>
                        </a:lnSpc>
                      </a:pPr>
                      <a:r>
                        <a:rPr lang="ja-JP" altLang="en-US" sz="1100" b="1" i="0" u="none" strike="noStrike">
                          <a:solidFill>
                            <a:srgbClr val="000000"/>
                          </a:solidFill>
                          <a:effectLst/>
                          <a:latin typeface="Meiryo UI" panose="020B0604030504040204" pitchFamily="50" charset="-128"/>
                          <a:ea typeface="Meiryo UI" panose="020B0604030504040204" pitchFamily="50" charset="-128"/>
                        </a:rPr>
                        <a:t> </a:t>
                      </a:r>
                      <a:r>
                        <a:rPr lang="ja-JP" altLang="en-US" sz="1100" b="1" i="0" u="sng" strike="noStrike" smtClean="0">
                          <a:solidFill>
                            <a:srgbClr val="000000"/>
                          </a:solidFill>
                          <a:effectLst/>
                          <a:latin typeface="Meiryo UI" panose="020B0604030504040204" pitchFamily="50" charset="-128"/>
                          <a:ea typeface="Meiryo UI" panose="020B0604030504040204" pitchFamily="50" charset="-128"/>
                        </a:rPr>
                        <a:t>次期</a:t>
                      </a:r>
                      <a:r>
                        <a:rPr lang="zh-TW" altLang="en-US" sz="1100" b="1" i="0" u="sng" strike="noStrike" smtClean="0">
                          <a:solidFill>
                            <a:srgbClr val="000000"/>
                          </a:solidFill>
                          <a:effectLst/>
                          <a:latin typeface="Meiryo UI" panose="020B0604030504040204" pitchFamily="50" charset="-128"/>
                          <a:ea typeface="Meiryo UI" panose="020B0604030504040204" pitchFamily="50" charset="-128"/>
                        </a:rPr>
                        <a:t>大阪府食育</a:t>
                      </a:r>
                      <a:r>
                        <a:rPr lang="zh-TW" altLang="en-US" sz="1100" b="1" i="0" u="sng" strike="noStrike" dirty="0">
                          <a:solidFill>
                            <a:srgbClr val="000000"/>
                          </a:solidFill>
                          <a:effectLst/>
                          <a:latin typeface="Meiryo UI" panose="020B0604030504040204" pitchFamily="50" charset="-128"/>
                          <a:ea typeface="Meiryo UI" panose="020B0604030504040204" pitchFamily="50" charset="-128"/>
                        </a:rPr>
                        <a:t>推進計画（案）</a:t>
                      </a:r>
                      <a:endParaRPr lang="en-US" altLang="zh-TW" sz="11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endParaRPr lang="zh-TW" altLang="en-US" sz="4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令和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p>
                      <a:pPr algn="l" fontAlgn="ctr">
                        <a:lnSpc>
                          <a:spcPct val="100000"/>
                        </a:lnSpc>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令和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2035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rPr>
                        <a:t>  </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計画期間</a:t>
                      </a:r>
                      <a:r>
                        <a:rPr lang="en-US" altLang="ja-JP" sz="1100" b="1" i="0" u="sng" strike="noStrike" dirty="0">
                          <a:solidFill>
                            <a:srgbClr val="000000"/>
                          </a:solidFill>
                          <a:effectLst/>
                          <a:latin typeface="Meiryo UI" panose="020B0604030504040204" pitchFamily="50" charset="-128"/>
                          <a:ea typeface="Meiryo UI" panose="020B0604030504040204" pitchFamily="50" charset="-128"/>
                        </a:rPr>
                        <a:t>12</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年</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100" b="1" i="0" u="sng"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ctr">
                        <a:lnSpc>
                          <a:spcPts val="900"/>
                        </a:lnSpc>
                      </a:pPr>
                      <a:r>
                        <a:rPr lang="ja-JP" altLang="en-US" sz="900" b="1" i="0" u="none" strike="noStrike" dirty="0">
                          <a:solidFill>
                            <a:schemeClr val="bg1"/>
                          </a:solidFill>
                          <a:effectLst/>
                          <a:latin typeface="Meiryo UI" panose="020B0604030504040204" pitchFamily="50" charset="-128"/>
                          <a:ea typeface="Meiryo UI" panose="020B0604030504040204" pitchFamily="50" charset="-128"/>
                        </a:rPr>
                        <a:t>論点</a:t>
                      </a:r>
                      <a:r>
                        <a:rPr lang="en-US" altLang="ja-JP" sz="900" b="1" i="0" u="none" strike="noStrike" dirty="0">
                          <a:solidFill>
                            <a:schemeClr val="bg1"/>
                          </a:solidFill>
                          <a:effectLst/>
                          <a:latin typeface="Meiryo UI" panose="020B0604030504040204" pitchFamily="50" charset="-128"/>
                          <a:ea typeface="Meiryo UI" panose="020B0604030504040204" pitchFamily="50" charset="-128"/>
                        </a:rPr>
                        <a:t>1</a:t>
                      </a:r>
                      <a:endParaRPr lang="ja-JP" altLang="en-US" sz="900" b="1" i="0" u="none" strike="noStrike" dirty="0">
                        <a:solidFill>
                          <a:schemeClr val="bg1"/>
                        </a:solidFill>
                        <a:effectLst/>
                        <a:latin typeface="Meiryo UI" panose="020B0604030504040204" pitchFamily="50" charset="-128"/>
                        <a:ea typeface="Meiryo UI" panose="020B0604030504040204" pitchFamily="50" charset="-128"/>
                      </a:endParaRPr>
                    </a:p>
                  </a:txBody>
                  <a:tcPr marL="45720" marR="45720" vert="eaVert"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3670313180"/>
                  </a:ext>
                </a:extLst>
              </a:tr>
              <a:tr h="864000">
                <a:tc>
                  <a:txBody>
                    <a:bodyPr/>
                    <a:lstStyle/>
                    <a:p>
                      <a:pPr algn="l" fontAlgn="ctr">
                        <a:lnSpc>
                          <a:spcPct val="100000"/>
                        </a:lnSpc>
                      </a:pP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lnSpc>
                          <a:spcPct val="100000"/>
                        </a:lnSpc>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コンセプト</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 </a:t>
                      </a:r>
                      <a:br>
                        <a:rPr lang="en-US" altLang="ja-JP" sz="1100" b="1"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より一層の実践活動につなげる食育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lnSpc>
                          <a:spcPct val="100000"/>
                        </a:lnSpc>
                      </a:pP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基本理念</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br>
                        <a:rPr lang="en-US" altLang="ja-JP" sz="1100" b="1"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全ての府民が健やかで心豊かに</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ts val="1200"/>
                        </a:lnSpc>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生活できる活力ある社会</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 いのち輝く健康未来都市・</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ts val="1200"/>
                        </a:lnSpc>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大阪の実現 ～</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3">
                  <a:txBody>
                    <a:bodyPr/>
                    <a:lstStyle/>
                    <a:p>
                      <a:pPr algn="l" fontAlgn="ctr">
                        <a:lnSpc>
                          <a:spcPct val="100000"/>
                        </a:lnSpc>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基本理念</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p>
                    <a:p>
                      <a:pPr algn="l" fontAlgn="ctr">
                        <a:lnSpc>
                          <a:spcPct val="100000"/>
                        </a:lnSpc>
                      </a:pPr>
                      <a:endParaRPr lang="en-US" altLang="ja-JP" sz="400" b="1"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基本目標</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合言葉</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p>
                    <a:p>
                      <a:pPr algn="l" fontAlgn="ctr">
                        <a:lnSpc>
                          <a:spcPct val="100000"/>
                        </a:lnSpc>
                      </a:pP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健康づくり関連計画と協調を図る</a:t>
                      </a:r>
                    </a:p>
                    <a:p>
                      <a:pPr algn="l" fontAlgn="b">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b">
                        <a:lnSpc>
                          <a:spcPct val="100000"/>
                        </a:lnSpc>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3">
                  <a:txBody>
                    <a:bodyPr/>
                    <a:lstStyle/>
                    <a:p>
                      <a:pPr algn="ctr" fontAlgn="ctr">
                        <a:lnSpc>
                          <a:spcPts val="900"/>
                        </a:lnSpc>
                      </a:pPr>
                      <a:r>
                        <a:rPr lang="ja-JP" altLang="en-US" sz="900" b="1" i="0" u="none" strike="noStrike" dirty="0">
                          <a:solidFill>
                            <a:schemeClr val="bg1"/>
                          </a:solidFill>
                          <a:effectLst/>
                          <a:latin typeface="Meiryo UI" panose="020B0604030504040204" pitchFamily="50" charset="-128"/>
                          <a:ea typeface="Meiryo UI" panose="020B0604030504040204" pitchFamily="50" charset="-128"/>
                        </a:rPr>
                        <a:t>論点</a:t>
                      </a:r>
                      <a:r>
                        <a:rPr lang="en-US" altLang="ja-JP" sz="900" b="1" i="0" u="none" strike="noStrike" dirty="0">
                          <a:solidFill>
                            <a:schemeClr val="bg1"/>
                          </a:solidFill>
                          <a:effectLst/>
                          <a:latin typeface="Meiryo UI" panose="020B0604030504040204" pitchFamily="50" charset="-128"/>
                          <a:ea typeface="Meiryo UI" panose="020B0604030504040204" pitchFamily="50" charset="-128"/>
                        </a:rPr>
                        <a:t>2</a:t>
                      </a:r>
                      <a:endParaRPr lang="ja-JP" altLang="en-US" sz="900" b="1" i="0" u="none" strike="noStrike" dirty="0">
                        <a:solidFill>
                          <a:schemeClr val="bg1"/>
                        </a:solidFill>
                        <a:effectLst/>
                        <a:latin typeface="Meiryo UI" panose="020B0604030504040204" pitchFamily="50" charset="-128"/>
                        <a:ea typeface="Meiryo UI" panose="020B0604030504040204" pitchFamily="50" charset="-128"/>
                      </a:endParaRPr>
                    </a:p>
                  </a:txBody>
                  <a:tcPr marL="45720" marR="45720" vert="eaVert"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112871780"/>
                  </a:ext>
                </a:extLst>
              </a:tr>
              <a:tr h="576000">
                <a:tc>
                  <a:txBody>
                    <a:bodyPr/>
                    <a:lstStyle/>
                    <a:p>
                      <a:pPr algn="l" fontAlgn="ctr">
                        <a:lnSpc>
                          <a:spcPct val="100000"/>
                        </a:lnSpc>
                      </a:pP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lnSpc>
                          <a:spcPct val="100000"/>
                        </a:lnSpc>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基本目標</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・食を通じた健康づくり</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・食を通じた豊かな心の育成 </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pPr algn="l" fontAlgn="b">
                        <a:lnSpc>
                          <a:spcPct val="100000"/>
                        </a:lnSpc>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pPr algn="ctr" fontAlgn="ctr">
                        <a:lnSpc>
                          <a:spcPts val="900"/>
                        </a:lnSpc>
                      </a:pPr>
                      <a:endParaRPr lang="ja-JP" altLang="en-US" sz="900" b="1"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4016248"/>
                  </a:ext>
                </a:extLst>
              </a:tr>
              <a:tr h="684000">
                <a:tc>
                  <a:txBody>
                    <a:bodyPr/>
                    <a:lstStyle/>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合言葉</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野菜バリバリ朝食モリモリ</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lnSpc>
                          <a:spcPts val="1200"/>
                        </a:lnSpc>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合言葉</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野菜バリバリ朝食モリモリ</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 野菜あと</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ｇ、</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ts val="12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朝食で野菜を食べよう！ ～</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lnSpc>
                          <a:spcPts val="1200"/>
                        </a:lnSpc>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合言葉</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野菜バリバリ朝食モリモリ！</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ts val="12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みんなで育む元気な食</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pPr algn="l" fontAlgn="ctr">
                        <a:lnSpc>
                          <a:spcPts val="900"/>
                        </a:lnSpc>
                      </a:pPr>
                      <a:endParaRPr lang="ja-JP" altLang="en-US" sz="8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pPr algn="l" fontAlgn="ctr">
                        <a:lnSpc>
                          <a:spcPts val="900"/>
                        </a:lnSpc>
                      </a:pPr>
                      <a:endParaRPr lang="ja-JP" altLang="en-US" sz="8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060171"/>
                  </a:ext>
                </a:extLst>
              </a:tr>
              <a:tr h="1440000">
                <a:tc>
                  <a:txBody>
                    <a:bodyPr/>
                    <a:lstStyle/>
                    <a:p>
                      <a:pPr algn="l" fontAlgn="ctr">
                        <a:lnSpc>
                          <a:spcPct val="100000"/>
                        </a:lnSpc>
                      </a:pP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基本方針</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・食に関する情報の発信</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・歯と口の健康づくりとの連携</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・子どもに重点をおいた取組み</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・府民運動としての推進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・食育推進のネットワークづくり</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基本方針</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 </a:t>
                      </a:r>
                    </a:p>
                    <a:p>
                      <a:pPr algn="l" fontAlgn="ctr">
                        <a:lnSpc>
                          <a:spcPts val="12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・生活習慣病予防のための取組み</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・実践につながる情報発信</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・生涯を通じた歯と口の健康づくりと</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ts val="1200"/>
                        </a:lnSpc>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連携した推進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・子どもから若年期に重点をおいた</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ts val="1200"/>
                        </a:lnSpc>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取組み</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・府民運動としての推進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・ネットワークを活用した推進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lnSpc>
                          <a:spcPct val="100000"/>
                        </a:lnSpc>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基本方針</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 </a:t>
                      </a:r>
                    </a:p>
                    <a:p>
                      <a:pPr algn="l" fontAlgn="ctr">
                        <a:lnSpc>
                          <a:spcPts val="12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・健康的な食生活の実践と食に</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ts val="1200"/>
                        </a:lnSpc>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関する理解の促進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・ライフステージに応じた食育の推進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・食育を支える社会環境整備</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lnSpc>
                          <a:spcPct val="100000"/>
                        </a:lnSpc>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lnSpc>
                          <a:spcPts val="900"/>
                        </a:lnSpc>
                      </a:pP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178808"/>
                  </a:ext>
                </a:extLst>
              </a:tr>
              <a:tr h="1440000">
                <a:tc>
                  <a:txBody>
                    <a:bodyPr/>
                    <a:lstStyle/>
                    <a:p>
                      <a:pPr algn="l" fontAlgn="ctr">
                        <a:lnSpc>
                          <a:spcPct val="100000"/>
                        </a:lnSpc>
                      </a:pP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smtClean="0">
                          <a:solidFill>
                            <a:srgbClr val="000000"/>
                          </a:solidFill>
                          <a:effectLst/>
                          <a:latin typeface="Meiryo UI" panose="020B0604030504040204" pitchFamily="50" charset="-128"/>
                          <a:ea typeface="Meiryo UI" panose="020B0604030504040204" pitchFamily="50" charset="-128"/>
                        </a:rPr>
                        <a:t>取組み</a:t>
                      </a:r>
                      <a:r>
                        <a:rPr lang="en-US" altLang="ja-JP" sz="1100" b="1" i="0" u="none" strike="noStrike" smtClean="0">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smtClean="0">
                          <a:solidFill>
                            <a:srgbClr val="000000"/>
                          </a:solidFill>
                          <a:effectLst/>
                          <a:latin typeface="Meiryo UI" panose="020B0604030504040204" pitchFamily="50" charset="-128"/>
                          <a:ea typeface="Meiryo UI" panose="020B0604030504040204" pitchFamily="50" charset="-128"/>
                        </a:rPr>
                        <a:t>  </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・家庭や地域における推進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・学校や保育所等における推進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・歯と口の健康づくりと連携した推進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・食の安全・安心の取組み</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・生産者と消費者との交流の促進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・食の環境整備 </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・府民運動としての推進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t">
                        <a:lnSpc>
                          <a:spcPct val="100000"/>
                        </a:lnSpc>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a:solidFill>
                            <a:srgbClr val="000000"/>
                          </a:solidFill>
                          <a:effectLst/>
                          <a:latin typeface="Meiryo UI" panose="020B0604030504040204" pitchFamily="50" charset="-128"/>
                          <a:ea typeface="Meiryo UI" panose="020B0604030504040204" pitchFamily="50" charset="-128"/>
                        </a:rPr>
                        <a:t>【</a:t>
                      </a:r>
                      <a:r>
                        <a:rPr lang="ja-JP" altLang="en-US" sz="1100" b="1" i="0" u="none" strike="noStrike" smtClean="0">
                          <a:solidFill>
                            <a:srgbClr val="000000"/>
                          </a:solidFill>
                          <a:effectLst/>
                          <a:latin typeface="Meiryo UI" panose="020B0604030504040204" pitchFamily="50" charset="-128"/>
                          <a:ea typeface="Meiryo UI" panose="020B0604030504040204" pitchFamily="50" charset="-128"/>
                        </a:rPr>
                        <a:t>取組み</a:t>
                      </a:r>
                      <a:r>
                        <a:rPr lang="en-US" altLang="ja-JP" sz="1100" b="1" i="0" u="none" strike="noStrike" smtClean="0">
                          <a:solidFill>
                            <a:srgbClr val="000000"/>
                          </a:solidFill>
                          <a:effectLst/>
                          <a:latin typeface="Meiryo UI" panose="020B0604030504040204" pitchFamily="50" charset="-128"/>
                          <a:ea typeface="Meiryo UI" panose="020B0604030504040204" pitchFamily="50" charset="-128"/>
                        </a:rPr>
                        <a:t>】 </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ts val="12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・健康的な食生活の実践の促進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・食の安全安心の取組み</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・生産から消費までを通した食育の</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ts val="1200"/>
                        </a:lnSpc>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推進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・多様な主体による食育推進運動の</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ts val="1200"/>
                        </a:lnSpc>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展開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・多様な主体が参画したネットワーク</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ts val="12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の強化</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lnSpc>
                          <a:spcPct val="100000"/>
                        </a:lnSpc>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lnSpc>
                          <a:spcPts val="900"/>
                        </a:lnSpc>
                      </a:pP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1378952"/>
                  </a:ext>
                </a:extLst>
              </a:tr>
            </a:tbl>
          </a:graphicData>
        </a:graphic>
      </p:graphicFrame>
      <p:sp>
        <p:nvSpPr>
          <p:cNvPr id="17" name="正方形/長方形 16">
            <a:extLst>
              <a:ext uri="{FF2B5EF4-FFF2-40B4-BE49-F238E27FC236}">
                <a16:creationId xmlns:a16="http://schemas.microsoft.com/office/drawing/2014/main" id="{67A71B5C-CA31-496A-BD84-57389A1F773D}"/>
              </a:ext>
            </a:extLst>
          </p:cNvPr>
          <p:cNvSpPr/>
          <p:nvPr/>
        </p:nvSpPr>
        <p:spPr>
          <a:xfrm>
            <a:off x="7282657" y="5505647"/>
            <a:ext cx="1620000" cy="576000"/>
          </a:xfrm>
          <a:prstGeom prst="rect">
            <a:avLst/>
          </a:prstGeom>
          <a:ln w="31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ct val="150000"/>
              </a:lnSpc>
            </a:pPr>
            <a:r>
              <a:rPr lang="ja-JP" altLang="en-US" b="1" dirty="0">
                <a:latin typeface="Meiryo UI" panose="020B0604030504040204" pitchFamily="50" charset="-128"/>
                <a:ea typeface="Meiryo UI" panose="020B0604030504040204" pitchFamily="50" charset="-128"/>
              </a:rPr>
              <a:t>今後検討</a:t>
            </a:r>
          </a:p>
        </p:txBody>
      </p:sp>
      <p:sp>
        <p:nvSpPr>
          <p:cNvPr id="19" name="右矢印 18" descr="タイトル: 基本目標の継承矢印 - 説明: 基本目標の継承矢印">
            <a:extLst>
              <a:ext uri="{FF2B5EF4-FFF2-40B4-BE49-F238E27FC236}">
                <a16:creationId xmlns:a16="http://schemas.microsoft.com/office/drawing/2014/main" id="{0A3D64E0-E563-43FA-935C-54DBDF3C4A2D}"/>
              </a:ext>
            </a:extLst>
          </p:cNvPr>
          <p:cNvSpPr>
            <a:spLocks noChangeArrowheads="1"/>
          </p:cNvSpPr>
          <p:nvPr/>
        </p:nvSpPr>
        <p:spPr bwMode="auto">
          <a:xfrm>
            <a:off x="2623344" y="5635770"/>
            <a:ext cx="2196000" cy="340936"/>
          </a:xfrm>
          <a:prstGeom prst="rightArrow">
            <a:avLst>
              <a:gd name="adj1" fmla="val 61616"/>
              <a:gd name="adj2" fmla="val 118350"/>
            </a:avLst>
          </a:prstGeom>
          <a:gradFill rotWithShape="1">
            <a:gsLst>
              <a:gs pos="0">
                <a:srgbClr val="FFBE86"/>
              </a:gs>
              <a:gs pos="35001">
                <a:srgbClr val="FFD0AA"/>
              </a:gs>
              <a:gs pos="100000">
                <a:srgbClr val="FFEBDB"/>
              </a:gs>
            </a:gsLst>
            <a:lin ang="16200000" scaled="1"/>
          </a:gradFill>
          <a:ln w="9525">
            <a:solidFill>
              <a:srgbClr val="F69240"/>
            </a:solidFill>
            <a:miter lim="800000"/>
            <a:headEnd/>
            <a:tailEnd/>
          </a:ln>
          <a:effectLst>
            <a:outerShdw dist="20000" dir="5400000" rotWithShape="0">
              <a:srgbClr val="000000">
                <a:alpha val="37999"/>
              </a:srgbClr>
            </a:outerShdw>
          </a:effectLst>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50" b="1" dirty="0">
                <a:solidFill>
                  <a:srgbClr val="000000"/>
                </a:solidFill>
                <a:latin typeface="Meiryo UI" panose="020B0604030504040204" pitchFamily="50" charset="-128"/>
                <a:ea typeface="Meiryo UI" panose="020B0604030504040204" pitchFamily="50" charset="-128"/>
              </a:rPr>
              <a:t>継　承</a:t>
            </a:r>
          </a:p>
        </p:txBody>
      </p:sp>
      <p:sp>
        <p:nvSpPr>
          <p:cNvPr id="2" name="正方形/長方形 1">
            <a:extLst>
              <a:ext uri="{FF2B5EF4-FFF2-40B4-BE49-F238E27FC236}">
                <a16:creationId xmlns:a16="http://schemas.microsoft.com/office/drawing/2014/main" id="{AC45610C-F4D8-7DA5-A526-398C2E789D2A}"/>
              </a:ext>
            </a:extLst>
          </p:cNvPr>
          <p:cNvSpPr/>
          <p:nvPr/>
        </p:nvSpPr>
        <p:spPr>
          <a:xfrm>
            <a:off x="0" y="0"/>
            <a:ext cx="9906000" cy="432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52000" tIns="0" rIns="0" bIns="0" rtlCol="0" anchor="ctr"/>
          <a:lstStyle/>
          <a:p>
            <a:r>
              <a:rPr lang="ja-JP" altLang="en-US" sz="1400" b="1">
                <a:latin typeface="Meiryo UI" panose="020B0604030504040204" pitchFamily="50" charset="-128"/>
                <a:ea typeface="Meiryo UI" panose="020B0604030504040204" pitchFamily="50" charset="-128"/>
              </a:rPr>
              <a:t>次期</a:t>
            </a:r>
            <a:r>
              <a:rPr lang="ja-JP" altLang="en-US" sz="1400" b="1" smtClean="0">
                <a:latin typeface="Meiryo UI" panose="020B0604030504040204" pitchFamily="50" charset="-128"/>
                <a:ea typeface="Meiryo UI" panose="020B0604030504040204" pitchFamily="50" charset="-128"/>
              </a:rPr>
              <a:t>大阪府食育</a:t>
            </a:r>
            <a:r>
              <a:rPr lang="ja-JP" altLang="en-US" sz="1400" b="1" dirty="0">
                <a:latin typeface="Meiryo UI" panose="020B0604030504040204" pitchFamily="50" charset="-128"/>
                <a:ea typeface="Meiryo UI" panose="020B0604030504040204" pitchFamily="50" charset="-128"/>
              </a:rPr>
              <a:t>推進計画の方向性（案）</a:t>
            </a:r>
          </a:p>
        </p:txBody>
      </p:sp>
      <p:sp>
        <p:nvSpPr>
          <p:cNvPr id="4" name="正方形/長方形 3">
            <a:extLst>
              <a:ext uri="{FF2B5EF4-FFF2-40B4-BE49-F238E27FC236}">
                <a16:creationId xmlns:a16="http://schemas.microsoft.com/office/drawing/2014/main" id="{39EE7980-A9F6-E27B-7748-258C968E49A0}"/>
              </a:ext>
            </a:extLst>
          </p:cNvPr>
          <p:cNvSpPr/>
          <p:nvPr/>
        </p:nvSpPr>
        <p:spPr>
          <a:xfrm>
            <a:off x="7282657" y="4009258"/>
            <a:ext cx="1620000" cy="576000"/>
          </a:xfrm>
          <a:prstGeom prst="rect">
            <a:avLst/>
          </a:prstGeom>
          <a:ln w="31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ct val="150000"/>
              </a:lnSpc>
            </a:pPr>
            <a:r>
              <a:rPr lang="ja-JP" altLang="en-US" b="1" dirty="0">
                <a:latin typeface="Meiryo UI" panose="020B0604030504040204" pitchFamily="50" charset="-128"/>
                <a:ea typeface="Meiryo UI" panose="020B0604030504040204" pitchFamily="50" charset="-128"/>
              </a:rPr>
              <a:t>今後検討</a:t>
            </a:r>
          </a:p>
        </p:txBody>
      </p:sp>
      <p:sp>
        <p:nvSpPr>
          <p:cNvPr id="20" name="正方形/長方形 19">
            <a:extLst>
              <a:ext uri="{FF2B5EF4-FFF2-40B4-BE49-F238E27FC236}">
                <a16:creationId xmlns:a16="http://schemas.microsoft.com/office/drawing/2014/main" id="{B3AD8939-32BA-FA60-AB96-5C5688841A6B}"/>
              </a:ext>
            </a:extLst>
          </p:cNvPr>
          <p:cNvSpPr/>
          <p:nvPr/>
        </p:nvSpPr>
        <p:spPr>
          <a:xfrm>
            <a:off x="7003132" y="578102"/>
            <a:ext cx="2449868" cy="5960402"/>
          </a:xfrm>
          <a:prstGeom prst="rect">
            <a:avLst/>
          </a:prstGeom>
          <a:noFill/>
          <a:ln w="9525"/>
        </p:spPr>
        <p:style>
          <a:lnRef idx="2">
            <a:schemeClr val="accent2"/>
          </a:lnRef>
          <a:fillRef idx="1">
            <a:schemeClr val="lt1"/>
          </a:fillRef>
          <a:effectRef idx="0">
            <a:schemeClr val="accent2"/>
          </a:effectRef>
          <a:fontRef idx="minor">
            <a:schemeClr val="dk1"/>
          </a:fontRef>
        </p:style>
        <p:txBody>
          <a:bodyPr vert="eaVert" rtlCol="0" anchor="ctr"/>
          <a:lstStyle/>
          <a:p>
            <a:pPr algn="ctr">
              <a:lnSpc>
                <a:spcPts val="2800"/>
              </a:lnSpc>
            </a:pPr>
            <a:endParaRPr kumimoji="1" lang="ja-JP" altLang="en-US" sz="1400" dirty="0">
              <a:latin typeface="HGPｺﾞｼｯｸE" pitchFamily="50" charset="-128"/>
              <a:ea typeface="HGPｺﾞｼｯｸE" pitchFamily="50" charset="-128"/>
            </a:endParaRPr>
          </a:p>
        </p:txBody>
      </p:sp>
    </p:spTree>
    <p:extLst>
      <p:ext uri="{BB962C8B-B14F-4D97-AF65-F5344CB8AC3E}">
        <p14:creationId xmlns:p14="http://schemas.microsoft.com/office/powerpoint/2010/main" val="2640602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CDFBE8D5-2D79-AF4C-4952-E3B777D2F5CF}"/>
              </a:ext>
            </a:extLst>
          </p:cNvPr>
          <p:cNvGraphicFramePr>
            <a:graphicFrameLocks noGrp="1"/>
          </p:cNvGraphicFramePr>
          <p:nvPr>
            <p:extLst>
              <p:ext uri="{D42A27DB-BD31-4B8C-83A1-F6EECF244321}">
                <p14:modId xmlns:p14="http://schemas.microsoft.com/office/powerpoint/2010/main" val="2341022552"/>
              </p:ext>
            </p:extLst>
          </p:nvPr>
        </p:nvGraphicFramePr>
        <p:xfrm>
          <a:off x="453001" y="2128929"/>
          <a:ext cx="8999998" cy="1586381"/>
        </p:xfrm>
        <a:graphic>
          <a:graphicData uri="http://schemas.openxmlformats.org/drawingml/2006/table">
            <a:tbl>
              <a:tblPr firstRow="1" bandRow="1">
                <a:tableStyleId>{5940675A-B579-460E-94D1-54222C63F5DA}</a:tableStyleId>
              </a:tblPr>
              <a:tblGrid>
                <a:gridCol w="1799854">
                  <a:extLst>
                    <a:ext uri="{9D8B030D-6E8A-4147-A177-3AD203B41FA5}">
                      <a16:colId xmlns:a16="http://schemas.microsoft.com/office/drawing/2014/main" val="2468171668"/>
                    </a:ext>
                  </a:extLst>
                </a:gridCol>
                <a:gridCol w="600012">
                  <a:extLst>
                    <a:ext uri="{9D8B030D-6E8A-4147-A177-3AD203B41FA5}">
                      <a16:colId xmlns:a16="http://schemas.microsoft.com/office/drawing/2014/main" val="3469449040"/>
                    </a:ext>
                  </a:extLst>
                </a:gridCol>
                <a:gridCol w="600012">
                  <a:extLst>
                    <a:ext uri="{9D8B030D-6E8A-4147-A177-3AD203B41FA5}">
                      <a16:colId xmlns:a16="http://schemas.microsoft.com/office/drawing/2014/main" val="4023242257"/>
                    </a:ext>
                  </a:extLst>
                </a:gridCol>
                <a:gridCol w="600012">
                  <a:extLst>
                    <a:ext uri="{9D8B030D-6E8A-4147-A177-3AD203B41FA5}">
                      <a16:colId xmlns:a16="http://schemas.microsoft.com/office/drawing/2014/main" val="2935174983"/>
                    </a:ext>
                  </a:extLst>
                </a:gridCol>
                <a:gridCol w="600012">
                  <a:extLst>
                    <a:ext uri="{9D8B030D-6E8A-4147-A177-3AD203B41FA5}">
                      <a16:colId xmlns:a16="http://schemas.microsoft.com/office/drawing/2014/main" val="1544301230"/>
                    </a:ext>
                  </a:extLst>
                </a:gridCol>
                <a:gridCol w="600012">
                  <a:extLst>
                    <a:ext uri="{9D8B030D-6E8A-4147-A177-3AD203B41FA5}">
                      <a16:colId xmlns:a16="http://schemas.microsoft.com/office/drawing/2014/main" val="1240489527"/>
                    </a:ext>
                  </a:extLst>
                </a:gridCol>
                <a:gridCol w="600012">
                  <a:extLst>
                    <a:ext uri="{9D8B030D-6E8A-4147-A177-3AD203B41FA5}">
                      <a16:colId xmlns:a16="http://schemas.microsoft.com/office/drawing/2014/main" val="1171963558"/>
                    </a:ext>
                  </a:extLst>
                </a:gridCol>
                <a:gridCol w="600012">
                  <a:extLst>
                    <a:ext uri="{9D8B030D-6E8A-4147-A177-3AD203B41FA5}">
                      <a16:colId xmlns:a16="http://schemas.microsoft.com/office/drawing/2014/main" val="2752914610"/>
                    </a:ext>
                  </a:extLst>
                </a:gridCol>
                <a:gridCol w="600012">
                  <a:extLst>
                    <a:ext uri="{9D8B030D-6E8A-4147-A177-3AD203B41FA5}">
                      <a16:colId xmlns:a16="http://schemas.microsoft.com/office/drawing/2014/main" val="854068466"/>
                    </a:ext>
                  </a:extLst>
                </a:gridCol>
                <a:gridCol w="600012">
                  <a:extLst>
                    <a:ext uri="{9D8B030D-6E8A-4147-A177-3AD203B41FA5}">
                      <a16:colId xmlns:a16="http://schemas.microsoft.com/office/drawing/2014/main" val="2977099363"/>
                    </a:ext>
                  </a:extLst>
                </a:gridCol>
                <a:gridCol w="600012">
                  <a:extLst>
                    <a:ext uri="{9D8B030D-6E8A-4147-A177-3AD203B41FA5}">
                      <a16:colId xmlns:a16="http://schemas.microsoft.com/office/drawing/2014/main" val="1320033362"/>
                    </a:ext>
                  </a:extLst>
                </a:gridCol>
                <a:gridCol w="600012">
                  <a:extLst>
                    <a:ext uri="{9D8B030D-6E8A-4147-A177-3AD203B41FA5}">
                      <a16:colId xmlns:a16="http://schemas.microsoft.com/office/drawing/2014/main" val="616569477"/>
                    </a:ext>
                  </a:extLst>
                </a:gridCol>
                <a:gridCol w="600012">
                  <a:extLst>
                    <a:ext uri="{9D8B030D-6E8A-4147-A177-3AD203B41FA5}">
                      <a16:colId xmlns:a16="http://schemas.microsoft.com/office/drawing/2014/main" val="547771252"/>
                    </a:ext>
                  </a:extLst>
                </a:gridCol>
              </a:tblGrid>
              <a:tr h="434381">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100" b="0" dirty="0">
                          <a:latin typeface="Meiryo UI" panose="020B0604030504040204" pitchFamily="50" charset="-128"/>
                          <a:ea typeface="Meiryo UI" panose="020B0604030504040204" pitchFamily="50" charset="-128"/>
                        </a:rPr>
                        <a:t>Ｒ６</a:t>
                      </a:r>
                      <a:endParaRPr kumimoji="1" lang="en-US" altLang="ja-JP" sz="1100" b="0" dirty="0">
                        <a:latin typeface="Meiryo UI" panose="020B0604030504040204" pitchFamily="50" charset="-128"/>
                        <a:ea typeface="Meiryo UI" panose="020B0604030504040204" pitchFamily="50" charset="-128"/>
                      </a:endParaRPr>
                    </a:p>
                    <a:p>
                      <a:r>
                        <a:rPr kumimoji="1" lang="en-US" altLang="ja-JP" sz="1100" b="0" dirty="0">
                          <a:latin typeface="Meiryo UI" panose="020B0604030504040204" pitchFamily="50" charset="-128"/>
                          <a:ea typeface="Meiryo UI" panose="020B0604030504040204" pitchFamily="50" charset="-128"/>
                        </a:rPr>
                        <a:t>2024</a:t>
                      </a:r>
                      <a:endParaRPr kumimoji="1" lang="ja-JP" altLang="en-US" sz="1100" b="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100" b="0" dirty="0">
                          <a:latin typeface="Meiryo UI" panose="020B0604030504040204" pitchFamily="50" charset="-128"/>
                          <a:ea typeface="Meiryo UI" panose="020B0604030504040204" pitchFamily="50" charset="-128"/>
                        </a:rPr>
                        <a:t>R7</a:t>
                      </a:r>
                    </a:p>
                    <a:p>
                      <a:r>
                        <a:rPr kumimoji="1" lang="en-US" altLang="ja-JP" sz="1100" b="0" dirty="0">
                          <a:latin typeface="Meiryo UI" panose="020B0604030504040204" pitchFamily="50" charset="-128"/>
                          <a:ea typeface="Meiryo UI" panose="020B0604030504040204" pitchFamily="50" charset="-128"/>
                        </a:rPr>
                        <a:t>2025</a:t>
                      </a:r>
                      <a:endParaRPr kumimoji="1" lang="ja-JP" altLang="en-US" sz="1100" b="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100" b="0" dirty="0">
                          <a:latin typeface="Meiryo UI" panose="020B0604030504040204" pitchFamily="50" charset="-128"/>
                          <a:ea typeface="Meiryo UI" panose="020B0604030504040204" pitchFamily="50" charset="-128"/>
                        </a:rPr>
                        <a:t>R8</a:t>
                      </a:r>
                    </a:p>
                    <a:p>
                      <a:r>
                        <a:rPr kumimoji="1" lang="en-US" altLang="ja-JP" sz="1100" b="0" dirty="0">
                          <a:latin typeface="Meiryo UI" panose="020B0604030504040204" pitchFamily="50" charset="-128"/>
                          <a:ea typeface="Meiryo UI" panose="020B0604030504040204" pitchFamily="50" charset="-128"/>
                        </a:rPr>
                        <a:t>2026</a:t>
                      </a:r>
                      <a:endParaRPr kumimoji="1" lang="ja-JP" altLang="en-US" sz="1100" b="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100" b="0" dirty="0">
                          <a:latin typeface="Meiryo UI" panose="020B0604030504040204" pitchFamily="50" charset="-128"/>
                          <a:ea typeface="Meiryo UI" panose="020B0604030504040204" pitchFamily="50" charset="-128"/>
                        </a:rPr>
                        <a:t>R9</a:t>
                      </a:r>
                    </a:p>
                    <a:p>
                      <a:r>
                        <a:rPr kumimoji="1" lang="en-US" altLang="ja-JP" sz="1100" b="0" dirty="0">
                          <a:latin typeface="Meiryo UI" panose="020B0604030504040204" pitchFamily="50" charset="-128"/>
                          <a:ea typeface="Meiryo UI" panose="020B0604030504040204" pitchFamily="50" charset="-128"/>
                        </a:rPr>
                        <a:t>2027</a:t>
                      </a:r>
                      <a:endParaRPr kumimoji="1" lang="ja-JP" altLang="en-US" sz="1100" b="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100" b="0" dirty="0">
                          <a:latin typeface="Meiryo UI" panose="020B0604030504040204" pitchFamily="50" charset="-128"/>
                          <a:ea typeface="Meiryo UI" panose="020B0604030504040204" pitchFamily="50" charset="-128"/>
                        </a:rPr>
                        <a:t>R10</a:t>
                      </a:r>
                    </a:p>
                    <a:p>
                      <a:r>
                        <a:rPr kumimoji="1" lang="en-US" altLang="ja-JP" sz="1100" b="0" dirty="0">
                          <a:latin typeface="Meiryo UI" panose="020B0604030504040204" pitchFamily="50" charset="-128"/>
                          <a:ea typeface="Meiryo UI" panose="020B0604030504040204" pitchFamily="50" charset="-128"/>
                        </a:rPr>
                        <a:t>2028</a:t>
                      </a:r>
                      <a:endParaRPr kumimoji="1" lang="ja-JP" altLang="en-US" sz="1100" b="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100" b="0" dirty="0">
                          <a:latin typeface="Meiryo UI" panose="020B0604030504040204" pitchFamily="50" charset="-128"/>
                          <a:ea typeface="Meiryo UI" panose="020B0604030504040204" pitchFamily="50" charset="-128"/>
                        </a:rPr>
                        <a:t>R11</a:t>
                      </a:r>
                    </a:p>
                    <a:p>
                      <a:r>
                        <a:rPr kumimoji="1" lang="en-US" altLang="ja-JP" sz="1100" b="0" dirty="0">
                          <a:latin typeface="Meiryo UI" panose="020B0604030504040204" pitchFamily="50" charset="-128"/>
                          <a:ea typeface="Meiryo UI" panose="020B0604030504040204" pitchFamily="50" charset="-128"/>
                        </a:rPr>
                        <a:t>2029</a:t>
                      </a:r>
                      <a:endParaRPr kumimoji="1" lang="ja-JP" altLang="en-US" sz="1100" b="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100" b="0" dirty="0">
                          <a:latin typeface="Meiryo UI" panose="020B0604030504040204" pitchFamily="50" charset="-128"/>
                          <a:ea typeface="Meiryo UI" panose="020B0604030504040204" pitchFamily="50" charset="-128"/>
                        </a:rPr>
                        <a:t>R12</a:t>
                      </a:r>
                    </a:p>
                    <a:p>
                      <a:r>
                        <a:rPr kumimoji="1" lang="en-US" altLang="ja-JP" sz="1100" b="0" dirty="0">
                          <a:latin typeface="Meiryo UI" panose="020B0604030504040204" pitchFamily="50" charset="-128"/>
                          <a:ea typeface="Meiryo UI" panose="020B0604030504040204" pitchFamily="50" charset="-128"/>
                        </a:rPr>
                        <a:t>2030</a:t>
                      </a:r>
                      <a:endParaRPr kumimoji="1" lang="ja-JP" altLang="en-US" sz="1100" b="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100" b="0" dirty="0">
                          <a:latin typeface="Meiryo UI" panose="020B0604030504040204" pitchFamily="50" charset="-128"/>
                          <a:ea typeface="Meiryo UI" panose="020B0604030504040204" pitchFamily="50" charset="-128"/>
                        </a:rPr>
                        <a:t>R13</a:t>
                      </a:r>
                    </a:p>
                    <a:p>
                      <a:r>
                        <a:rPr kumimoji="1" lang="en-US" altLang="ja-JP" sz="1100" b="0" dirty="0">
                          <a:latin typeface="Meiryo UI" panose="020B0604030504040204" pitchFamily="50" charset="-128"/>
                          <a:ea typeface="Meiryo UI" panose="020B0604030504040204" pitchFamily="50" charset="-128"/>
                        </a:rPr>
                        <a:t>2031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100" b="0" dirty="0">
                          <a:latin typeface="Meiryo UI" panose="020B0604030504040204" pitchFamily="50" charset="-128"/>
                          <a:ea typeface="Meiryo UI" panose="020B0604030504040204" pitchFamily="50" charset="-128"/>
                        </a:rPr>
                        <a:t>R14</a:t>
                      </a:r>
                    </a:p>
                    <a:p>
                      <a:r>
                        <a:rPr kumimoji="1" lang="en-US" altLang="ja-JP" sz="1100" b="0" dirty="0">
                          <a:latin typeface="Meiryo UI" panose="020B0604030504040204" pitchFamily="50" charset="-128"/>
                          <a:ea typeface="Meiryo UI" panose="020B0604030504040204" pitchFamily="50" charset="-128"/>
                        </a:rPr>
                        <a:t>2032</a:t>
                      </a:r>
                      <a:endParaRPr kumimoji="1" lang="ja-JP" altLang="en-US" sz="1100" b="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100" b="0" dirty="0">
                          <a:latin typeface="Meiryo UI" panose="020B0604030504040204" pitchFamily="50" charset="-128"/>
                          <a:ea typeface="Meiryo UI" panose="020B0604030504040204" pitchFamily="50" charset="-128"/>
                        </a:rPr>
                        <a:t>R15</a:t>
                      </a:r>
                    </a:p>
                    <a:p>
                      <a:r>
                        <a:rPr kumimoji="1" lang="en-US" altLang="ja-JP" sz="1100" b="0" dirty="0">
                          <a:latin typeface="Meiryo UI" panose="020B0604030504040204" pitchFamily="50" charset="-128"/>
                          <a:ea typeface="Meiryo UI" panose="020B0604030504040204" pitchFamily="50" charset="-128"/>
                        </a:rPr>
                        <a:t>2033</a:t>
                      </a:r>
                      <a:endParaRPr kumimoji="1" lang="ja-JP" altLang="en-US" sz="1100" b="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100" b="0" dirty="0">
                          <a:latin typeface="Meiryo UI" panose="020B0604030504040204" pitchFamily="50" charset="-128"/>
                          <a:ea typeface="Meiryo UI" panose="020B0604030504040204" pitchFamily="50" charset="-128"/>
                        </a:rPr>
                        <a:t>R16</a:t>
                      </a:r>
                    </a:p>
                    <a:p>
                      <a:r>
                        <a:rPr kumimoji="1" lang="en-US" altLang="ja-JP" sz="1100" b="0" dirty="0">
                          <a:latin typeface="Meiryo UI" panose="020B0604030504040204" pitchFamily="50" charset="-128"/>
                          <a:ea typeface="Meiryo UI" panose="020B0604030504040204" pitchFamily="50" charset="-128"/>
                        </a:rPr>
                        <a:t>2034</a:t>
                      </a:r>
                      <a:endParaRPr kumimoji="1" lang="ja-JP" altLang="en-US" sz="1100" b="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100" b="0" dirty="0">
                          <a:latin typeface="Meiryo UI" panose="020B0604030504040204" pitchFamily="50" charset="-128"/>
                          <a:ea typeface="Meiryo UI" panose="020B0604030504040204" pitchFamily="50" charset="-128"/>
                        </a:rPr>
                        <a:t>R17</a:t>
                      </a:r>
                    </a:p>
                    <a:p>
                      <a:r>
                        <a:rPr kumimoji="1" lang="en-US" altLang="ja-JP" sz="1100" b="0" dirty="0">
                          <a:latin typeface="Meiryo UI" panose="020B0604030504040204" pitchFamily="50" charset="-128"/>
                          <a:ea typeface="Meiryo UI" panose="020B0604030504040204" pitchFamily="50" charset="-128"/>
                        </a:rPr>
                        <a:t>2035</a:t>
                      </a:r>
                      <a:endParaRPr kumimoji="1" lang="ja-JP" altLang="en-US" sz="1100" b="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86973287"/>
                  </a:ext>
                </a:extLst>
              </a:tr>
              <a:tr h="396000">
                <a:tc>
                  <a:txBody>
                    <a:bodyPr/>
                    <a:lstStyle/>
                    <a:p>
                      <a:r>
                        <a:rPr kumimoji="1" lang="ja-JP" altLang="en-US" sz="1100" dirty="0">
                          <a:latin typeface="Meiryo UI" panose="020B0604030504040204" pitchFamily="50" charset="-128"/>
                          <a:ea typeface="Meiryo UI" panose="020B0604030504040204" pitchFamily="50" charset="-128"/>
                        </a:rPr>
                        <a:t>第</a:t>
                      </a: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次食育推進基本計画</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6540079"/>
                  </a:ext>
                </a:extLst>
              </a:tr>
              <a:tr h="756000">
                <a:tc>
                  <a:txBody>
                    <a:bodyPr/>
                    <a:lstStyle/>
                    <a:p>
                      <a:r>
                        <a:rPr kumimoji="1" lang="ja-JP" altLang="en-US" sz="1100" smtClean="0">
                          <a:latin typeface="Meiryo UI" panose="020B0604030504040204" pitchFamily="50" charset="-128"/>
                          <a:ea typeface="Meiryo UI" panose="020B0604030504040204" pitchFamily="50" charset="-128"/>
                        </a:rPr>
                        <a:t>次期府食育</a:t>
                      </a:r>
                      <a:r>
                        <a:rPr kumimoji="1" lang="ja-JP" altLang="en-US" sz="1100" dirty="0">
                          <a:latin typeface="Meiryo UI" panose="020B0604030504040204" pitchFamily="50" charset="-128"/>
                          <a:ea typeface="Meiryo UI" panose="020B0604030504040204" pitchFamily="50" charset="-128"/>
                        </a:rPr>
                        <a:t>推進計画</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7464421"/>
                  </a:ext>
                </a:extLst>
              </a:tr>
            </a:tbl>
          </a:graphicData>
        </a:graphic>
      </p:graphicFrame>
      <p:grpSp>
        <p:nvGrpSpPr>
          <p:cNvPr id="26" name="グループ化 25">
            <a:extLst>
              <a:ext uri="{FF2B5EF4-FFF2-40B4-BE49-F238E27FC236}">
                <a16:creationId xmlns:a16="http://schemas.microsoft.com/office/drawing/2014/main" id="{F55A43D0-7598-BFEF-9035-F4D0FD4F9E48}"/>
              </a:ext>
            </a:extLst>
          </p:cNvPr>
          <p:cNvGrpSpPr/>
          <p:nvPr/>
        </p:nvGrpSpPr>
        <p:grpSpPr>
          <a:xfrm>
            <a:off x="2256953" y="2662176"/>
            <a:ext cx="7189696" cy="181358"/>
            <a:chOff x="2262398" y="2271164"/>
            <a:chExt cx="7189696" cy="181358"/>
          </a:xfrm>
        </p:grpSpPr>
        <p:sp>
          <p:nvSpPr>
            <p:cNvPr id="17" name="矢印: 五方向 11">
              <a:extLst>
                <a:ext uri="{FF2B5EF4-FFF2-40B4-BE49-F238E27FC236}">
                  <a16:creationId xmlns:a16="http://schemas.microsoft.com/office/drawing/2014/main" id="{C484D4CC-0D1E-1B2A-2DC7-7C1A833A112D}"/>
                </a:ext>
              </a:extLst>
            </p:cNvPr>
            <p:cNvSpPr/>
            <p:nvPr/>
          </p:nvSpPr>
          <p:spPr>
            <a:xfrm>
              <a:off x="2262398" y="2271164"/>
              <a:ext cx="1183879" cy="180000"/>
            </a:xfrm>
            <a:prstGeom prst="homePlate">
              <a:avLst>
                <a:gd name="adj" fmla="val 13657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b="1" dirty="0">
                  <a:latin typeface="Meiryo UI" panose="020B0604030504040204" pitchFamily="50" charset="-128"/>
                  <a:ea typeface="Meiryo UI" panose="020B0604030504040204" pitchFamily="50" charset="-128"/>
                </a:rPr>
                <a:t>4</a:t>
              </a:r>
              <a:r>
                <a:rPr lang="ja-JP" altLang="en-US" sz="1000" b="1" dirty="0">
                  <a:latin typeface="Meiryo UI" panose="020B0604030504040204" pitchFamily="50" charset="-128"/>
                  <a:ea typeface="Meiryo UI" panose="020B0604030504040204" pitchFamily="50" charset="-128"/>
                </a:rPr>
                <a:t>次</a:t>
              </a:r>
            </a:p>
          </p:txBody>
        </p:sp>
        <p:sp>
          <p:nvSpPr>
            <p:cNvPr id="21" name="矢印: 五方向 11">
              <a:extLst>
                <a:ext uri="{FF2B5EF4-FFF2-40B4-BE49-F238E27FC236}">
                  <a16:creationId xmlns:a16="http://schemas.microsoft.com/office/drawing/2014/main" id="{C484D4CC-0D1E-1B2A-2DC7-7C1A833A112D}"/>
                </a:ext>
              </a:extLst>
            </p:cNvPr>
            <p:cNvSpPr/>
            <p:nvPr/>
          </p:nvSpPr>
          <p:spPr>
            <a:xfrm>
              <a:off x="3452628" y="2272522"/>
              <a:ext cx="3017984" cy="180000"/>
            </a:xfrm>
            <a:prstGeom prst="homePlate">
              <a:avLst>
                <a:gd name="adj" fmla="val 13657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b="1" dirty="0">
                  <a:latin typeface="Meiryo UI" panose="020B0604030504040204" pitchFamily="50" charset="-128"/>
                  <a:ea typeface="Meiryo UI" panose="020B0604030504040204" pitchFamily="50" charset="-128"/>
                </a:rPr>
                <a:t>5</a:t>
              </a:r>
              <a:r>
                <a:rPr lang="ja-JP" altLang="en-US" sz="1000" b="1" dirty="0">
                  <a:latin typeface="Meiryo UI" panose="020B0604030504040204" pitchFamily="50" charset="-128"/>
                  <a:ea typeface="Meiryo UI" panose="020B0604030504040204" pitchFamily="50" charset="-128"/>
                </a:rPr>
                <a:t>次（未定）</a:t>
              </a:r>
            </a:p>
          </p:txBody>
        </p:sp>
        <p:sp>
          <p:nvSpPr>
            <p:cNvPr id="22" name="矢印: 五方向 11">
              <a:extLst>
                <a:ext uri="{FF2B5EF4-FFF2-40B4-BE49-F238E27FC236}">
                  <a16:creationId xmlns:a16="http://schemas.microsoft.com/office/drawing/2014/main" id="{C484D4CC-0D1E-1B2A-2DC7-7C1A833A112D}"/>
                </a:ext>
              </a:extLst>
            </p:cNvPr>
            <p:cNvSpPr/>
            <p:nvPr/>
          </p:nvSpPr>
          <p:spPr>
            <a:xfrm>
              <a:off x="6464263" y="2272522"/>
              <a:ext cx="2987831" cy="180000"/>
            </a:xfrm>
            <a:prstGeom prst="homePlate">
              <a:avLst>
                <a:gd name="adj" fmla="val 13657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b="1" dirty="0">
                  <a:latin typeface="Meiryo UI" panose="020B0604030504040204" pitchFamily="50" charset="-128"/>
                  <a:ea typeface="Meiryo UI" panose="020B0604030504040204" pitchFamily="50" charset="-128"/>
                </a:rPr>
                <a:t>6</a:t>
              </a:r>
              <a:r>
                <a:rPr lang="ja-JP" altLang="en-US" sz="1000" b="1" dirty="0">
                  <a:latin typeface="Meiryo UI" panose="020B0604030504040204" pitchFamily="50" charset="-128"/>
                  <a:ea typeface="Meiryo UI" panose="020B0604030504040204" pitchFamily="50" charset="-128"/>
                </a:rPr>
                <a:t>次（未定）</a:t>
              </a:r>
            </a:p>
          </p:txBody>
        </p:sp>
      </p:grpSp>
      <p:sp>
        <p:nvSpPr>
          <p:cNvPr id="3" name="正方形/長方形 2">
            <a:extLst>
              <a:ext uri="{FF2B5EF4-FFF2-40B4-BE49-F238E27FC236}">
                <a16:creationId xmlns:a16="http://schemas.microsoft.com/office/drawing/2014/main" id="{C73804F6-CD4B-8575-7105-CA1F1716B689}"/>
              </a:ext>
            </a:extLst>
          </p:cNvPr>
          <p:cNvSpPr/>
          <p:nvPr/>
        </p:nvSpPr>
        <p:spPr>
          <a:xfrm>
            <a:off x="0" y="0"/>
            <a:ext cx="9906000" cy="432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52000" tIns="0" rIns="0" bIns="0" rtlCol="0" anchor="ctr"/>
          <a:lstStyle/>
          <a:p>
            <a:r>
              <a:rPr lang="ja-JP" altLang="en-US" sz="1400" b="1" dirty="0">
                <a:latin typeface="Meiryo UI" panose="020B0604030504040204" pitchFamily="50" charset="-128"/>
                <a:ea typeface="Meiryo UI" panose="020B0604030504040204" pitchFamily="50" charset="-128"/>
              </a:rPr>
              <a:t>論点</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　次期</a:t>
            </a:r>
            <a:r>
              <a:rPr lang="ja-JP" altLang="en-US" sz="1400" b="1" smtClean="0">
                <a:latin typeface="Meiryo UI" panose="020B0604030504040204" pitchFamily="50" charset="-128"/>
                <a:ea typeface="Meiryo UI" panose="020B0604030504040204" pitchFamily="50" charset="-128"/>
              </a:rPr>
              <a:t>大阪府食育</a:t>
            </a:r>
            <a:r>
              <a:rPr lang="ja-JP" altLang="en-US" sz="1400" b="1" dirty="0">
                <a:latin typeface="Meiryo UI" panose="020B0604030504040204" pitchFamily="50" charset="-128"/>
                <a:ea typeface="Meiryo UI" panose="020B0604030504040204" pitchFamily="50" charset="-128"/>
              </a:rPr>
              <a:t>推進計画の計画期間について　　</a:t>
            </a:r>
          </a:p>
        </p:txBody>
      </p:sp>
      <p:sp>
        <p:nvSpPr>
          <p:cNvPr id="4" name="正方形/長方形 3">
            <a:extLst>
              <a:ext uri="{FF2B5EF4-FFF2-40B4-BE49-F238E27FC236}">
                <a16:creationId xmlns:a16="http://schemas.microsoft.com/office/drawing/2014/main" id="{FEDAE9C7-3C63-3339-0119-BE7338FA9F38}"/>
              </a:ext>
            </a:extLst>
          </p:cNvPr>
          <p:cNvSpPr/>
          <p:nvPr/>
        </p:nvSpPr>
        <p:spPr>
          <a:xfrm>
            <a:off x="453000" y="576000"/>
            <a:ext cx="9000000" cy="1368000"/>
          </a:xfrm>
          <a:prstGeom prst="rect">
            <a:avLst/>
          </a:prstGeom>
          <a:solidFill>
            <a:schemeClr val="accent3">
              <a:lumMod val="20000"/>
              <a:lumOff val="80000"/>
            </a:schemeClr>
          </a:solidFill>
          <a:ln w="63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tIns="0" bIns="144000" rtlCol="0" anchor="ctr"/>
          <a:lstStyle/>
          <a:p>
            <a:pPr>
              <a:lnSpc>
                <a:spcPct val="200000"/>
              </a:lnSpc>
            </a:pPr>
            <a:r>
              <a:rPr lang="ja-JP" altLang="en-US" sz="1200" b="1" u="sng" dirty="0">
                <a:solidFill>
                  <a:schemeClr val="tx1"/>
                </a:solidFill>
                <a:latin typeface="Meiryo UI" panose="020B0604030504040204" pitchFamily="50" charset="-128"/>
                <a:ea typeface="Meiryo UI" panose="020B0604030504040204" pitchFamily="50" charset="-128"/>
              </a:rPr>
              <a:t>次のとおり取り扱うこととしてはどうか。</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a:solidFill>
                  <a:schemeClr val="tx1"/>
                </a:solidFill>
                <a:latin typeface="Meiryo UI" panose="020B0604030504040204" pitchFamily="50" charset="-128"/>
                <a:ea typeface="Meiryo UI" panose="020B0604030504040204" pitchFamily="50" charset="-128"/>
              </a:rPr>
              <a:t>▶ </a:t>
            </a:r>
            <a:r>
              <a:rPr lang="ja-JP" altLang="en-US" sz="1200" smtClean="0">
                <a:solidFill>
                  <a:schemeClr val="tx1"/>
                </a:solidFill>
                <a:latin typeface="Meiryo UI" panose="020B0604030504040204" pitchFamily="50" charset="-128"/>
                <a:ea typeface="Meiryo UI" panose="020B0604030504040204" pitchFamily="50" charset="-128"/>
              </a:rPr>
              <a:t>次期大阪府食育</a:t>
            </a:r>
            <a:r>
              <a:rPr lang="ja-JP" altLang="en-US" sz="1200" dirty="0">
                <a:solidFill>
                  <a:schemeClr val="tx1"/>
                </a:solidFill>
                <a:latin typeface="Meiryo UI" panose="020B0604030504040204" pitchFamily="50" charset="-128"/>
                <a:ea typeface="Meiryo UI" panose="020B0604030504040204" pitchFamily="50" charset="-128"/>
              </a:rPr>
              <a:t>推進計画の期間は、</a:t>
            </a:r>
            <a:r>
              <a:rPr lang="ja-JP" altLang="en-US" sz="1200" u="sng" dirty="0">
                <a:solidFill>
                  <a:schemeClr val="tx1"/>
                </a:solidFill>
                <a:latin typeface="Meiryo UI" panose="020B0604030504040204" pitchFamily="50" charset="-128"/>
                <a:ea typeface="Meiryo UI" panose="020B0604030504040204" pitchFamily="50" charset="-128"/>
              </a:rPr>
              <a:t>令和</a:t>
            </a:r>
            <a:r>
              <a:rPr lang="en-US" altLang="ja-JP" sz="1200" u="sng" dirty="0">
                <a:solidFill>
                  <a:schemeClr val="tx1"/>
                </a:solidFill>
                <a:latin typeface="Meiryo UI" panose="020B0604030504040204" pitchFamily="50" charset="-128"/>
                <a:ea typeface="Meiryo UI" panose="020B0604030504040204" pitchFamily="50" charset="-128"/>
              </a:rPr>
              <a:t>6</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2024</a:t>
            </a:r>
            <a:r>
              <a:rPr lang="ja-JP" altLang="en-US" sz="1200" u="sng" dirty="0">
                <a:solidFill>
                  <a:schemeClr val="tx1"/>
                </a:solidFill>
                <a:latin typeface="Meiryo UI" panose="020B0604030504040204" pitchFamily="50" charset="-128"/>
                <a:ea typeface="Meiryo UI" panose="020B0604030504040204" pitchFamily="50" charset="-128"/>
              </a:rPr>
              <a:t>）年度から令和</a:t>
            </a:r>
            <a:r>
              <a:rPr lang="en-US" altLang="ja-JP" sz="1200" u="sng" dirty="0">
                <a:solidFill>
                  <a:schemeClr val="tx1"/>
                </a:solidFill>
                <a:latin typeface="Meiryo UI" panose="020B0604030504040204" pitchFamily="50" charset="-128"/>
                <a:ea typeface="Meiryo UI" panose="020B0604030504040204" pitchFamily="50" charset="-128"/>
              </a:rPr>
              <a:t>17</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2035</a:t>
            </a:r>
            <a:r>
              <a:rPr lang="ja-JP" altLang="en-US" sz="1200" u="sng" dirty="0">
                <a:solidFill>
                  <a:schemeClr val="tx1"/>
                </a:solidFill>
                <a:latin typeface="Meiryo UI" panose="020B0604030504040204" pitchFamily="50" charset="-128"/>
                <a:ea typeface="Meiryo UI" panose="020B0604030504040204" pitchFamily="50" charset="-128"/>
              </a:rPr>
              <a:t>）年度までの</a:t>
            </a:r>
            <a:r>
              <a:rPr lang="en-US" altLang="ja-JP" sz="1200" u="sng" dirty="0">
                <a:solidFill>
                  <a:schemeClr val="tx1"/>
                </a:solidFill>
                <a:latin typeface="Meiryo UI" panose="020B0604030504040204" pitchFamily="50" charset="-128"/>
                <a:ea typeface="Meiryo UI" panose="020B0604030504040204" pitchFamily="50" charset="-128"/>
              </a:rPr>
              <a:t>12</a:t>
            </a:r>
            <a:r>
              <a:rPr lang="ja-JP" altLang="en-US" sz="1200" u="sng" dirty="0">
                <a:solidFill>
                  <a:schemeClr val="tx1"/>
                </a:solidFill>
                <a:latin typeface="Meiryo UI" panose="020B0604030504040204" pitchFamily="50" charset="-128"/>
                <a:ea typeface="Meiryo UI" panose="020B0604030504040204" pitchFamily="50" charset="-128"/>
              </a:rPr>
              <a:t>年</a:t>
            </a:r>
            <a:r>
              <a:rPr lang="ja-JP" altLang="en-US" sz="1200" dirty="0">
                <a:solidFill>
                  <a:schemeClr val="tx1"/>
                </a:solidFill>
                <a:latin typeface="Meiryo UI" panose="020B0604030504040204" pitchFamily="50" charset="-128"/>
                <a:ea typeface="Meiryo UI" panose="020B0604030504040204" pitchFamily="50" charset="-128"/>
              </a:rPr>
              <a:t>とする。</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 毎年度、大阪府食育推進計画評価審議会において進捗管理を行い、</a:t>
            </a:r>
            <a:r>
              <a:rPr lang="ja-JP" altLang="en-US" sz="1200" u="sng" dirty="0">
                <a:solidFill>
                  <a:schemeClr val="tx1"/>
                </a:solidFill>
                <a:latin typeface="Meiryo UI" panose="020B0604030504040204" pitchFamily="50" charset="-128"/>
                <a:ea typeface="Meiryo UI" panose="020B0604030504040204" pitchFamily="50" charset="-128"/>
              </a:rPr>
              <a:t>令和</a:t>
            </a:r>
            <a:r>
              <a:rPr lang="en-US" altLang="ja-JP" sz="1200" u="sng" dirty="0">
                <a:solidFill>
                  <a:schemeClr val="tx1"/>
                </a:solidFill>
                <a:latin typeface="Meiryo UI" panose="020B0604030504040204" pitchFamily="50" charset="-128"/>
                <a:ea typeface="Meiryo UI" panose="020B0604030504040204" pitchFamily="50" charset="-128"/>
              </a:rPr>
              <a:t>11</a:t>
            </a:r>
            <a:r>
              <a:rPr lang="ja-JP" altLang="en-US" sz="1200" u="sng" dirty="0">
                <a:solidFill>
                  <a:schemeClr val="tx1"/>
                </a:solidFill>
                <a:latin typeface="Meiryo UI" panose="020B0604030504040204" pitchFamily="50" charset="-128"/>
                <a:ea typeface="Meiryo UI" panose="020B0604030504040204" pitchFamily="50" charset="-128"/>
              </a:rPr>
              <a:t>年度を目途に中間評価</a:t>
            </a:r>
            <a:r>
              <a:rPr lang="ja-JP" altLang="en-US" sz="1200" dirty="0">
                <a:solidFill>
                  <a:schemeClr val="tx1"/>
                </a:solidFill>
                <a:latin typeface="Meiryo UI" panose="020B0604030504040204" pitchFamily="50" charset="-128"/>
                <a:ea typeface="Meiryo UI" panose="020B0604030504040204" pitchFamily="50" charset="-128"/>
              </a:rPr>
              <a:t>を行う。</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 中間評価では、必要に応じて指標の見直しも含めて検討</a:t>
            </a:r>
            <a:r>
              <a:rPr lang="ja-JP" altLang="en-US" sz="1200">
                <a:solidFill>
                  <a:schemeClr val="tx1"/>
                </a:solidFill>
                <a:latin typeface="Meiryo UI" panose="020B0604030504040204" pitchFamily="50" charset="-128"/>
                <a:ea typeface="Meiryo UI" panose="020B0604030504040204" pitchFamily="50" charset="-128"/>
              </a:rPr>
              <a:t>する。あわせて</a:t>
            </a:r>
            <a:r>
              <a:rPr lang="ja-JP" altLang="en-US" sz="1200" smtClean="0">
                <a:solidFill>
                  <a:schemeClr val="tx1"/>
                </a:solidFill>
                <a:latin typeface="Meiryo UI" panose="020B0604030504040204" pitchFamily="50" charset="-128"/>
                <a:ea typeface="Meiryo UI" panose="020B0604030504040204" pitchFamily="50" charset="-128"/>
              </a:rPr>
              <a:t>、国</a:t>
            </a:r>
            <a:r>
              <a:rPr lang="ja-JP" altLang="en-US" sz="1200">
                <a:solidFill>
                  <a:schemeClr val="tx1"/>
                </a:solidFill>
                <a:latin typeface="Meiryo UI" panose="020B0604030504040204" pitchFamily="50" charset="-128"/>
                <a:ea typeface="Meiryo UI" panose="020B0604030504040204" pitchFamily="50" charset="-128"/>
              </a:rPr>
              <a:t>次期</a:t>
            </a:r>
            <a:r>
              <a:rPr lang="ja-JP" altLang="en-US" sz="1200" smtClean="0">
                <a:solidFill>
                  <a:schemeClr val="tx1"/>
                </a:solidFill>
                <a:latin typeface="Meiryo UI" panose="020B0604030504040204" pitchFamily="50" charset="-128"/>
                <a:ea typeface="Meiryo UI" panose="020B0604030504040204" pitchFamily="50" charset="-128"/>
              </a:rPr>
              <a:t>計画（</a:t>
            </a:r>
            <a:r>
              <a:rPr lang="ja-JP" altLang="en-US" sz="1200">
                <a:solidFill>
                  <a:schemeClr val="tx1"/>
                </a:solidFill>
                <a:latin typeface="Meiryo UI" panose="020B0604030504040204" pitchFamily="50" charset="-128"/>
                <a:ea typeface="Meiryo UI" panose="020B0604030504040204" pitchFamily="50" charset="-128"/>
              </a:rPr>
              <a:t>令和</a:t>
            </a:r>
            <a:r>
              <a:rPr lang="en-US" altLang="ja-JP" sz="1200">
                <a:solidFill>
                  <a:schemeClr val="tx1"/>
                </a:solidFill>
                <a:latin typeface="Meiryo UI" panose="020B0604030504040204" pitchFamily="50" charset="-128"/>
                <a:ea typeface="Meiryo UI" panose="020B0604030504040204" pitchFamily="50" charset="-128"/>
              </a:rPr>
              <a:t>8</a:t>
            </a:r>
            <a:r>
              <a:rPr lang="ja-JP" altLang="en-US" sz="1200">
                <a:solidFill>
                  <a:schemeClr val="tx1"/>
                </a:solidFill>
                <a:latin typeface="Meiryo UI" panose="020B0604030504040204" pitchFamily="50" charset="-128"/>
                <a:ea typeface="Meiryo UI" panose="020B0604030504040204" pitchFamily="50" charset="-128"/>
              </a:rPr>
              <a:t>年度</a:t>
            </a:r>
            <a:r>
              <a:rPr lang="ja-JP" altLang="en-US" sz="1200" smtClean="0">
                <a:solidFill>
                  <a:schemeClr val="tx1"/>
                </a:solidFill>
                <a:latin typeface="Meiryo UI" panose="020B0604030504040204" pitchFamily="50" charset="-128"/>
                <a:ea typeface="Meiryo UI" panose="020B0604030504040204" pitchFamily="50" charset="-128"/>
              </a:rPr>
              <a:t>・令和</a:t>
            </a:r>
            <a:r>
              <a:rPr lang="en-US" altLang="ja-JP" sz="1200" smtClean="0">
                <a:solidFill>
                  <a:schemeClr val="tx1"/>
                </a:solidFill>
                <a:latin typeface="Meiryo UI" panose="020B0604030504040204" pitchFamily="50" charset="-128"/>
                <a:ea typeface="Meiryo UI" panose="020B0604030504040204" pitchFamily="50" charset="-128"/>
              </a:rPr>
              <a:t>13</a:t>
            </a:r>
            <a:r>
              <a:rPr lang="ja-JP" altLang="en-US" sz="1200" smtClean="0">
                <a:solidFill>
                  <a:schemeClr val="tx1"/>
                </a:solidFill>
                <a:latin typeface="Meiryo UI" panose="020B0604030504040204" pitchFamily="50" charset="-128"/>
                <a:ea typeface="Meiryo UI" panose="020B0604030504040204" pitchFamily="50" charset="-128"/>
              </a:rPr>
              <a:t>年度予定）</a:t>
            </a:r>
            <a:r>
              <a:rPr lang="ja-JP" altLang="en-US" sz="1200">
                <a:solidFill>
                  <a:schemeClr val="tx1"/>
                </a:solidFill>
                <a:latin typeface="Meiryo UI" panose="020B0604030504040204" pitchFamily="50" charset="-128"/>
                <a:ea typeface="Meiryo UI" panose="020B0604030504040204" pitchFamily="50" charset="-128"/>
              </a:rPr>
              <a:t>を受け</a:t>
            </a:r>
            <a:r>
              <a:rPr lang="ja-JP" altLang="en-US" sz="1200" smtClean="0">
                <a:solidFill>
                  <a:schemeClr val="tx1"/>
                </a:solidFill>
                <a:latin typeface="Meiryo UI" panose="020B0604030504040204" pitchFamily="50" charset="-128"/>
                <a:ea typeface="Meiryo UI" panose="020B0604030504040204" pitchFamily="50" charset="-128"/>
              </a:rPr>
              <a:t>、</a:t>
            </a:r>
            <a:endParaRPr lang="en-US" altLang="ja-JP" sz="1200" smtClean="0">
              <a:solidFill>
                <a:schemeClr val="tx1"/>
              </a:solidFill>
              <a:latin typeface="Meiryo UI" panose="020B0604030504040204" pitchFamily="50" charset="-128"/>
              <a:ea typeface="Meiryo UI" panose="020B0604030504040204" pitchFamily="50" charset="-128"/>
            </a:endParaRPr>
          </a:p>
          <a:p>
            <a:r>
              <a:rPr lang="ja-JP" altLang="en-US" sz="1200">
                <a:solidFill>
                  <a:schemeClr val="tx1"/>
                </a:solidFill>
                <a:latin typeface="Meiryo UI" panose="020B0604030504040204" pitchFamily="50" charset="-128"/>
                <a:ea typeface="Meiryo UI" panose="020B0604030504040204" pitchFamily="50" charset="-128"/>
              </a:rPr>
              <a:t>　</a:t>
            </a:r>
            <a:r>
              <a:rPr lang="ja-JP" altLang="en-US" sz="1200" smtClean="0">
                <a:solidFill>
                  <a:schemeClr val="tx1"/>
                </a:solidFill>
                <a:latin typeface="Meiryo UI" panose="020B0604030504040204" pitchFamily="50" charset="-128"/>
                <a:ea typeface="Meiryo UI" panose="020B0604030504040204" pitchFamily="50" charset="-128"/>
              </a:rPr>
              <a:t>　　府</a:t>
            </a:r>
            <a:r>
              <a:rPr lang="ja-JP" altLang="en-US" sz="1200">
                <a:solidFill>
                  <a:schemeClr val="tx1"/>
                </a:solidFill>
                <a:latin typeface="Meiryo UI" panose="020B0604030504040204" pitchFamily="50" charset="-128"/>
                <a:ea typeface="Meiryo UI" panose="020B0604030504040204" pitchFamily="50" charset="-128"/>
              </a:rPr>
              <a:t>計画見直しの必要性等を適切に検討する</a:t>
            </a:r>
            <a:r>
              <a:rPr lang="ja-JP" altLang="en-US" sz="1200" smtClean="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5" name="矢印: 五方向 11">
            <a:extLst>
              <a:ext uri="{FF2B5EF4-FFF2-40B4-BE49-F238E27FC236}">
                <a16:creationId xmlns:a16="http://schemas.microsoft.com/office/drawing/2014/main" id="{1B162ADA-D533-8589-68B7-C5DDED89E4E4}"/>
              </a:ext>
            </a:extLst>
          </p:cNvPr>
          <p:cNvSpPr/>
          <p:nvPr/>
        </p:nvSpPr>
        <p:spPr>
          <a:xfrm>
            <a:off x="2256953" y="3051621"/>
            <a:ext cx="7189696" cy="180000"/>
          </a:xfrm>
          <a:prstGeom prst="homePlate">
            <a:avLst>
              <a:gd name="adj" fmla="val 13657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b="1" dirty="0">
              <a:latin typeface="Meiryo UI" panose="020B0604030504040204" pitchFamily="50" charset="-128"/>
              <a:ea typeface="Meiryo UI" panose="020B0604030504040204" pitchFamily="50" charset="-128"/>
            </a:endParaRPr>
          </a:p>
        </p:txBody>
      </p:sp>
      <p:sp>
        <p:nvSpPr>
          <p:cNvPr id="23" name="角丸四角形 13">
            <a:extLst>
              <a:ext uri="{FF2B5EF4-FFF2-40B4-BE49-F238E27FC236}">
                <a16:creationId xmlns:a16="http://schemas.microsoft.com/office/drawing/2014/main" id="{60EDA2E5-3F22-7506-D444-7B26628DFEF4}"/>
              </a:ext>
            </a:extLst>
          </p:cNvPr>
          <p:cNvSpPr/>
          <p:nvPr/>
        </p:nvSpPr>
        <p:spPr>
          <a:xfrm>
            <a:off x="5313040" y="3317879"/>
            <a:ext cx="474126" cy="360000"/>
          </a:xfrm>
          <a:prstGeom prst="roundRect">
            <a:avLst/>
          </a:prstGeom>
          <a:solidFill>
            <a:schemeClr val="tx1">
              <a:lumMod val="85000"/>
              <a:lumOff val="1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b="1" dirty="0">
                <a:latin typeface="Meiryo UI" panose="020B0604030504040204" pitchFamily="50" charset="-128"/>
                <a:ea typeface="Meiryo UI" panose="020B0604030504040204" pitchFamily="50" charset="-128"/>
              </a:rPr>
              <a:t>中間</a:t>
            </a:r>
            <a:endParaRPr lang="en-US" altLang="ja-JP" sz="1000" b="1" dirty="0">
              <a:latin typeface="Meiryo UI" panose="020B0604030504040204" pitchFamily="50" charset="-128"/>
              <a:ea typeface="Meiryo UI" panose="020B0604030504040204" pitchFamily="50" charset="-128"/>
            </a:endParaRPr>
          </a:p>
          <a:p>
            <a:pPr algn="ctr"/>
            <a:r>
              <a:rPr lang="ja-JP" altLang="en-US" sz="1000" b="1" dirty="0">
                <a:latin typeface="Meiryo UI" panose="020B0604030504040204" pitchFamily="50" charset="-128"/>
                <a:ea typeface="Meiryo UI" panose="020B0604030504040204" pitchFamily="50" charset="-128"/>
              </a:rPr>
              <a:t>評価</a:t>
            </a:r>
          </a:p>
        </p:txBody>
      </p:sp>
      <p:sp>
        <p:nvSpPr>
          <p:cNvPr id="7" name="角丸四角形 13">
            <a:extLst>
              <a:ext uri="{FF2B5EF4-FFF2-40B4-BE49-F238E27FC236}">
                <a16:creationId xmlns:a16="http://schemas.microsoft.com/office/drawing/2014/main" id="{9D109334-6CB9-BF8A-0D4A-C1B1912C56F6}"/>
              </a:ext>
            </a:extLst>
          </p:cNvPr>
          <p:cNvSpPr/>
          <p:nvPr/>
        </p:nvSpPr>
        <p:spPr>
          <a:xfrm>
            <a:off x="8913440" y="3317879"/>
            <a:ext cx="474126" cy="360000"/>
          </a:xfrm>
          <a:prstGeom prst="roundRect">
            <a:avLst/>
          </a:prstGeom>
          <a:solidFill>
            <a:schemeClr val="tx1">
              <a:lumMod val="85000"/>
              <a:lumOff val="1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b="1" dirty="0">
                <a:latin typeface="Meiryo UI" panose="020B0604030504040204" pitchFamily="50" charset="-128"/>
                <a:ea typeface="Meiryo UI" panose="020B0604030504040204" pitchFamily="50" charset="-128"/>
              </a:rPr>
              <a:t>最終</a:t>
            </a:r>
            <a:endParaRPr lang="en-US" altLang="ja-JP" sz="1000" b="1" dirty="0">
              <a:latin typeface="Meiryo UI" panose="020B0604030504040204" pitchFamily="50" charset="-128"/>
              <a:ea typeface="Meiryo UI" panose="020B0604030504040204" pitchFamily="50" charset="-128"/>
            </a:endParaRPr>
          </a:p>
          <a:p>
            <a:pPr algn="ctr"/>
            <a:r>
              <a:rPr lang="ja-JP" altLang="en-US" sz="1000" b="1" dirty="0">
                <a:latin typeface="Meiryo UI" panose="020B0604030504040204" pitchFamily="50" charset="-128"/>
                <a:ea typeface="Meiryo UI" panose="020B0604030504040204" pitchFamily="50" charset="-128"/>
              </a:rPr>
              <a:t>評価</a:t>
            </a:r>
          </a:p>
        </p:txBody>
      </p:sp>
      <p:sp>
        <p:nvSpPr>
          <p:cNvPr id="20" name="テキスト ボックス 19">
            <a:extLst>
              <a:ext uri="{FF2B5EF4-FFF2-40B4-BE49-F238E27FC236}">
                <a16:creationId xmlns:a16="http://schemas.microsoft.com/office/drawing/2014/main" id="{3C236891-F73E-76F5-B410-3110FCCE96FB}"/>
              </a:ext>
            </a:extLst>
          </p:cNvPr>
          <p:cNvSpPr txBox="1"/>
          <p:nvPr/>
        </p:nvSpPr>
        <p:spPr>
          <a:xfrm>
            <a:off x="824269" y="4218842"/>
            <a:ext cx="8568952" cy="738664"/>
          </a:xfrm>
          <a:prstGeom prst="rect">
            <a:avLst/>
          </a:prstGeom>
          <a:noFill/>
        </p:spPr>
        <p:txBody>
          <a:bodyPr wrap="square" rtlCol="0" anchor="ctr" anchorCtr="0">
            <a:spAutoFit/>
          </a:bodyPr>
          <a:lstStyle/>
          <a:p>
            <a:pPr>
              <a:lnSpc>
                <a:spcPct val="150000"/>
              </a:lnSpc>
            </a:pPr>
            <a:r>
              <a:rPr lang="ja-JP" altLang="en-US" sz="1200" b="1" dirty="0">
                <a:latin typeface="Meiryo UI" panose="020B0604030504040204" pitchFamily="50" charset="-128"/>
                <a:ea typeface="Meiryo UI" panose="020B0604030504040204" pitchFamily="50" charset="-128"/>
              </a:rPr>
              <a:t>次期国民健康づくり運動プラン（健康日本</a:t>
            </a:r>
            <a:r>
              <a:rPr lang="en-US" altLang="ja-JP" sz="1200" b="1" dirty="0">
                <a:latin typeface="Meiryo UI" panose="020B0604030504040204" pitchFamily="50" charset="-128"/>
                <a:ea typeface="Meiryo UI" panose="020B0604030504040204" pitchFamily="50" charset="-128"/>
              </a:rPr>
              <a:t>21</a:t>
            </a:r>
            <a:r>
              <a:rPr lang="ja-JP" altLang="en-US" sz="1200" b="1" dirty="0">
                <a:latin typeface="Meiryo UI" panose="020B0604030504040204" pitchFamily="50" charset="-128"/>
                <a:ea typeface="Meiryo UI" panose="020B0604030504040204" pitchFamily="50" charset="-128"/>
              </a:rPr>
              <a:t>（第三次））</a:t>
            </a:r>
          </a:p>
          <a:p>
            <a:r>
              <a:rPr lang="ja-JP" altLang="en-US" sz="1200" dirty="0">
                <a:latin typeface="Meiryo UI" panose="020B0604030504040204" pitchFamily="50" charset="-128"/>
                <a:ea typeface="Meiryo UI" panose="020B0604030504040204" pitchFamily="50" charset="-128"/>
              </a:rPr>
              <a:t>関連する計画と計画期間をあわせること、各種取組への効果を短期で測ることは難しく、評価を行うには一定の期間を要すること等を踏まえ、</a:t>
            </a:r>
            <a:endParaRPr lang="en-US" altLang="ja-JP" sz="1200" dirty="0">
              <a:latin typeface="Meiryo UI" panose="020B0604030504040204" pitchFamily="50" charset="-128"/>
              <a:ea typeface="Meiryo UI" panose="020B0604030504040204" pitchFamily="50" charset="-128"/>
            </a:endParaRPr>
          </a:p>
          <a:p>
            <a:r>
              <a:rPr lang="ja-JP" altLang="en-US" sz="1200" u="sng" dirty="0">
                <a:latin typeface="Meiryo UI" panose="020B0604030504040204" pitchFamily="50" charset="-128"/>
                <a:ea typeface="Meiryo UI" panose="020B0604030504040204" pitchFamily="50" charset="-128"/>
              </a:rPr>
              <a:t>令和</a:t>
            </a:r>
            <a:r>
              <a:rPr lang="en-US" altLang="ja-JP" sz="1200" u="sng" dirty="0">
                <a:latin typeface="Meiryo UI" panose="020B0604030504040204" pitchFamily="50" charset="-128"/>
                <a:ea typeface="Meiryo UI" panose="020B0604030504040204" pitchFamily="50" charset="-128"/>
              </a:rPr>
              <a:t>6</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2024</a:t>
            </a:r>
            <a:r>
              <a:rPr lang="ja-JP" altLang="en-US" sz="1200" u="sng" dirty="0">
                <a:latin typeface="Meiryo UI" panose="020B0604030504040204" pitchFamily="50" charset="-128"/>
                <a:ea typeface="Meiryo UI" panose="020B0604030504040204" pitchFamily="50" charset="-128"/>
              </a:rPr>
              <a:t>）年度から令和</a:t>
            </a:r>
            <a:r>
              <a:rPr lang="en-US" altLang="ja-JP" sz="1200" u="sng" dirty="0">
                <a:latin typeface="Meiryo UI" panose="020B0604030504040204" pitchFamily="50" charset="-128"/>
                <a:ea typeface="Meiryo UI" panose="020B0604030504040204" pitchFamily="50" charset="-128"/>
              </a:rPr>
              <a:t>17</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2035</a:t>
            </a:r>
            <a:r>
              <a:rPr lang="ja-JP" altLang="en-US" sz="1200" u="sng" dirty="0">
                <a:latin typeface="Meiryo UI" panose="020B0604030504040204" pitchFamily="50" charset="-128"/>
                <a:ea typeface="Meiryo UI" panose="020B0604030504040204" pitchFamily="50" charset="-128"/>
              </a:rPr>
              <a:t>）年度までの</a:t>
            </a:r>
            <a:r>
              <a:rPr lang="en-US" altLang="ja-JP" sz="1200" u="sng" dirty="0">
                <a:latin typeface="Meiryo UI" panose="020B0604030504040204" pitchFamily="50" charset="-128"/>
                <a:ea typeface="Meiryo UI" panose="020B0604030504040204" pitchFamily="50" charset="-128"/>
              </a:rPr>
              <a:t>12</a:t>
            </a:r>
            <a:r>
              <a:rPr lang="ja-JP" altLang="en-US" sz="1200" u="sng" dirty="0">
                <a:latin typeface="Meiryo UI" panose="020B0604030504040204" pitchFamily="50" charset="-128"/>
                <a:ea typeface="Meiryo UI" panose="020B0604030504040204" pitchFamily="50" charset="-128"/>
              </a:rPr>
              <a:t>年</a:t>
            </a:r>
            <a:r>
              <a:rPr lang="ja-JP" altLang="en-US" sz="1200" dirty="0">
                <a:latin typeface="Meiryo UI" panose="020B0604030504040204" pitchFamily="50" charset="-128"/>
                <a:ea typeface="Meiryo UI" panose="020B0604030504040204" pitchFamily="50" charset="-128"/>
              </a:rPr>
              <a:t>とする。</a:t>
            </a:r>
          </a:p>
        </p:txBody>
      </p:sp>
      <p:sp>
        <p:nvSpPr>
          <p:cNvPr id="32" name="テキスト ボックス 31">
            <a:extLst>
              <a:ext uri="{FF2B5EF4-FFF2-40B4-BE49-F238E27FC236}">
                <a16:creationId xmlns:a16="http://schemas.microsoft.com/office/drawing/2014/main" id="{1F9C005B-3D5B-C4CB-12E3-FB46DA283C90}"/>
              </a:ext>
            </a:extLst>
          </p:cNvPr>
          <p:cNvSpPr txBox="1"/>
          <p:nvPr/>
        </p:nvSpPr>
        <p:spPr>
          <a:xfrm>
            <a:off x="454307" y="3851124"/>
            <a:ext cx="1440000" cy="288000"/>
          </a:xfrm>
          <a:prstGeom prst="rect">
            <a:avLst/>
          </a:prstGeom>
          <a:noFill/>
          <a:ln w="3175">
            <a:solidFill>
              <a:schemeClr val="tx1"/>
            </a:solidFill>
          </a:ln>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国における考え方</a:t>
            </a:r>
            <a:endParaRPr kumimoji="1" lang="ja-JP" altLang="en-US" sz="12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0D50D529-D49D-F704-3C6E-20C4CA355591}"/>
              </a:ext>
            </a:extLst>
          </p:cNvPr>
          <p:cNvSpPr txBox="1"/>
          <p:nvPr/>
        </p:nvSpPr>
        <p:spPr>
          <a:xfrm>
            <a:off x="454307" y="5105506"/>
            <a:ext cx="1440000" cy="288000"/>
          </a:xfrm>
          <a:prstGeom prst="rect">
            <a:avLst/>
          </a:prstGeom>
          <a:noFill/>
          <a:ln w="3175">
            <a:solidFill>
              <a:schemeClr val="tx1"/>
            </a:solidFill>
          </a:ln>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府における考え方</a:t>
            </a:r>
            <a:endParaRPr kumimoji="1" lang="ja-JP" altLang="en-US" sz="1200" dirty="0">
              <a:latin typeface="Meiryo UI" panose="020B0604030504040204" pitchFamily="50" charset="-128"/>
              <a:ea typeface="Meiryo UI" panose="020B0604030504040204" pitchFamily="50" charset="-128"/>
            </a:endParaRPr>
          </a:p>
        </p:txBody>
      </p:sp>
      <p:sp>
        <p:nvSpPr>
          <p:cNvPr id="13" name="矢印: 下 12">
            <a:extLst>
              <a:ext uri="{FF2B5EF4-FFF2-40B4-BE49-F238E27FC236}">
                <a16:creationId xmlns:a16="http://schemas.microsoft.com/office/drawing/2014/main" id="{1B07259A-4943-2F2D-C0F9-5E613435F4BD}"/>
              </a:ext>
            </a:extLst>
          </p:cNvPr>
          <p:cNvSpPr/>
          <p:nvPr/>
        </p:nvSpPr>
        <p:spPr>
          <a:xfrm>
            <a:off x="545240" y="4251685"/>
            <a:ext cx="216000" cy="756000"/>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2800"/>
              </a:lnSpc>
            </a:pPr>
            <a:endParaRPr kumimoji="1" lang="ja-JP" altLang="en-US" sz="1400" dirty="0">
              <a:latin typeface="HGPｺﾞｼｯｸE" pitchFamily="50" charset="-128"/>
              <a:ea typeface="HGPｺﾞｼｯｸE" pitchFamily="50" charset="-128"/>
            </a:endParaRPr>
          </a:p>
        </p:txBody>
      </p:sp>
      <p:sp>
        <p:nvSpPr>
          <p:cNvPr id="16" name="テキスト ボックス 15">
            <a:extLst>
              <a:ext uri="{FF2B5EF4-FFF2-40B4-BE49-F238E27FC236}">
                <a16:creationId xmlns:a16="http://schemas.microsoft.com/office/drawing/2014/main" id="{9C1F74FF-6650-873B-0C65-5CD025AA0A5F}"/>
              </a:ext>
            </a:extLst>
          </p:cNvPr>
          <p:cNvSpPr txBox="1"/>
          <p:nvPr/>
        </p:nvSpPr>
        <p:spPr>
          <a:xfrm>
            <a:off x="387569" y="5424013"/>
            <a:ext cx="8999997" cy="646331"/>
          </a:xfrm>
          <a:prstGeom prst="rect">
            <a:avLst/>
          </a:prstGeom>
          <a:noFill/>
        </p:spPr>
        <p:txBody>
          <a:bodyPr wrap="square">
            <a:spAutoFit/>
          </a:bodyPr>
          <a:lstStyle/>
          <a:p>
            <a:r>
              <a:rPr lang="ja-JP" altLang="en-US" sz="1200">
                <a:latin typeface="Meiryo UI" panose="020B0604030504040204" pitchFamily="50" charset="-128"/>
                <a:ea typeface="Meiryo UI" panose="020B0604030504040204" pitchFamily="50" charset="-128"/>
              </a:rPr>
              <a:t>・次期大阪府健康増進計画に</a:t>
            </a:r>
            <a:r>
              <a:rPr lang="ja-JP" altLang="en-US" sz="1200" smtClean="0">
                <a:latin typeface="Meiryo UI" panose="020B0604030504040204" pitchFamily="50" charset="-128"/>
                <a:ea typeface="Meiryo UI" panose="020B0604030504040204" pitchFamily="50" charset="-128"/>
              </a:rPr>
              <a:t>おいて、</a:t>
            </a:r>
            <a:r>
              <a:rPr lang="ja-JP" altLang="en-US" sz="1200">
                <a:latin typeface="Meiryo UI" panose="020B0604030504040204" pitchFamily="50" charset="-128"/>
                <a:ea typeface="Meiryo UI" panose="020B0604030504040204" pitchFamily="50" charset="-128"/>
              </a:rPr>
              <a:t>次期国民健康づくり運動プランの趣旨を踏まえ、計画期間を</a:t>
            </a:r>
            <a:r>
              <a:rPr lang="en-US" altLang="ja-JP" sz="1200">
                <a:latin typeface="Meiryo UI" panose="020B0604030504040204" pitchFamily="50" charset="-128"/>
                <a:ea typeface="Meiryo UI" panose="020B0604030504040204" pitchFamily="50" charset="-128"/>
              </a:rPr>
              <a:t>12</a:t>
            </a:r>
            <a:r>
              <a:rPr lang="ja-JP" altLang="en-US" sz="1200">
                <a:latin typeface="Meiryo UI" panose="020B0604030504040204" pitchFamily="50" charset="-128"/>
                <a:ea typeface="Meiryo UI" panose="020B0604030504040204" pitchFamily="50" charset="-128"/>
              </a:rPr>
              <a:t>年とする方針である。</a:t>
            </a:r>
          </a:p>
          <a:p>
            <a:r>
              <a:rPr lang="ja-JP" altLang="en-US" sz="120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大阪府健康づくり推進条例（平成</a:t>
            </a:r>
            <a:r>
              <a:rPr lang="en-US" altLang="ja-JP" sz="1200" dirty="0">
                <a:latin typeface="Meiryo UI" panose="020B0604030504040204" pitchFamily="50" charset="-128"/>
                <a:ea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月制定）により、府健康づくり関連</a:t>
            </a:r>
            <a:r>
              <a:rPr lang="en-US" altLang="ja-JP" sz="1200" dirty="0">
                <a:latin typeface="Meiryo UI" panose="020B0604030504040204" pitchFamily="50" charset="-128"/>
                <a:ea typeface="Meiryo UI" panose="020B0604030504040204" pitchFamily="50" charset="-128"/>
              </a:rPr>
              <a:t>3</a:t>
            </a:r>
            <a:r>
              <a:rPr lang="ja-JP" altLang="en-US" sz="1200">
                <a:latin typeface="Meiryo UI" panose="020B0604030504040204" pitchFamily="50" charset="-128"/>
                <a:ea typeface="Meiryo UI" panose="020B0604030504040204" pitchFamily="50" charset="-128"/>
              </a:rPr>
              <a:t>計画</a:t>
            </a:r>
            <a:r>
              <a:rPr lang="en-US" altLang="ja-JP" sz="1200" baseline="30000" smtClean="0">
                <a:latin typeface="Meiryo UI" panose="020B0604030504040204" pitchFamily="50" charset="-128"/>
                <a:ea typeface="Meiryo UI" panose="020B0604030504040204" pitchFamily="50" charset="-128"/>
              </a:rPr>
              <a:t>※</a:t>
            </a:r>
            <a:r>
              <a:rPr lang="ja-JP" altLang="en-US" sz="1200" smtClean="0">
                <a:latin typeface="Meiryo UI" panose="020B0604030504040204" pitchFamily="50" charset="-128"/>
                <a:ea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rPr>
              <a:t>基づく健康づくり施策を総合的・一体的に推進して</a:t>
            </a:r>
            <a:r>
              <a:rPr lang="ja-JP" altLang="en-US" sz="1200">
                <a:latin typeface="Meiryo UI" panose="020B0604030504040204" pitchFamily="50" charset="-128"/>
                <a:ea typeface="Meiryo UI" panose="020B0604030504040204" pitchFamily="50" charset="-128"/>
              </a:rPr>
              <a:t>いる</a:t>
            </a:r>
            <a:r>
              <a:rPr lang="ja-JP" altLang="en-US" sz="1200" smtClean="0">
                <a:latin typeface="Meiryo UI" panose="020B0604030504040204" pitchFamily="50" charset="-128"/>
                <a:ea typeface="Meiryo UI" panose="020B0604030504040204" pitchFamily="50" charset="-128"/>
              </a:rPr>
              <a:t>。</a:t>
            </a:r>
            <a:endParaRPr lang="en-US" altLang="ja-JP" sz="1200" smtClean="0">
              <a:latin typeface="Meiryo UI" panose="020B0604030504040204" pitchFamily="50" charset="-128"/>
              <a:ea typeface="Meiryo UI" panose="020B0604030504040204" pitchFamily="50" charset="-128"/>
            </a:endParaRPr>
          </a:p>
          <a:p>
            <a:r>
              <a:rPr lang="ja-JP" altLang="en-US" sz="1200">
                <a:latin typeface="Meiryo UI" panose="020B0604030504040204" pitchFamily="50" charset="-128"/>
                <a:ea typeface="Meiryo UI" panose="020B0604030504040204" pitchFamily="50" charset="-128"/>
              </a:rPr>
              <a:t>・条例に基づき府食育推進計画においても、</a:t>
            </a:r>
            <a:r>
              <a:rPr lang="ja-JP" altLang="en-US" sz="1200" smtClean="0">
                <a:latin typeface="Meiryo UI" panose="020B0604030504040204" pitchFamily="50" charset="-128"/>
                <a:ea typeface="Meiryo UI" panose="020B0604030504040204" pitchFamily="50" charset="-128"/>
              </a:rPr>
              <a:t>府民の健康寿命延伸を目指していることから、その効果</a:t>
            </a:r>
            <a:r>
              <a:rPr lang="ja-JP" altLang="en-US" sz="1200" dirty="0">
                <a:latin typeface="Meiryo UI" panose="020B0604030504040204" pitchFamily="50" charset="-128"/>
                <a:ea typeface="Meiryo UI" panose="020B0604030504040204" pitchFamily="50" charset="-128"/>
              </a:rPr>
              <a:t>を短期で測ることは難しいと考える。</a:t>
            </a:r>
          </a:p>
        </p:txBody>
      </p:sp>
      <p:sp>
        <p:nvSpPr>
          <p:cNvPr id="30" name="テキスト ボックス 29">
            <a:extLst>
              <a:ext uri="{FF2B5EF4-FFF2-40B4-BE49-F238E27FC236}">
                <a16:creationId xmlns:a16="http://schemas.microsoft.com/office/drawing/2014/main" id="{A271B67D-77F1-F198-F934-6C5B35D58FFC}"/>
              </a:ext>
            </a:extLst>
          </p:cNvPr>
          <p:cNvSpPr txBox="1"/>
          <p:nvPr/>
        </p:nvSpPr>
        <p:spPr>
          <a:xfrm>
            <a:off x="383535" y="6229368"/>
            <a:ext cx="4353441" cy="251845"/>
          </a:xfrm>
          <a:prstGeom prst="rect">
            <a:avLst/>
          </a:prstGeom>
          <a:noFill/>
        </p:spPr>
        <p:txBody>
          <a:bodyPr wrap="square" rtlCol="0">
            <a:spAutoFit/>
          </a:bodyPr>
          <a:lstStyle/>
          <a:p>
            <a:r>
              <a:rPr kumimoji="1" lang="en-US" altLang="zh-TW" sz="1000" dirty="0">
                <a:latin typeface="Meiryo UI" panose="020B0604030504040204" pitchFamily="50" charset="-128"/>
                <a:ea typeface="Meiryo UI" panose="020B0604030504040204" pitchFamily="50" charset="-128"/>
              </a:rPr>
              <a:t>※</a:t>
            </a:r>
            <a:r>
              <a:rPr kumimoji="1" lang="zh-TW" altLang="en-US" sz="1000" dirty="0">
                <a:latin typeface="Meiryo UI" panose="020B0604030504040204" pitchFamily="50" charset="-128"/>
                <a:ea typeface="Meiryo UI" panose="020B0604030504040204" pitchFamily="50" charset="-128"/>
              </a:rPr>
              <a:t>大阪府健康増進計画、大阪府食育推進計画、大阪府歯科口腔保健</a:t>
            </a:r>
            <a:r>
              <a:rPr kumimoji="1" lang="ja-JP" altLang="en-US" sz="1000" dirty="0">
                <a:latin typeface="Meiryo UI" panose="020B0604030504040204" pitchFamily="50" charset="-128"/>
                <a:ea typeface="Meiryo UI" panose="020B0604030504040204" pitchFamily="50" charset="-128"/>
              </a:rPr>
              <a:t>計画</a:t>
            </a:r>
          </a:p>
        </p:txBody>
      </p:sp>
    </p:spTree>
    <p:extLst>
      <p:ext uri="{BB962C8B-B14F-4D97-AF65-F5344CB8AC3E}">
        <p14:creationId xmlns:p14="http://schemas.microsoft.com/office/powerpoint/2010/main" val="3717366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168ABF9-388E-9EB5-FE91-6B5EDAA50B3F}"/>
              </a:ext>
            </a:extLst>
          </p:cNvPr>
          <p:cNvSpPr/>
          <p:nvPr/>
        </p:nvSpPr>
        <p:spPr>
          <a:xfrm>
            <a:off x="0" y="0"/>
            <a:ext cx="9906000" cy="432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52000" tIns="0" rIns="0" bIns="0" rtlCol="0" anchor="ctr"/>
          <a:lstStyle/>
          <a:p>
            <a:r>
              <a:rPr lang="ja-JP" altLang="en-US" sz="1400" b="1" dirty="0">
                <a:latin typeface="Meiryo UI" panose="020B0604030504040204" pitchFamily="50" charset="-128"/>
                <a:ea typeface="Meiryo UI" panose="020B0604030504040204" pitchFamily="50" charset="-128"/>
              </a:rPr>
              <a:t>論点</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　　第４次大阪府食育推進計画の計画期間について　　</a:t>
            </a:r>
          </a:p>
        </p:txBody>
      </p:sp>
      <p:grpSp>
        <p:nvGrpSpPr>
          <p:cNvPr id="11" name="グループ化 10">
            <a:extLst>
              <a:ext uri="{FF2B5EF4-FFF2-40B4-BE49-F238E27FC236}">
                <a16:creationId xmlns:a16="http://schemas.microsoft.com/office/drawing/2014/main" id="{EB73A20B-8AB5-CDAF-9C35-AB18A5407AA2}"/>
              </a:ext>
            </a:extLst>
          </p:cNvPr>
          <p:cNvGrpSpPr/>
          <p:nvPr/>
        </p:nvGrpSpPr>
        <p:grpSpPr>
          <a:xfrm>
            <a:off x="453000" y="1031453"/>
            <a:ext cx="9180520" cy="2083808"/>
            <a:chOff x="453000" y="836719"/>
            <a:chExt cx="9180520" cy="2083808"/>
          </a:xfrm>
        </p:grpSpPr>
        <p:sp>
          <p:nvSpPr>
            <p:cNvPr id="2" name="テキスト ボックス 1">
              <a:extLst>
                <a:ext uri="{FF2B5EF4-FFF2-40B4-BE49-F238E27FC236}">
                  <a16:creationId xmlns:a16="http://schemas.microsoft.com/office/drawing/2014/main" id="{B87DDAC3-D97B-01D5-C155-CA47AE30160A}"/>
                </a:ext>
              </a:extLst>
            </p:cNvPr>
            <p:cNvSpPr txBox="1"/>
            <p:nvPr/>
          </p:nvSpPr>
          <p:spPr>
            <a:xfrm>
              <a:off x="4592960" y="2676125"/>
              <a:ext cx="5040560" cy="244402"/>
            </a:xfrm>
            <a:prstGeom prst="rect">
              <a:avLst/>
            </a:prstGeom>
            <a:noFill/>
          </p:spPr>
          <p:txBody>
            <a:bodyPr wrap="square">
              <a:spAutoFit/>
            </a:bodyPr>
            <a:lstStyle/>
            <a:p>
              <a:r>
                <a:rPr lang="ja-JP" altLang="en-US" sz="1000" i="0" dirty="0">
                  <a:solidFill>
                    <a:srgbClr val="2E3136"/>
                  </a:solidFill>
                  <a:effectLst/>
                  <a:latin typeface="Meiryo UI" panose="020B0604030504040204" pitchFamily="50" charset="-128"/>
                  <a:ea typeface="Meiryo UI" panose="020B0604030504040204" pitchFamily="50" charset="-128"/>
                </a:rPr>
                <a:t>次期国民健康づくり運動プラン（令和６年度開始）策定専門委員会資料より引用</a:t>
              </a:r>
              <a:endParaRPr lang="ja-JP" altLang="en-US" sz="1000" dirty="0">
                <a:latin typeface="Meiryo UI" panose="020B0604030504040204" pitchFamily="50" charset="-128"/>
                <a:ea typeface="Meiryo UI" panose="020B0604030504040204" pitchFamily="50" charset="-128"/>
              </a:endParaRPr>
            </a:p>
          </p:txBody>
        </p:sp>
        <p:pic>
          <p:nvPicPr>
            <p:cNvPr id="6" name="図 5">
              <a:extLst>
                <a:ext uri="{FF2B5EF4-FFF2-40B4-BE49-F238E27FC236}">
                  <a16:creationId xmlns:a16="http://schemas.microsoft.com/office/drawing/2014/main" id="{D0D0D6D8-3C93-1078-DD0F-733F8609693A}"/>
                </a:ext>
              </a:extLst>
            </p:cNvPr>
            <p:cNvPicPr>
              <a:picLocks noChangeAspect="1"/>
            </p:cNvPicPr>
            <p:nvPr/>
          </p:nvPicPr>
          <p:blipFill>
            <a:blip r:embed="rId2"/>
            <a:stretch>
              <a:fillRect/>
            </a:stretch>
          </p:blipFill>
          <p:spPr>
            <a:xfrm>
              <a:off x="453000" y="836719"/>
              <a:ext cx="9000000" cy="1790140"/>
            </a:xfrm>
            <a:prstGeom prst="rect">
              <a:avLst/>
            </a:prstGeom>
          </p:spPr>
        </p:pic>
      </p:grpSp>
      <p:sp>
        <p:nvSpPr>
          <p:cNvPr id="13" name="テキスト ボックス 12">
            <a:extLst>
              <a:ext uri="{FF2B5EF4-FFF2-40B4-BE49-F238E27FC236}">
                <a16:creationId xmlns:a16="http://schemas.microsoft.com/office/drawing/2014/main" id="{004AE231-BDBE-7F92-B84A-C18B08F69C97}"/>
              </a:ext>
            </a:extLst>
          </p:cNvPr>
          <p:cNvSpPr txBox="1"/>
          <p:nvPr/>
        </p:nvSpPr>
        <p:spPr>
          <a:xfrm>
            <a:off x="272480" y="705188"/>
            <a:ext cx="5688632"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（参考）</a:t>
            </a:r>
            <a:r>
              <a:rPr kumimoji="1" lang="ja-JP" altLang="en-US" sz="1200" u="sng" dirty="0">
                <a:latin typeface="Meiryo UI" panose="020B0604030504040204" pitchFamily="50" charset="-128"/>
                <a:ea typeface="Meiryo UI" panose="020B0604030504040204" pitchFamily="50" charset="-128"/>
              </a:rPr>
              <a:t>次期国民健康づくり運動プラン（健康日本</a:t>
            </a:r>
            <a:r>
              <a:rPr kumimoji="1" lang="en-US" altLang="ja-JP" sz="1200" u="sng" dirty="0">
                <a:latin typeface="Meiryo UI" panose="020B0604030504040204" pitchFamily="50" charset="-128"/>
                <a:ea typeface="Meiryo UI" panose="020B0604030504040204" pitchFamily="50" charset="-128"/>
              </a:rPr>
              <a:t>21</a:t>
            </a:r>
            <a:r>
              <a:rPr kumimoji="1" lang="ja-JP" altLang="en-US" sz="1200" u="sng" dirty="0">
                <a:latin typeface="Meiryo UI" panose="020B0604030504040204" pitchFamily="50" charset="-128"/>
                <a:ea typeface="Meiryo UI" panose="020B0604030504040204" pitchFamily="50" charset="-128"/>
              </a:rPr>
              <a:t>（第三次））</a:t>
            </a:r>
          </a:p>
        </p:txBody>
      </p:sp>
      <p:sp>
        <p:nvSpPr>
          <p:cNvPr id="14" name="テキスト ボックス 13">
            <a:extLst>
              <a:ext uri="{FF2B5EF4-FFF2-40B4-BE49-F238E27FC236}">
                <a16:creationId xmlns:a16="http://schemas.microsoft.com/office/drawing/2014/main" id="{7AF23E26-F0A1-5F9C-68BD-DB15856564E1}"/>
              </a:ext>
            </a:extLst>
          </p:cNvPr>
          <p:cNvSpPr txBox="1"/>
          <p:nvPr/>
        </p:nvSpPr>
        <p:spPr>
          <a:xfrm>
            <a:off x="453000" y="4810884"/>
            <a:ext cx="9000000" cy="1015663"/>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（参考）</a:t>
            </a:r>
            <a:r>
              <a:rPr kumimoji="1" lang="ja-JP" altLang="en-US" sz="1200" u="sng" dirty="0">
                <a:latin typeface="Meiryo UI" panose="020B0604030504040204" pitchFamily="50" charset="-128"/>
                <a:ea typeface="Meiryo UI" panose="020B0604030504040204" pitchFamily="50" charset="-128"/>
              </a:rPr>
              <a:t>大阪府健康づくり推進条例（平成</a:t>
            </a:r>
            <a:r>
              <a:rPr kumimoji="1" lang="en-US" altLang="ja-JP" sz="1200" u="sng" dirty="0">
                <a:latin typeface="Meiryo UI" panose="020B0604030504040204" pitchFamily="50" charset="-128"/>
                <a:ea typeface="Meiryo UI" panose="020B0604030504040204" pitchFamily="50" charset="-128"/>
              </a:rPr>
              <a:t>30</a:t>
            </a:r>
            <a:r>
              <a:rPr kumimoji="1" lang="ja-JP" altLang="en-US" sz="1200" u="sng" dirty="0">
                <a:latin typeface="Meiryo UI" panose="020B0604030504040204" pitchFamily="50" charset="-128"/>
                <a:ea typeface="Meiryo UI" panose="020B0604030504040204" pitchFamily="50" charset="-128"/>
              </a:rPr>
              <a:t>年</a:t>
            </a:r>
            <a:r>
              <a:rPr kumimoji="1" lang="en-US" altLang="ja-JP" sz="1200" u="sng" dirty="0">
                <a:latin typeface="Meiryo UI" panose="020B0604030504040204" pitchFamily="50" charset="-128"/>
                <a:ea typeface="Meiryo UI" panose="020B0604030504040204" pitchFamily="50" charset="-128"/>
              </a:rPr>
              <a:t>10</a:t>
            </a:r>
            <a:r>
              <a:rPr kumimoji="1" lang="ja-JP" altLang="en-US" sz="1200" u="sng" dirty="0">
                <a:latin typeface="Meiryo UI" panose="020B0604030504040204" pitchFamily="50" charset="-128"/>
                <a:ea typeface="Meiryo UI" panose="020B0604030504040204" pitchFamily="50" charset="-128"/>
              </a:rPr>
              <a:t>月制定）</a:t>
            </a:r>
            <a:r>
              <a:rPr kumimoji="1" lang="ja-JP" altLang="en-US" sz="1200" dirty="0">
                <a:latin typeface="Meiryo UI" panose="020B0604030504040204" pitchFamily="50" charset="-128"/>
                <a:ea typeface="Meiryo UI" panose="020B0604030504040204" pitchFamily="50" charset="-128"/>
              </a:rPr>
              <a:t>（抄）</a:t>
            </a:r>
            <a:endParaRPr kumimoji="1" lang="en-US" altLang="ja-JP" sz="1200" dirty="0">
              <a:latin typeface="Meiryo UI" panose="020B0604030504040204" pitchFamily="50" charset="-128"/>
              <a:ea typeface="Meiryo UI" panose="020B0604030504040204" pitchFamily="50" charset="-128"/>
            </a:endParaRPr>
          </a:p>
          <a:p>
            <a:endParaRPr kumimoji="1" lang="ja-JP" altLang="en-US" sz="4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（府の責務）</a:t>
            </a:r>
          </a:p>
          <a:p>
            <a:r>
              <a:rPr kumimoji="1" lang="ja-JP" altLang="en-US" sz="1100" dirty="0">
                <a:latin typeface="Meiryo UI" panose="020B0604030504040204" pitchFamily="50" charset="-128"/>
                <a:ea typeface="Meiryo UI" panose="020B0604030504040204" pitchFamily="50" charset="-128"/>
              </a:rPr>
              <a:t>　　第四条 府は、前条に定める基本理念にのっとり、府が定め、及び作成する健康増進法第八条第一項の計画、歯科口腔保健の推進に関する法律（平成</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二十三年法律第九十五号）第十三条第一項の基本的事項及び食育基本法（平成十七年法律第六十三号）第十七条第一項の計画において健康</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づくりの推進に関する目標を設定し、健康づくりに関する施策の総合的な策定及び実施に努めるものとする。</a:t>
            </a:r>
            <a:endParaRPr kumimoji="1" lang="en-US" altLang="ja-JP" sz="11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DCF6150-BEE4-35A8-A3EB-D969B9EC407A}"/>
              </a:ext>
            </a:extLst>
          </p:cNvPr>
          <p:cNvSpPr txBox="1"/>
          <p:nvPr/>
        </p:nvSpPr>
        <p:spPr>
          <a:xfrm>
            <a:off x="453000" y="3253938"/>
            <a:ext cx="9000000" cy="1015663"/>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・データソースについては、事後的な実態把握のため、</a:t>
            </a:r>
            <a:r>
              <a:rPr kumimoji="1" lang="ja-JP" altLang="en-US" sz="1200" u="sng" dirty="0">
                <a:latin typeface="Meiryo UI" panose="020B0604030504040204" pitchFamily="50" charset="-128"/>
                <a:ea typeface="Meiryo UI" panose="020B0604030504040204" pitchFamily="50" charset="-128"/>
              </a:rPr>
              <a:t>公的統計を利用することを原則</a:t>
            </a:r>
            <a:r>
              <a:rPr kumimoji="1" lang="ja-JP" altLang="en-US" sz="1200" dirty="0">
                <a:latin typeface="Meiryo UI" panose="020B0604030504040204" pitchFamily="50" charset="-128"/>
                <a:ea typeface="Meiryo UI" panose="020B0604030504040204" pitchFamily="50" charset="-128"/>
              </a:rPr>
              <a:t>とし、その前提で目標の設定を行う。</a:t>
            </a:r>
          </a:p>
          <a:p>
            <a:r>
              <a:rPr kumimoji="1" lang="ja-JP" altLang="en-US" sz="1200" dirty="0">
                <a:latin typeface="Meiryo UI" panose="020B0604030504040204" pitchFamily="50" charset="-128"/>
                <a:ea typeface="Meiryo UI" panose="020B0604030504040204" pitchFamily="50" charset="-128"/>
              </a:rPr>
              <a:t>・目標の評価については、実質的な改善効果を中間段階で確認できるよう、</a:t>
            </a:r>
            <a:r>
              <a:rPr kumimoji="1" lang="ja-JP" altLang="en-US" sz="1200" u="sng" dirty="0">
                <a:latin typeface="Meiryo UI" panose="020B0604030504040204" pitchFamily="50" charset="-128"/>
                <a:ea typeface="Meiryo UI" panose="020B0604030504040204" pitchFamily="50" charset="-128"/>
              </a:rPr>
              <a:t>計画開始後６年（令和 </a:t>
            </a:r>
            <a:r>
              <a:rPr kumimoji="1" lang="en-US" altLang="ja-JP" sz="1200" u="sng" dirty="0">
                <a:latin typeface="Meiryo UI" panose="020B0604030504040204" pitchFamily="50" charset="-128"/>
                <a:ea typeface="Meiryo UI" panose="020B0604030504040204" pitchFamily="50" charset="-128"/>
              </a:rPr>
              <a:t>11</a:t>
            </a:r>
            <a:r>
              <a:rPr kumimoji="1" lang="ja-JP" altLang="en-US" sz="1200" u="sng" dirty="0">
                <a:latin typeface="Meiryo UI" panose="020B0604030504040204" pitchFamily="50" charset="-128"/>
                <a:ea typeface="Meiryo UI" panose="020B0604030504040204" pitchFamily="50" charset="-128"/>
              </a:rPr>
              <a:t>（</a:t>
            </a:r>
            <a:r>
              <a:rPr kumimoji="1" lang="en-US" altLang="ja-JP" sz="1200" u="sng" dirty="0">
                <a:latin typeface="Meiryo UI" panose="020B0604030504040204" pitchFamily="50" charset="-128"/>
                <a:ea typeface="Meiryo UI" panose="020B0604030504040204" pitchFamily="50" charset="-128"/>
              </a:rPr>
              <a:t>2029</a:t>
            </a:r>
            <a:r>
              <a:rPr kumimoji="1" lang="ja-JP" altLang="en-US" sz="1200" u="sng" dirty="0">
                <a:latin typeface="Meiryo UI" panose="020B0604030504040204" pitchFamily="50" charset="-128"/>
                <a:ea typeface="Meiryo UI" panose="020B0604030504040204" pitchFamily="50" charset="-128"/>
              </a:rPr>
              <a:t>）年）</a:t>
            </a:r>
            <a:r>
              <a:rPr kumimoji="1" lang="ja-JP" altLang="en-US" sz="1200" dirty="0">
                <a:latin typeface="Meiryo UI" panose="020B0604030504040204" pitchFamily="50" charset="-128"/>
                <a:ea typeface="Meiryo UI" panose="020B0604030504040204" pitchFamily="50" charset="-128"/>
              </a:rPr>
              <a:t>を目途に全ての目標に</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ついて</a:t>
            </a:r>
            <a:r>
              <a:rPr kumimoji="1" lang="ja-JP" altLang="en-US" sz="1200" u="sng" dirty="0">
                <a:latin typeface="Meiryo UI" panose="020B0604030504040204" pitchFamily="50" charset="-128"/>
                <a:ea typeface="Meiryo UI" panose="020B0604030504040204" pitchFamily="50" charset="-128"/>
              </a:rPr>
              <a:t>中間評価を行う</a:t>
            </a:r>
            <a:r>
              <a:rPr kumimoji="1" lang="ja-JP" altLang="en-US" sz="1200" dirty="0">
                <a:latin typeface="Meiryo UI" panose="020B0604030504040204" pitchFamily="50" charset="-128"/>
                <a:ea typeface="Meiryo UI" panose="020B0604030504040204" pitchFamily="50" charset="-128"/>
              </a:rPr>
              <a:t>とともに、</a:t>
            </a:r>
            <a:r>
              <a:rPr kumimoji="1" lang="ja-JP" altLang="en-US" sz="1200" u="sng" dirty="0">
                <a:latin typeface="Meiryo UI" panose="020B0604030504040204" pitchFamily="50" charset="-128"/>
                <a:ea typeface="Meiryo UI" panose="020B0604030504040204" pitchFamily="50" charset="-128"/>
              </a:rPr>
              <a:t>計画開始後 </a:t>
            </a:r>
            <a:r>
              <a:rPr kumimoji="1" lang="en-US" altLang="ja-JP" sz="1200" u="sng" dirty="0">
                <a:latin typeface="Meiryo UI" panose="020B0604030504040204" pitchFamily="50" charset="-128"/>
                <a:ea typeface="Meiryo UI" panose="020B0604030504040204" pitchFamily="50" charset="-128"/>
              </a:rPr>
              <a:t>10</a:t>
            </a:r>
            <a:r>
              <a:rPr kumimoji="1" lang="ja-JP" altLang="en-US" sz="1200" u="sng" dirty="0">
                <a:latin typeface="Meiryo UI" panose="020B0604030504040204" pitchFamily="50" charset="-128"/>
                <a:ea typeface="Meiryo UI" panose="020B0604030504040204" pitchFamily="50" charset="-128"/>
              </a:rPr>
              <a:t>年（令和 </a:t>
            </a:r>
            <a:r>
              <a:rPr kumimoji="1" lang="en-US" altLang="ja-JP" sz="1200" u="sng" dirty="0">
                <a:latin typeface="Meiryo UI" panose="020B0604030504040204" pitchFamily="50" charset="-128"/>
                <a:ea typeface="Meiryo UI" panose="020B0604030504040204" pitchFamily="50" charset="-128"/>
              </a:rPr>
              <a:t>15</a:t>
            </a:r>
            <a:r>
              <a:rPr kumimoji="1" lang="ja-JP" altLang="en-US" sz="1200" u="sng" dirty="0">
                <a:latin typeface="Meiryo UI" panose="020B0604030504040204" pitchFamily="50" charset="-128"/>
                <a:ea typeface="Meiryo UI" panose="020B0604030504040204" pitchFamily="50" charset="-128"/>
              </a:rPr>
              <a:t>（</a:t>
            </a:r>
            <a:r>
              <a:rPr kumimoji="1" lang="en-US" altLang="ja-JP" sz="1200" u="sng" dirty="0">
                <a:latin typeface="Meiryo UI" panose="020B0604030504040204" pitchFamily="50" charset="-128"/>
                <a:ea typeface="Meiryo UI" panose="020B0604030504040204" pitchFamily="50" charset="-128"/>
              </a:rPr>
              <a:t>2033</a:t>
            </a:r>
            <a:r>
              <a:rPr kumimoji="1" lang="ja-JP" altLang="en-US" sz="1200" u="sng" dirty="0">
                <a:latin typeface="Meiryo UI" panose="020B0604030504040204" pitchFamily="50" charset="-128"/>
                <a:ea typeface="Meiryo UI" panose="020B0604030504040204" pitchFamily="50" charset="-128"/>
              </a:rPr>
              <a:t>）年）</a:t>
            </a:r>
            <a:r>
              <a:rPr kumimoji="1" lang="ja-JP" altLang="en-US" sz="1200" dirty="0">
                <a:latin typeface="Meiryo UI" panose="020B0604030504040204" pitchFamily="50" charset="-128"/>
                <a:ea typeface="Meiryo UI" panose="020B0604030504040204" pitchFamily="50" charset="-128"/>
              </a:rPr>
              <a:t>を目途に最終評価を行うことにより、目標を達成するための諸活動</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の成果を適切に評価し、その後の健康増進の取組に反映する。</a:t>
            </a:r>
            <a:r>
              <a:rPr kumimoji="1" lang="ja-JP" altLang="en-US" sz="1200" u="sng" dirty="0">
                <a:latin typeface="Meiryo UI" panose="020B0604030504040204" pitchFamily="50" charset="-128"/>
                <a:ea typeface="Meiryo UI" panose="020B0604030504040204" pitchFamily="50" charset="-128"/>
              </a:rPr>
              <a:t>中間評価及び最終評価の際に用いる比較値（ベースライン値）については、</a:t>
            </a:r>
            <a:endParaRPr kumimoji="1" lang="en-US" altLang="ja-JP" sz="1200" u="sng" dirty="0">
              <a:latin typeface="Meiryo UI" panose="020B0604030504040204" pitchFamily="50" charset="-128"/>
              <a:ea typeface="Meiryo UI" panose="020B0604030504040204" pitchFamily="50" charset="-128"/>
            </a:endParaRPr>
          </a:p>
          <a:p>
            <a:r>
              <a:rPr lang="en-US" altLang="ja-JP" sz="1200" u="sng" dirty="0">
                <a:latin typeface="Meiryo UI" panose="020B0604030504040204" pitchFamily="50" charset="-128"/>
                <a:ea typeface="Meiryo UI" panose="020B0604030504040204" pitchFamily="50" charset="-128"/>
              </a:rPr>
              <a:t> </a:t>
            </a:r>
            <a:r>
              <a:rPr kumimoji="1" lang="ja-JP" altLang="en-US" sz="1200" u="sng" dirty="0">
                <a:latin typeface="Meiryo UI" panose="020B0604030504040204" pitchFamily="50" charset="-128"/>
                <a:ea typeface="Meiryo UI" panose="020B0604030504040204" pitchFamily="50" charset="-128"/>
              </a:rPr>
              <a:t>令和６（</a:t>
            </a:r>
            <a:r>
              <a:rPr kumimoji="1" lang="en-US" altLang="ja-JP" sz="1200" u="sng" dirty="0">
                <a:latin typeface="Meiryo UI" panose="020B0604030504040204" pitchFamily="50" charset="-128"/>
                <a:ea typeface="Meiryo UI" panose="020B0604030504040204" pitchFamily="50" charset="-128"/>
              </a:rPr>
              <a:t>2024</a:t>
            </a:r>
            <a:r>
              <a:rPr kumimoji="1" lang="ja-JP" altLang="en-US" sz="1200" u="sng" dirty="0">
                <a:latin typeface="Meiryo UI" panose="020B0604030504040204" pitchFamily="50" charset="-128"/>
                <a:ea typeface="Meiryo UI" panose="020B0604030504040204" pitchFamily="50" charset="-128"/>
              </a:rPr>
              <a:t>）年度までの最新値</a:t>
            </a:r>
            <a:r>
              <a:rPr kumimoji="1" lang="ja-JP" altLang="en-US" sz="1200" dirty="0">
                <a:latin typeface="Meiryo UI" panose="020B0604030504040204" pitchFamily="50" charset="-128"/>
                <a:ea typeface="Meiryo UI" panose="020B0604030504040204" pitchFamily="50" charset="-128"/>
              </a:rPr>
              <a:t>とする。</a:t>
            </a:r>
          </a:p>
        </p:txBody>
      </p:sp>
      <p:sp>
        <p:nvSpPr>
          <p:cNvPr id="5" name="正方形/長方形 4"/>
          <p:cNvSpPr/>
          <p:nvPr/>
        </p:nvSpPr>
        <p:spPr bwMode="white">
          <a:xfrm>
            <a:off x="9087899" y="2395911"/>
            <a:ext cx="323536"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2800"/>
              </a:lnSpc>
            </a:pPr>
            <a:endParaRPr kumimoji="1" lang="ja-JP" altLang="en-US" sz="1400" dirty="0" smtClean="0">
              <a:latin typeface="HGPｺﾞｼｯｸE" pitchFamily="50" charset="-128"/>
              <a:ea typeface="HGPｺﾞｼｯｸE" pitchFamily="50" charset="-128"/>
            </a:endParaRPr>
          </a:p>
        </p:txBody>
      </p:sp>
    </p:spTree>
    <p:extLst>
      <p:ext uri="{BB962C8B-B14F-4D97-AF65-F5344CB8AC3E}">
        <p14:creationId xmlns:p14="http://schemas.microsoft.com/office/powerpoint/2010/main" val="3783343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EDAE9C7-3C63-3339-0119-BE7338FA9F38}"/>
              </a:ext>
            </a:extLst>
          </p:cNvPr>
          <p:cNvSpPr/>
          <p:nvPr/>
        </p:nvSpPr>
        <p:spPr>
          <a:xfrm>
            <a:off x="453000" y="576000"/>
            <a:ext cx="9000000" cy="1484848"/>
          </a:xfrm>
          <a:prstGeom prst="rect">
            <a:avLst/>
          </a:prstGeom>
          <a:solidFill>
            <a:schemeClr val="accent3">
              <a:lumMod val="20000"/>
              <a:lumOff val="80000"/>
            </a:schemeClr>
          </a:solidFill>
          <a:ln w="63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0000" tIns="0" rIns="90000" bIns="144000" rtlCol="0" anchor="ctr"/>
          <a:lstStyle/>
          <a:p>
            <a:pPr>
              <a:lnSpc>
                <a:spcPct val="200000"/>
              </a:lnSpc>
            </a:pPr>
            <a:r>
              <a:rPr lang="ja-JP" altLang="en-US" sz="1200" b="1" u="sng" dirty="0">
                <a:solidFill>
                  <a:schemeClr val="tx1"/>
                </a:solidFill>
                <a:latin typeface="Meiryo UI" panose="020B0604030504040204" pitchFamily="50" charset="-128"/>
                <a:ea typeface="Meiryo UI" panose="020B0604030504040204" pitchFamily="50" charset="-128"/>
              </a:rPr>
              <a:t>次のとおり取り扱うこととしてはどうか。</a:t>
            </a:r>
          </a:p>
          <a:p>
            <a:r>
              <a:rPr lang="ja-JP" altLang="en-US" sz="1200" dirty="0">
                <a:solidFill>
                  <a:schemeClr val="tx1"/>
                </a:solidFill>
                <a:latin typeface="Meiryo UI" panose="020B0604030504040204" pitchFamily="50" charset="-128"/>
                <a:ea typeface="Meiryo UI" panose="020B0604030504040204" pitchFamily="50" charset="-128"/>
              </a:rPr>
              <a:t>　▶ 基本理念について</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a:solidFill>
                  <a:schemeClr val="tx1"/>
                </a:solidFill>
                <a:latin typeface="Meiryo UI" panose="020B0604030504040204" pitchFamily="50" charset="-128"/>
                <a:ea typeface="Meiryo UI" panose="020B0604030504040204" pitchFamily="50" charset="-128"/>
              </a:rPr>
              <a:t>　</a:t>
            </a:r>
            <a:r>
              <a:rPr lang="ja-JP" altLang="en-US" sz="1200" smtClean="0">
                <a:solidFill>
                  <a:schemeClr val="tx1"/>
                </a:solidFill>
                <a:latin typeface="Meiryo UI" panose="020B0604030504040204" pitchFamily="50" charset="-128"/>
                <a:ea typeface="Meiryo UI" panose="020B0604030504040204" pitchFamily="50" charset="-128"/>
              </a:rPr>
              <a:t>第</a:t>
            </a:r>
            <a:r>
              <a:rPr lang="en-US" altLang="ja-JP" sz="1200" smtClean="0">
                <a:solidFill>
                  <a:schemeClr val="tx1"/>
                </a:solidFill>
                <a:latin typeface="Meiryo UI" panose="020B0604030504040204" pitchFamily="50" charset="-128"/>
                <a:ea typeface="Meiryo UI" panose="020B0604030504040204" pitchFamily="50" charset="-128"/>
              </a:rPr>
              <a:t>4</a:t>
            </a:r>
            <a:r>
              <a:rPr lang="ja-JP" altLang="en-US" sz="1200" smtClean="0">
                <a:solidFill>
                  <a:schemeClr val="tx1"/>
                </a:solidFill>
                <a:latin typeface="Meiryo UI" panose="020B0604030504040204" pitchFamily="50" charset="-128"/>
                <a:ea typeface="Meiryo UI" panose="020B0604030504040204" pitchFamily="50" charset="-128"/>
              </a:rPr>
              <a:t>次</a:t>
            </a:r>
            <a:r>
              <a:rPr lang="ja-JP" altLang="en-US" sz="1200" dirty="0">
                <a:solidFill>
                  <a:schemeClr val="tx1"/>
                </a:solidFill>
                <a:latin typeface="Meiryo UI" panose="020B0604030504040204" pitchFamily="50" charset="-128"/>
                <a:ea typeface="Meiryo UI" panose="020B0604030504040204" pitchFamily="50" charset="-128"/>
              </a:rPr>
              <a:t>食育推進基本計画を踏まえたうえで、大阪府健康増進計画等の健康づくり関連計画と協調を図る。</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 基本目標・合言葉について</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基本理念を実現するため、基本目標及び合言葉を設定することとし、内容については、今後検討する。</a:t>
            </a: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1B11E374-CA30-8344-9BDD-66ED2BB125BA}"/>
              </a:ext>
            </a:extLst>
          </p:cNvPr>
          <p:cNvSpPr/>
          <p:nvPr/>
        </p:nvSpPr>
        <p:spPr>
          <a:xfrm>
            <a:off x="0" y="0"/>
            <a:ext cx="9906000" cy="432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52000" tIns="0" rIns="0" bIns="0" rtlCol="0" anchor="ctr"/>
          <a:lstStyle/>
          <a:p>
            <a:r>
              <a:rPr lang="ja-JP" altLang="en-US" sz="1400" b="1" dirty="0">
                <a:latin typeface="Meiryo UI" panose="020B0604030504040204" pitchFamily="50" charset="-128"/>
                <a:ea typeface="Meiryo UI" panose="020B0604030504040204" pitchFamily="50" charset="-128"/>
              </a:rPr>
              <a:t>論点</a:t>
            </a:r>
            <a:r>
              <a:rPr lang="en-US" altLang="ja-JP" sz="1400" b="1" dirty="0">
                <a:latin typeface="Meiryo UI" panose="020B0604030504040204" pitchFamily="50" charset="-128"/>
                <a:ea typeface="Meiryo UI" panose="020B0604030504040204" pitchFamily="50" charset="-128"/>
              </a:rPr>
              <a:t>2</a:t>
            </a:r>
            <a:r>
              <a:rPr lang="ja-JP" altLang="en-US" sz="1400" b="1" dirty="0">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　次期</a:t>
            </a:r>
            <a:r>
              <a:rPr lang="ja-JP" altLang="en-US" sz="1400" b="1" smtClean="0">
                <a:latin typeface="Meiryo UI" panose="020B0604030504040204" pitchFamily="50" charset="-128"/>
                <a:ea typeface="Meiryo UI" panose="020B0604030504040204" pitchFamily="50" charset="-128"/>
              </a:rPr>
              <a:t>大阪府食育</a:t>
            </a:r>
            <a:r>
              <a:rPr lang="ja-JP" altLang="en-US" sz="1400" b="1" dirty="0">
                <a:latin typeface="Meiryo UI" panose="020B0604030504040204" pitchFamily="50" charset="-128"/>
                <a:ea typeface="Meiryo UI" panose="020B0604030504040204" pitchFamily="50" charset="-128"/>
              </a:rPr>
              <a:t>推進計画の基本理念等について</a:t>
            </a:r>
          </a:p>
        </p:txBody>
      </p:sp>
      <p:sp>
        <p:nvSpPr>
          <p:cNvPr id="5" name="テキスト ボックス 4">
            <a:extLst>
              <a:ext uri="{FF2B5EF4-FFF2-40B4-BE49-F238E27FC236}">
                <a16:creationId xmlns:a16="http://schemas.microsoft.com/office/drawing/2014/main" id="{D8346F0C-C0ED-6888-3083-CA2E9E23182D}"/>
              </a:ext>
            </a:extLst>
          </p:cNvPr>
          <p:cNvSpPr txBox="1"/>
          <p:nvPr/>
        </p:nvSpPr>
        <p:spPr>
          <a:xfrm>
            <a:off x="488504" y="2385803"/>
            <a:ext cx="1440000" cy="288000"/>
          </a:xfrm>
          <a:prstGeom prst="rect">
            <a:avLst/>
          </a:prstGeom>
          <a:noFill/>
          <a:ln w="3175">
            <a:solidFill>
              <a:schemeClr val="tx1"/>
            </a:solidFill>
          </a:ln>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府における考え方</a:t>
            </a:r>
            <a:endParaRPr kumimoji="1" lang="ja-JP" altLang="en-US" sz="12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A4A95E37-D85E-DD44-EB03-38AF44D85C36}"/>
              </a:ext>
            </a:extLst>
          </p:cNvPr>
          <p:cNvSpPr txBox="1"/>
          <p:nvPr/>
        </p:nvSpPr>
        <p:spPr>
          <a:xfrm>
            <a:off x="503867" y="2852936"/>
            <a:ext cx="8985448" cy="2215991"/>
          </a:xfrm>
          <a:prstGeom prst="rect">
            <a:avLst/>
          </a:prstGeom>
          <a:noFill/>
        </p:spPr>
        <p:txBody>
          <a:bodyPr wrap="square">
            <a:spAutoFit/>
          </a:bodyPr>
          <a:lstStyle/>
          <a:p>
            <a:pPr>
              <a:lnSpc>
                <a:spcPct val="150000"/>
              </a:lnSpc>
            </a:pPr>
            <a:r>
              <a:rPr lang="ja-JP" altLang="en-US"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大阪府健康づくり推進条例（平成</a:t>
            </a:r>
            <a:r>
              <a:rPr lang="en-US" altLang="ja-JP" sz="1200" b="1" dirty="0">
                <a:latin typeface="Meiryo UI" panose="020B0604030504040204" pitchFamily="50" charset="-128"/>
                <a:ea typeface="Meiryo UI" panose="020B0604030504040204" pitchFamily="50" charset="-128"/>
              </a:rPr>
              <a:t>30</a:t>
            </a:r>
            <a:r>
              <a:rPr lang="ja-JP" altLang="en-US" sz="1200" b="1" dirty="0">
                <a:latin typeface="Meiryo UI" panose="020B0604030504040204" pitchFamily="50" charset="-128"/>
                <a:ea typeface="Meiryo UI" panose="020B0604030504040204" pitchFamily="50" charset="-128"/>
              </a:rPr>
              <a:t>年</a:t>
            </a:r>
            <a:r>
              <a:rPr lang="en-US" altLang="ja-JP" sz="1200" b="1" dirty="0">
                <a:latin typeface="Meiryo UI" panose="020B0604030504040204" pitchFamily="50" charset="-128"/>
                <a:ea typeface="Meiryo UI" panose="020B0604030504040204" pitchFamily="50" charset="-128"/>
              </a:rPr>
              <a:t>10</a:t>
            </a:r>
            <a:r>
              <a:rPr lang="ja-JP" altLang="en-US" sz="1200" b="1" dirty="0">
                <a:latin typeface="Meiryo UI" panose="020B0604030504040204" pitchFamily="50" charset="-128"/>
                <a:ea typeface="Meiryo UI" panose="020B0604030504040204" pitchFamily="50" charset="-128"/>
              </a:rPr>
              <a:t>月制定）</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府民が健やかで心豊かに生活できる活力ある社会の実現に寄与することを目的とする。</a:t>
            </a:r>
            <a:endParaRPr lang="en-US" altLang="ja-JP" sz="1200" dirty="0">
              <a:latin typeface="Meiryo UI" panose="020B0604030504040204" pitchFamily="50" charset="-128"/>
              <a:ea typeface="Meiryo UI" panose="020B0604030504040204" pitchFamily="50" charset="-128"/>
            </a:endParaRPr>
          </a:p>
          <a:p>
            <a:pPr>
              <a:lnSpc>
                <a:spcPct val="150000"/>
              </a:lnSpc>
            </a:pPr>
            <a:r>
              <a:rPr lang="ja-JP" altLang="en-US" sz="1200" smtClean="0">
                <a:latin typeface="Meiryo UI" panose="020B0604030504040204" pitchFamily="50" charset="-128"/>
                <a:ea typeface="Meiryo UI" panose="020B0604030504040204" pitchFamily="50" charset="-128"/>
              </a:rPr>
              <a:t>・</a:t>
            </a:r>
            <a:r>
              <a:rPr lang="ja-JP" altLang="en-US" sz="1200" b="1" smtClean="0">
                <a:latin typeface="Meiryo UI" panose="020B0604030504040204" pitchFamily="50" charset="-128"/>
                <a:ea typeface="Meiryo UI" panose="020B0604030504040204" pitchFamily="50" charset="-128"/>
              </a:rPr>
              <a:t>現行府計画</a:t>
            </a:r>
            <a:r>
              <a:rPr lang="ja-JP" altLang="en-US" sz="1200" b="1" dirty="0">
                <a:latin typeface="Meiryo UI" panose="020B0604030504040204" pitchFamily="50" charset="-128"/>
                <a:ea typeface="Meiryo UI" panose="020B0604030504040204" pitchFamily="50" charset="-128"/>
              </a:rPr>
              <a:t>の基本理念</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「全ての府民が健やかで心豊かに生活できる活力ある社会 ～いのち輝く健康未来都市・大阪の実現～」</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 </a:t>
            </a:r>
            <a:r>
              <a:rPr lang="ja-JP" altLang="en-US" sz="1200" u="sng" dirty="0">
                <a:latin typeface="Meiryo UI" panose="020B0604030504040204" pitchFamily="50" charset="-128"/>
                <a:ea typeface="Meiryo UI" panose="020B0604030504040204" pitchFamily="50" charset="-128"/>
              </a:rPr>
              <a:t>健康づくり関連</a:t>
            </a:r>
            <a:r>
              <a:rPr lang="en-US" altLang="ja-JP" sz="1200" u="sng" dirty="0">
                <a:latin typeface="Meiryo UI" panose="020B0604030504040204" pitchFamily="50" charset="-128"/>
                <a:ea typeface="Meiryo UI" panose="020B0604030504040204" pitchFamily="50" charset="-128"/>
              </a:rPr>
              <a:t>3</a:t>
            </a:r>
            <a:r>
              <a:rPr lang="ja-JP" altLang="en-US" sz="1200" u="sng" dirty="0">
                <a:latin typeface="Meiryo UI" panose="020B0604030504040204" pitchFamily="50" charset="-128"/>
                <a:ea typeface="Meiryo UI" panose="020B0604030504040204" pitchFamily="50" charset="-128"/>
              </a:rPr>
              <a:t>計画の共通理念</a:t>
            </a:r>
            <a:r>
              <a:rPr lang="ja-JP" altLang="en-US" sz="1200" dirty="0">
                <a:latin typeface="Meiryo UI" panose="020B0604030504040204" pitchFamily="50" charset="-128"/>
                <a:ea typeface="Meiryo UI" panose="020B0604030504040204" pitchFamily="50" charset="-128"/>
              </a:rPr>
              <a:t>としている。</a:t>
            </a:r>
            <a:endParaRPr lang="en-US" altLang="ja-JP" sz="1200" dirty="0">
              <a:latin typeface="Meiryo UI" panose="020B0604030504040204" pitchFamily="50" charset="-128"/>
              <a:ea typeface="Meiryo UI" panose="020B0604030504040204" pitchFamily="50" charset="-128"/>
            </a:endParaRPr>
          </a:p>
          <a:p>
            <a:pPr>
              <a:lnSpc>
                <a:spcPct val="150000"/>
              </a:lnSpc>
            </a:pPr>
            <a:r>
              <a:rPr lang="ja-JP" altLang="en-US" sz="1200" smtClean="0">
                <a:latin typeface="Meiryo UI" panose="020B0604030504040204" pitchFamily="50" charset="-128"/>
                <a:ea typeface="Meiryo UI" panose="020B0604030504040204" pitchFamily="50" charset="-128"/>
              </a:rPr>
              <a:t>・</a:t>
            </a:r>
            <a:r>
              <a:rPr lang="ja-JP" altLang="en-US" sz="1200" b="1" smtClean="0">
                <a:latin typeface="Meiryo UI" panose="020B0604030504040204" pitchFamily="50" charset="-128"/>
                <a:ea typeface="Meiryo UI" panose="020B0604030504040204" pitchFamily="50" charset="-128"/>
              </a:rPr>
              <a:t>現行府計画</a:t>
            </a:r>
            <a:r>
              <a:rPr lang="ja-JP" altLang="en-US" sz="1200" b="1" dirty="0">
                <a:latin typeface="Meiryo UI" panose="020B0604030504040204" pitchFamily="50" charset="-128"/>
                <a:ea typeface="Meiryo UI" panose="020B0604030504040204" pitchFamily="50" charset="-128"/>
              </a:rPr>
              <a:t>の基本目標、合言葉</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基本目標　　食を通じた健康づくり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食を通じた豊かな心の育成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合言葉　　　 野菜バリバリ朝食モリモリ！みんなで育む元気な食</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 </a:t>
            </a:r>
            <a:r>
              <a:rPr lang="ja-JP" altLang="en-US" sz="1200" u="sng" dirty="0">
                <a:latin typeface="Meiryo UI" panose="020B0604030504040204" pitchFamily="50" charset="-128"/>
                <a:ea typeface="Meiryo UI" panose="020B0604030504040204" pitchFamily="50" charset="-128"/>
              </a:rPr>
              <a:t>基本理念に近づく</a:t>
            </a:r>
            <a:r>
              <a:rPr lang="ja-JP" altLang="en-US" sz="1200" u="sng">
                <a:latin typeface="Meiryo UI" panose="020B0604030504040204" pitchFamily="50" charset="-128"/>
                <a:ea typeface="Meiryo UI" panose="020B0604030504040204" pitchFamily="50" charset="-128"/>
              </a:rPr>
              <a:t>ため</a:t>
            </a:r>
            <a:r>
              <a:rPr lang="ja-JP" altLang="en-US" sz="1200" smtClean="0">
                <a:latin typeface="Meiryo UI" panose="020B0604030504040204" pitchFamily="50" charset="-128"/>
                <a:ea typeface="Meiryo UI" panose="020B0604030504040204" pitchFamily="50" charset="-128"/>
              </a:rPr>
              <a:t>、</a:t>
            </a:r>
            <a:r>
              <a:rPr lang="en-US" altLang="ja-JP" sz="1200" smtClean="0">
                <a:latin typeface="Meiryo UI" panose="020B0604030504040204" pitchFamily="50" charset="-128"/>
                <a:ea typeface="Meiryo UI" panose="020B0604030504040204" pitchFamily="50" charset="-128"/>
              </a:rPr>
              <a:t>2</a:t>
            </a:r>
            <a:r>
              <a:rPr lang="ja-JP" altLang="en-US" sz="1200" smtClean="0">
                <a:latin typeface="Meiryo UI" panose="020B0604030504040204" pitchFamily="50" charset="-128"/>
                <a:ea typeface="Meiryo UI" panose="020B0604030504040204" pitchFamily="50" charset="-128"/>
              </a:rPr>
              <a:t>つの</a:t>
            </a:r>
            <a:r>
              <a:rPr lang="ja-JP" altLang="en-US" sz="1200" dirty="0">
                <a:latin typeface="Meiryo UI" panose="020B0604030504040204" pitchFamily="50" charset="-128"/>
                <a:ea typeface="Meiryo UI" panose="020B0604030504040204" pitchFamily="50" charset="-128"/>
              </a:rPr>
              <a:t>基本目標を掲げ、合言葉を設定することで、府民、関係団体、行政が一体となって、楽しく元気な食育を</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推進することとしている。</a:t>
            </a:r>
          </a:p>
        </p:txBody>
      </p:sp>
    </p:spTree>
    <p:extLst>
      <p:ext uri="{BB962C8B-B14F-4D97-AF65-F5344CB8AC3E}">
        <p14:creationId xmlns:p14="http://schemas.microsoft.com/office/powerpoint/2010/main" val="3919699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85000"/>
            <a:lumOff val="15000"/>
          </a:schemeClr>
        </a:solidFill>
      </a:spPr>
      <a:bodyPr vert="eaVert" rtlCol="0" anchor="ctr"/>
      <a:lstStyle>
        <a:defPPr>
          <a:lnSpc>
            <a:spcPts val="2800"/>
          </a:lnSpc>
          <a:defRPr sz="1400" dirty="0" smtClean="0">
            <a:latin typeface="HGPｺﾞｼｯｸE" pitchFamily="50" charset="-128"/>
            <a:ea typeface="HGPｺﾞｼｯｸE"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1996</Words>
  <Application>Microsoft Office PowerPoint</Application>
  <PresentationFormat>A4 210 x 297 mm</PresentationFormat>
  <Paragraphs>187</Paragraphs>
  <Slides>5</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HGPｺﾞｼｯｸE</vt: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2023-03-27T05:26:58Z</dcterms:created>
  <dcterms:modified xsi:type="dcterms:W3CDTF">2023-03-27T05:54:15Z</dcterms:modified>
</cp:coreProperties>
</file>