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handoutMasterIdLst>
    <p:handoutMasterId r:id="rId6"/>
  </p:handoutMasterIdLst>
  <p:sldIdLst>
    <p:sldId id="366" r:id="rId2"/>
    <p:sldId id="367" r:id="rId3"/>
    <p:sldId id="372"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33CC33"/>
    <a:srgbClr val="CCFFFF"/>
    <a:srgbClr val="FF66FF"/>
    <a:srgbClr val="FFCCFF"/>
    <a:srgbClr val="0099CC"/>
    <a:srgbClr val="00CCFF"/>
    <a:srgbClr val="66CCFF"/>
    <a:srgbClr val="66FF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434" autoAdjust="0"/>
  </p:normalViewPr>
  <p:slideViewPr>
    <p:cSldViewPr>
      <p:cViewPr varScale="1">
        <p:scale>
          <a:sx n="74" d="100"/>
          <a:sy n="74" d="100"/>
        </p:scale>
        <p:origin x="1086" y="72"/>
      </p:cViewPr>
      <p:guideLst>
        <p:guide orient="horz" pos="2205"/>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村田 積美" userId="5eb86899465d0253" providerId="LiveId" clId="{7D26DA61-746F-4FAA-AB83-24DA720BFE91}"/>
    <pc:docChg chg="undo redo custSel addSld delSld modSld">
      <pc:chgData name="村田 積美" userId="5eb86899465d0253" providerId="LiveId" clId="{7D26DA61-746F-4FAA-AB83-24DA720BFE91}" dt="2023-03-05T00:10:08.105" v="7834" actId="6549"/>
      <pc:docMkLst>
        <pc:docMk/>
      </pc:docMkLst>
      <pc:sldChg chg="modSp mod">
        <pc:chgData name="村田 積美" userId="5eb86899465d0253" providerId="LiveId" clId="{7D26DA61-746F-4FAA-AB83-24DA720BFE91}" dt="2023-03-04T21:39:16.244" v="4314" actId="1076"/>
        <pc:sldMkLst>
          <pc:docMk/>
          <pc:sldMk cId="1625370972" sldId="366"/>
        </pc:sldMkLst>
        <pc:spChg chg="mod">
          <ac:chgData name="村田 積美" userId="5eb86899465d0253" providerId="LiveId" clId="{7D26DA61-746F-4FAA-AB83-24DA720BFE91}" dt="2023-03-04T21:39:16.244" v="4314" actId="1076"/>
          <ac:spMkLst>
            <pc:docMk/>
            <pc:sldMk cId="1625370972" sldId="366"/>
            <ac:spMk id="2" creationId="{EF282FCA-4FD2-7421-ECF9-1E64F08AB837}"/>
          </ac:spMkLst>
        </pc:spChg>
      </pc:sldChg>
      <pc:sldChg chg="addSp modSp mod">
        <pc:chgData name="村田 積美" userId="5eb86899465d0253" providerId="LiveId" clId="{7D26DA61-746F-4FAA-AB83-24DA720BFE91}" dt="2023-03-04T21:39:30.201" v="4315" actId="1076"/>
        <pc:sldMkLst>
          <pc:docMk/>
          <pc:sldMk cId="4032987654" sldId="367"/>
        </pc:sldMkLst>
        <pc:spChg chg="add mod">
          <ac:chgData name="村田 積美" userId="5eb86899465d0253" providerId="LiveId" clId="{7D26DA61-746F-4FAA-AB83-24DA720BFE91}" dt="2023-03-03T17:58:29.269" v="968" actId="113"/>
          <ac:spMkLst>
            <pc:docMk/>
            <pc:sldMk cId="4032987654" sldId="367"/>
            <ac:spMk id="2" creationId="{B22B9DF7-1649-B156-DD4F-8973288AAEFA}"/>
          </ac:spMkLst>
        </pc:spChg>
        <pc:spChg chg="mod">
          <ac:chgData name="村田 積美" userId="5eb86899465d0253" providerId="LiveId" clId="{7D26DA61-746F-4FAA-AB83-24DA720BFE91}" dt="2023-03-03T17:18:02.048" v="285" actId="1036"/>
          <ac:spMkLst>
            <pc:docMk/>
            <pc:sldMk cId="4032987654" sldId="367"/>
            <ac:spMk id="3" creationId="{00000000-0000-0000-0000-000000000000}"/>
          </ac:spMkLst>
        </pc:spChg>
        <pc:spChg chg="mod">
          <ac:chgData name="村田 積美" userId="5eb86899465d0253" providerId="LiveId" clId="{7D26DA61-746F-4FAA-AB83-24DA720BFE91}" dt="2023-03-04T21:39:30.201" v="4315" actId="1076"/>
          <ac:spMkLst>
            <pc:docMk/>
            <pc:sldMk cId="4032987654" sldId="367"/>
            <ac:spMk id="7" creationId="{CD97363B-B7A7-1C34-52FD-94A4FFDFD331}"/>
          </ac:spMkLst>
        </pc:spChg>
        <pc:spChg chg="mod">
          <ac:chgData name="村田 積美" userId="5eb86899465d0253" providerId="LiveId" clId="{7D26DA61-746F-4FAA-AB83-24DA720BFE91}" dt="2023-03-03T23:42:54.813" v="2852" actId="115"/>
          <ac:spMkLst>
            <pc:docMk/>
            <pc:sldMk cId="4032987654" sldId="367"/>
            <ac:spMk id="8" creationId="{66F93529-39E8-6A20-02B1-5D13A649BA37}"/>
          </ac:spMkLst>
        </pc:spChg>
        <pc:graphicFrameChg chg="mod modGraphic">
          <ac:chgData name="村田 積美" userId="5eb86899465d0253" providerId="LiveId" clId="{7D26DA61-746F-4FAA-AB83-24DA720BFE91}" dt="2023-03-03T17:43:20.527" v="916" actId="13219"/>
          <ac:graphicFrameMkLst>
            <pc:docMk/>
            <pc:sldMk cId="4032987654" sldId="367"/>
            <ac:graphicFrameMk id="5" creationId="{00000000-0000-0000-0000-000000000000}"/>
          </ac:graphicFrameMkLst>
        </pc:graphicFrameChg>
      </pc:sldChg>
      <pc:sldChg chg="addSp delSp modSp mod">
        <pc:chgData name="村田 積美" userId="5eb86899465d0253" providerId="LiveId" clId="{7D26DA61-746F-4FAA-AB83-24DA720BFE91}" dt="2023-03-04T21:39:52.024" v="4318" actId="1076"/>
        <pc:sldMkLst>
          <pc:docMk/>
          <pc:sldMk cId="2610909582" sldId="369"/>
        </pc:sldMkLst>
        <pc:spChg chg="mod">
          <ac:chgData name="村田 積美" userId="5eb86899465d0253" providerId="LiveId" clId="{7D26DA61-746F-4FAA-AB83-24DA720BFE91}" dt="2023-03-04T21:39:52.024" v="4318" actId="1076"/>
          <ac:spMkLst>
            <pc:docMk/>
            <pc:sldMk cId="2610909582" sldId="369"/>
            <ac:spMk id="2" creationId="{AC45610C-F4D8-7DA5-A526-398C2E789D2A}"/>
          </ac:spMkLst>
        </pc:spChg>
        <pc:spChg chg="add del">
          <ac:chgData name="村田 積美" userId="5eb86899465d0253" providerId="LiveId" clId="{7D26DA61-746F-4FAA-AB83-24DA720BFE91}" dt="2023-03-03T18:03:27.569" v="1005" actId="478"/>
          <ac:spMkLst>
            <pc:docMk/>
            <pc:sldMk cId="2610909582" sldId="369"/>
            <ac:spMk id="4" creationId="{715F4AFF-3AEE-A6BA-D4D2-DC2E2CDE893C}"/>
          </ac:spMkLst>
        </pc:spChg>
        <pc:spChg chg="mod">
          <ac:chgData name="村田 積美" userId="5eb86899465d0253" providerId="LiveId" clId="{7D26DA61-746F-4FAA-AB83-24DA720BFE91}" dt="2023-03-03T18:43:13.588" v="1545" actId="20577"/>
          <ac:spMkLst>
            <pc:docMk/>
            <pc:sldMk cId="2610909582" sldId="369"/>
            <ac:spMk id="5" creationId="{00000000-0000-0000-0000-000000000000}"/>
          </ac:spMkLst>
        </pc:spChg>
        <pc:spChg chg="mod">
          <ac:chgData name="村田 積美" userId="5eb86899465d0253" providerId="LiveId" clId="{7D26DA61-746F-4FAA-AB83-24DA720BFE91}" dt="2023-03-04T15:40:32.413" v="3499" actId="14100"/>
          <ac:spMkLst>
            <pc:docMk/>
            <pc:sldMk cId="2610909582" sldId="369"/>
            <ac:spMk id="7" creationId="{00000000-0000-0000-0000-000000000000}"/>
          </ac:spMkLst>
        </pc:spChg>
        <pc:spChg chg="add mod">
          <ac:chgData name="村田 積美" userId="5eb86899465d0253" providerId="LiveId" clId="{7D26DA61-746F-4FAA-AB83-24DA720BFE91}" dt="2023-03-03T18:43:48.766" v="1555" actId="1035"/>
          <ac:spMkLst>
            <pc:docMk/>
            <pc:sldMk cId="2610909582" sldId="369"/>
            <ac:spMk id="11" creationId="{D8E24A22-4974-8111-008C-5793004D86CC}"/>
          </ac:spMkLst>
        </pc:spChg>
        <pc:spChg chg="del">
          <ac:chgData name="村田 積美" userId="5eb86899465d0253" providerId="LiveId" clId="{7D26DA61-746F-4FAA-AB83-24DA720BFE91}" dt="2023-03-03T17:55:47.560" v="937" actId="478"/>
          <ac:spMkLst>
            <pc:docMk/>
            <pc:sldMk cId="2610909582" sldId="369"/>
            <ac:spMk id="14" creationId="{00000000-0000-0000-0000-000000000000}"/>
          </ac:spMkLst>
        </pc:spChg>
        <pc:spChg chg="del">
          <ac:chgData name="村田 積美" userId="5eb86899465d0253" providerId="LiveId" clId="{7D26DA61-746F-4FAA-AB83-24DA720BFE91}" dt="2023-03-03T17:59:32.876" v="973" actId="478"/>
          <ac:spMkLst>
            <pc:docMk/>
            <pc:sldMk cId="2610909582" sldId="369"/>
            <ac:spMk id="15" creationId="{67A71B5C-CA31-496A-BD84-57389A1F773D}"/>
          </ac:spMkLst>
        </pc:spChg>
        <pc:spChg chg="del">
          <ac:chgData name="村田 積美" userId="5eb86899465d0253" providerId="LiveId" clId="{7D26DA61-746F-4FAA-AB83-24DA720BFE91}" dt="2023-03-03T17:59:34.264" v="974" actId="478"/>
          <ac:spMkLst>
            <pc:docMk/>
            <pc:sldMk cId="2610909582" sldId="369"/>
            <ac:spMk id="16" creationId="{67A71B5C-CA31-496A-BD84-57389A1F773D}"/>
          </ac:spMkLst>
        </pc:spChg>
        <pc:spChg chg="del">
          <ac:chgData name="村田 積美" userId="5eb86899465d0253" providerId="LiveId" clId="{7D26DA61-746F-4FAA-AB83-24DA720BFE91}" dt="2023-03-03T18:20:06.950" v="1261" actId="478"/>
          <ac:spMkLst>
            <pc:docMk/>
            <pc:sldMk cId="2610909582" sldId="369"/>
            <ac:spMk id="17" creationId="{67A71B5C-CA31-496A-BD84-57389A1F773D}"/>
          </ac:spMkLst>
        </pc:spChg>
        <pc:spChg chg="del">
          <ac:chgData name="村田 積美" userId="5eb86899465d0253" providerId="LiveId" clId="{7D26DA61-746F-4FAA-AB83-24DA720BFE91}" dt="2023-03-03T17:59:30.245" v="972" actId="478"/>
          <ac:spMkLst>
            <pc:docMk/>
            <pc:sldMk cId="2610909582" sldId="369"/>
            <ac:spMk id="18" creationId="{67A71B5C-CA31-496A-BD84-57389A1F773D}"/>
          </ac:spMkLst>
        </pc:spChg>
        <pc:spChg chg="del">
          <ac:chgData name="村田 積美" userId="5eb86899465d0253" providerId="LiveId" clId="{7D26DA61-746F-4FAA-AB83-24DA720BFE91}" dt="2023-03-03T18:20:05.404" v="1260" actId="478"/>
          <ac:spMkLst>
            <pc:docMk/>
            <pc:sldMk cId="2610909582" sldId="369"/>
            <ac:spMk id="19" creationId="{0A3D64E0-E563-43FA-935C-54DBDF3C4A2D}"/>
          </ac:spMkLst>
        </pc:spChg>
        <pc:spChg chg="add mod">
          <ac:chgData name="村田 積美" userId="5eb86899465d0253" providerId="LiveId" clId="{7D26DA61-746F-4FAA-AB83-24DA720BFE91}" dt="2023-03-03T18:46:16.460" v="1579" actId="14100"/>
          <ac:spMkLst>
            <pc:docMk/>
            <pc:sldMk cId="2610909582" sldId="369"/>
            <ac:spMk id="20" creationId="{67D4CFA5-92B6-157D-57E0-1D42FFE277D1}"/>
          </ac:spMkLst>
        </pc:spChg>
        <pc:spChg chg="add del">
          <ac:chgData name="村田 積美" userId="5eb86899465d0253" providerId="LiveId" clId="{7D26DA61-746F-4FAA-AB83-24DA720BFE91}" dt="2023-03-03T18:39:06.827" v="1444" actId="11529"/>
          <ac:spMkLst>
            <pc:docMk/>
            <pc:sldMk cId="2610909582" sldId="369"/>
            <ac:spMk id="27" creationId="{AA405F3D-6E93-45A9-3284-D403AE8D6957}"/>
          </ac:spMkLst>
        </pc:spChg>
        <pc:spChg chg="add del mod">
          <ac:chgData name="村田 積美" userId="5eb86899465d0253" providerId="LiveId" clId="{7D26DA61-746F-4FAA-AB83-24DA720BFE91}" dt="2023-03-03T18:39:36.371" v="1448" actId="478"/>
          <ac:spMkLst>
            <pc:docMk/>
            <pc:sldMk cId="2610909582" sldId="369"/>
            <ac:spMk id="28" creationId="{15DDC1BB-2F86-2881-2B3E-63E772ACEB1F}"/>
          </ac:spMkLst>
        </pc:spChg>
        <pc:spChg chg="add mod">
          <ac:chgData name="村田 積美" userId="5eb86899465d0253" providerId="LiveId" clId="{7D26DA61-746F-4FAA-AB83-24DA720BFE91}" dt="2023-03-03T18:46:51.411" v="1581" actId="1076"/>
          <ac:spMkLst>
            <pc:docMk/>
            <pc:sldMk cId="2610909582" sldId="369"/>
            <ac:spMk id="29" creationId="{9B95D1AC-AE4E-2C9D-1E56-D4E727EDA646}"/>
          </ac:spMkLst>
        </pc:spChg>
        <pc:spChg chg="add mod">
          <ac:chgData name="村田 積美" userId="5eb86899465d0253" providerId="LiveId" clId="{7D26DA61-746F-4FAA-AB83-24DA720BFE91}" dt="2023-03-04T15:56:05.544" v="3685" actId="1036"/>
          <ac:spMkLst>
            <pc:docMk/>
            <pc:sldMk cId="2610909582" sldId="369"/>
            <ac:spMk id="30" creationId="{D0145508-93D1-A5A1-40A9-A6ED7E0A777E}"/>
          </ac:spMkLst>
        </pc:spChg>
        <pc:graphicFrameChg chg="mod modGraphic">
          <ac:chgData name="村田 積美" userId="5eb86899465d0253" providerId="LiveId" clId="{7D26DA61-746F-4FAA-AB83-24DA720BFE91}" dt="2023-03-03T19:09:05.137" v="1857" actId="20577"/>
          <ac:graphicFrameMkLst>
            <pc:docMk/>
            <pc:sldMk cId="2610909582" sldId="369"/>
            <ac:graphicFrameMk id="6" creationId="{00000000-0000-0000-0000-000000000000}"/>
          </ac:graphicFrameMkLst>
        </pc:graphicFrameChg>
        <pc:graphicFrameChg chg="del mod">
          <ac:chgData name="村田 積美" userId="5eb86899465d0253" providerId="LiveId" clId="{7D26DA61-746F-4FAA-AB83-24DA720BFE91}" dt="2023-03-03T17:59:27.443" v="971" actId="478"/>
          <ac:graphicFrameMkLst>
            <pc:docMk/>
            <pc:sldMk cId="2610909582" sldId="369"/>
            <ac:graphicFrameMk id="8" creationId="{00000000-0000-0000-0000-000000000000}"/>
          </ac:graphicFrameMkLst>
        </pc:graphicFrameChg>
        <pc:picChg chg="add del mod">
          <ac:chgData name="村田 積美" userId="5eb86899465d0253" providerId="LiveId" clId="{7D26DA61-746F-4FAA-AB83-24DA720BFE91}" dt="2023-03-03T18:25:29.753" v="1285" actId="478"/>
          <ac:picMkLst>
            <pc:docMk/>
            <pc:sldMk cId="2610909582" sldId="369"/>
            <ac:picMk id="22" creationId="{A39D804B-EE7D-1D57-B840-68066CC5E6A6}"/>
          </ac:picMkLst>
        </pc:picChg>
        <pc:picChg chg="add del mod">
          <ac:chgData name="村田 積美" userId="5eb86899465d0253" providerId="LiveId" clId="{7D26DA61-746F-4FAA-AB83-24DA720BFE91}" dt="2023-03-03T18:38:39.235" v="1437" actId="478"/>
          <ac:picMkLst>
            <pc:docMk/>
            <pc:sldMk cId="2610909582" sldId="369"/>
            <ac:picMk id="24" creationId="{5E825BCE-3A58-8C56-4FE1-51801E567B1B}"/>
          </ac:picMkLst>
        </pc:picChg>
        <pc:picChg chg="add mod">
          <ac:chgData name="村田 積美" userId="5eb86899465d0253" providerId="LiveId" clId="{7D26DA61-746F-4FAA-AB83-24DA720BFE91}" dt="2023-03-04T15:56:05.544" v="3685" actId="1036"/>
          <ac:picMkLst>
            <pc:docMk/>
            <pc:sldMk cId="2610909582" sldId="369"/>
            <ac:picMk id="26" creationId="{CDB613BB-859C-7EAA-47C4-75632A15F2F9}"/>
          </ac:picMkLst>
        </pc:picChg>
      </pc:sldChg>
      <pc:sldChg chg="modSp del mod">
        <pc:chgData name="村田 積美" userId="5eb86899465d0253" providerId="LiveId" clId="{7D26DA61-746F-4FAA-AB83-24DA720BFE91}" dt="2023-03-04T23:18:37.397" v="6056" actId="2696"/>
        <pc:sldMkLst>
          <pc:docMk/>
          <pc:sldMk cId="998549255" sldId="370"/>
        </pc:sldMkLst>
        <pc:spChg chg="mod">
          <ac:chgData name="村田 積美" userId="5eb86899465d0253" providerId="LiveId" clId="{7D26DA61-746F-4FAA-AB83-24DA720BFE91}" dt="2023-03-03T23:47:32.649" v="2857" actId="21"/>
          <ac:spMkLst>
            <pc:docMk/>
            <pc:sldMk cId="998549255" sldId="370"/>
            <ac:spMk id="6" creationId="{00000000-0000-0000-0000-000000000000}"/>
          </ac:spMkLst>
        </pc:spChg>
      </pc:sldChg>
      <pc:sldChg chg="addSp delSp modSp mod">
        <pc:chgData name="村田 積美" userId="5eb86899465d0253" providerId="LiveId" clId="{7D26DA61-746F-4FAA-AB83-24DA720BFE91}" dt="2023-03-05T00:10:08.105" v="7834" actId="6549"/>
        <pc:sldMkLst>
          <pc:docMk/>
          <pc:sldMk cId="391969991" sldId="371"/>
        </pc:sldMkLst>
        <pc:spChg chg="add mod">
          <ac:chgData name="村田 積美" userId="5eb86899465d0253" providerId="LiveId" clId="{7D26DA61-746F-4FAA-AB83-24DA720BFE91}" dt="2023-03-04T23:23:14.585" v="6207" actId="20577"/>
          <ac:spMkLst>
            <pc:docMk/>
            <pc:sldMk cId="391969991" sldId="371"/>
            <ac:spMk id="2" creationId="{1B11E374-CA30-8344-9BDD-66ED2BB125BA}"/>
          </ac:spMkLst>
        </pc:spChg>
        <pc:spChg chg="del">
          <ac:chgData name="村田 積美" userId="5eb86899465d0253" providerId="LiveId" clId="{7D26DA61-746F-4FAA-AB83-24DA720BFE91}" dt="2023-03-04T23:18:49.055" v="6057" actId="478"/>
          <ac:spMkLst>
            <pc:docMk/>
            <pc:sldMk cId="391969991" sldId="371"/>
            <ac:spMk id="3" creationId="{C73804F6-CD4B-8575-7105-CA1F1716B689}"/>
          </ac:spMkLst>
        </pc:spChg>
        <pc:spChg chg="mod">
          <ac:chgData name="村田 積美" userId="5eb86899465d0253" providerId="LiveId" clId="{7D26DA61-746F-4FAA-AB83-24DA720BFE91}" dt="2023-03-04T23:56:28.848" v="7104" actId="12788"/>
          <ac:spMkLst>
            <pc:docMk/>
            <pc:sldMk cId="391969991" sldId="371"/>
            <ac:spMk id="4" creationId="{FEDAE9C7-3C63-3339-0119-BE7338FA9F38}"/>
          </ac:spMkLst>
        </pc:spChg>
        <pc:spChg chg="add mod">
          <ac:chgData name="村田 積美" userId="5eb86899465d0253" providerId="LiveId" clId="{7D26DA61-746F-4FAA-AB83-24DA720BFE91}" dt="2023-03-05T00:03:58.782" v="7365" actId="20577"/>
          <ac:spMkLst>
            <pc:docMk/>
            <pc:sldMk cId="391969991" sldId="371"/>
            <ac:spMk id="5" creationId="{D8346F0C-C0ED-6888-3083-CA2E9E23182D}"/>
          </ac:spMkLst>
        </pc:spChg>
        <pc:spChg chg="del mod">
          <ac:chgData name="村田 積美" userId="5eb86899465d0253" providerId="LiveId" clId="{7D26DA61-746F-4FAA-AB83-24DA720BFE91}" dt="2023-03-04T23:27:27.055" v="6408" actId="478"/>
          <ac:spMkLst>
            <pc:docMk/>
            <pc:sldMk cId="391969991" sldId="371"/>
            <ac:spMk id="7" creationId="{6EF75631-FC9A-D213-BFEE-735E2E7323DC}"/>
          </ac:spMkLst>
        </pc:spChg>
        <pc:spChg chg="add mod">
          <ac:chgData name="村田 積美" userId="5eb86899465d0253" providerId="LiveId" clId="{7D26DA61-746F-4FAA-AB83-24DA720BFE91}" dt="2023-03-05T00:10:08.105" v="7834" actId="6549"/>
          <ac:spMkLst>
            <pc:docMk/>
            <pc:sldMk cId="391969991" sldId="371"/>
            <ac:spMk id="8" creationId="{A4A95E37-D85E-DD44-EB03-38AF44D85C36}"/>
          </ac:spMkLst>
        </pc:spChg>
        <pc:spChg chg="del mod">
          <ac:chgData name="村田 積美" userId="5eb86899465d0253" providerId="LiveId" clId="{7D26DA61-746F-4FAA-AB83-24DA720BFE91}" dt="2023-03-04T23:27:28.378" v="6409" actId="478"/>
          <ac:spMkLst>
            <pc:docMk/>
            <pc:sldMk cId="391969991" sldId="371"/>
            <ac:spMk id="12" creationId="{E0D51235-B662-E75A-8ED0-1A3904C22AF6}"/>
          </ac:spMkLst>
        </pc:spChg>
        <pc:graphicFrameChg chg="add del mod modGraphic">
          <ac:chgData name="村田 積美" userId="5eb86899465d0253" providerId="LiveId" clId="{7D26DA61-746F-4FAA-AB83-24DA720BFE91}" dt="2023-03-05T00:09:38.667" v="7794" actId="478"/>
          <ac:graphicFrameMkLst>
            <pc:docMk/>
            <pc:sldMk cId="391969991" sldId="371"/>
            <ac:graphicFrameMk id="9" creationId="{95AF2514-6808-9113-33F6-D347F171908B}"/>
          </ac:graphicFrameMkLst>
        </pc:graphicFrameChg>
      </pc:sldChg>
      <pc:sldChg chg="addSp delSp modSp mod">
        <pc:chgData name="村田 積美" userId="5eb86899465d0253" providerId="LiveId" clId="{7D26DA61-746F-4FAA-AB83-24DA720BFE91}" dt="2023-03-04T21:39:39.993" v="4316" actId="1076"/>
        <pc:sldMkLst>
          <pc:docMk/>
          <pc:sldMk cId="58406924" sldId="372"/>
        </pc:sldMkLst>
        <pc:spChg chg="add mod">
          <ac:chgData name="村田 積美" userId="5eb86899465d0253" providerId="LiveId" clId="{7D26DA61-746F-4FAA-AB83-24DA720BFE91}" dt="2023-03-04T15:37:39.139" v="3458" actId="1037"/>
          <ac:spMkLst>
            <pc:docMk/>
            <pc:sldMk cId="58406924" sldId="372"/>
            <ac:spMk id="2" creationId="{C4CD1A46-FDD0-36E8-F892-07AEE20187C1}"/>
          </ac:spMkLst>
        </pc:spChg>
        <pc:spChg chg="del">
          <ac:chgData name="村田 積美" userId="5eb86899465d0253" providerId="LiveId" clId="{7D26DA61-746F-4FAA-AB83-24DA720BFE91}" dt="2023-03-03T17:00:53.974" v="16" actId="478"/>
          <ac:spMkLst>
            <pc:docMk/>
            <pc:sldMk cId="58406924" sldId="372"/>
            <ac:spMk id="3" creationId="{00000000-0000-0000-0000-000000000000}"/>
          </ac:spMkLst>
        </pc:spChg>
        <pc:spChg chg="add mod">
          <ac:chgData name="村田 積美" userId="5eb86899465d0253" providerId="LiveId" clId="{7D26DA61-746F-4FAA-AB83-24DA720BFE91}" dt="2023-03-04T01:14:24.014" v="3441" actId="1076"/>
          <ac:spMkLst>
            <pc:docMk/>
            <pc:sldMk cId="58406924" sldId="372"/>
            <ac:spMk id="6" creationId="{472B147B-5D8C-8A3B-98F5-774E676445E3}"/>
          </ac:spMkLst>
        </pc:spChg>
        <pc:spChg chg="mod">
          <ac:chgData name="村田 積美" userId="5eb86899465d0253" providerId="LiveId" clId="{7D26DA61-746F-4FAA-AB83-24DA720BFE91}" dt="2023-03-04T21:39:39.993" v="4316" actId="1076"/>
          <ac:spMkLst>
            <pc:docMk/>
            <pc:sldMk cId="58406924" sldId="372"/>
            <ac:spMk id="7" creationId="{CD97363B-B7A7-1C34-52FD-94A4FFDFD331}"/>
          </ac:spMkLst>
        </pc:spChg>
        <pc:spChg chg="del">
          <ac:chgData name="村田 積美" userId="5eb86899465d0253" providerId="LiveId" clId="{7D26DA61-746F-4FAA-AB83-24DA720BFE91}" dt="2023-03-03T17:13:22.748" v="198" actId="478"/>
          <ac:spMkLst>
            <pc:docMk/>
            <pc:sldMk cId="58406924" sldId="372"/>
            <ac:spMk id="8" creationId="{66F93529-39E8-6A20-02B1-5D13A649BA37}"/>
          </ac:spMkLst>
        </pc:spChg>
        <pc:spChg chg="del">
          <ac:chgData name="村田 積美" userId="5eb86899465d0253" providerId="LiveId" clId="{7D26DA61-746F-4FAA-AB83-24DA720BFE91}" dt="2023-03-03T17:00:48.056" v="14" actId="478"/>
          <ac:spMkLst>
            <pc:docMk/>
            <pc:sldMk cId="58406924" sldId="372"/>
            <ac:spMk id="9" creationId="{47E1BDD3-4C86-4B8E-D736-2959B4616BA7}"/>
          </ac:spMkLst>
        </pc:spChg>
        <pc:spChg chg="del">
          <ac:chgData name="村田 積美" userId="5eb86899465d0253" providerId="LiveId" clId="{7D26DA61-746F-4FAA-AB83-24DA720BFE91}" dt="2023-03-03T17:00:57.228" v="17" actId="478"/>
          <ac:spMkLst>
            <pc:docMk/>
            <pc:sldMk cId="58406924" sldId="372"/>
            <ac:spMk id="10" creationId="{3A410F7C-4761-2FF7-0410-F4B0A2F97F5F}"/>
          </ac:spMkLst>
        </pc:spChg>
        <pc:graphicFrameChg chg="add mod modGraphic">
          <ac:chgData name="村田 積美" userId="5eb86899465d0253" providerId="LiveId" clId="{7D26DA61-746F-4FAA-AB83-24DA720BFE91}" dt="2023-03-04T01:14:22.125" v="3440" actId="1076"/>
          <ac:graphicFrameMkLst>
            <pc:docMk/>
            <pc:sldMk cId="58406924" sldId="372"/>
            <ac:graphicFrameMk id="4" creationId="{C8ED808C-8D3D-D329-9963-DC9F936B66D6}"/>
          </ac:graphicFrameMkLst>
        </pc:graphicFrameChg>
        <pc:graphicFrameChg chg="del">
          <ac:chgData name="村田 積美" userId="5eb86899465d0253" providerId="LiveId" clId="{7D26DA61-746F-4FAA-AB83-24DA720BFE91}" dt="2023-03-03T17:00:49.619" v="15" actId="478"/>
          <ac:graphicFrameMkLst>
            <pc:docMk/>
            <pc:sldMk cId="58406924" sldId="372"/>
            <ac:graphicFrameMk id="5" creationId="{00000000-0000-0000-0000-000000000000}"/>
          </ac:graphicFrameMkLst>
        </pc:graphicFrameChg>
        <pc:graphicFrameChg chg="mod modGraphic">
          <ac:chgData name="村田 積美" userId="5eb86899465d0253" providerId="LiveId" clId="{7D26DA61-746F-4FAA-AB83-24DA720BFE91}" dt="2023-03-04T01:14:18.540" v="3439" actId="12788"/>
          <ac:graphicFrameMkLst>
            <pc:docMk/>
            <pc:sldMk cId="58406924" sldId="372"/>
            <ac:graphicFrameMk id="11" creationId="{742757F9-F629-9A31-11F3-852E21890240}"/>
          </ac:graphicFrameMkLst>
        </pc:graphicFrameChg>
      </pc:sldChg>
      <pc:sldChg chg="addSp delSp modSp mod">
        <pc:chgData name="村田 積美" userId="5eb86899465d0253" providerId="LiveId" clId="{7D26DA61-746F-4FAA-AB83-24DA720BFE91}" dt="2023-03-04T23:29:49.316" v="6516" actId="20577"/>
        <pc:sldMkLst>
          <pc:docMk/>
          <pc:sldMk cId="2640602377" sldId="373"/>
        </pc:sldMkLst>
        <pc:spChg chg="mod">
          <ac:chgData name="村田 積美" userId="5eb86899465d0253" providerId="LiveId" clId="{7D26DA61-746F-4FAA-AB83-24DA720BFE91}" dt="2023-03-04T21:40:08.690" v="4323" actId="1076"/>
          <ac:spMkLst>
            <pc:docMk/>
            <pc:sldMk cId="2640602377" sldId="373"/>
            <ac:spMk id="2" creationId="{AC45610C-F4D8-7DA5-A526-398C2E789D2A}"/>
          </ac:spMkLst>
        </pc:spChg>
        <pc:spChg chg="add del mod">
          <ac:chgData name="村田 積美" userId="5eb86899465d0253" providerId="LiveId" clId="{7D26DA61-746F-4FAA-AB83-24DA720BFE91}" dt="2023-03-03T19:02:00.110" v="1764" actId="478"/>
          <ac:spMkLst>
            <pc:docMk/>
            <pc:sldMk cId="2640602377" sldId="373"/>
            <ac:spMk id="3" creationId="{8635DF2E-5608-090C-33EC-BB29B6C8CDCF}"/>
          </ac:spMkLst>
        </pc:spChg>
        <pc:spChg chg="add mod">
          <ac:chgData name="村田 積美" userId="5eb86899465d0253" providerId="LiveId" clId="{7D26DA61-746F-4FAA-AB83-24DA720BFE91}" dt="2023-03-04T21:49:59.559" v="4441" actId="1038"/>
          <ac:spMkLst>
            <pc:docMk/>
            <pc:sldMk cId="2640602377" sldId="373"/>
            <ac:spMk id="4" creationId="{39EE7980-A9F6-E27B-7748-258C968E49A0}"/>
          </ac:spMkLst>
        </pc:spChg>
        <pc:spChg chg="del">
          <ac:chgData name="村田 積美" userId="5eb86899465d0253" providerId="LiveId" clId="{7D26DA61-746F-4FAA-AB83-24DA720BFE91}" dt="2023-03-03T18:47:40.427" v="1585" actId="478"/>
          <ac:spMkLst>
            <pc:docMk/>
            <pc:sldMk cId="2640602377" sldId="373"/>
            <ac:spMk id="5" creationId="{00000000-0000-0000-0000-000000000000}"/>
          </ac:spMkLst>
        </pc:spChg>
        <pc:spChg chg="del">
          <ac:chgData name="村田 積美" userId="5eb86899465d0253" providerId="LiveId" clId="{7D26DA61-746F-4FAA-AB83-24DA720BFE91}" dt="2023-03-03T18:47:42.390" v="1586" actId="478"/>
          <ac:spMkLst>
            <pc:docMk/>
            <pc:sldMk cId="2640602377" sldId="373"/>
            <ac:spMk id="7" creationId="{00000000-0000-0000-0000-000000000000}"/>
          </ac:spMkLst>
        </pc:spChg>
        <pc:spChg chg="add del mod">
          <ac:chgData name="村田 積美" userId="5eb86899465d0253" providerId="LiveId" clId="{7D26DA61-746F-4FAA-AB83-24DA720BFE91}" dt="2023-03-03T19:27:33.951" v="2183" actId="478"/>
          <ac:spMkLst>
            <pc:docMk/>
            <pc:sldMk cId="2640602377" sldId="373"/>
            <ac:spMk id="11" creationId="{517A0ADD-5213-FE4C-0DAA-CC454836C5DA}"/>
          </ac:spMkLst>
        </pc:spChg>
        <pc:spChg chg="add del mod">
          <ac:chgData name="村田 積美" userId="5eb86899465d0253" providerId="LiveId" clId="{7D26DA61-746F-4FAA-AB83-24DA720BFE91}" dt="2023-03-04T23:21:17.655" v="6063" actId="478"/>
          <ac:spMkLst>
            <pc:docMk/>
            <pc:sldMk cId="2640602377" sldId="373"/>
            <ac:spMk id="14" creationId="{9B25DF0F-E99A-5E88-37A1-B7BEAA42D470}"/>
          </ac:spMkLst>
        </pc:spChg>
        <pc:spChg chg="del">
          <ac:chgData name="村田 積美" userId="5eb86899465d0253" providerId="LiveId" clId="{7D26DA61-746F-4FAA-AB83-24DA720BFE91}" dt="2023-03-03T19:05:11.588" v="1819" actId="478"/>
          <ac:spMkLst>
            <pc:docMk/>
            <pc:sldMk cId="2640602377" sldId="373"/>
            <ac:spMk id="15" creationId="{67A71B5C-CA31-496A-BD84-57389A1F773D}"/>
          </ac:spMkLst>
        </pc:spChg>
        <pc:spChg chg="del mod">
          <ac:chgData name="村田 積美" userId="5eb86899465d0253" providerId="LiveId" clId="{7D26DA61-746F-4FAA-AB83-24DA720BFE91}" dt="2023-03-03T19:25:26.642" v="2163" actId="478"/>
          <ac:spMkLst>
            <pc:docMk/>
            <pc:sldMk cId="2640602377" sldId="373"/>
            <ac:spMk id="16" creationId="{67A71B5C-CA31-496A-BD84-57389A1F773D}"/>
          </ac:spMkLst>
        </pc:spChg>
        <pc:spChg chg="add del mod">
          <ac:chgData name="村田 積美" userId="5eb86899465d0253" providerId="LiveId" clId="{7D26DA61-746F-4FAA-AB83-24DA720BFE91}" dt="2023-03-04T21:49:59.559" v="4441" actId="1038"/>
          <ac:spMkLst>
            <pc:docMk/>
            <pc:sldMk cId="2640602377" sldId="373"/>
            <ac:spMk id="17" creationId="{67A71B5C-CA31-496A-BD84-57389A1F773D}"/>
          </ac:spMkLst>
        </pc:spChg>
        <pc:spChg chg="del">
          <ac:chgData name="村田 積美" userId="5eb86899465d0253" providerId="LiveId" clId="{7D26DA61-746F-4FAA-AB83-24DA720BFE91}" dt="2023-03-03T19:05:12.598" v="1820" actId="478"/>
          <ac:spMkLst>
            <pc:docMk/>
            <pc:sldMk cId="2640602377" sldId="373"/>
            <ac:spMk id="18" creationId="{67A71B5C-CA31-496A-BD84-57389A1F773D}"/>
          </ac:spMkLst>
        </pc:spChg>
        <pc:spChg chg="mod">
          <ac:chgData name="村田 積美" userId="5eb86899465d0253" providerId="LiveId" clId="{7D26DA61-746F-4FAA-AB83-24DA720BFE91}" dt="2023-03-04T21:49:10.281" v="4406" actId="1035"/>
          <ac:spMkLst>
            <pc:docMk/>
            <pc:sldMk cId="2640602377" sldId="373"/>
            <ac:spMk id="19" creationId="{0A3D64E0-E563-43FA-935C-54DBDF3C4A2D}"/>
          </ac:spMkLst>
        </pc:spChg>
        <pc:spChg chg="add mod">
          <ac:chgData name="村田 積美" userId="5eb86899465d0253" providerId="LiveId" clId="{7D26DA61-746F-4FAA-AB83-24DA720BFE91}" dt="2023-03-04T21:49:31.064" v="4413" actId="1036"/>
          <ac:spMkLst>
            <pc:docMk/>
            <pc:sldMk cId="2640602377" sldId="373"/>
            <ac:spMk id="20" creationId="{B3AD8939-32BA-FA60-AB96-5C5688841A6B}"/>
          </ac:spMkLst>
        </pc:spChg>
        <pc:graphicFrameChg chg="del">
          <ac:chgData name="村田 積美" userId="5eb86899465d0253" providerId="LiveId" clId="{7D26DA61-746F-4FAA-AB83-24DA720BFE91}" dt="2023-03-03T18:47:35.124" v="1584" actId="478"/>
          <ac:graphicFrameMkLst>
            <pc:docMk/>
            <pc:sldMk cId="2640602377" sldId="373"/>
            <ac:graphicFrameMk id="6" creationId="{00000000-0000-0000-0000-000000000000}"/>
          </ac:graphicFrameMkLst>
        </pc:graphicFrameChg>
        <pc:graphicFrameChg chg="mod modGraphic">
          <ac:chgData name="村田 積美" userId="5eb86899465d0253" providerId="LiveId" clId="{7D26DA61-746F-4FAA-AB83-24DA720BFE91}" dt="2023-03-04T23:29:49.316" v="6516" actId="20577"/>
          <ac:graphicFrameMkLst>
            <pc:docMk/>
            <pc:sldMk cId="2640602377" sldId="373"/>
            <ac:graphicFrameMk id="8" creationId="{00000000-0000-0000-0000-000000000000}"/>
          </ac:graphicFrameMkLst>
        </pc:graphicFrameChg>
      </pc:sldChg>
      <pc:sldChg chg="addSp delSp modSp mod addCm delCm">
        <pc:chgData name="村田 積美" userId="5eb86899465d0253" providerId="LiveId" clId="{7D26DA61-746F-4FAA-AB83-24DA720BFE91}" dt="2023-03-04T23:40:14.928" v="6714" actId="20577"/>
        <pc:sldMkLst>
          <pc:docMk/>
          <pc:sldMk cId="3717366807" sldId="374"/>
        </pc:sldMkLst>
        <pc:spChg chg="del">
          <ac:chgData name="村田 積美" userId="5eb86899465d0253" providerId="LiveId" clId="{7D26DA61-746F-4FAA-AB83-24DA720BFE91}" dt="2023-03-03T23:13:53.912" v="2322" actId="478"/>
          <ac:spMkLst>
            <pc:docMk/>
            <pc:sldMk cId="3717366807" sldId="374"/>
            <ac:spMk id="2" creationId="{00000000-0000-0000-0000-000000000000}"/>
          </ac:spMkLst>
        </pc:spChg>
        <pc:spChg chg="add mod">
          <ac:chgData name="村田 積美" userId="5eb86899465d0253" providerId="LiveId" clId="{7D26DA61-746F-4FAA-AB83-24DA720BFE91}" dt="2023-03-04T23:17:41.947" v="6053" actId="1035"/>
          <ac:spMkLst>
            <pc:docMk/>
            <pc:sldMk cId="3717366807" sldId="374"/>
            <ac:spMk id="2" creationId="{0D50D529-D49D-F704-3C6E-20C4CA355591}"/>
          </ac:spMkLst>
        </pc:spChg>
        <pc:spChg chg="mod">
          <ac:chgData name="村田 積美" userId="5eb86899465d0253" providerId="LiveId" clId="{7D26DA61-746F-4FAA-AB83-24DA720BFE91}" dt="2023-03-04T21:40:26.489" v="4330" actId="1076"/>
          <ac:spMkLst>
            <pc:docMk/>
            <pc:sldMk cId="3717366807" sldId="374"/>
            <ac:spMk id="3" creationId="{C73804F6-CD4B-8575-7105-CA1F1716B689}"/>
          </ac:spMkLst>
        </pc:spChg>
        <pc:spChg chg="mod">
          <ac:chgData name="村田 積美" userId="5eb86899465d0253" providerId="LiveId" clId="{7D26DA61-746F-4FAA-AB83-24DA720BFE91}" dt="2023-03-04T21:46:37.636" v="4355" actId="14100"/>
          <ac:spMkLst>
            <pc:docMk/>
            <pc:sldMk cId="3717366807" sldId="374"/>
            <ac:spMk id="4" creationId="{FEDAE9C7-3C63-3339-0119-BE7338FA9F38}"/>
          </ac:spMkLst>
        </pc:spChg>
        <pc:spChg chg="add mod">
          <ac:chgData name="村田 積美" userId="5eb86899465d0253" providerId="LiveId" clId="{7D26DA61-746F-4FAA-AB83-24DA720BFE91}" dt="2023-03-04T22:24:55.375" v="4783" actId="1036"/>
          <ac:spMkLst>
            <pc:docMk/>
            <pc:sldMk cId="3717366807" sldId="374"/>
            <ac:spMk id="5" creationId="{1B162ADA-D533-8589-68B7-C5DDED89E4E4}"/>
          </ac:spMkLst>
        </pc:spChg>
        <pc:spChg chg="del">
          <ac:chgData name="村田 積美" userId="5eb86899465d0253" providerId="LiveId" clId="{7D26DA61-746F-4FAA-AB83-24DA720BFE91}" dt="2023-03-03T23:14:04.832" v="2327" actId="478"/>
          <ac:spMkLst>
            <pc:docMk/>
            <pc:sldMk cId="3717366807" sldId="374"/>
            <ac:spMk id="6" creationId="{00000000-0000-0000-0000-000000000000}"/>
          </ac:spMkLst>
        </pc:spChg>
        <pc:spChg chg="add del mod">
          <ac:chgData name="村田 積美" userId="5eb86899465d0253" providerId="LiveId" clId="{7D26DA61-746F-4FAA-AB83-24DA720BFE91}" dt="2023-03-04T16:09:07.840" v="4178"/>
          <ac:spMkLst>
            <pc:docMk/>
            <pc:sldMk cId="3717366807" sldId="374"/>
            <ac:spMk id="6" creationId="{E5E54321-EA66-996F-B719-77B63E17E091}"/>
          </ac:spMkLst>
        </pc:spChg>
        <pc:spChg chg="add mod">
          <ac:chgData name="村田 積美" userId="5eb86899465d0253" providerId="LiveId" clId="{7D26DA61-746F-4FAA-AB83-24DA720BFE91}" dt="2023-03-04T22:24:48.365" v="4770" actId="1036"/>
          <ac:spMkLst>
            <pc:docMk/>
            <pc:sldMk cId="3717366807" sldId="374"/>
            <ac:spMk id="7" creationId="{9D109334-6CB9-BF8A-0D4A-C1B1912C56F6}"/>
          </ac:spMkLst>
        </pc:spChg>
        <pc:spChg chg="del">
          <ac:chgData name="村田 積美" userId="5eb86899465d0253" providerId="LiveId" clId="{7D26DA61-746F-4FAA-AB83-24DA720BFE91}" dt="2023-03-03T23:13:58.762" v="2324" actId="478"/>
          <ac:spMkLst>
            <pc:docMk/>
            <pc:sldMk cId="3717366807" sldId="374"/>
            <ac:spMk id="8" creationId="{14FD76D2-5185-CDF5-7C83-314D7B5B5E76}"/>
          </ac:spMkLst>
        </pc:spChg>
        <pc:spChg chg="add del mod">
          <ac:chgData name="村田 積美" userId="5eb86899465d0253" providerId="LiveId" clId="{7D26DA61-746F-4FAA-AB83-24DA720BFE91}" dt="2023-03-04T23:05:39.371" v="5438" actId="478"/>
          <ac:spMkLst>
            <pc:docMk/>
            <pc:sldMk cId="3717366807" sldId="374"/>
            <ac:spMk id="8" creationId="{A3795339-AC2E-1929-EA3A-32B919C627B4}"/>
          </ac:spMkLst>
        </pc:spChg>
        <pc:spChg chg="del">
          <ac:chgData name="村田 積美" userId="5eb86899465d0253" providerId="LiveId" clId="{7D26DA61-746F-4FAA-AB83-24DA720BFE91}" dt="2023-03-03T23:14:08.724" v="2330" actId="478"/>
          <ac:spMkLst>
            <pc:docMk/>
            <pc:sldMk cId="3717366807" sldId="374"/>
            <ac:spMk id="10" creationId="{86204BB2-D5EB-717C-DE1B-A6CD7804804D}"/>
          </ac:spMkLst>
        </pc:spChg>
        <pc:spChg chg="add del mod">
          <ac:chgData name="村田 積美" userId="5eb86899465d0253" providerId="LiveId" clId="{7D26DA61-746F-4FAA-AB83-24DA720BFE91}" dt="2023-03-04T16:18:04.552" v="4229"/>
          <ac:spMkLst>
            <pc:docMk/>
            <pc:sldMk cId="3717366807" sldId="374"/>
            <ac:spMk id="10" creationId="{945D4656-D32D-C056-765F-DEA25DAFB5D6}"/>
          </ac:spMkLst>
        </pc:spChg>
        <pc:spChg chg="add del mod">
          <ac:chgData name="村田 積美" userId="5eb86899465d0253" providerId="LiveId" clId="{7D26DA61-746F-4FAA-AB83-24DA720BFE91}" dt="2023-03-04T23:04:32.923" v="5398" actId="478"/>
          <ac:spMkLst>
            <pc:docMk/>
            <pc:sldMk cId="3717366807" sldId="374"/>
            <ac:spMk id="11" creationId="{7611FC13-2196-4E6C-6A57-5634CF090858}"/>
          </ac:spMkLst>
        </pc:spChg>
        <pc:spChg chg="add del">
          <ac:chgData name="村田 積美" userId="5eb86899465d0253" providerId="LiveId" clId="{7D26DA61-746F-4FAA-AB83-24DA720BFE91}" dt="2023-03-04T16:18:33.048" v="4265" actId="478"/>
          <ac:spMkLst>
            <pc:docMk/>
            <pc:sldMk cId="3717366807" sldId="374"/>
            <ac:spMk id="12" creationId="{BAF7F152-1150-CC1C-5B90-5F1725366D5F}"/>
          </ac:spMkLst>
        </pc:spChg>
        <pc:spChg chg="add del mod">
          <ac:chgData name="村田 積美" userId="5eb86899465d0253" providerId="LiveId" clId="{7D26DA61-746F-4FAA-AB83-24DA720BFE91}" dt="2023-03-04T00:02:55.457" v="3072" actId="478"/>
          <ac:spMkLst>
            <pc:docMk/>
            <pc:sldMk cId="3717366807" sldId="374"/>
            <ac:spMk id="12" creationId="{CCFFA542-48B2-4A01-AB60-34C39D3A929C}"/>
          </ac:spMkLst>
        </pc:spChg>
        <pc:spChg chg="add del mod">
          <ac:chgData name="村田 積美" userId="5eb86899465d0253" providerId="LiveId" clId="{7D26DA61-746F-4FAA-AB83-24DA720BFE91}" dt="2023-03-04T23:17:31.781" v="6030" actId="14100"/>
          <ac:spMkLst>
            <pc:docMk/>
            <pc:sldMk cId="3717366807" sldId="374"/>
            <ac:spMk id="13" creationId="{1B07259A-4943-2F2D-C0F9-5E613435F4BD}"/>
          </ac:spMkLst>
        </pc:spChg>
        <pc:spChg chg="del">
          <ac:chgData name="村田 積美" userId="5eb86899465d0253" providerId="LiveId" clId="{7D26DA61-746F-4FAA-AB83-24DA720BFE91}" dt="2023-03-03T23:14:07.928" v="2329" actId="478"/>
          <ac:spMkLst>
            <pc:docMk/>
            <pc:sldMk cId="3717366807" sldId="374"/>
            <ac:spMk id="13" creationId="{DBB06B0D-D43A-5E33-529F-8A3DD5156ACB}"/>
          </ac:spMkLst>
        </pc:spChg>
        <pc:spChg chg="del">
          <ac:chgData name="村田 積美" userId="5eb86899465d0253" providerId="LiveId" clId="{7D26DA61-746F-4FAA-AB83-24DA720BFE91}" dt="2023-03-03T23:14:10.642" v="2331" actId="478"/>
          <ac:spMkLst>
            <pc:docMk/>
            <pc:sldMk cId="3717366807" sldId="374"/>
            <ac:spMk id="14" creationId="{064D7B8B-3426-F77A-0429-2B85389A2B0D}"/>
          </ac:spMkLst>
        </pc:spChg>
        <pc:spChg chg="add del mod">
          <ac:chgData name="村田 積美" userId="5eb86899465d0253" providerId="LiveId" clId="{7D26DA61-746F-4FAA-AB83-24DA720BFE91}" dt="2023-03-04T16:22:45.732" v="4276"/>
          <ac:spMkLst>
            <pc:docMk/>
            <pc:sldMk cId="3717366807" sldId="374"/>
            <ac:spMk id="14" creationId="{9EF037E0-B8A5-B6EE-8E9B-A3A971685127}"/>
          </ac:spMkLst>
        </pc:spChg>
        <pc:spChg chg="add del mod">
          <ac:chgData name="村田 積美" userId="5eb86899465d0253" providerId="LiveId" clId="{7D26DA61-746F-4FAA-AB83-24DA720BFE91}" dt="2023-03-04T00:02:54.264" v="3071" actId="478"/>
          <ac:spMkLst>
            <pc:docMk/>
            <pc:sldMk cId="3717366807" sldId="374"/>
            <ac:spMk id="15" creationId="{91BF5318-96DD-E744-6AD8-548F5AB3C5B7}"/>
          </ac:spMkLst>
        </pc:spChg>
        <pc:spChg chg="del">
          <ac:chgData name="村田 積美" userId="5eb86899465d0253" providerId="LiveId" clId="{7D26DA61-746F-4FAA-AB83-24DA720BFE91}" dt="2023-03-03T23:14:06.259" v="2328" actId="478"/>
          <ac:spMkLst>
            <pc:docMk/>
            <pc:sldMk cId="3717366807" sldId="374"/>
            <ac:spMk id="16" creationId="{5536E460-478F-D248-2BEF-A86CA9918E1D}"/>
          </ac:spMkLst>
        </pc:spChg>
        <pc:spChg chg="add del mod">
          <ac:chgData name="村田 積美" userId="5eb86899465d0253" providerId="LiveId" clId="{7D26DA61-746F-4FAA-AB83-24DA720BFE91}" dt="2023-03-04T23:40:14.928" v="6714" actId="20577"/>
          <ac:spMkLst>
            <pc:docMk/>
            <pc:sldMk cId="3717366807" sldId="374"/>
            <ac:spMk id="16" creationId="{9C1F74FF-6650-873B-0C65-5CD025AA0A5F}"/>
          </ac:spMkLst>
        </pc:spChg>
        <pc:spChg chg="mod topLvl">
          <ac:chgData name="村田 積美" userId="5eb86899465d0253" providerId="LiveId" clId="{7D26DA61-746F-4FAA-AB83-24DA720BFE91}" dt="2023-03-04T15:50:05.413" v="3583" actId="14100"/>
          <ac:spMkLst>
            <pc:docMk/>
            <pc:sldMk cId="3717366807" sldId="374"/>
            <ac:spMk id="17" creationId="{C484D4CC-0D1E-1B2A-2DC7-7C1A833A112D}"/>
          </ac:spMkLst>
        </pc:spChg>
        <pc:spChg chg="add del mod">
          <ac:chgData name="村田 積美" userId="5eb86899465d0253" providerId="LiveId" clId="{7D26DA61-746F-4FAA-AB83-24DA720BFE91}" dt="2023-03-04T22:59:12.950" v="5347" actId="478"/>
          <ac:spMkLst>
            <pc:docMk/>
            <pc:sldMk cId="3717366807" sldId="374"/>
            <ac:spMk id="18" creationId="{F0FD5B72-4CDC-0852-CFF8-F478F955D173}"/>
          </ac:spMkLst>
        </pc:spChg>
        <pc:spChg chg="add del mod">
          <ac:chgData name="村田 積美" userId="5eb86899465d0253" providerId="LiveId" clId="{7D26DA61-746F-4FAA-AB83-24DA720BFE91}" dt="2023-03-04T00:03:00.731" v="3074" actId="478"/>
          <ac:spMkLst>
            <pc:docMk/>
            <pc:sldMk cId="3717366807" sldId="374"/>
            <ac:spMk id="18" creationId="{F17171B2-B759-CAA8-3765-1FF442AE68A2}"/>
          </ac:spMkLst>
        </pc:spChg>
        <pc:spChg chg="add del mod">
          <ac:chgData name="村田 積美" userId="5eb86899465d0253" providerId="LiveId" clId="{7D26DA61-746F-4FAA-AB83-24DA720BFE91}" dt="2023-03-04T22:45:27.560" v="5084" actId="571"/>
          <ac:spMkLst>
            <pc:docMk/>
            <pc:sldMk cId="3717366807" sldId="374"/>
            <ac:spMk id="19" creationId="{51FEE42D-DBCC-9296-D2B2-5695B4A06407}"/>
          </ac:spMkLst>
        </pc:spChg>
        <pc:spChg chg="add mod">
          <ac:chgData name="村田 積美" userId="5eb86899465d0253" providerId="LiveId" clId="{7D26DA61-746F-4FAA-AB83-24DA720BFE91}" dt="2023-03-04T23:12:41.278" v="5910" actId="1076"/>
          <ac:spMkLst>
            <pc:docMk/>
            <pc:sldMk cId="3717366807" sldId="374"/>
            <ac:spMk id="20" creationId="{3C236891-F73E-76F5-B410-3110FCCE96FB}"/>
          </ac:spMkLst>
        </pc:spChg>
        <pc:spChg chg="mod topLvl">
          <ac:chgData name="村田 積美" userId="5eb86899465d0253" providerId="LiveId" clId="{7D26DA61-746F-4FAA-AB83-24DA720BFE91}" dt="2023-03-04T15:49:12.334" v="3573" actId="404"/>
          <ac:spMkLst>
            <pc:docMk/>
            <pc:sldMk cId="3717366807" sldId="374"/>
            <ac:spMk id="21" creationId="{C484D4CC-0D1E-1B2A-2DC7-7C1A833A112D}"/>
          </ac:spMkLst>
        </pc:spChg>
        <pc:spChg chg="mod topLvl">
          <ac:chgData name="村田 積美" userId="5eb86899465d0253" providerId="LiveId" clId="{7D26DA61-746F-4FAA-AB83-24DA720BFE91}" dt="2023-03-04T15:49:17.940" v="3575" actId="404"/>
          <ac:spMkLst>
            <pc:docMk/>
            <pc:sldMk cId="3717366807" sldId="374"/>
            <ac:spMk id="22" creationId="{C484D4CC-0D1E-1B2A-2DC7-7C1A833A112D}"/>
          </ac:spMkLst>
        </pc:spChg>
        <pc:spChg chg="mod topLvl">
          <ac:chgData name="村田 積美" userId="5eb86899465d0253" providerId="LiveId" clId="{7D26DA61-746F-4FAA-AB83-24DA720BFE91}" dt="2023-03-04T22:24:48.365" v="4770" actId="1036"/>
          <ac:spMkLst>
            <pc:docMk/>
            <pc:sldMk cId="3717366807" sldId="374"/>
            <ac:spMk id="23" creationId="{60EDA2E5-3F22-7506-D444-7B26628DFEF4}"/>
          </ac:spMkLst>
        </pc:spChg>
        <pc:spChg chg="add del mod">
          <ac:chgData name="村田 積美" userId="5eb86899465d0253" providerId="LiveId" clId="{7D26DA61-746F-4FAA-AB83-24DA720BFE91}" dt="2023-03-04T22:45:27.560" v="5084" actId="571"/>
          <ac:spMkLst>
            <pc:docMk/>
            <pc:sldMk cId="3717366807" sldId="374"/>
            <ac:spMk id="24" creationId="{548472F5-C410-8748-906D-8B91BB95A0F0}"/>
          </ac:spMkLst>
        </pc:spChg>
        <pc:spChg chg="del mod topLvl">
          <ac:chgData name="村田 積美" userId="5eb86899465d0253" providerId="LiveId" clId="{7D26DA61-746F-4FAA-AB83-24DA720BFE91}" dt="2023-03-03T23:58:13.877" v="3035" actId="478"/>
          <ac:spMkLst>
            <pc:docMk/>
            <pc:sldMk cId="3717366807" sldId="374"/>
            <ac:spMk id="24" creationId="{60EDA2E5-3F22-7506-D444-7B26628DFEF4}"/>
          </ac:spMkLst>
        </pc:spChg>
        <pc:spChg chg="del">
          <ac:chgData name="村田 積美" userId="5eb86899465d0253" providerId="LiveId" clId="{7D26DA61-746F-4FAA-AB83-24DA720BFE91}" dt="2023-03-03T23:14:00.829" v="2325" actId="478"/>
          <ac:spMkLst>
            <pc:docMk/>
            <pc:sldMk cId="3717366807" sldId="374"/>
            <ac:spMk id="25" creationId="{16EDADDA-CC1C-A764-64C0-C22B0AD5BD7D}"/>
          </ac:spMkLst>
        </pc:spChg>
        <pc:spChg chg="add del mod">
          <ac:chgData name="村田 積美" userId="5eb86899465d0253" providerId="LiveId" clId="{7D26DA61-746F-4FAA-AB83-24DA720BFE91}" dt="2023-03-04T22:45:27.560" v="5084" actId="571"/>
          <ac:spMkLst>
            <pc:docMk/>
            <pc:sldMk cId="3717366807" sldId="374"/>
            <ac:spMk id="25" creationId="{B16D4149-B4BF-B810-F509-09077351FB9F}"/>
          </ac:spMkLst>
        </pc:spChg>
        <pc:spChg chg="add del mod">
          <ac:chgData name="村田 積美" userId="5eb86899465d0253" providerId="LiveId" clId="{7D26DA61-746F-4FAA-AB83-24DA720BFE91}" dt="2023-03-04T22:45:27.560" v="5084" actId="571"/>
          <ac:spMkLst>
            <pc:docMk/>
            <pc:sldMk cId="3717366807" sldId="374"/>
            <ac:spMk id="27" creationId="{229EDCBA-5676-F9C5-6041-E3D28D48B4D1}"/>
          </ac:spMkLst>
        </pc:spChg>
        <pc:spChg chg="add del mod">
          <ac:chgData name="村田 積美" userId="5eb86899465d0253" providerId="LiveId" clId="{7D26DA61-746F-4FAA-AB83-24DA720BFE91}" dt="2023-03-04T00:02:51.221" v="3069" actId="478"/>
          <ac:spMkLst>
            <pc:docMk/>
            <pc:sldMk cId="3717366807" sldId="374"/>
            <ac:spMk id="28" creationId="{47C0B7F2-3AB4-6B72-A5F6-98E797A1434A}"/>
          </ac:spMkLst>
        </pc:spChg>
        <pc:spChg chg="add del mod">
          <ac:chgData name="村田 積美" userId="5eb86899465d0253" providerId="LiveId" clId="{7D26DA61-746F-4FAA-AB83-24DA720BFE91}" dt="2023-03-04T22:45:27.560" v="5084" actId="571"/>
          <ac:spMkLst>
            <pc:docMk/>
            <pc:sldMk cId="3717366807" sldId="374"/>
            <ac:spMk id="28" creationId="{584A9863-9A99-6C99-E130-87672AA130E5}"/>
          </ac:spMkLst>
        </pc:spChg>
        <pc:spChg chg="del">
          <ac:chgData name="村田 積美" userId="5eb86899465d0253" providerId="LiveId" clId="{7D26DA61-746F-4FAA-AB83-24DA720BFE91}" dt="2023-03-03T23:13:57.446" v="2323" actId="478"/>
          <ac:spMkLst>
            <pc:docMk/>
            <pc:sldMk cId="3717366807" sldId="374"/>
            <ac:spMk id="29" creationId="{00000000-0000-0000-0000-000000000000}"/>
          </ac:spMkLst>
        </pc:spChg>
        <pc:spChg chg="add del mod">
          <ac:chgData name="村田 積美" userId="5eb86899465d0253" providerId="LiveId" clId="{7D26DA61-746F-4FAA-AB83-24DA720BFE91}" dt="2023-03-04T22:45:27.560" v="5084" actId="571"/>
          <ac:spMkLst>
            <pc:docMk/>
            <pc:sldMk cId="3717366807" sldId="374"/>
            <ac:spMk id="29" creationId="{F44E876C-1B4F-E21D-A483-481CF9711DE0}"/>
          </ac:spMkLst>
        </pc:spChg>
        <pc:spChg chg="add mod">
          <ac:chgData name="村田 積美" userId="5eb86899465d0253" providerId="LiveId" clId="{7D26DA61-746F-4FAA-AB83-24DA720BFE91}" dt="2023-03-04T23:17:41.947" v="6053" actId="1035"/>
          <ac:spMkLst>
            <pc:docMk/>
            <pc:sldMk cId="3717366807" sldId="374"/>
            <ac:spMk id="30" creationId="{A271B67D-77F1-F198-F934-6C5B35D58FFC}"/>
          </ac:spMkLst>
        </pc:spChg>
        <pc:spChg chg="add del mod">
          <ac:chgData name="村田 積美" userId="5eb86899465d0253" providerId="LiveId" clId="{7D26DA61-746F-4FAA-AB83-24DA720BFE91}" dt="2023-03-04T00:13:53.802" v="3091"/>
          <ac:spMkLst>
            <pc:docMk/>
            <pc:sldMk cId="3717366807" sldId="374"/>
            <ac:spMk id="31" creationId="{EDDA29B9-A0A8-25E0-1D73-6A7788365D0C}"/>
          </ac:spMkLst>
        </pc:spChg>
        <pc:spChg chg="add mod">
          <ac:chgData name="村田 積美" userId="5eb86899465d0253" providerId="LiveId" clId="{7D26DA61-746F-4FAA-AB83-24DA720BFE91}" dt="2023-03-04T23:04:49.307" v="5426" actId="1035"/>
          <ac:spMkLst>
            <pc:docMk/>
            <pc:sldMk cId="3717366807" sldId="374"/>
            <ac:spMk id="32" creationId="{1F9C005B-3D5B-C4CB-12E3-FB46DA283C90}"/>
          </ac:spMkLst>
        </pc:spChg>
        <pc:spChg chg="add del mod">
          <ac:chgData name="村田 積美" userId="5eb86899465d0253" providerId="LiveId" clId="{7D26DA61-746F-4FAA-AB83-24DA720BFE91}" dt="2023-03-04T00:20:51.356" v="3201" actId="478"/>
          <ac:spMkLst>
            <pc:docMk/>
            <pc:sldMk cId="3717366807" sldId="374"/>
            <ac:spMk id="33" creationId="{C2DB339D-6A13-E059-E844-0496E47851C4}"/>
          </ac:spMkLst>
        </pc:spChg>
        <pc:spChg chg="add del mod">
          <ac:chgData name="村田 積美" userId="5eb86899465d0253" providerId="LiveId" clId="{7D26DA61-746F-4FAA-AB83-24DA720BFE91}" dt="2023-03-04T00:21:15.141" v="3215" actId="478"/>
          <ac:spMkLst>
            <pc:docMk/>
            <pc:sldMk cId="3717366807" sldId="374"/>
            <ac:spMk id="34" creationId="{FC8568A9-602B-59A4-5F20-AA401CE9311E}"/>
          </ac:spMkLst>
        </pc:spChg>
        <pc:spChg chg="add del mod">
          <ac:chgData name="村田 積美" userId="5eb86899465d0253" providerId="LiveId" clId="{7D26DA61-746F-4FAA-AB83-24DA720BFE91}" dt="2023-03-04T00:21:19.612" v="3217" actId="478"/>
          <ac:spMkLst>
            <pc:docMk/>
            <pc:sldMk cId="3717366807" sldId="374"/>
            <ac:spMk id="35" creationId="{17A515AF-FE36-DBB6-956C-6A20890CA872}"/>
          </ac:spMkLst>
        </pc:spChg>
        <pc:spChg chg="add del mod">
          <ac:chgData name="村田 積美" userId="5eb86899465d0253" providerId="LiveId" clId="{7D26DA61-746F-4FAA-AB83-24DA720BFE91}" dt="2023-03-04T21:41:29.332" v="4333" actId="21"/>
          <ac:spMkLst>
            <pc:docMk/>
            <pc:sldMk cId="3717366807" sldId="374"/>
            <ac:spMk id="37" creationId="{AA60A82A-11B8-8DA5-0A89-55811E9FE6B7}"/>
          </ac:spMkLst>
        </pc:spChg>
        <pc:grpChg chg="add del mod">
          <ac:chgData name="村田 積美" userId="5eb86899465d0253" providerId="LiveId" clId="{7D26DA61-746F-4FAA-AB83-24DA720BFE91}" dt="2023-03-04T22:25:00.188" v="4786" actId="1036"/>
          <ac:grpSpMkLst>
            <pc:docMk/>
            <pc:sldMk cId="3717366807" sldId="374"/>
            <ac:grpSpMk id="26" creationId="{F55A43D0-7598-BFEF-9035-F4D0FD4F9E48}"/>
          </ac:grpSpMkLst>
        </pc:grpChg>
        <pc:grpChg chg="del mod ord">
          <ac:chgData name="村田 積美" userId="5eb86899465d0253" providerId="LiveId" clId="{7D26DA61-746F-4FAA-AB83-24DA720BFE91}" dt="2023-03-03T23:58:04.442" v="3034" actId="165"/>
          <ac:grpSpMkLst>
            <pc:docMk/>
            <pc:sldMk cId="3717366807" sldId="374"/>
            <ac:grpSpMk id="27" creationId="{007F7935-74F8-8C35-C65B-AB2B95B3FE6C}"/>
          </ac:grpSpMkLst>
        </pc:grpChg>
        <pc:graphicFrameChg chg="mod modGraphic">
          <ac:chgData name="村田 積美" userId="5eb86899465d0253" providerId="LiveId" clId="{7D26DA61-746F-4FAA-AB83-24DA720BFE91}" dt="2023-03-04T22:24:20.105" v="4730"/>
          <ac:graphicFrameMkLst>
            <pc:docMk/>
            <pc:sldMk cId="3717366807" sldId="374"/>
            <ac:graphicFrameMk id="9" creationId="{CDFBE8D5-2D79-AF4C-4952-E3B777D2F5CF}"/>
          </ac:graphicFrameMkLst>
        </pc:graphicFrameChg>
        <pc:graphicFrameChg chg="del">
          <ac:chgData name="村田 積美" userId="5eb86899465d0253" providerId="LiveId" clId="{7D26DA61-746F-4FAA-AB83-24DA720BFE91}" dt="2023-03-03T23:14:02.929" v="2326" actId="478"/>
          <ac:graphicFrameMkLst>
            <pc:docMk/>
            <pc:sldMk cId="3717366807" sldId="374"/>
            <ac:graphicFrameMk id="19" creationId="{F87CE2D9-BF89-6CD6-118B-4DEB77F7FB1E}"/>
          </ac:graphicFrameMkLst>
        </pc:graphicFrameChg>
        <pc:graphicFrameChg chg="add del mod">
          <ac:chgData name="村田 積美" userId="5eb86899465d0253" providerId="LiveId" clId="{7D26DA61-746F-4FAA-AB83-24DA720BFE91}" dt="2023-03-04T00:02:52.573" v="3070" actId="478"/>
          <ac:graphicFrameMkLst>
            <pc:docMk/>
            <pc:sldMk cId="3717366807" sldId="374"/>
            <ac:graphicFrameMk id="30" creationId="{59796977-EB28-6A8E-9FB1-EF88D145ADB1}"/>
          </ac:graphicFrameMkLst>
        </pc:graphicFrameChg>
        <pc:picChg chg="add del mod">
          <ac:chgData name="村田 積美" userId="5eb86899465d0253" providerId="LiveId" clId="{7D26DA61-746F-4FAA-AB83-24DA720BFE91}" dt="2023-03-04T21:41:29.332" v="4333" actId="21"/>
          <ac:picMkLst>
            <pc:docMk/>
            <pc:sldMk cId="3717366807" sldId="374"/>
            <ac:picMk id="39" creationId="{371DB6F9-5DB2-9802-9746-9745E99DD8E5}"/>
          </ac:picMkLst>
        </pc:picChg>
      </pc:sldChg>
      <pc:sldChg chg="addSp delSp modSp new mod">
        <pc:chgData name="村田 積美" userId="5eb86899465d0253" providerId="LiveId" clId="{7D26DA61-746F-4FAA-AB83-24DA720BFE91}" dt="2023-03-04T23:46:41.855" v="6802" actId="20577"/>
        <pc:sldMkLst>
          <pc:docMk/>
          <pc:sldMk cId="3783343308" sldId="375"/>
        </pc:sldMkLst>
        <pc:spChg chg="add mod">
          <ac:chgData name="村田 積美" userId="5eb86899465d0253" providerId="LiveId" clId="{7D26DA61-746F-4FAA-AB83-24DA720BFE91}" dt="2023-03-04T22:13:07.820" v="4577" actId="164"/>
          <ac:spMkLst>
            <pc:docMk/>
            <pc:sldMk cId="3783343308" sldId="375"/>
            <ac:spMk id="2" creationId="{B87DDAC3-D97B-01D5-C155-CA47AE30160A}"/>
          </ac:spMkLst>
        </pc:spChg>
        <pc:spChg chg="add mod">
          <ac:chgData name="村田 積美" userId="5eb86899465d0253" providerId="LiveId" clId="{7D26DA61-746F-4FAA-AB83-24DA720BFE91}" dt="2023-03-04T21:53:48.459" v="4524"/>
          <ac:spMkLst>
            <pc:docMk/>
            <pc:sldMk cId="3783343308" sldId="375"/>
            <ac:spMk id="4" creationId="{A168ABF9-388E-9EB5-FE91-6B5EDAA50B3F}"/>
          </ac:spMkLst>
        </pc:spChg>
        <pc:spChg chg="add del mod">
          <ac:chgData name="村田 積美" userId="5eb86899465d0253" providerId="LiveId" clId="{7D26DA61-746F-4FAA-AB83-24DA720BFE91}" dt="2023-03-04T22:11:20.016" v="4557"/>
          <ac:spMkLst>
            <pc:docMk/>
            <pc:sldMk cId="3783343308" sldId="375"/>
            <ac:spMk id="7" creationId="{A55A942F-EF87-F71D-F6FC-C7FEB2B54608}"/>
          </ac:spMkLst>
        </pc:spChg>
        <pc:spChg chg="add mod topLvl">
          <ac:chgData name="村田 積美" userId="5eb86899465d0253" providerId="LiveId" clId="{7D26DA61-746F-4FAA-AB83-24DA720BFE91}" dt="2023-03-04T22:12:47.496" v="4575" actId="164"/>
          <ac:spMkLst>
            <pc:docMk/>
            <pc:sldMk cId="3783343308" sldId="375"/>
            <ac:spMk id="8" creationId="{769EEF15-6565-CE2C-C614-D2298D49EA42}"/>
          </ac:spMkLst>
        </pc:spChg>
        <pc:spChg chg="add del mod">
          <ac:chgData name="村田 積美" userId="5eb86899465d0253" providerId="LiveId" clId="{7D26DA61-746F-4FAA-AB83-24DA720BFE91}" dt="2023-03-04T22:15:07.137" v="4608" actId="478"/>
          <ac:spMkLst>
            <pc:docMk/>
            <pc:sldMk cId="3783343308" sldId="375"/>
            <ac:spMk id="12" creationId="{8E200F33-024E-14EE-9FC3-83FF1A32E543}"/>
          </ac:spMkLst>
        </pc:spChg>
        <pc:spChg chg="add mod">
          <ac:chgData name="村田 積美" userId="5eb86899465d0253" providerId="LiveId" clId="{7D26DA61-746F-4FAA-AB83-24DA720BFE91}" dt="2023-03-04T23:17:58.304" v="6055" actId="14100"/>
          <ac:spMkLst>
            <pc:docMk/>
            <pc:sldMk cId="3783343308" sldId="375"/>
            <ac:spMk id="13" creationId="{004AE231-BDBE-7F92-B84A-C18B08F69C97}"/>
          </ac:spMkLst>
        </pc:spChg>
        <pc:spChg chg="add mod">
          <ac:chgData name="村田 積美" userId="5eb86899465d0253" providerId="LiveId" clId="{7D26DA61-746F-4FAA-AB83-24DA720BFE91}" dt="2023-03-04T23:46:41.855" v="6802" actId="20577"/>
          <ac:spMkLst>
            <pc:docMk/>
            <pc:sldMk cId="3783343308" sldId="375"/>
            <ac:spMk id="14" creationId="{7AF23E26-F0A1-5F9C-68BD-DB15856564E1}"/>
          </ac:spMkLst>
        </pc:spChg>
        <pc:grpChg chg="add del mod">
          <ac:chgData name="村田 積美" userId="5eb86899465d0253" providerId="LiveId" clId="{7D26DA61-746F-4FAA-AB83-24DA720BFE91}" dt="2023-03-04T22:12:21.380" v="4570" actId="165"/>
          <ac:grpSpMkLst>
            <pc:docMk/>
            <pc:sldMk cId="3783343308" sldId="375"/>
            <ac:grpSpMk id="9" creationId="{A64ADA72-7AD4-5987-1F9D-7F84B94A4D52}"/>
          </ac:grpSpMkLst>
        </pc:grpChg>
        <pc:grpChg chg="add mod">
          <ac:chgData name="村田 積美" userId="5eb86899465d0253" providerId="LiveId" clId="{7D26DA61-746F-4FAA-AB83-24DA720BFE91}" dt="2023-03-04T22:13:07.820" v="4577" actId="164"/>
          <ac:grpSpMkLst>
            <pc:docMk/>
            <pc:sldMk cId="3783343308" sldId="375"/>
            <ac:grpSpMk id="10" creationId="{F776938D-BE36-BA64-0BDF-C94E036E4149}"/>
          </ac:grpSpMkLst>
        </pc:grpChg>
        <pc:grpChg chg="add mod">
          <ac:chgData name="村田 積美" userId="5eb86899465d0253" providerId="LiveId" clId="{7D26DA61-746F-4FAA-AB83-24DA720BFE91}" dt="2023-03-04T22:14:44.866" v="4605" actId="1036"/>
          <ac:grpSpMkLst>
            <pc:docMk/>
            <pc:sldMk cId="3783343308" sldId="375"/>
            <ac:grpSpMk id="11" creationId="{EB73A20B-8AB5-CDAF-9C35-AB18A5407AA2}"/>
          </ac:grpSpMkLst>
        </pc:grpChg>
        <pc:picChg chg="add del mod">
          <ac:chgData name="村田 積美" userId="5eb86899465d0253" providerId="LiveId" clId="{7D26DA61-746F-4FAA-AB83-24DA720BFE91}" dt="2023-03-04T21:54:15.309" v="4528" actId="478"/>
          <ac:picMkLst>
            <pc:docMk/>
            <pc:sldMk cId="3783343308" sldId="375"/>
            <ac:picMk id="3" creationId="{E81D1147-F5F7-D6CE-8E5E-01DBC71356F8}"/>
          </ac:picMkLst>
        </pc:picChg>
        <pc:picChg chg="add mod topLvl">
          <ac:chgData name="村田 積美" userId="5eb86899465d0253" providerId="LiveId" clId="{7D26DA61-746F-4FAA-AB83-24DA720BFE91}" dt="2023-03-04T22:12:47.496" v="4575" actId="164"/>
          <ac:picMkLst>
            <pc:docMk/>
            <pc:sldMk cId="3783343308" sldId="375"/>
            <ac:picMk id="6" creationId="{D0D0D6D8-3C93-1078-DD0F-733F8609693A}"/>
          </ac:picMkLst>
        </pc:picChg>
      </pc:sldChg>
    </pc:docChg>
  </pc:docChgLst>
  <pc:docChgLst>
    <pc:chgData name="村田 積美" userId="5eb86899465d0253" providerId="LiveId" clId="{D6A7B075-16E1-49EA-8B3F-187B2B6A1283}"/>
    <pc:docChg chg="modSld">
      <pc:chgData name="村田 積美" userId="5eb86899465d0253" providerId="LiveId" clId="{D6A7B075-16E1-49EA-8B3F-187B2B6A1283}" dt="2023-03-05T21:22:01.873" v="173" actId="12788"/>
      <pc:docMkLst>
        <pc:docMk/>
      </pc:docMkLst>
      <pc:sldChg chg="modSp mod">
        <pc:chgData name="村田 積美" userId="5eb86899465d0253" providerId="LiveId" clId="{D6A7B075-16E1-49EA-8B3F-187B2B6A1283}" dt="2023-03-05T00:13:39.751" v="26" actId="115"/>
        <pc:sldMkLst>
          <pc:docMk/>
          <pc:sldMk cId="391969991" sldId="371"/>
        </pc:sldMkLst>
        <pc:spChg chg="mod">
          <ac:chgData name="村田 積美" userId="5eb86899465d0253" providerId="LiveId" clId="{D6A7B075-16E1-49EA-8B3F-187B2B6A1283}" dt="2023-03-05T00:13:39.751" v="26" actId="115"/>
          <ac:spMkLst>
            <pc:docMk/>
            <pc:sldMk cId="391969991" sldId="371"/>
            <ac:spMk id="8" creationId="{A4A95E37-D85E-DD44-EB03-38AF44D85C36}"/>
          </ac:spMkLst>
        </pc:spChg>
      </pc:sldChg>
      <pc:sldChg chg="modSp mod">
        <pc:chgData name="村田 積美" userId="5eb86899465d0253" providerId="LiveId" clId="{D6A7B075-16E1-49EA-8B3F-187B2B6A1283}" dt="2023-03-05T00:12:02.349" v="0" actId="115"/>
        <pc:sldMkLst>
          <pc:docMk/>
          <pc:sldMk cId="58406924" sldId="372"/>
        </pc:sldMkLst>
        <pc:spChg chg="mod">
          <ac:chgData name="村田 積美" userId="5eb86899465d0253" providerId="LiveId" clId="{D6A7B075-16E1-49EA-8B3F-187B2B6A1283}" dt="2023-03-05T00:12:02.349" v="0" actId="115"/>
          <ac:spMkLst>
            <pc:docMk/>
            <pc:sldMk cId="58406924" sldId="372"/>
            <ac:spMk id="6" creationId="{472B147B-5D8C-8A3B-98F5-774E676445E3}"/>
          </ac:spMkLst>
        </pc:spChg>
      </pc:sldChg>
      <pc:sldChg chg="addSp modSp mod">
        <pc:chgData name="村田 積美" userId="5eb86899465d0253" providerId="LiveId" clId="{D6A7B075-16E1-49EA-8B3F-187B2B6A1283}" dt="2023-03-05T21:22:01.873" v="173" actId="12788"/>
        <pc:sldMkLst>
          <pc:docMk/>
          <pc:sldMk cId="3783343308" sldId="375"/>
        </pc:sldMkLst>
        <pc:spChg chg="mod">
          <ac:chgData name="村田 積美" userId="5eb86899465d0253" providerId="LiveId" clId="{D6A7B075-16E1-49EA-8B3F-187B2B6A1283}" dt="2023-03-05T21:08:50.011" v="91" actId="20577"/>
          <ac:spMkLst>
            <pc:docMk/>
            <pc:sldMk cId="3783343308" sldId="375"/>
            <ac:spMk id="2" creationId="{B87DDAC3-D97B-01D5-C155-CA47AE30160A}"/>
          </ac:spMkLst>
        </pc:spChg>
        <pc:spChg chg="add mod">
          <ac:chgData name="村田 積美" userId="5eb86899465d0253" providerId="LiveId" clId="{D6A7B075-16E1-49EA-8B3F-187B2B6A1283}" dt="2023-03-05T21:20:10.623" v="171" actId="115"/>
          <ac:spMkLst>
            <pc:docMk/>
            <pc:sldMk cId="3783343308" sldId="375"/>
            <ac:spMk id="3" creationId="{0DCF6150-BEE4-35A8-A3EB-D969B9EC407A}"/>
          </ac:spMkLst>
        </pc:spChg>
        <pc:spChg chg="mod">
          <ac:chgData name="村田 積美" userId="5eb86899465d0253" providerId="LiveId" clId="{D6A7B075-16E1-49EA-8B3F-187B2B6A1283}" dt="2023-03-05T20:58:02.040" v="79" actId="20577"/>
          <ac:spMkLst>
            <pc:docMk/>
            <pc:sldMk cId="3783343308" sldId="375"/>
            <ac:spMk id="13" creationId="{004AE231-BDBE-7F92-B84A-C18B08F69C97}"/>
          </ac:spMkLst>
        </pc:spChg>
        <pc:spChg chg="mod">
          <ac:chgData name="村田 積美" userId="5eb86899465d0253" providerId="LiveId" clId="{D6A7B075-16E1-49EA-8B3F-187B2B6A1283}" dt="2023-03-05T21:22:01.873" v="173" actId="12788"/>
          <ac:spMkLst>
            <pc:docMk/>
            <pc:sldMk cId="3783343308" sldId="375"/>
            <ac:spMk id="14" creationId="{7AF23E26-F0A1-5F9C-68BD-DB15856564E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2949575" cy="496888"/>
          </a:xfrm>
          <a:prstGeom prst="rect">
            <a:avLst/>
          </a:prstGeom>
        </p:spPr>
        <p:txBody>
          <a:bodyPr vert="horz" lIns="93543" tIns="46771" rIns="93543" bIns="4677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4"/>
            <a:ext cx="2949575" cy="496888"/>
          </a:xfrm>
          <a:prstGeom prst="rect">
            <a:avLst/>
          </a:prstGeom>
        </p:spPr>
        <p:txBody>
          <a:bodyPr vert="horz" lIns="93543" tIns="46771" rIns="93543" bIns="46771" rtlCol="0"/>
          <a:lstStyle>
            <a:lvl1pPr algn="r">
              <a:defRPr sz="1200"/>
            </a:lvl1pPr>
          </a:lstStyle>
          <a:p>
            <a:fld id="{9FA496A7-27B8-4C6F-B0B5-7C71AB237E51}" type="datetimeFigureOut">
              <a:rPr kumimoji="1" lang="ja-JP" altLang="en-US" smtClean="0"/>
              <a:t>2023/3/27</a:t>
            </a:fld>
            <a:endParaRPr kumimoji="1" lang="ja-JP" altLang="en-US"/>
          </a:p>
        </p:txBody>
      </p:sp>
      <p:sp>
        <p:nvSpPr>
          <p:cNvPr id="4" name="フッター プレースホルダー 3"/>
          <p:cNvSpPr>
            <a:spLocks noGrp="1"/>
          </p:cNvSpPr>
          <p:nvPr>
            <p:ph type="ftr" sz="quarter" idx="2"/>
          </p:nvPr>
        </p:nvSpPr>
        <p:spPr>
          <a:xfrm>
            <a:off x="3" y="9440864"/>
            <a:ext cx="2949575" cy="496887"/>
          </a:xfrm>
          <a:prstGeom prst="rect">
            <a:avLst/>
          </a:prstGeom>
        </p:spPr>
        <p:txBody>
          <a:bodyPr vert="horz" lIns="93543" tIns="46771" rIns="93543" bIns="4677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4"/>
            <a:ext cx="2949575" cy="496887"/>
          </a:xfrm>
          <a:prstGeom prst="rect">
            <a:avLst/>
          </a:prstGeom>
        </p:spPr>
        <p:txBody>
          <a:bodyPr vert="horz" lIns="93543" tIns="46771" rIns="93543" bIns="46771" rtlCol="0" anchor="b"/>
          <a:lstStyle>
            <a:lvl1pPr algn="r">
              <a:defRPr sz="1200"/>
            </a:lvl1pPr>
          </a:lstStyle>
          <a:p>
            <a:fld id="{7A5F2C5A-F397-449E-B900-C5E465658960}" type="slidenum">
              <a:rPr kumimoji="1" lang="ja-JP" altLang="en-US" smtClean="0"/>
              <a:t>‹#›</a:t>
            </a:fld>
            <a:endParaRPr kumimoji="1" lang="ja-JP" altLang="en-US"/>
          </a:p>
        </p:txBody>
      </p:sp>
    </p:spTree>
    <p:extLst>
      <p:ext uri="{BB962C8B-B14F-4D97-AF65-F5344CB8AC3E}">
        <p14:creationId xmlns:p14="http://schemas.microsoft.com/office/powerpoint/2010/main" val="655226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788" cy="496967"/>
          </a:xfrm>
          <a:prstGeom prst="rect">
            <a:avLst/>
          </a:prstGeom>
        </p:spPr>
        <p:txBody>
          <a:bodyPr vert="horz" lIns="93543" tIns="46771" rIns="93543" bIns="467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4"/>
            <a:ext cx="2949788" cy="496967"/>
          </a:xfrm>
          <a:prstGeom prst="rect">
            <a:avLst/>
          </a:prstGeom>
        </p:spPr>
        <p:txBody>
          <a:bodyPr vert="horz" lIns="93543" tIns="46771" rIns="93543" bIns="46771" rtlCol="0"/>
          <a:lstStyle>
            <a:lvl1pPr algn="r">
              <a:defRPr sz="1200"/>
            </a:lvl1pPr>
          </a:lstStyle>
          <a:p>
            <a:fld id="{7768C0E3-EBC3-4C3B-A23C-F7B9DC5C3443}" type="datetimeFigureOut">
              <a:rPr kumimoji="1" lang="ja-JP" altLang="en-US" smtClean="0"/>
              <a:t>2023/3/27</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3543" tIns="46771" rIns="93543" bIns="46771"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3543" tIns="46771" rIns="93543" bIns="467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50"/>
            <a:ext cx="2949788" cy="496967"/>
          </a:xfrm>
          <a:prstGeom prst="rect">
            <a:avLst/>
          </a:prstGeom>
        </p:spPr>
        <p:txBody>
          <a:bodyPr vert="horz" lIns="93543" tIns="46771" rIns="93543" bIns="467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50"/>
            <a:ext cx="2949788" cy="496967"/>
          </a:xfrm>
          <a:prstGeom prst="rect">
            <a:avLst/>
          </a:prstGeom>
        </p:spPr>
        <p:txBody>
          <a:bodyPr vert="horz" lIns="93543" tIns="46771" rIns="93543" bIns="46771" rtlCol="0" anchor="b"/>
          <a:lstStyle>
            <a:lvl1pPr algn="r">
              <a:defRPr sz="1200"/>
            </a:lvl1pPr>
          </a:lstStyle>
          <a:p>
            <a:fld id="{53230577-AAEE-4C0E-B466-7FB126CD89FC}" type="slidenum">
              <a:rPr kumimoji="1" lang="ja-JP" altLang="en-US" smtClean="0"/>
              <a:t>‹#›</a:t>
            </a:fld>
            <a:endParaRPr kumimoji="1" lang="ja-JP" altLang="en-US"/>
          </a:p>
        </p:txBody>
      </p:sp>
    </p:spTree>
    <p:extLst>
      <p:ext uri="{BB962C8B-B14F-4D97-AF65-F5344CB8AC3E}">
        <p14:creationId xmlns:p14="http://schemas.microsoft.com/office/powerpoint/2010/main" val="20382264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5"/>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71471" indent="0" algn="ctr">
              <a:buNone/>
              <a:defRPr>
                <a:solidFill>
                  <a:schemeClr val="tx1">
                    <a:tint val="75000"/>
                  </a:schemeClr>
                </a:solidFill>
              </a:defRPr>
            </a:lvl2pPr>
            <a:lvl3pPr marL="742941" indent="0" algn="ctr">
              <a:buNone/>
              <a:defRPr>
                <a:solidFill>
                  <a:schemeClr val="tx1">
                    <a:tint val="75000"/>
                  </a:schemeClr>
                </a:solidFill>
              </a:defRPr>
            </a:lvl3pPr>
            <a:lvl4pPr marL="1114412" indent="0" algn="ctr">
              <a:buNone/>
              <a:defRPr>
                <a:solidFill>
                  <a:schemeClr val="tx1">
                    <a:tint val="75000"/>
                  </a:schemeClr>
                </a:solidFill>
              </a:defRPr>
            </a:lvl4pPr>
            <a:lvl5pPr marL="1485882" indent="0" algn="ctr">
              <a:buNone/>
              <a:defRPr>
                <a:solidFill>
                  <a:schemeClr val="tx1">
                    <a:tint val="75000"/>
                  </a:schemeClr>
                </a:solidFill>
              </a:defRPr>
            </a:lvl5pPr>
            <a:lvl6pPr marL="1857354" indent="0" algn="ctr">
              <a:buNone/>
              <a:defRPr>
                <a:solidFill>
                  <a:schemeClr val="tx1">
                    <a:tint val="75000"/>
                  </a:schemeClr>
                </a:solidFill>
              </a:defRPr>
            </a:lvl6pPr>
            <a:lvl7pPr marL="2228824" indent="0" algn="ctr">
              <a:buNone/>
              <a:defRPr>
                <a:solidFill>
                  <a:schemeClr val="tx1">
                    <a:tint val="75000"/>
                  </a:schemeClr>
                </a:solidFill>
              </a:defRPr>
            </a:lvl7pPr>
            <a:lvl8pPr marL="2600295" indent="0" algn="ctr">
              <a:buNone/>
              <a:defRPr>
                <a:solidFill>
                  <a:schemeClr val="tx1">
                    <a:tint val="75000"/>
                  </a:schemeClr>
                </a:solidFill>
              </a:defRPr>
            </a:lvl8pPr>
            <a:lvl9pPr marL="2971766"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78553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48647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8"/>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8"/>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50381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268953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0"/>
            <a:ext cx="8420100" cy="1362075"/>
          </a:xfrm>
        </p:spPr>
        <p:txBody>
          <a:bodyPr anchor="t"/>
          <a:lstStyle>
            <a:lvl1pPr algn="l">
              <a:defRPr sz="325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1625">
                <a:solidFill>
                  <a:schemeClr val="tx1">
                    <a:tint val="75000"/>
                  </a:schemeClr>
                </a:solidFill>
              </a:defRPr>
            </a:lvl1pPr>
            <a:lvl2pPr marL="371471" indent="0">
              <a:buNone/>
              <a:defRPr sz="1462">
                <a:solidFill>
                  <a:schemeClr val="tx1">
                    <a:tint val="75000"/>
                  </a:schemeClr>
                </a:solidFill>
              </a:defRPr>
            </a:lvl2pPr>
            <a:lvl3pPr marL="742941" indent="0">
              <a:buNone/>
              <a:defRPr sz="1300">
                <a:solidFill>
                  <a:schemeClr val="tx1">
                    <a:tint val="75000"/>
                  </a:schemeClr>
                </a:solidFill>
              </a:defRPr>
            </a:lvl3pPr>
            <a:lvl4pPr marL="1114412" indent="0">
              <a:buNone/>
              <a:defRPr sz="1137">
                <a:solidFill>
                  <a:schemeClr val="tx1">
                    <a:tint val="75000"/>
                  </a:schemeClr>
                </a:solidFill>
              </a:defRPr>
            </a:lvl4pPr>
            <a:lvl5pPr marL="1485882" indent="0">
              <a:buNone/>
              <a:defRPr sz="1137">
                <a:solidFill>
                  <a:schemeClr val="tx1">
                    <a:tint val="75000"/>
                  </a:schemeClr>
                </a:solidFill>
              </a:defRPr>
            </a:lvl5pPr>
            <a:lvl6pPr marL="1857354" indent="0">
              <a:buNone/>
              <a:defRPr sz="1137">
                <a:solidFill>
                  <a:schemeClr val="tx1">
                    <a:tint val="75000"/>
                  </a:schemeClr>
                </a:solidFill>
              </a:defRPr>
            </a:lvl6pPr>
            <a:lvl7pPr marL="2228824" indent="0">
              <a:buNone/>
              <a:defRPr sz="1137">
                <a:solidFill>
                  <a:schemeClr val="tx1">
                    <a:tint val="75000"/>
                  </a:schemeClr>
                </a:solidFill>
              </a:defRPr>
            </a:lvl7pPr>
            <a:lvl8pPr marL="2600295" indent="0">
              <a:buNone/>
              <a:defRPr sz="1137">
                <a:solidFill>
                  <a:schemeClr val="tx1">
                    <a:tint val="75000"/>
                  </a:schemeClr>
                </a:solidFill>
              </a:defRPr>
            </a:lvl8pPr>
            <a:lvl9pPr marL="2971766" indent="0">
              <a:buNone/>
              <a:defRPr sz="113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77923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6"/>
            <a:ext cx="4375150" cy="4525963"/>
          </a:xfrm>
        </p:spPr>
        <p:txBody>
          <a:bodyPr/>
          <a:lstStyle>
            <a:lvl1pPr>
              <a:defRPr sz="2275"/>
            </a:lvl1pPr>
            <a:lvl2pPr>
              <a:defRPr sz="1950"/>
            </a:lvl2pPr>
            <a:lvl3pPr>
              <a:defRPr sz="1625"/>
            </a:lvl3pPr>
            <a:lvl4pPr>
              <a:defRPr sz="1462"/>
            </a:lvl4pPr>
            <a:lvl5pPr>
              <a:defRPr sz="1462"/>
            </a:lvl5pPr>
            <a:lvl6pPr>
              <a:defRPr sz="1462"/>
            </a:lvl6pPr>
            <a:lvl7pPr>
              <a:defRPr sz="1462"/>
            </a:lvl7pPr>
            <a:lvl8pPr>
              <a:defRPr sz="1462"/>
            </a:lvl8pPr>
            <a:lvl9pPr>
              <a:defRPr sz="14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6"/>
            <a:ext cx="4375150" cy="4525963"/>
          </a:xfrm>
        </p:spPr>
        <p:txBody>
          <a:bodyPr/>
          <a:lstStyle>
            <a:lvl1pPr>
              <a:defRPr sz="2275"/>
            </a:lvl1pPr>
            <a:lvl2pPr>
              <a:defRPr sz="1950"/>
            </a:lvl2pPr>
            <a:lvl3pPr>
              <a:defRPr sz="1625"/>
            </a:lvl3pPr>
            <a:lvl4pPr>
              <a:defRPr sz="1462"/>
            </a:lvl4pPr>
            <a:lvl5pPr>
              <a:defRPr sz="1462"/>
            </a:lvl5pPr>
            <a:lvl6pPr>
              <a:defRPr sz="1462"/>
            </a:lvl6pPr>
            <a:lvl7pPr>
              <a:defRPr sz="1462"/>
            </a:lvl7pPr>
            <a:lvl8pPr>
              <a:defRPr sz="1462"/>
            </a:lvl8pPr>
            <a:lvl9pPr>
              <a:defRPr sz="14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72738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1950" b="1"/>
            </a:lvl1pPr>
            <a:lvl2pPr marL="371471" indent="0">
              <a:buNone/>
              <a:defRPr sz="1625" b="1"/>
            </a:lvl2pPr>
            <a:lvl3pPr marL="742941" indent="0">
              <a:buNone/>
              <a:defRPr sz="1462" b="1"/>
            </a:lvl3pPr>
            <a:lvl4pPr marL="1114412" indent="0">
              <a:buNone/>
              <a:defRPr sz="1300" b="1"/>
            </a:lvl4pPr>
            <a:lvl5pPr marL="1485882" indent="0">
              <a:buNone/>
              <a:defRPr sz="1300" b="1"/>
            </a:lvl5pPr>
            <a:lvl6pPr marL="1857354" indent="0">
              <a:buNone/>
              <a:defRPr sz="1300" b="1"/>
            </a:lvl6pPr>
            <a:lvl7pPr marL="2228824" indent="0">
              <a:buNone/>
              <a:defRPr sz="1300" b="1"/>
            </a:lvl7pPr>
            <a:lvl8pPr marL="2600295" indent="0">
              <a:buNone/>
              <a:defRPr sz="1300" b="1"/>
            </a:lvl8pPr>
            <a:lvl9pPr marL="2971766"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1950"/>
            </a:lvl1pPr>
            <a:lvl2pPr>
              <a:defRPr sz="1625"/>
            </a:lvl2pPr>
            <a:lvl3pPr>
              <a:defRPr sz="1462"/>
            </a:lvl3pPr>
            <a:lvl4pPr>
              <a:defRPr sz="1300"/>
            </a:lvl4pPr>
            <a:lvl5pPr>
              <a:defRPr sz="1300"/>
            </a:lvl5pPr>
            <a:lvl6pPr>
              <a:defRPr sz="1300"/>
            </a:lvl6pPr>
            <a:lvl7pPr>
              <a:defRPr sz="1300"/>
            </a:lvl7pPr>
            <a:lvl8pPr>
              <a:defRPr sz="1300"/>
            </a:lvl8pPr>
            <a:lvl9pPr>
              <a:defRPr sz="1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3" y="1535113"/>
            <a:ext cx="4378589" cy="639762"/>
          </a:xfrm>
        </p:spPr>
        <p:txBody>
          <a:bodyPr anchor="b"/>
          <a:lstStyle>
            <a:lvl1pPr marL="0" indent="0">
              <a:buNone/>
              <a:defRPr sz="1950" b="1"/>
            </a:lvl1pPr>
            <a:lvl2pPr marL="371471" indent="0">
              <a:buNone/>
              <a:defRPr sz="1625" b="1"/>
            </a:lvl2pPr>
            <a:lvl3pPr marL="742941" indent="0">
              <a:buNone/>
              <a:defRPr sz="1462" b="1"/>
            </a:lvl3pPr>
            <a:lvl4pPr marL="1114412" indent="0">
              <a:buNone/>
              <a:defRPr sz="1300" b="1"/>
            </a:lvl4pPr>
            <a:lvl5pPr marL="1485882" indent="0">
              <a:buNone/>
              <a:defRPr sz="1300" b="1"/>
            </a:lvl5pPr>
            <a:lvl6pPr marL="1857354" indent="0">
              <a:buNone/>
              <a:defRPr sz="1300" b="1"/>
            </a:lvl6pPr>
            <a:lvl7pPr marL="2228824" indent="0">
              <a:buNone/>
              <a:defRPr sz="1300" b="1"/>
            </a:lvl7pPr>
            <a:lvl8pPr marL="2600295" indent="0">
              <a:buNone/>
              <a:defRPr sz="1300" b="1"/>
            </a:lvl8pPr>
            <a:lvl9pPr marL="2971766"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3" y="2174875"/>
            <a:ext cx="4378589" cy="3951288"/>
          </a:xfrm>
        </p:spPr>
        <p:txBody>
          <a:bodyPr/>
          <a:lstStyle>
            <a:lvl1pPr>
              <a:defRPr sz="1950"/>
            </a:lvl1pPr>
            <a:lvl2pPr>
              <a:defRPr sz="1625"/>
            </a:lvl2pPr>
            <a:lvl3pPr>
              <a:defRPr sz="1462"/>
            </a:lvl3pPr>
            <a:lvl4pPr>
              <a:defRPr sz="1300"/>
            </a:lvl4pPr>
            <a:lvl5pPr>
              <a:defRPr sz="1300"/>
            </a:lvl5pPr>
            <a:lvl6pPr>
              <a:defRPr sz="1300"/>
            </a:lvl6pPr>
            <a:lvl7pPr>
              <a:defRPr sz="1300"/>
            </a:lvl7pPr>
            <a:lvl8pPr>
              <a:defRPr sz="1300"/>
            </a:lvl8pPr>
            <a:lvl9pPr>
              <a:defRPr sz="1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470912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95506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70122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4" y="273050"/>
            <a:ext cx="3259006" cy="1162050"/>
          </a:xfrm>
        </p:spPr>
        <p:txBody>
          <a:bodyPr anchor="b"/>
          <a:lstStyle>
            <a:lvl1pPr algn="l">
              <a:defRPr sz="162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3" y="273060"/>
            <a:ext cx="5537729" cy="5853113"/>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4" y="1435103"/>
            <a:ext cx="3259006" cy="4691063"/>
          </a:xfrm>
        </p:spPr>
        <p:txBody>
          <a:bodyPr/>
          <a:lstStyle>
            <a:lvl1pPr marL="0" indent="0">
              <a:buNone/>
              <a:defRPr sz="1137"/>
            </a:lvl1pPr>
            <a:lvl2pPr marL="371471" indent="0">
              <a:buNone/>
              <a:defRPr sz="975"/>
            </a:lvl2pPr>
            <a:lvl3pPr marL="742941" indent="0">
              <a:buNone/>
              <a:defRPr sz="812"/>
            </a:lvl3pPr>
            <a:lvl4pPr marL="1114412" indent="0">
              <a:buNone/>
              <a:defRPr sz="731"/>
            </a:lvl4pPr>
            <a:lvl5pPr marL="1485882" indent="0">
              <a:buNone/>
              <a:defRPr sz="731"/>
            </a:lvl5pPr>
            <a:lvl6pPr marL="1857354" indent="0">
              <a:buNone/>
              <a:defRPr sz="731"/>
            </a:lvl6pPr>
            <a:lvl7pPr marL="2228824" indent="0">
              <a:buNone/>
              <a:defRPr sz="731"/>
            </a:lvl7pPr>
            <a:lvl8pPr marL="2600295" indent="0">
              <a:buNone/>
              <a:defRPr sz="731"/>
            </a:lvl8pPr>
            <a:lvl9pPr marL="2971766" indent="0">
              <a:buNone/>
              <a:defRPr sz="7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382212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1625"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2600"/>
            </a:lvl1pPr>
            <a:lvl2pPr marL="371471" indent="0">
              <a:buNone/>
              <a:defRPr sz="2275"/>
            </a:lvl2pPr>
            <a:lvl3pPr marL="742941" indent="0">
              <a:buNone/>
              <a:defRPr sz="1950"/>
            </a:lvl3pPr>
            <a:lvl4pPr marL="1114412" indent="0">
              <a:buNone/>
              <a:defRPr sz="1625"/>
            </a:lvl4pPr>
            <a:lvl5pPr marL="1485882" indent="0">
              <a:buNone/>
              <a:defRPr sz="1625"/>
            </a:lvl5pPr>
            <a:lvl6pPr marL="1857354" indent="0">
              <a:buNone/>
              <a:defRPr sz="1625"/>
            </a:lvl6pPr>
            <a:lvl7pPr marL="2228824" indent="0">
              <a:buNone/>
              <a:defRPr sz="1625"/>
            </a:lvl7pPr>
            <a:lvl8pPr marL="2600295" indent="0">
              <a:buNone/>
              <a:defRPr sz="1625"/>
            </a:lvl8pPr>
            <a:lvl9pPr marL="2971766" indent="0">
              <a:buNone/>
              <a:defRPr sz="1625"/>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137"/>
            </a:lvl1pPr>
            <a:lvl2pPr marL="371471" indent="0">
              <a:buNone/>
              <a:defRPr sz="975"/>
            </a:lvl2pPr>
            <a:lvl3pPr marL="742941" indent="0">
              <a:buNone/>
              <a:defRPr sz="812"/>
            </a:lvl3pPr>
            <a:lvl4pPr marL="1114412" indent="0">
              <a:buNone/>
              <a:defRPr sz="731"/>
            </a:lvl4pPr>
            <a:lvl5pPr marL="1485882" indent="0">
              <a:buNone/>
              <a:defRPr sz="731"/>
            </a:lvl5pPr>
            <a:lvl6pPr marL="1857354" indent="0">
              <a:buNone/>
              <a:defRPr sz="731"/>
            </a:lvl6pPr>
            <a:lvl7pPr marL="2228824" indent="0">
              <a:buNone/>
              <a:defRPr sz="731"/>
            </a:lvl7pPr>
            <a:lvl8pPr marL="2600295" indent="0">
              <a:buNone/>
              <a:defRPr sz="731"/>
            </a:lvl8pPr>
            <a:lvl9pPr marL="2971766" indent="0">
              <a:buNone/>
              <a:defRPr sz="7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2023/3/27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62355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60"/>
            <a:ext cx="231140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8D2BD051-D52E-4E12-A6B6-0D6A016380CB}" type="datetimeFigureOut">
              <a:rPr kumimoji="1" lang="ja-JP" altLang="en-US" smtClean="0"/>
              <a:t>2023/3/27</a:t>
            </a:fld>
            <a:endParaRPr kumimoji="1" lang="ja-JP" altLang="en-US"/>
          </a:p>
        </p:txBody>
      </p:sp>
      <p:sp>
        <p:nvSpPr>
          <p:cNvPr id="5" name="フッター プレースホルダー 4"/>
          <p:cNvSpPr>
            <a:spLocks noGrp="1"/>
          </p:cNvSpPr>
          <p:nvPr>
            <p:ph type="ftr" sz="quarter" idx="3"/>
          </p:nvPr>
        </p:nvSpPr>
        <p:spPr>
          <a:xfrm>
            <a:off x="3384550" y="6356360"/>
            <a:ext cx="3136900"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60"/>
            <a:ext cx="231140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216112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42941" rtl="0" eaLnBrk="1" latinLnBrk="0" hangingPunct="1">
        <a:spcBef>
          <a:spcPct val="0"/>
        </a:spcBef>
        <a:buNone/>
        <a:defRPr kumimoji="1" sz="3575" kern="1200">
          <a:solidFill>
            <a:schemeClr val="tx1"/>
          </a:solidFill>
          <a:latin typeface="+mj-lt"/>
          <a:ea typeface="+mj-ea"/>
          <a:cs typeface="+mj-cs"/>
        </a:defRPr>
      </a:lvl1pPr>
    </p:titleStyle>
    <p:bodyStyle>
      <a:lvl1pPr marL="278602" indent="-278602" algn="l" defTabSz="742941" rtl="0" eaLnBrk="1" latinLnBrk="0" hangingPunct="1">
        <a:spcBef>
          <a:spcPct val="20000"/>
        </a:spcBef>
        <a:buFont typeface="Arial" pitchFamily="34" charset="0"/>
        <a:buChar char="•"/>
        <a:defRPr kumimoji="1" sz="2600" kern="1200">
          <a:solidFill>
            <a:schemeClr val="tx1"/>
          </a:solidFill>
          <a:latin typeface="+mn-lt"/>
          <a:ea typeface="+mn-ea"/>
          <a:cs typeface="+mn-cs"/>
        </a:defRPr>
      </a:lvl1pPr>
      <a:lvl2pPr marL="603641" indent="-232170" algn="l" defTabSz="742941" rtl="0" eaLnBrk="1" latinLnBrk="0" hangingPunct="1">
        <a:spcBef>
          <a:spcPct val="20000"/>
        </a:spcBef>
        <a:buFont typeface="Arial" pitchFamily="34" charset="0"/>
        <a:buChar char="–"/>
        <a:defRPr kumimoji="1" sz="2275" kern="1200">
          <a:solidFill>
            <a:schemeClr val="tx1"/>
          </a:solidFill>
          <a:latin typeface="+mn-lt"/>
          <a:ea typeface="+mn-ea"/>
          <a:cs typeface="+mn-cs"/>
        </a:defRPr>
      </a:lvl2pPr>
      <a:lvl3pPr marL="928677" indent="-185736" algn="l" defTabSz="742941" rtl="0" eaLnBrk="1" latinLnBrk="0" hangingPunct="1">
        <a:spcBef>
          <a:spcPct val="20000"/>
        </a:spcBef>
        <a:buFont typeface="Arial" pitchFamily="34" charset="0"/>
        <a:buChar char="•"/>
        <a:defRPr kumimoji="1" sz="1950" kern="1200">
          <a:solidFill>
            <a:schemeClr val="tx1"/>
          </a:solidFill>
          <a:latin typeface="+mn-lt"/>
          <a:ea typeface="+mn-ea"/>
          <a:cs typeface="+mn-cs"/>
        </a:defRPr>
      </a:lvl3pPr>
      <a:lvl4pPr marL="1300147" indent="-185736" algn="l" defTabSz="742941" rtl="0" eaLnBrk="1" latinLnBrk="0" hangingPunct="1">
        <a:spcBef>
          <a:spcPct val="20000"/>
        </a:spcBef>
        <a:buFont typeface="Arial" pitchFamily="34" charset="0"/>
        <a:buChar char="–"/>
        <a:defRPr kumimoji="1" sz="1625" kern="1200">
          <a:solidFill>
            <a:schemeClr val="tx1"/>
          </a:solidFill>
          <a:latin typeface="+mn-lt"/>
          <a:ea typeface="+mn-ea"/>
          <a:cs typeface="+mn-cs"/>
        </a:defRPr>
      </a:lvl4pPr>
      <a:lvl5pPr marL="1671619" indent="-185736" algn="l" defTabSz="742941" rtl="0" eaLnBrk="1" latinLnBrk="0" hangingPunct="1">
        <a:spcBef>
          <a:spcPct val="20000"/>
        </a:spcBef>
        <a:buFont typeface="Arial" pitchFamily="34" charset="0"/>
        <a:buChar char="»"/>
        <a:defRPr kumimoji="1" sz="1625" kern="1200">
          <a:solidFill>
            <a:schemeClr val="tx1"/>
          </a:solidFill>
          <a:latin typeface="+mn-lt"/>
          <a:ea typeface="+mn-ea"/>
          <a:cs typeface="+mn-cs"/>
        </a:defRPr>
      </a:lvl5pPr>
      <a:lvl6pPr marL="2043090" indent="-185736" algn="l" defTabSz="742941" rtl="0" eaLnBrk="1" latinLnBrk="0" hangingPunct="1">
        <a:spcBef>
          <a:spcPct val="20000"/>
        </a:spcBef>
        <a:buFont typeface="Arial" pitchFamily="34" charset="0"/>
        <a:buChar char="•"/>
        <a:defRPr kumimoji="1" sz="1625" kern="1200">
          <a:solidFill>
            <a:schemeClr val="tx1"/>
          </a:solidFill>
          <a:latin typeface="+mn-lt"/>
          <a:ea typeface="+mn-ea"/>
          <a:cs typeface="+mn-cs"/>
        </a:defRPr>
      </a:lvl6pPr>
      <a:lvl7pPr marL="2414560" indent="-185736" algn="l" defTabSz="742941" rtl="0" eaLnBrk="1" latinLnBrk="0" hangingPunct="1">
        <a:spcBef>
          <a:spcPct val="20000"/>
        </a:spcBef>
        <a:buFont typeface="Arial" pitchFamily="34" charset="0"/>
        <a:buChar char="•"/>
        <a:defRPr kumimoji="1" sz="1625" kern="1200">
          <a:solidFill>
            <a:schemeClr val="tx1"/>
          </a:solidFill>
          <a:latin typeface="+mn-lt"/>
          <a:ea typeface="+mn-ea"/>
          <a:cs typeface="+mn-cs"/>
        </a:defRPr>
      </a:lvl7pPr>
      <a:lvl8pPr marL="2786031" indent="-185736" algn="l" defTabSz="742941" rtl="0" eaLnBrk="1" latinLnBrk="0" hangingPunct="1">
        <a:spcBef>
          <a:spcPct val="20000"/>
        </a:spcBef>
        <a:buFont typeface="Arial" pitchFamily="34" charset="0"/>
        <a:buChar char="•"/>
        <a:defRPr kumimoji="1" sz="1625" kern="1200">
          <a:solidFill>
            <a:schemeClr val="tx1"/>
          </a:solidFill>
          <a:latin typeface="+mn-lt"/>
          <a:ea typeface="+mn-ea"/>
          <a:cs typeface="+mn-cs"/>
        </a:defRPr>
      </a:lvl8pPr>
      <a:lvl9pPr marL="3157501" indent="-185736" algn="l" defTabSz="742941" rtl="0" eaLnBrk="1" latinLnBrk="0" hangingPunct="1">
        <a:spcBef>
          <a:spcPct val="20000"/>
        </a:spcBef>
        <a:buFont typeface="Arial" pitchFamily="34" charset="0"/>
        <a:buChar char="•"/>
        <a:defRPr kumimoji="1" sz="1625" kern="1200">
          <a:solidFill>
            <a:schemeClr val="tx1"/>
          </a:solidFill>
          <a:latin typeface="+mn-lt"/>
          <a:ea typeface="+mn-ea"/>
          <a:cs typeface="+mn-cs"/>
        </a:defRPr>
      </a:lvl9pPr>
    </p:bodyStyle>
    <p:otherStyle>
      <a:defPPr>
        <a:defRPr lang="ja-JP"/>
      </a:defPPr>
      <a:lvl1pPr marL="0" algn="l" defTabSz="742941" rtl="0" eaLnBrk="1" latinLnBrk="0" hangingPunct="1">
        <a:defRPr kumimoji="1" sz="1462" kern="1200">
          <a:solidFill>
            <a:schemeClr val="tx1"/>
          </a:solidFill>
          <a:latin typeface="+mn-lt"/>
          <a:ea typeface="+mn-ea"/>
          <a:cs typeface="+mn-cs"/>
        </a:defRPr>
      </a:lvl1pPr>
      <a:lvl2pPr marL="371471" algn="l" defTabSz="742941" rtl="0" eaLnBrk="1" latinLnBrk="0" hangingPunct="1">
        <a:defRPr kumimoji="1" sz="1462" kern="1200">
          <a:solidFill>
            <a:schemeClr val="tx1"/>
          </a:solidFill>
          <a:latin typeface="+mn-lt"/>
          <a:ea typeface="+mn-ea"/>
          <a:cs typeface="+mn-cs"/>
        </a:defRPr>
      </a:lvl2pPr>
      <a:lvl3pPr marL="742941" algn="l" defTabSz="742941" rtl="0" eaLnBrk="1" latinLnBrk="0" hangingPunct="1">
        <a:defRPr kumimoji="1" sz="1462" kern="1200">
          <a:solidFill>
            <a:schemeClr val="tx1"/>
          </a:solidFill>
          <a:latin typeface="+mn-lt"/>
          <a:ea typeface="+mn-ea"/>
          <a:cs typeface="+mn-cs"/>
        </a:defRPr>
      </a:lvl3pPr>
      <a:lvl4pPr marL="1114412" algn="l" defTabSz="742941" rtl="0" eaLnBrk="1" latinLnBrk="0" hangingPunct="1">
        <a:defRPr kumimoji="1" sz="1462" kern="1200">
          <a:solidFill>
            <a:schemeClr val="tx1"/>
          </a:solidFill>
          <a:latin typeface="+mn-lt"/>
          <a:ea typeface="+mn-ea"/>
          <a:cs typeface="+mn-cs"/>
        </a:defRPr>
      </a:lvl4pPr>
      <a:lvl5pPr marL="1485882" algn="l" defTabSz="742941" rtl="0" eaLnBrk="1" latinLnBrk="0" hangingPunct="1">
        <a:defRPr kumimoji="1" sz="1462" kern="1200">
          <a:solidFill>
            <a:schemeClr val="tx1"/>
          </a:solidFill>
          <a:latin typeface="+mn-lt"/>
          <a:ea typeface="+mn-ea"/>
          <a:cs typeface="+mn-cs"/>
        </a:defRPr>
      </a:lvl5pPr>
      <a:lvl6pPr marL="1857354" algn="l" defTabSz="742941" rtl="0" eaLnBrk="1" latinLnBrk="0" hangingPunct="1">
        <a:defRPr kumimoji="1" sz="1462" kern="1200">
          <a:solidFill>
            <a:schemeClr val="tx1"/>
          </a:solidFill>
          <a:latin typeface="+mn-lt"/>
          <a:ea typeface="+mn-ea"/>
          <a:cs typeface="+mn-cs"/>
        </a:defRPr>
      </a:lvl6pPr>
      <a:lvl7pPr marL="2228824" algn="l" defTabSz="742941" rtl="0" eaLnBrk="1" latinLnBrk="0" hangingPunct="1">
        <a:defRPr kumimoji="1" sz="1462" kern="1200">
          <a:solidFill>
            <a:schemeClr val="tx1"/>
          </a:solidFill>
          <a:latin typeface="+mn-lt"/>
          <a:ea typeface="+mn-ea"/>
          <a:cs typeface="+mn-cs"/>
        </a:defRPr>
      </a:lvl7pPr>
      <a:lvl8pPr marL="2600295" algn="l" defTabSz="742941" rtl="0" eaLnBrk="1" latinLnBrk="0" hangingPunct="1">
        <a:defRPr kumimoji="1" sz="1462" kern="1200">
          <a:solidFill>
            <a:schemeClr val="tx1"/>
          </a:solidFill>
          <a:latin typeface="+mn-lt"/>
          <a:ea typeface="+mn-ea"/>
          <a:cs typeface="+mn-cs"/>
        </a:defRPr>
      </a:lvl8pPr>
      <a:lvl9pPr marL="2971766" algn="l" defTabSz="742941" rtl="0" eaLnBrk="1" latinLnBrk="0" hangingPunct="1">
        <a:defRPr kumimoji="1" sz="14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D47228CC-A9F0-7B0F-B197-217957CF94E2}"/>
              </a:ext>
            </a:extLst>
          </p:cNvPr>
          <p:cNvGraphicFramePr>
            <a:graphicFrameLocks noGrp="1"/>
          </p:cNvGraphicFramePr>
          <p:nvPr>
            <p:extLst>
              <p:ext uri="{D42A27DB-BD31-4B8C-83A1-F6EECF244321}">
                <p14:modId xmlns:p14="http://schemas.microsoft.com/office/powerpoint/2010/main" val="380331811"/>
              </p:ext>
            </p:extLst>
          </p:nvPr>
        </p:nvGraphicFramePr>
        <p:xfrm>
          <a:off x="453003" y="658544"/>
          <a:ext cx="8999994" cy="3012580"/>
        </p:xfrm>
        <a:graphic>
          <a:graphicData uri="http://schemas.openxmlformats.org/drawingml/2006/table">
            <a:tbl>
              <a:tblPr firstRow="1" bandRow="1">
                <a:tableStyleId>{5940675A-B579-460E-94D1-54222C63F5DA}</a:tableStyleId>
              </a:tblPr>
              <a:tblGrid>
                <a:gridCol w="622182">
                  <a:extLst>
                    <a:ext uri="{9D8B030D-6E8A-4147-A177-3AD203B41FA5}">
                      <a16:colId xmlns:a16="http://schemas.microsoft.com/office/drawing/2014/main" val="414711184"/>
                    </a:ext>
                  </a:extLst>
                </a:gridCol>
                <a:gridCol w="622182">
                  <a:extLst>
                    <a:ext uri="{9D8B030D-6E8A-4147-A177-3AD203B41FA5}">
                      <a16:colId xmlns:a16="http://schemas.microsoft.com/office/drawing/2014/main" val="553322999"/>
                    </a:ext>
                  </a:extLst>
                </a:gridCol>
                <a:gridCol w="622182">
                  <a:extLst>
                    <a:ext uri="{9D8B030D-6E8A-4147-A177-3AD203B41FA5}">
                      <a16:colId xmlns:a16="http://schemas.microsoft.com/office/drawing/2014/main" val="3469449040"/>
                    </a:ext>
                  </a:extLst>
                </a:gridCol>
                <a:gridCol w="622182">
                  <a:extLst>
                    <a:ext uri="{9D8B030D-6E8A-4147-A177-3AD203B41FA5}">
                      <a16:colId xmlns:a16="http://schemas.microsoft.com/office/drawing/2014/main" val="4023242257"/>
                    </a:ext>
                  </a:extLst>
                </a:gridCol>
                <a:gridCol w="622182">
                  <a:extLst>
                    <a:ext uri="{9D8B030D-6E8A-4147-A177-3AD203B41FA5}">
                      <a16:colId xmlns:a16="http://schemas.microsoft.com/office/drawing/2014/main" val="2935174983"/>
                    </a:ext>
                  </a:extLst>
                </a:gridCol>
                <a:gridCol w="622182">
                  <a:extLst>
                    <a:ext uri="{9D8B030D-6E8A-4147-A177-3AD203B41FA5}">
                      <a16:colId xmlns:a16="http://schemas.microsoft.com/office/drawing/2014/main" val="1544301230"/>
                    </a:ext>
                  </a:extLst>
                </a:gridCol>
                <a:gridCol w="622182">
                  <a:extLst>
                    <a:ext uri="{9D8B030D-6E8A-4147-A177-3AD203B41FA5}">
                      <a16:colId xmlns:a16="http://schemas.microsoft.com/office/drawing/2014/main" val="1240489527"/>
                    </a:ext>
                  </a:extLst>
                </a:gridCol>
                <a:gridCol w="622182">
                  <a:extLst>
                    <a:ext uri="{9D8B030D-6E8A-4147-A177-3AD203B41FA5}">
                      <a16:colId xmlns:a16="http://schemas.microsoft.com/office/drawing/2014/main" val="1171963558"/>
                    </a:ext>
                  </a:extLst>
                </a:gridCol>
                <a:gridCol w="622182">
                  <a:extLst>
                    <a:ext uri="{9D8B030D-6E8A-4147-A177-3AD203B41FA5}">
                      <a16:colId xmlns:a16="http://schemas.microsoft.com/office/drawing/2014/main" val="2752914610"/>
                    </a:ext>
                  </a:extLst>
                </a:gridCol>
                <a:gridCol w="622182">
                  <a:extLst>
                    <a:ext uri="{9D8B030D-6E8A-4147-A177-3AD203B41FA5}">
                      <a16:colId xmlns:a16="http://schemas.microsoft.com/office/drawing/2014/main" val="854068466"/>
                    </a:ext>
                  </a:extLst>
                </a:gridCol>
                <a:gridCol w="622182">
                  <a:extLst>
                    <a:ext uri="{9D8B030D-6E8A-4147-A177-3AD203B41FA5}">
                      <a16:colId xmlns:a16="http://schemas.microsoft.com/office/drawing/2014/main" val="2977099363"/>
                    </a:ext>
                  </a:extLst>
                </a:gridCol>
                <a:gridCol w="622182">
                  <a:extLst>
                    <a:ext uri="{9D8B030D-6E8A-4147-A177-3AD203B41FA5}">
                      <a16:colId xmlns:a16="http://schemas.microsoft.com/office/drawing/2014/main" val="1320033362"/>
                    </a:ext>
                  </a:extLst>
                </a:gridCol>
                <a:gridCol w="622182">
                  <a:extLst>
                    <a:ext uri="{9D8B030D-6E8A-4147-A177-3AD203B41FA5}">
                      <a16:colId xmlns:a16="http://schemas.microsoft.com/office/drawing/2014/main" val="616569477"/>
                    </a:ext>
                  </a:extLst>
                </a:gridCol>
                <a:gridCol w="911628">
                  <a:extLst>
                    <a:ext uri="{9D8B030D-6E8A-4147-A177-3AD203B41FA5}">
                      <a16:colId xmlns:a16="http://schemas.microsoft.com/office/drawing/2014/main" val="547771252"/>
                    </a:ext>
                  </a:extLst>
                </a:gridCol>
              </a:tblGrid>
              <a:tr h="262505">
                <a:tc gridSpan="2">
                  <a:txBody>
                    <a:bodyPr/>
                    <a:lstStyle/>
                    <a:p>
                      <a:r>
                        <a:rPr kumimoji="1" lang="ja-JP" altLang="en-US" sz="1100">
                          <a:latin typeface="Meiryo UI" panose="020B0604030504040204" pitchFamily="50" charset="-128"/>
                          <a:ea typeface="Meiryo UI" panose="020B0604030504040204" pitchFamily="50" charset="-128"/>
                        </a:rPr>
                        <a:t>令和</a:t>
                      </a:r>
                      <a:r>
                        <a:rPr kumimoji="1" lang="en-US" altLang="ja-JP" sz="1100">
                          <a:latin typeface="Meiryo UI" panose="020B0604030504040204" pitchFamily="50" charset="-128"/>
                          <a:ea typeface="Meiryo UI" panose="020B0604030504040204" pitchFamily="50" charset="-128"/>
                        </a:rPr>
                        <a:t>4</a:t>
                      </a:r>
                      <a:r>
                        <a:rPr kumimoji="1" lang="ja-JP" altLang="en-US" sz="1100">
                          <a:latin typeface="Meiryo UI" panose="020B0604030504040204" pitchFamily="50" charset="-128"/>
                          <a:ea typeface="Meiryo UI" panose="020B0604030504040204" pitchFamily="50" charset="-128"/>
                        </a:rPr>
                        <a:t>年度</a:t>
                      </a:r>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12">
                  <a:txBody>
                    <a:bodyPr/>
                    <a:lstStyle/>
                    <a:p>
                      <a:r>
                        <a:rPr kumimoji="1" lang="ja-JP" altLang="en-US" sz="1100" dirty="0">
                          <a:latin typeface="Meiryo UI" panose="020B0604030504040204" pitchFamily="50" charset="-128"/>
                          <a:ea typeface="Meiryo UI" panose="020B0604030504040204" pitchFamily="50" charset="-128"/>
                        </a:rPr>
                        <a:t>令和</a:t>
                      </a: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年度</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36626408"/>
                  </a:ext>
                </a:extLst>
              </a:tr>
              <a:tr h="262505">
                <a:tc>
                  <a:txBody>
                    <a:bodyPr/>
                    <a:lstStyle/>
                    <a:p>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月</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1" lang="en-US" altLang="ja-JP" sz="1100">
                          <a:latin typeface="Meiryo UI" panose="020B0604030504040204" pitchFamily="50" charset="-128"/>
                          <a:ea typeface="Meiryo UI" panose="020B0604030504040204" pitchFamily="50" charset="-128"/>
                        </a:rPr>
                        <a:t>3</a:t>
                      </a:r>
                      <a:r>
                        <a:rPr kumimoji="1" lang="ja-JP" altLang="en-US" sz="110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月</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月</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月</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月</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月</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1" lang="en-US" altLang="ja-JP" sz="1100" dirty="0">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月</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1" lang="en-US" altLang="ja-JP" sz="1100" dirty="0">
                          <a:latin typeface="Meiryo UI" panose="020B0604030504040204" pitchFamily="50" charset="-128"/>
                          <a:ea typeface="Meiryo UI" panose="020B0604030504040204" pitchFamily="50" charset="-128"/>
                        </a:rPr>
                        <a:t>12</a:t>
                      </a:r>
                      <a:r>
                        <a:rPr kumimoji="1" lang="ja-JP" altLang="en-US" sz="1100" dirty="0">
                          <a:latin typeface="Meiryo UI" panose="020B0604030504040204" pitchFamily="50" charset="-128"/>
                          <a:ea typeface="Meiryo UI" panose="020B0604030504040204" pitchFamily="50" charset="-128"/>
                        </a:rPr>
                        <a:t>月</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月</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月</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1" lang="en-US" altLang="ja-JP" sz="1100" dirty="0">
                          <a:latin typeface="Meiryo UI" panose="020B0604030504040204" pitchFamily="50" charset="-128"/>
                          <a:ea typeface="Meiryo UI" panose="020B0604030504040204" pitchFamily="50" charset="-128"/>
                        </a:rPr>
                        <a:t>3</a:t>
                      </a:r>
                      <a:r>
                        <a:rPr kumimoji="1" lang="ja-JP" altLang="en-US" sz="1100" dirty="0">
                          <a:latin typeface="Meiryo UI" panose="020B0604030504040204" pitchFamily="50" charset="-128"/>
                          <a:ea typeface="Meiryo UI" panose="020B0604030504040204" pitchFamily="50" charset="-128"/>
                        </a:rPr>
                        <a:t>月</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986973287"/>
                  </a:ext>
                </a:extLst>
              </a:tr>
              <a:tr h="1515570">
                <a:tc>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57464421"/>
                  </a:ext>
                </a:extLst>
              </a:tr>
              <a:tr h="972000">
                <a:tc gridSpan="14">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16758976"/>
                  </a:ext>
                </a:extLst>
              </a:tr>
            </a:tbl>
          </a:graphicData>
        </a:graphic>
      </p:graphicFrame>
      <p:sp>
        <p:nvSpPr>
          <p:cNvPr id="7" name="ホームベース 11">
            <a:extLst>
              <a:ext uri="{FF2B5EF4-FFF2-40B4-BE49-F238E27FC236}">
                <a16:creationId xmlns:a16="http://schemas.microsoft.com/office/drawing/2014/main" id="{E533332E-71A7-B09F-47A8-AFE0F46D7377}"/>
              </a:ext>
            </a:extLst>
          </p:cNvPr>
          <p:cNvSpPr/>
          <p:nvPr/>
        </p:nvSpPr>
        <p:spPr>
          <a:xfrm>
            <a:off x="1581613" y="1909781"/>
            <a:ext cx="2520000" cy="216000"/>
          </a:xfrm>
          <a:prstGeom prst="homePlate">
            <a:avLst>
              <a:gd name="adj" fmla="val 59360"/>
            </a:avLst>
          </a:pr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000" dirty="0">
                <a:latin typeface="Meiryo UI" panose="020B0604030504040204" pitchFamily="50" charset="-128"/>
                <a:ea typeface="Meiryo UI" panose="020B0604030504040204" pitchFamily="50" charset="-128"/>
              </a:rPr>
              <a:t>次期計画素案調整・作成</a:t>
            </a:r>
            <a:endParaRPr lang="en-US" altLang="ja-JP" sz="1000" dirty="0">
              <a:latin typeface="Meiryo UI" panose="020B0604030504040204" pitchFamily="50" charset="-128"/>
              <a:ea typeface="Meiryo UI" panose="020B0604030504040204" pitchFamily="50" charset="-128"/>
            </a:endParaRPr>
          </a:p>
        </p:txBody>
      </p:sp>
      <p:sp>
        <p:nvSpPr>
          <p:cNvPr id="8" name="角丸四角形 13">
            <a:extLst>
              <a:ext uri="{FF2B5EF4-FFF2-40B4-BE49-F238E27FC236}">
                <a16:creationId xmlns:a16="http://schemas.microsoft.com/office/drawing/2014/main" id="{06A4FB1D-F2A7-E6ED-80F3-F7AF5109A92F}"/>
              </a:ext>
            </a:extLst>
          </p:cNvPr>
          <p:cNvSpPr/>
          <p:nvPr/>
        </p:nvSpPr>
        <p:spPr>
          <a:xfrm>
            <a:off x="4164431" y="1223791"/>
            <a:ext cx="396000" cy="1080000"/>
          </a:xfrm>
          <a:prstGeom prst="roundRect">
            <a:avLst/>
          </a:prstGeom>
          <a:solidFill>
            <a:schemeClr val="tx1">
              <a:lumMod val="85000"/>
              <a:lumOff val="1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dirty="0">
                <a:latin typeface="Meiryo UI" panose="020B0604030504040204" pitchFamily="50" charset="-128"/>
                <a:ea typeface="Meiryo UI" panose="020B0604030504040204" pitchFamily="50" charset="-128"/>
              </a:rPr>
              <a:t>審議会　②</a:t>
            </a:r>
          </a:p>
        </p:txBody>
      </p:sp>
      <p:sp>
        <p:nvSpPr>
          <p:cNvPr id="9" name="ホームベース 8">
            <a:extLst>
              <a:ext uri="{FF2B5EF4-FFF2-40B4-BE49-F238E27FC236}">
                <a16:creationId xmlns:a16="http://schemas.microsoft.com/office/drawing/2014/main" id="{1D71A026-F4FC-3C81-A6DD-372B6E338CCB}"/>
              </a:ext>
            </a:extLst>
          </p:cNvPr>
          <p:cNvSpPr/>
          <p:nvPr/>
        </p:nvSpPr>
        <p:spPr>
          <a:xfrm>
            <a:off x="4567327" y="1909781"/>
            <a:ext cx="2124000" cy="216000"/>
          </a:xfrm>
          <a:prstGeom prst="homePlate">
            <a:avLst>
              <a:gd name="adj" fmla="val 50447"/>
            </a:avLst>
          </a:pr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000" dirty="0">
                <a:latin typeface="Meiryo UI" panose="020B0604030504040204" pitchFamily="50" charset="-128"/>
                <a:ea typeface="Meiryo UI" panose="020B0604030504040204" pitchFamily="50" charset="-128"/>
              </a:rPr>
              <a:t>次期計画案検討・作成</a:t>
            </a:r>
            <a:endParaRPr lang="en-US" altLang="ja-JP" sz="1000" dirty="0">
              <a:latin typeface="Meiryo UI" panose="020B0604030504040204" pitchFamily="50" charset="-128"/>
              <a:ea typeface="Meiryo UI" panose="020B0604030504040204" pitchFamily="50" charset="-128"/>
            </a:endParaRPr>
          </a:p>
        </p:txBody>
      </p:sp>
      <p:sp>
        <p:nvSpPr>
          <p:cNvPr id="10" name="角丸四角形 13">
            <a:extLst>
              <a:ext uri="{FF2B5EF4-FFF2-40B4-BE49-F238E27FC236}">
                <a16:creationId xmlns:a16="http://schemas.microsoft.com/office/drawing/2014/main" id="{46DC7E2B-F94A-BEF6-793E-68F3BC8C87FC}"/>
              </a:ext>
            </a:extLst>
          </p:cNvPr>
          <p:cNvSpPr/>
          <p:nvPr/>
        </p:nvSpPr>
        <p:spPr>
          <a:xfrm>
            <a:off x="6690712" y="1223791"/>
            <a:ext cx="396000" cy="1080000"/>
          </a:xfrm>
          <a:prstGeom prst="roundRect">
            <a:avLst/>
          </a:prstGeom>
          <a:solidFill>
            <a:schemeClr val="tx1">
              <a:lumMod val="85000"/>
              <a:lumOff val="1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dirty="0">
                <a:latin typeface="Meiryo UI" panose="020B0604030504040204" pitchFamily="50" charset="-128"/>
                <a:ea typeface="Meiryo UI" panose="020B0604030504040204" pitchFamily="50" charset="-128"/>
              </a:rPr>
              <a:t>審議会　③</a:t>
            </a:r>
            <a:endParaRPr lang="en-US" altLang="ja-JP" sz="1000" dirty="0">
              <a:latin typeface="Meiryo UI" panose="020B0604030504040204" pitchFamily="50" charset="-128"/>
              <a:ea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rPr>
              <a:t>（開催又は書面）</a:t>
            </a:r>
          </a:p>
        </p:txBody>
      </p:sp>
      <p:sp>
        <p:nvSpPr>
          <p:cNvPr id="11" name="角丸四角形 13">
            <a:extLst>
              <a:ext uri="{FF2B5EF4-FFF2-40B4-BE49-F238E27FC236}">
                <a16:creationId xmlns:a16="http://schemas.microsoft.com/office/drawing/2014/main" id="{23DED5BB-D9E3-C535-98FA-7377C1ED2871}"/>
              </a:ext>
            </a:extLst>
          </p:cNvPr>
          <p:cNvSpPr/>
          <p:nvPr/>
        </p:nvSpPr>
        <p:spPr>
          <a:xfrm>
            <a:off x="8653137" y="1223791"/>
            <a:ext cx="396000" cy="1080000"/>
          </a:xfrm>
          <a:prstGeom prst="roundRect">
            <a:avLst/>
          </a:prstGeom>
          <a:solidFill>
            <a:schemeClr val="tx1">
              <a:lumMod val="85000"/>
              <a:lumOff val="1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dirty="0">
                <a:latin typeface="Meiryo UI" panose="020B0604030504040204" pitchFamily="50" charset="-128"/>
                <a:ea typeface="Meiryo UI" panose="020B0604030504040204" pitchFamily="50" charset="-128"/>
              </a:rPr>
              <a:t>審議会 ④</a:t>
            </a:r>
          </a:p>
        </p:txBody>
      </p:sp>
      <p:sp>
        <p:nvSpPr>
          <p:cNvPr id="12" name="角丸四角形 21">
            <a:extLst>
              <a:ext uri="{FF2B5EF4-FFF2-40B4-BE49-F238E27FC236}">
                <a16:creationId xmlns:a16="http://schemas.microsoft.com/office/drawing/2014/main" id="{D7D7C857-82D1-D217-1775-DC1B555C3C7B}"/>
              </a:ext>
            </a:extLst>
          </p:cNvPr>
          <p:cNvSpPr/>
          <p:nvPr/>
        </p:nvSpPr>
        <p:spPr>
          <a:xfrm flipH="1">
            <a:off x="9132500" y="1223791"/>
            <a:ext cx="216000" cy="1080000"/>
          </a:xfrm>
          <a:prstGeom prst="roundRect">
            <a:avLst/>
          </a:prstGeom>
          <a:solidFill>
            <a:schemeClr val="accent6">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dirty="0">
                <a:latin typeface="Meiryo UI" panose="020B0604030504040204" pitchFamily="50" charset="-128"/>
                <a:ea typeface="Meiryo UI" panose="020B0604030504040204" pitchFamily="50" charset="-128"/>
              </a:rPr>
              <a:t>公   表</a:t>
            </a:r>
          </a:p>
        </p:txBody>
      </p:sp>
      <p:sp>
        <p:nvSpPr>
          <p:cNvPr id="13" name="ホームベース 11">
            <a:extLst>
              <a:ext uri="{FF2B5EF4-FFF2-40B4-BE49-F238E27FC236}">
                <a16:creationId xmlns:a16="http://schemas.microsoft.com/office/drawing/2014/main" id="{E533332E-71A7-B09F-47A8-AFE0F46D7377}"/>
              </a:ext>
            </a:extLst>
          </p:cNvPr>
          <p:cNvSpPr/>
          <p:nvPr/>
        </p:nvSpPr>
        <p:spPr>
          <a:xfrm>
            <a:off x="1611826" y="1450211"/>
            <a:ext cx="2520000" cy="216000"/>
          </a:xfrm>
          <a:prstGeom prst="homePlate">
            <a:avLst>
              <a:gd name="adj" fmla="val 59360"/>
            </a:avLst>
          </a:pr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000" dirty="0">
                <a:latin typeface="Meiryo UI" panose="020B0604030504040204" pitchFamily="50" charset="-128"/>
                <a:ea typeface="Meiryo UI" panose="020B0604030504040204" pitchFamily="50" charset="-128"/>
              </a:rPr>
              <a:t>現行</a:t>
            </a:r>
            <a:r>
              <a:rPr lang="ja-JP" altLang="en-US" sz="1000" smtClean="0">
                <a:latin typeface="Meiryo UI" panose="020B0604030504040204" pitchFamily="50" charset="-128"/>
                <a:ea typeface="Meiryo UI" panose="020B0604030504040204" pitchFamily="50" charset="-128"/>
              </a:rPr>
              <a:t>計画</a:t>
            </a:r>
            <a:r>
              <a:rPr lang="ja-JP" altLang="en-US" sz="1000" dirty="0">
                <a:latin typeface="Meiryo UI" panose="020B0604030504040204" pitchFamily="50" charset="-128"/>
                <a:ea typeface="Meiryo UI" panose="020B0604030504040204" pitchFamily="50" charset="-128"/>
              </a:rPr>
              <a:t>最終評価案の作成</a:t>
            </a:r>
            <a:endParaRPr lang="en-US" altLang="ja-JP" sz="1000" dirty="0">
              <a:latin typeface="Meiryo UI" panose="020B0604030504040204" pitchFamily="50" charset="-128"/>
              <a:ea typeface="Meiryo UI" panose="020B0604030504040204" pitchFamily="50" charset="-128"/>
            </a:endParaRPr>
          </a:p>
        </p:txBody>
      </p:sp>
      <p:sp>
        <p:nvSpPr>
          <p:cNvPr id="15" name="角丸四角形 13">
            <a:extLst>
              <a:ext uri="{FF2B5EF4-FFF2-40B4-BE49-F238E27FC236}">
                <a16:creationId xmlns:a16="http://schemas.microsoft.com/office/drawing/2014/main" id="{06A4FB1D-F2A7-E6ED-80F3-F7AF5109A92F}"/>
              </a:ext>
            </a:extLst>
          </p:cNvPr>
          <p:cNvSpPr/>
          <p:nvPr/>
        </p:nvSpPr>
        <p:spPr>
          <a:xfrm>
            <a:off x="1216616" y="1223791"/>
            <a:ext cx="396000" cy="1080000"/>
          </a:xfrm>
          <a:prstGeom prst="roundRect">
            <a:avLst/>
          </a:prstGeom>
          <a:solidFill>
            <a:schemeClr val="tx1">
              <a:lumMod val="85000"/>
              <a:lumOff val="1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dirty="0">
                <a:latin typeface="Meiryo UI" panose="020B0604030504040204" pitchFamily="50" charset="-128"/>
                <a:ea typeface="Meiryo UI" panose="020B0604030504040204" pitchFamily="50" charset="-128"/>
              </a:rPr>
              <a:t>審議会　①</a:t>
            </a:r>
          </a:p>
        </p:txBody>
      </p:sp>
      <p:sp>
        <p:nvSpPr>
          <p:cNvPr id="14" name="ホームベース 11">
            <a:extLst>
              <a:ext uri="{FF2B5EF4-FFF2-40B4-BE49-F238E27FC236}">
                <a16:creationId xmlns:a16="http://schemas.microsoft.com/office/drawing/2014/main" id="{E533332E-71A7-B09F-47A8-AFE0F46D7377}"/>
              </a:ext>
            </a:extLst>
          </p:cNvPr>
          <p:cNvSpPr/>
          <p:nvPr/>
        </p:nvSpPr>
        <p:spPr>
          <a:xfrm>
            <a:off x="443163" y="2369351"/>
            <a:ext cx="3060000" cy="216000"/>
          </a:xfrm>
          <a:prstGeom prst="homePlate">
            <a:avLst>
              <a:gd name="adj" fmla="val 59360"/>
            </a:avLst>
          </a:pr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000" dirty="0">
                <a:latin typeface="Meiryo UI" panose="020B0604030504040204" pitchFamily="50" charset="-128"/>
                <a:ea typeface="Meiryo UI" panose="020B0604030504040204" pitchFamily="50" charset="-128"/>
              </a:rPr>
              <a:t>健康づくり実態調査</a:t>
            </a:r>
            <a:r>
              <a:rPr lang="en-US" altLang="ja-JP" sz="1000" baseline="30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の集計・分析</a:t>
            </a:r>
            <a:endParaRPr lang="en-US" altLang="ja-JP" sz="10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992560" y="2658878"/>
            <a:ext cx="2759129" cy="938719"/>
          </a:xfrm>
          <a:prstGeom prst="rect">
            <a:avLst/>
          </a:prstGeom>
          <a:noFill/>
        </p:spPr>
        <p:txBody>
          <a:bodyPr wrap="square" rtlCol="0">
            <a:spAutoFit/>
          </a:bodyPr>
          <a:lstStyle/>
          <a:p>
            <a:pPr>
              <a:lnSpc>
                <a:spcPct val="150000"/>
              </a:lnSpc>
            </a:pPr>
            <a:r>
              <a:rPr lang="ja-JP" altLang="en-US" sz="1000" b="1" u="sng" dirty="0">
                <a:latin typeface="Meiryo UI" panose="020B0604030504040204" pitchFamily="50" charset="-128"/>
                <a:ea typeface="Meiryo UI" panose="020B0604030504040204" pitchFamily="50" charset="-128"/>
              </a:rPr>
              <a:t>審議会①</a:t>
            </a:r>
            <a:endParaRPr lang="en-US" altLang="ja-JP" sz="1000" b="1" u="sng" dirty="0">
              <a:latin typeface="Meiryo UI" panose="020B0604030504040204" pitchFamily="50" charset="-128"/>
              <a:ea typeface="Meiryo UI" panose="020B0604030504040204" pitchFamily="50" charset="-128"/>
            </a:endParaRPr>
          </a:p>
          <a:p>
            <a:r>
              <a:rPr lang="ja-JP" altLang="en-US" sz="1000">
                <a:latin typeface="Meiryo UI" panose="020B0604030504040204" pitchFamily="50" charset="-128"/>
                <a:ea typeface="Meiryo UI" panose="020B0604030504040204" pitchFamily="50" charset="-128"/>
              </a:rPr>
              <a:t>・現行計画　年次</a:t>
            </a:r>
            <a:r>
              <a:rPr lang="ja-JP" altLang="en-US" sz="1000" dirty="0">
                <a:latin typeface="Meiryo UI" panose="020B0604030504040204" pitchFamily="50" charset="-128"/>
                <a:ea typeface="Meiryo UI" panose="020B0604030504040204" pitchFamily="50" charset="-128"/>
              </a:rPr>
              <a:t>進捗報告</a:t>
            </a:r>
            <a:endParaRPr lang="en-US" altLang="ja-JP" sz="1000" dirty="0">
              <a:latin typeface="Meiryo UI" panose="020B0604030504040204" pitchFamily="50" charset="-128"/>
              <a:ea typeface="Meiryo UI" panose="020B0604030504040204" pitchFamily="50" charset="-128"/>
            </a:endParaRPr>
          </a:p>
          <a:p>
            <a:r>
              <a:rPr lang="ja-JP" altLang="en-US" sz="1000">
                <a:latin typeface="Meiryo UI" panose="020B0604030504040204" pitchFamily="50" charset="-128"/>
                <a:ea typeface="Meiryo UI" panose="020B0604030504040204" pitchFamily="50" charset="-128"/>
              </a:rPr>
              <a:t>　　　　　　　　最終評価の方針提示</a:t>
            </a:r>
            <a:endParaRPr lang="en-US" altLang="ja-JP" sz="1000" dirty="0">
              <a:latin typeface="Meiryo UI" panose="020B0604030504040204" pitchFamily="50" charset="-128"/>
              <a:ea typeface="Meiryo UI" panose="020B0604030504040204" pitchFamily="50" charset="-128"/>
            </a:endParaRPr>
          </a:p>
          <a:p>
            <a:r>
              <a:rPr lang="ja-JP" altLang="en-US" sz="1000">
                <a:latin typeface="Meiryo UI" panose="020B0604030504040204" pitchFamily="50" charset="-128"/>
                <a:ea typeface="Meiryo UI" panose="020B0604030504040204" pitchFamily="50" charset="-128"/>
              </a:rPr>
              <a:t>・次期計画　諮問</a:t>
            </a:r>
            <a:endParaRPr lang="en-US" altLang="ja-JP" sz="1000">
              <a:latin typeface="Meiryo UI" panose="020B0604030504040204" pitchFamily="50" charset="-128"/>
              <a:ea typeface="Meiryo UI" panose="020B0604030504040204" pitchFamily="50" charset="-128"/>
            </a:endParaRPr>
          </a:p>
          <a:p>
            <a:r>
              <a:rPr lang="ja-JP" altLang="en-US" sz="1000">
                <a:latin typeface="Meiryo UI" panose="020B0604030504040204" pitchFamily="50" charset="-128"/>
                <a:ea typeface="Meiryo UI" panose="020B0604030504040204" pitchFamily="50" charset="-128"/>
              </a:rPr>
              <a:t>　　　　　　　　改定スケジュール・方向性の提示</a:t>
            </a:r>
            <a:endParaRPr lang="ja-JP" altLang="en-US" sz="10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3959915" y="2658878"/>
            <a:ext cx="2376264" cy="630942"/>
          </a:xfrm>
          <a:prstGeom prst="rect">
            <a:avLst/>
          </a:prstGeom>
          <a:noFill/>
        </p:spPr>
        <p:txBody>
          <a:bodyPr wrap="square" rtlCol="0">
            <a:spAutoFit/>
          </a:bodyPr>
          <a:lstStyle/>
          <a:p>
            <a:pPr>
              <a:lnSpc>
                <a:spcPct val="150000"/>
              </a:lnSpc>
            </a:pPr>
            <a:r>
              <a:rPr lang="ja-JP" altLang="en-US" sz="1000" b="1" u="sng" dirty="0">
                <a:latin typeface="Meiryo UI" panose="020B0604030504040204" pitchFamily="50" charset="-128"/>
                <a:ea typeface="Meiryo UI" panose="020B0604030504040204" pitchFamily="50" charset="-128"/>
              </a:rPr>
              <a:t>審議会②</a:t>
            </a:r>
            <a:endParaRPr lang="en-US" altLang="ja-JP" sz="1000" b="1" u="sng" dirty="0">
              <a:latin typeface="Meiryo UI" panose="020B0604030504040204" pitchFamily="50" charset="-128"/>
              <a:ea typeface="Meiryo UI" panose="020B0604030504040204" pitchFamily="50" charset="-128"/>
            </a:endParaRPr>
          </a:p>
          <a:p>
            <a:r>
              <a:rPr lang="ja-JP" altLang="en-US" sz="1000">
                <a:latin typeface="Meiryo UI" panose="020B0604030504040204" pitchFamily="50" charset="-128"/>
                <a:ea typeface="Meiryo UI" panose="020B0604030504040204" pitchFamily="50" charset="-128"/>
              </a:rPr>
              <a:t>　現行計画　最終</a:t>
            </a:r>
            <a:r>
              <a:rPr lang="ja-JP" altLang="en-US" sz="1000" dirty="0">
                <a:latin typeface="Meiryo UI" panose="020B0604030504040204" pitchFamily="50" charset="-128"/>
                <a:ea typeface="Meiryo UI" panose="020B0604030504040204" pitchFamily="50" charset="-128"/>
              </a:rPr>
              <a:t>評価案の審議</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a:latin typeface="Meiryo UI" panose="020B0604030504040204" pitchFamily="50" charset="-128"/>
                <a:ea typeface="Meiryo UI" panose="020B0604030504040204" pitchFamily="50" charset="-128"/>
              </a:rPr>
              <a:t>次期計画　素案</a:t>
            </a:r>
            <a:r>
              <a:rPr lang="ja-JP" altLang="en-US" sz="1000" dirty="0">
                <a:latin typeface="Meiryo UI" panose="020B0604030504040204" pitchFamily="50" charset="-128"/>
                <a:ea typeface="Meiryo UI" panose="020B0604030504040204" pitchFamily="50" charset="-128"/>
              </a:rPr>
              <a:t>の提示</a:t>
            </a:r>
          </a:p>
        </p:txBody>
      </p:sp>
      <p:sp>
        <p:nvSpPr>
          <p:cNvPr id="20" name="テキスト ボックス 19"/>
          <p:cNvSpPr txBox="1"/>
          <p:nvPr/>
        </p:nvSpPr>
        <p:spPr>
          <a:xfrm>
            <a:off x="6609188" y="2658878"/>
            <a:ext cx="1431545" cy="477054"/>
          </a:xfrm>
          <a:prstGeom prst="rect">
            <a:avLst/>
          </a:prstGeom>
          <a:noFill/>
        </p:spPr>
        <p:txBody>
          <a:bodyPr wrap="square" rtlCol="0">
            <a:spAutoFit/>
          </a:bodyPr>
          <a:lstStyle/>
          <a:p>
            <a:pPr>
              <a:lnSpc>
                <a:spcPct val="150000"/>
              </a:lnSpc>
            </a:pPr>
            <a:r>
              <a:rPr lang="ja-JP" altLang="en-US" sz="1000" b="1" u="sng" dirty="0">
                <a:latin typeface="Meiryo UI" panose="020B0604030504040204" pitchFamily="50" charset="-128"/>
                <a:ea typeface="Meiryo UI" panose="020B0604030504040204" pitchFamily="50" charset="-128"/>
              </a:rPr>
              <a:t>審議会③</a:t>
            </a:r>
            <a:endParaRPr lang="en-US" altLang="ja-JP" sz="1000" b="1" u="sng"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次期計画案の提示</a:t>
            </a:r>
          </a:p>
        </p:txBody>
      </p:sp>
      <p:sp>
        <p:nvSpPr>
          <p:cNvPr id="21" name="テキスト ボックス 20"/>
          <p:cNvSpPr txBox="1"/>
          <p:nvPr/>
        </p:nvSpPr>
        <p:spPr>
          <a:xfrm>
            <a:off x="7886278" y="2658878"/>
            <a:ext cx="1490278" cy="630942"/>
          </a:xfrm>
          <a:prstGeom prst="rect">
            <a:avLst/>
          </a:prstGeom>
          <a:noFill/>
        </p:spPr>
        <p:txBody>
          <a:bodyPr wrap="square" rtlCol="0">
            <a:spAutoFit/>
          </a:bodyPr>
          <a:lstStyle/>
          <a:p>
            <a:pPr>
              <a:lnSpc>
                <a:spcPct val="150000"/>
              </a:lnSpc>
            </a:pPr>
            <a:r>
              <a:rPr lang="ja-JP" altLang="en-US" sz="1000" b="1" u="sng" dirty="0">
                <a:latin typeface="Meiryo UI" panose="020B0604030504040204" pitchFamily="50" charset="-128"/>
                <a:ea typeface="Meiryo UI" panose="020B0604030504040204" pitchFamily="50" charset="-128"/>
              </a:rPr>
              <a:t>審議会④</a:t>
            </a:r>
            <a:endParaRPr lang="en-US" altLang="ja-JP" sz="1000" b="1" u="sng"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次期計画最終案の審議</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答申</a:t>
            </a:r>
          </a:p>
        </p:txBody>
      </p:sp>
      <p:sp>
        <p:nvSpPr>
          <p:cNvPr id="22" name="正方形/長方形 21"/>
          <p:cNvSpPr/>
          <p:nvPr/>
        </p:nvSpPr>
        <p:spPr>
          <a:xfrm>
            <a:off x="453000" y="4133978"/>
            <a:ext cx="8679500" cy="2431435"/>
          </a:xfrm>
          <a:prstGeom prst="rect">
            <a:avLst/>
          </a:prstGeom>
          <a:solidFill>
            <a:schemeClr val="accent6">
              <a:lumMod val="40000"/>
              <a:lumOff val="60000"/>
            </a:schemeClr>
          </a:solidFill>
        </p:spPr>
        <p:txBody>
          <a:bodyPr wrap="square" anchor="ctr" anchorCtr="0">
            <a:spAutoFit/>
          </a:bodyPr>
          <a:lstStyle/>
          <a:p>
            <a:r>
              <a:rPr lang="en-US" altLang="ja-JP" sz="1100" b="1" dirty="0">
                <a:latin typeface="Meiryo UI" panose="020B0604030504040204" pitchFamily="50" charset="-128"/>
                <a:ea typeface="Meiryo UI" panose="020B0604030504040204" pitchFamily="50" charset="-128"/>
              </a:rPr>
              <a:t>1 </a:t>
            </a:r>
            <a:r>
              <a:rPr lang="ja-JP" altLang="en-US" sz="1100" b="1" dirty="0">
                <a:latin typeface="Meiryo UI" panose="020B0604030504040204" pitchFamily="50" charset="-128"/>
                <a:ea typeface="Meiryo UI" panose="020B0604030504040204" pitchFamily="50" charset="-128"/>
              </a:rPr>
              <a:t>調査目的　 </a:t>
            </a:r>
            <a:r>
              <a:rPr lang="ja-JP" altLang="en-US" sz="1100" dirty="0">
                <a:latin typeface="Meiryo UI" panose="020B0604030504040204" pitchFamily="50" charset="-128"/>
                <a:ea typeface="Meiryo UI" panose="020B0604030504040204" pitchFamily="50" charset="-128"/>
              </a:rPr>
              <a:t>府民の生活習慣病の予防及び健康の増進に関する実態を把握</a:t>
            </a:r>
            <a:r>
              <a:rPr lang="ja-JP" altLang="en-US" sz="1100">
                <a:latin typeface="Meiryo UI" panose="020B0604030504040204" pitchFamily="50" charset="-128"/>
                <a:ea typeface="Meiryo UI" panose="020B0604030504040204" pitchFamily="50" charset="-128"/>
              </a:rPr>
              <a:t>し</a:t>
            </a:r>
            <a:r>
              <a:rPr lang="ja-JP" altLang="en-US" sz="1100" smtClean="0">
                <a:latin typeface="Meiryo UI" panose="020B0604030504040204" pitchFamily="50" charset="-128"/>
                <a:ea typeface="Meiryo UI" panose="020B0604030504040204" pitchFamily="50" charset="-128"/>
              </a:rPr>
              <a:t>、</a:t>
            </a:r>
            <a:r>
              <a:rPr lang="ja-JP" altLang="en-US" sz="1100">
                <a:latin typeface="Meiryo UI" panose="020B0604030504040204" pitchFamily="50" charset="-128"/>
                <a:ea typeface="Meiryo UI" panose="020B0604030504040204" pitchFamily="50" charset="-128"/>
              </a:rPr>
              <a:t>次期</a:t>
            </a:r>
            <a:r>
              <a:rPr lang="ja-JP" altLang="en-US" sz="1100" smtClean="0">
                <a:latin typeface="Meiryo UI" panose="020B0604030504040204" pitchFamily="50" charset="-128"/>
                <a:ea typeface="Meiryo UI" panose="020B0604030504040204" pitchFamily="50" charset="-128"/>
              </a:rPr>
              <a:t>大阪府</a:t>
            </a:r>
            <a:r>
              <a:rPr lang="ja-JP" altLang="en-US" sz="1100" dirty="0">
                <a:latin typeface="Meiryo UI" panose="020B0604030504040204" pitchFamily="50" charset="-128"/>
                <a:ea typeface="Meiryo UI" panose="020B0604030504040204" pitchFamily="50" charset="-128"/>
              </a:rPr>
              <a:t>健康増進計画等の策定のための</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基礎資料を得る</a:t>
            </a:r>
            <a:endParaRPr lang="en-US" altLang="ja-JP" sz="1100"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2 </a:t>
            </a:r>
            <a:r>
              <a:rPr lang="ja-JP" altLang="en-US" sz="1100" b="1" dirty="0">
                <a:latin typeface="Meiryo UI" panose="020B0604030504040204" pitchFamily="50" charset="-128"/>
                <a:ea typeface="Meiryo UI" panose="020B0604030504040204" pitchFamily="50" charset="-128"/>
              </a:rPr>
              <a:t>調査対象　 </a:t>
            </a:r>
            <a:r>
              <a:rPr lang="ja-JP" altLang="en-US" sz="1100" dirty="0">
                <a:latin typeface="Meiryo UI" panose="020B0604030504040204" pitchFamily="50" charset="-128"/>
                <a:ea typeface="Meiryo UI" panose="020B0604030504040204" pitchFamily="50" charset="-128"/>
              </a:rPr>
              <a:t>府内に居住する</a:t>
            </a:r>
            <a:r>
              <a:rPr lang="en-US" altLang="ja-JP" sz="1100" dirty="0">
                <a:latin typeface="Meiryo UI" panose="020B0604030504040204" pitchFamily="50" charset="-128"/>
                <a:ea typeface="Meiryo UI" panose="020B0604030504040204" pitchFamily="50" charset="-128"/>
              </a:rPr>
              <a:t>20</a:t>
            </a:r>
            <a:r>
              <a:rPr lang="ja-JP" altLang="en-US" sz="1100" dirty="0">
                <a:latin typeface="Meiryo UI" panose="020B0604030504040204" pitchFamily="50" charset="-128"/>
                <a:ea typeface="Meiryo UI" panose="020B0604030504040204" pitchFamily="50" charset="-128"/>
              </a:rPr>
              <a:t>歳以上の男女、</a:t>
            </a:r>
            <a:r>
              <a:rPr lang="en-US" altLang="ja-JP" sz="1100" dirty="0">
                <a:latin typeface="Meiryo UI" panose="020B0604030504040204" pitchFamily="50" charset="-128"/>
                <a:ea typeface="Meiryo UI" panose="020B0604030504040204" pitchFamily="50" charset="-128"/>
              </a:rPr>
              <a:t>13,200</a:t>
            </a:r>
            <a:r>
              <a:rPr lang="ja-JP" altLang="en-US" sz="1100" dirty="0">
                <a:latin typeface="Meiryo UI" panose="020B0604030504040204" pitchFamily="50" charset="-128"/>
                <a:ea typeface="Meiryo UI" panose="020B0604030504040204" pitchFamily="50" charset="-128"/>
              </a:rPr>
              <a:t>人</a:t>
            </a:r>
            <a:endParaRPr lang="en-US" altLang="ja-JP" sz="1100"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3</a:t>
            </a:r>
            <a:r>
              <a:rPr lang="ja-JP" altLang="en-US" sz="1100" b="1" dirty="0">
                <a:latin typeface="Meiryo UI" panose="020B0604030504040204" pitchFamily="50" charset="-128"/>
                <a:ea typeface="Meiryo UI" panose="020B0604030504040204" pitchFamily="50" charset="-128"/>
              </a:rPr>
              <a:t> 調査項目  </a:t>
            </a:r>
            <a:r>
              <a:rPr lang="en-US" altLang="ja-JP" sz="1100" dirty="0">
                <a:latin typeface="Meiryo UI" panose="020B0604030504040204" pitchFamily="50" charset="-128"/>
                <a:ea typeface="Meiryo UI" panose="020B0604030504040204" pitchFamily="50" charset="-128"/>
              </a:rPr>
              <a:t> (1) </a:t>
            </a:r>
            <a:r>
              <a:rPr lang="ja-JP" altLang="en-US" sz="1100" dirty="0">
                <a:latin typeface="Meiryo UI" panose="020B0604030504040204" pitchFamily="50" charset="-128"/>
                <a:ea typeface="Meiryo UI" panose="020B0604030504040204" pitchFamily="50" charset="-128"/>
              </a:rPr>
              <a:t>性別、年齢、住所地及び職業　</a:t>
            </a:r>
            <a:r>
              <a:rPr lang="en-US" altLang="ja-JP" sz="1100" dirty="0">
                <a:latin typeface="Meiryo UI" panose="020B0604030504040204" pitchFamily="50" charset="-128"/>
                <a:ea typeface="Meiryo UI" panose="020B0604030504040204" pitchFamily="50" charset="-128"/>
              </a:rPr>
              <a:t> (2) </a:t>
            </a:r>
            <a:r>
              <a:rPr lang="ja-JP" altLang="en-US" sz="1100" dirty="0">
                <a:latin typeface="Meiryo UI" panose="020B0604030504040204" pitchFamily="50" charset="-128"/>
                <a:ea typeface="Meiryo UI" panose="020B0604030504040204" pitchFamily="50" charset="-128"/>
              </a:rPr>
              <a:t>運動に関する事項　</a:t>
            </a:r>
            <a:r>
              <a:rPr lang="en-US" altLang="ja-JP" sz="1100" dirty="0">
                <a:latin typeface="Meiryo UI" panose="020B0604030504040204" pitchFamily="50" charset="-128"/>
                <a:ea typeface="Meiryo UI" panose="020B0604030504040204" pitchFamily="50" charset="-128"/>
              </a:rPr>
              <a:t> (3) </a:t>
            </a:r>
            <a:r>
              <a:rPr lang="ja-JP" altLang="en-US" sz="1100" dirty="0">
                <a:latin typeface="Meiryo UI" panose="020B0604030504040204" pitchFamily="50" charset="-128"/>
                <a:ea typeface="Meiryo UI" panose="020B0604030504040204" pitchFamily="50" charset="-128"/>
              </a:rPr>
              <a:t>食及び栄養に関する事項　</a:t>
            </a:r>
            <a:r>
              <a:rPr lang="en-US" altLang="ja-JP" sz="1100" dirty="0">
                <a:latin typeface="Meiryo UI" panose="020B0604030504040204" pitchFamily="50" charset="-128"/>
                <a:ea typeface="Meiryo UI" panose="020B0604030504040204" pitchFamily="50" charset="-128"/>
              </a:rPr>
              <a:t> (4) </a:t>
            </a:r>
            <a:r>
              <a:rPr lang="ja-JP" altLang="en-US" sz="1100" dirty="0">
                <a:latin typeface="Meiryo UI" panose="020B0604030504040204" pitchFamily="50" charset="-128"/>
                <a:ea typeface="Meiryo UI" panose="020B0604030504040204" pitchFamily="50" charset="-128"/>
              </a:rPr>
              <a:t>睡眠に関する事項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 (5) </a:t>
            </a:r>
            <a:r>
              <a:rPr lang="ja-JP" altLang="en-US" sz="1100" dirty="0">
                <a:latin typeface="Meiryo UI" panose="020B0604030504040204" pitchFamily="50" charset="-128"/>
                <a:ea typeface="Meiryo UI" panose="020B0604030504040204" pitchFamily="50" charset="-128"/>
              </a:rPr>
              <a:t>飲酒及び喫煙に</a:t>
            </a:r>
            <a:r>
              <a:rPr lang="ja-JP" altLang="en-US" sz="1100">
                <a:latin typeface="Meiryo UI" panose="020B0604030504040204" pitchFamily="50" charset="-128"/>
                <a:ea typeface="Meiryo UI" panose="020B0604030504040204" pitchFamily="50" charset="-128"/>
              </a:rPr>
              <a:t>関する</a:t>
            </a:r>
            <a:r>
              <a:rPr lang="ja-JP" altLang="en-US" sz="1100" smtClean="0">
                <a:latin typeface="Meiryo UI" panose="020B0604030504040204" pitchFamily="50" charset="-128"/>
                <a:ea typeface="Meiryo UI" panose="020B0604030504040204" pitchFamily="50" charset="-128"/>
              </a:rPr>
              <a:t>事項　　 </a:t>
            </a:r>
            <a:r>
              <a:rPr lang="en-US" altLang="ja-JP" sz="1100" smtClean="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(6) </a:t>
            </a:r>
            <a:r>
              <a:rPr lang="ja-JP" altLang="en-US" sz="1100" dirty="0">
                <a:latin typeface="Meiryo UI" panose="020B0604030504040204" pitchFamily="50" charset="-128"/>
                <a:ea typeface="Meiryo UI" panose="020B0604030504040204" pitchFamily="50" charset="-128"/>
              </a:rPr>
              <a:t>歯及び口腔に関する事項　 </a:t>
            </a:r>
            <a:r>
              <a:rPr lang="en-US" altLang="ja-JP" sz="1100" dirty="0">
                <a:latin typeface="Meiryo UI" panose="020B0604030504040204" pitchFamily="50" charset="-128"/>
                <a:ea typeface="Meiryo UI" panose="020B0604030504040204" pitchFamily="50" charset="-128"/>
              </a:rPr>
              <a:t>(7) </a:t>
            </a:r>
            <a:r>
              <a:rPr lang="ja-JP" altLang="en-US" sz="1100" dirty="0">
                <a:latin typeface="Meiryo UI" panose="020B0604030504040204" pitchFamily="50" charset="-128"/>
                <a:ea typeface="Meiryo UI" panose="020B0604030504040204" pitchFamily="50" charset="-128"/>
              </a:rPr>
              <a:t>健康診断に</a:t>
            </a:r>
            <a:r>
              <a:rPr lang="ja-JP" altLang="en-US" sz="1100">
                <a:latin typeface="Meiryo UI" panose="020B0604030504040204" pitchFamily="50" charset="-128"/>
                <a:ea typeface="Meiryo UI" panose="020B0604030504040204" pitchFamily="50" charset="-128"/>
              </a:rPr>
              <a:t>関する</a:t>
            </a:r>
            <a:r>
              <a:rPr lang="ja-JP" altLang="en-US" sz="1100" smtClean="0">
                <a:latin typeface="Meiryo UI" panose="020B0604030504040204" pitchFamily="50" charset="-128"/>
                <a:ea typeface="Meiryo UI" panose="020B0604030504040204" pitchFamily="50" charset="-128"/>
              </a:rPr>
              <a:t>事項</a:t>
            </a:r>
            <a:endParaRPr lang="en-US" altLang="ja-JP" sz="1100" dirty="0">
              <a:latin typeface="Meiryo UI" panose="020B0604030504040204" pitchFamily="50" charset="-128"/>
              <a:ea typeface="Meiryo UI" panose="020B0604030504040204" pitchFamily="50" charset="-128"/>
            </a:endParaRPr>
          </a:p>
          <a:p>
            <a:r>
              <a:rPr lang="ja-JP" altLang="en-US" sz="1100">
                <a:latin typeface="Meiryo UI" panose="020B0604030504040204" pitchFamily="50" charset="-128"/>
                <a:ea typeface="Meiryo UI" panose="020B0604030504040204" pitchFamily="50" charset="-128"/>
              </a:rPr>
              <a:t>　</a:t>
            </a:r>
            <a:r>
              <a:rPr lang="ja-JP" altLang="en-US" sz="1100" smtClean="0">
                <a:latin typeface="Meiryo UI" panose="020B0604030504040204" pitchFamily="50" charset="-128"/>
                <a:ea typeface="Meiryo UI" panose="020B0604030504040204" pitchFamily="50" charset="-128"/>
              </a:rPr>
              <a:t>　　　　　　　</a:t>
            </a:r>
            <a:r>
              <a:rPr lang="en-US" altLang="ja-JP" sz="1100" smtClean="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8) </a:t>
            </a:r>
            <a:r>
              <a:rPr lang="ja-JP" altLang="en-US" sz="1100" dirty="0">
                <a:latin typeface="Meiryo UI" panose="020B0604030504040204" pitchFamily="50" charset="-128"/>
                <a:ea typeface="Meiryo UI" panose="020B0604030504040204" pitchFamily="50" charset="-128"/>
              </a:rPr>
              <a:t>コミュニティとのつながりに関する事項</a:t>
            </a:r>
            <a:endParaRPr lang="en-US" altLang="ja-JP" sz="1100"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4 </a:t>
            </a:r>
            <a:r>
              <a:rPr lang="ja-JP" altLang="en-US" sz="1100" b="1" dirty="0">
                <a:latin typeface="Meiryo UI" panose="020B0604030504040204" pitchFamily="50" charset="-128"/>
                <a:ea typeface="Meiryo UI" panose="020B0604030504040204" pitchFamily="50" charset="-128"/>
              </a:rPr>
              <a:t>標本抽出 </a:t>
            </a:r>
            <a:r>
              <a:rPr lang="en-US" altLang="ja-JP" sz="1100" dirty="0">
                <a:latin typeface="Meiryo UI" panose="020B0604030504040204" pitchFamily="50" charset="-128"/>
                <a:ea typeface="Meiryo UI" panose="020B0604030504040204" pitchFamily="50" charset="-128"/>
              </a:rPr>
              <a:t>  (1)</a:t>
            </a:r>
            <a:r>
              <a:rPr lang="ja-JP" altLang="en-US" sz="1100" dirty="0">
                <a:latin typeface="Meiryo UI" panose="020B0604030504040204" pitchFamily="50" charset="-128"/>
                <a:ea typeface="Meiryo UI" panose="020B0604030504040204" pitchFamily="50" charset="-128"/>
              </a:rPr>
              <a:t> 地域別の指標として運用するため、各二次医療圏から</a:t>
            </a:r>
            <a:r>
              <a:rPr lang="en-US" altLang="ja-JP" sz="1100" dirty="0">
                <a:latin typeface="Meiryo UI" panose="020B0604030504040204" pitchFamily="50" charset="-128"/>
                <a:ea typeface="Meiryo UI" panose="020B0604030504040204" pitchFamily="50" charset="-128"/>
              </a:rPr>
              <a:t>1,200</a:t>
            </a:r>
            <a:r>
              <a:rPr lang="ja-JP" altLang="en-US" sz="1100" dirty="0">
                <a:latin typeface="Meiryo UI" panose="020B0604030504040204" pitchFamily="50" charset="-128"/>
                <a:ea typeface="Meiryo UI" panose="020B0604030504040204" pitchFamily="50" charset="-128"/>
              </a:rPr>
              <a:t>人</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（大阪市二次医療圏は４つの基本保健医療圏からそれぞれ</a:t>
            </a:r>
            <a:r>
              <a:rPr lang="en-US" altLang="ja-JP" sz="1100" dirty="0">
                <a:latin typeface="Meiryo UI" panose="020B0604030504040204" pitchFamily="50" charset="-128"/>
                <a:ea typeface="Meiryo UI" panose="020B0604030504040204" pitchFamily="50" charset="-128"/>
              </a:rPr>
              <a:t>1,200</a:t>
            </a:r>
            <a:r>
              <a:rPr lang="ja-JP" altLang="en-US" sz="1100" dirty="0">
                <a:latin typeface="Meiryo UI" panose="020B0604030504040204" pitchFamily="50" charset="-128"/>
                <a:ea typeface="Meiryo UI" panose="020B0604030504040204" pitchFamily="50" charset="-128"/>
              </a:rPr>
              <a:t>人）</a:t>
            </a:r>
            <a:r>
              <a:rPr lang="ja-JP" altLang="en-US" sz="1100" dirty="0" err="1">
                <a:latin typeface="Meiryo UI" panose="020B0604030504040204" pitchFamily="50" charset="-128"/>
                <a:ea typeface="Meiryo UI" panose="020B0604030504040204" pitchFamily="50" charset="-128"/>
              </a:rPr>
              <a:t>ずつ抽</a:t>
            </a:r>
            <a:r>
              <a:rPr lang="ja-JP" altLang="en-US" sz="1100" dirty="0">
                <a:latin typeface="Meiryo UI" panose="020B0604030504040204" pitchFamily="50" charset="-128"/>
                <a:ea typeface="Meiryo UI" panose="020B0604030504040204" pitchFamily="50" charset="-128"/>
              </a:rPr>
              <a:t>出</a:t>
            </a:r>
          </a:p>
          <a:p>
            <a:r>
              <a:rPr lang="en-US" altLang="ja-JP" sz="1100" dirty="0">
                <a:latin typeface="Meiryo UI" panose="020B0604030504040204" pitchFamily="50" charset="-128"/>
                <a:ea typeface="Meiryo UI" panose="020B0604030504040204" pitchFamily="50" charset="-128"/>
              </a:rPr>
              <a:t>                  (2) </a:t>
            </a:r>
            <a:r>
              <a:rPr lang="ja-JP" altLang="en-US" sz="1100" dirty="0">
                <a:latin typeface="Meiryo UI" panose="020B0604030504040204" pitchFamily="50" charset="-128"/>
                <a:ea typeface="Meiryo UI" panose="020B0604030504040204" pitchFamily="50" charset="-128"/>
              </a:rPr>
              <a:t>各市区町村の人口構成比に応じて地域を構成する市区町村に標本数を配分（</a:t>
            </a:r>
            <a:r>
              <a:rPr lang="en-US" altLang="ja-JP" sz="1100" dirty="0">
                <a:latin typeface="Meiryo UI" panose="020B0604030504040204" pitchFamily="50" charset="-128"/>
                <a:ea typeface="Meiryo UI" panose="020B0604030504040204" pitchFamily="50" charset="-128"/>
              </a:rPr>
              <a:t>20</a:t>
            </a:r>
            <a:r>
              <a:rPr lang="ja-JP" altLang="en-US" sz="1100" dirty="0">
                <a:latin typeface="Meiryo UI" panose="020B0604030504040204" pitchFamily="50" charset="-128"/>
                <a:ea typeface="Meiryo UI" panose="020B0604030504040204" pitchFamily="50" charset="-128"/>
              </a:rPr>
              <a:t>歳以上の年齢階級別、男女別）</a:t>
            </a:r>
          </a:p>
          <a:p>
            <a:r>
              <a:rPr lang="en-US" altLang="ja-JP" sz="1100" dirty="0">
                <a:latin typeface="Meiryo UI" panose="020B0604030504040204" pitchFamily="50" charset="-128"/>
                <a:ea typeface="Meiryo UI" panose="020B0604030504040204" pitchFamily="50" charset="-128"/>
              </a:rPr>
              <a:t>                  (3) </a:t>
            </a:r>
            <a:r>
              <a:rPr lang="ja-JP" altLang="en-US" sz="1100" dirty="0">
                <a:latin typeface="Meiryo UI" panose="020B0604030504040204" pitchFamily="50" charset="-128"/>
                <a:ea typeface="Meiryo UI" panose="020B0604030504040204" pitchFamily="50" charset="-128"/>
              </a:rPr>
              <a:t>対象者は、抽出時点において各市区町村の住民基本台帳から無作為に抽出</a:t>
            </a:r>
            <a:endParaRPr lang="en-US" altLang="ja-JP" sz="1100"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5 </a:t>
            </a:r>
            <a:r>
              <a:rPr lang="ja-JP" altLang="en-US" sz="1100" b="1" dirty="0">
                <a:latin typeface="Meiryo UI" panose="020B0604030504040204" pitchFamily="50" charset="-128"/>
                <a:ea typeface="Meiryo UI" panose="020B0604030504040204" pitchFamily="50" charset="-128"/>
              </a:rPr>
              <a:t>調査方法 </a:t>
            </a:r>
            <a:r>
              <a:rPr lang="en-US" altLang="ja-JP" sz="1100" b="1"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郵送調査法（オンライン回答可能）</a:t>
            </a:r>
            <a:endParaRPr lang="en-US" altLang="ja-JP" sz="1100"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6 </a:t>
            </a:r>
            <a:r>
              <a:rPr lang="ja-JP" altLang="en-US" sz="1100" b="1" dirty="0">
                <a:latin typeface="Meiryo UI" panose="020B0604030504040204" pitchFamily="50" charset="-128"/>
                <a:ea typeface="Meiryo UI" panose="020B0604030504040204" pitchFamily="50" charset="-128"/>
              </a:rPr>
              <a:t>調査時期   </a:t>
            </a:r>
            <a:r>
              <a:rPr lang="ja-JP" altLang="en-US" sz="1100" dirty="0">
                <a:latin typeface="Meiryo UI" panose="020B0604030504040204" pitchFamily="50" charset="-128"/>
                <a:ea typeface="Meiryo UI" panose="020B0604030504040204" pitchFamily="50" charset="-128"/>
              </a:rPr>
              <a:t>令和</a:t>
            </a:r>
            <a:r>
              <a:rPr lang="en-US" altLang="ja-JP" sz="1100" dirty="0">
                <a:latin typeface="Meiryo UI" panose="020B0604030504040204" pitchFamily="50" charset="-128"/>
                <a:ea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31</a:t>
            </a:r>
            <a:r>
              <a:rPr lang="ja-JP" altLang="en-US" sz="1100" dirty="0">
                <a:latin typeface="Meiryo UI" panose="020B0604030504040204" pitchFamily="50" charset="-128"/>
                <a:ea typeface="Meiryo UI" panose="020B0604030504040204" pitchFamily="50" charset="-128"/>
              </a:rPr>
              <a:t>日から令和</a:t>
            </a:r>
            <a:r>
              <a:rPr lang="en-US" altLang="ja-JP" sz="1100" dirty="0">
                <a:latin typeface="Meiryo UI" panose="020B0604030504040204" pitchFamily="50" charset="-128"/>
                <a:ea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rPr>
              <a:t>日</a:t>
            </a:r>
            <a:endParaRPr lang="en-US" altLang="ja-JP" sz="11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EF282FCA-4FD2-7421-ECF9-1E64F08AB837}"/>
              </a:ext>
            </a:extLst>
          </p:cNvPr>
          <p:cNvSpPr/>
          <p:nvPr/>
        </p:nvSpPr>
        <p:spPr>
          <a:xfrm>
            <a:off x="2" y="0"/>
            <a:ext cx="9906000" cy="432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52000" tIns="0" rIns="0" bIns="0" rtlCol="0" anchor="ctr"/>
          <a:lstStyle/>
          <a:p>
            <a:r>
              <a:rPr lang="ja-JP" altLang="en-US" sz="1400" b="1" dirty="0">
                <a:latin typeface="Meiryo UI" panose="020B0604030504040204" pitchFamily="50" charset="-128"/>
                <a:ea typeface="Meiryo UI" panose="020B0604030504040204" pitchFamily="50" charset="-128"/>
              </a:rPr>
              <a:t>大阪府食育推進計画の改定に向けたスケジュール（案）</a:t>
            </a:r>
          </a:p>
        </p:txBody>
      </p:sp>
      <p:sp>
        <p:nvSpPr>
          <p:cNvPr id="5" name="四角形: 角を丸くする 4">
            <a:extLst>
              <a:ext uri="{FF2B5EF4-FFF2-40B4-BE49-F238E27FC236}">
                <a16:creationId xmlns:a16="http://schemas.microsoft.com/office/drawing/2014/main" id="{5F65DBB2-3B77-BF25-6448-368D5F8DC51D}"/>
              </a:ext>
            </a:extLst>
          </p:cNvPr>
          <p:cNvSpPr/>
          <p:nvPr/>
        </p:nvSpPr>
        <p:spPr>
          <a:xfrm>
            <a:off x="7394528" y="1396893"/>
            <a:ext cx="943057" cy="733796"/>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lstStyle/>
          <a:p>
            <a:pPr algn="ctr">
              <a:lnSpc>
                <a:spcPts val="1300"/>
              </a:lnSpc>
            </a:pPr>
            <a:r>
              <a:rPr lang="ja-JP" altLang="en-US" sz="1000" dirty="0">
                <a:solidFill>
                  <a:schemeClr val="tx1"/>
                </a:solidFill>
                <a:latin typeface="Meiryo UI" panose="020B0604030504040204" pitchFamily="50" charset="-128"/>
                <a:ea typeface="Meiryo UI" panose="020B0604030504040204" pitchFamily="50" charset="-128"/>
              </a:rPr>
              <a:t>パブリック</a:t>
            </a:r>
            <a:endParaRPr lang="en-US" altLang="ja-JP" sz="1000" dirty="0">
              <a:solidFill>
                <a:schemeClr val="tx1"/>
              </a:solidFill>
              <a:latin typeface="Meiryo UI" panose="020B0604030504040204" pitchFamily="50" charset="-128"/>
              <a:ea typeface="Meiryo UI" panose="020B0604030504040204" pitchFamily="50" charset="-128"/>
            </a:endParaRPr>
          </a:p>
          <a:p>
            <a:pPr algn="ctr">
              <a:lnSpc>
                <a:spcPts val="1300"/>
              </a:lnSpc>
            </a:pPr>
            <a:r>
              <a:rPr lang="ja-JP" altLang="en-US" sz="1000" dirty="0">
                <a:solidFill>
                  <a:schemeClr val="tx1"/>
                </a:solidFill>
                <a:latin typeface="Meiryo UI" panose="020B0604030504040204" pitchFamily="50" charset="-128"/>
                <a:ea typeface="Meiryo UI" panose="020B0604030504040204" pitchFamily="50" charset="-128"/>
              </a:rPr>
              <a:t>コメント</a:t>
            </a:r>
          </a:p>
        </p:txBody>
      </p:sp>
      <p:sp>
        <p:nvSpPr>
          <p:cNvPr id="17" name="テキスト ボックス 16">
            <a:extLst>
              <a:ext uri="{FF2B5EF4-FFF2-40B4-BE49-F238E27FC236}">
                <a16:creationId xmlns:a16="http://schemas.microsoft.com/office/drawing/2014/main" id="{C405E6A2-9719-B550-D612-2ACE49689DB8}"/>
              </a:ext>
            </a:extLst>
          </p:cNvPr>
          <p:cNvSpPr txBox="1"/>
          <p:nvPr/>
        </p:nvSpPr>
        <p:spPr>
          <a:xfrm>
            <a:off x="272480" y="3817358"/>
            <a:ext cx="2808312" cy="261610"/>
          </a:xfrm>
          <a:prstGeom prst="rect">
            <a:avLst/>
          </a:prstGeom>
          <a:noFill/>
        </p:spPr>
        <p:txBody>
          <a:bodyPr wrap="square">
            <a:spAutoFit/>
          </a:bodyPr>
          <a:lstStyle/>
          <a:p>
            <a:pPr algn="ct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大阪府健康づくり実態調査</a:t>
            </a:r>
            <a:r>
              <a:rPr lang="ja-JP" altLang="en-US" sz="1100" dirty="0">
                <a:latin typeface="Meiryo UI" panose="020B0604030504040204" pitchFamily="50" charset="-128"/>
                <a:ea typeface="Meiryo UI" panose="020B0604030504040204" pitchFamily="50" charset="-128"/>
              </a:rPr>
              <a:t>の概要</a:t>
            </a:r>
          </a:p>
        </p:txBody>
      </p:sp>
      <p:sp>
        <p:nvSpPr>
          <p:cNvPr id="3" name="テキスト ボックス 2"/>
          <p:cNvSpPr txBox="1"/>
          <p:nvPr/>
        </p:nvSpPr>
        <p:spPr>
          <a:xfrm>
            <a:off x="6993943" y="6142444"/>
            <a:ext cx="2138557" cy="415498"/>
          </a:xfrm>
          <a:prstGeom prst="rect">
            <a:avLst/>
          </a:prstGeom>
          <a:solidFill>
            <a:schemeClr val="bg1"/>
          </a:solidFill>
          <a:ln>
            <a:solidFill>
              <a:schemeClr val="bg1">
                <a:lumMod val="50000"/>
              </a:schemeClr>
            </a:solidFill>
          </a:ln>
        </p:spPr>
        <p:txBody>
          <a:bodyPr wrap="square" rtlCol="0">
            <a:spAutoFit/>
          </a:bodyPr>
          <a:lstStyle/>
          <a:p>
            <a:r>
              <a:rPr lang="ja-JP" altLang="en-US" sz="1050" dirty="0">
                <a:latin typeface="Meiryo UI" panose="020B0604030504040204" pitchFamily="50" charset="-128"/>
                <a:ea typeface="Meiryo UI" panose="020B0604030504040204" pitchFamily="50" charset="-128"/>
              </a:rPr>
              <a:t>  調査結果は現在集計中</a:t>
            </a:r>
            <a:endParaRPr lang="en-US" altLang="ja-JP" sz="1050" dirty="0">
              <a:latin typeface="Meiryo UI" panose="020B0604030504040204" pitchFamily="50" charset="-128"/>
              <a:ea typeface="Meiryo UI" panose="020B0604030504040204" pitchFamily="50" charset="-128"/>
            </a:endParaRPr>
          </a:p>
          <a:p>
            <a:r>
              <a:rPr lang="ja-JP" altLang="en-US" sz="1050">
                <a:latin typeface="Meiryo UI" panose="020B0604030504040204" pitchFamily="50" charset="-128"/>
                <a:ea typeface="Meiryo UI" panose="020B0604030504040204" pitchFamily="50" charset="-128"/>
              </a:rPr>
              <a:t>  </a:t>
            </a:r>
            <a:r>
              <a:rPr lang="ja-JP" altLang="en-US" sz="1050" smtClean="0">
                <a:latin typeface="Meiryo UI" panose="020B0604030504040204" pitchFamily="50" charset="-128"/>
                <a:ea typeface="Meiryo UI" panose="020B0604030504040204" pitchFamily="50" charset="-128"/>
              </a:rPr>
              <a:t>令和</a:t>
            </a:r>
            <a:r>
              <a:rPr lang="en-US" altLang="ja-JP" sz="1050" smtClean="0">
                <a:latin typeface="Meiryo UI" panose="020B0604030504040204" pitchFamily="50" charset="-128"/>
                <a:ea typeface="Meiryo UI" panose="020B0604030504040204" pitchFamily="50" charset="-128"/>
              </a:rPr>
              <a:t>5</a:t>
            </a:r>
            <a:r>
              <a:rPr lang="ja-JP" altLang="en-US" sz="1050" smtClean="0">
                <a:latin typeface="Meiryo UI" panose="020B0604030504040204" pitchFamily="50" charset="-128"/>
                <a:ea typeface="Meiryo UI" panose="020B0604030504040204" pitchFamily="50" charset="-128"/>
              </a:rPr>
              <a:t>年</a:t>
            </a:r>
            <a:r>
              <a:rPr lang="en-US" altLang="ja-JP" sz="1050" smtClean="0">
                <a:latin typeface="Meiryo UI" panose="020B0604030504040204" pitchFamily="50" charset="-128"/>
                <a:ea typeface="Meiryo UI" panose="020B0604030504040204" pitchFamily="50" charset="-128"/>
              </a:rPr>
              <a:t>6</a:t>
            </a:r>
            <a:r>
              <a:rPr lang="ja-JP" altLang="en-US" sz="1050" smtClean="0">
                <a:latin typeface="Meiryo UI" panose="020B0604030504040204" pitchFamily="50" charset="-128"/>
                <a:ea typeface="Meiryo UI" panose="020B0604030504040204" pitchFamily="50" charset="-128"/>
              </a:rPr>
              <a:t>月</a:t>
            </a:r>
            <a:r>
              <a:rPr lang="ja-JP" altLang="en-US" sz="1050" dirty="0">
                <a:latin typeface="Meiryo UI" panose="020B0604030504040204" pitchFamily="50" charset="-128"/>
                <a:ea typeface="Meiryo UI" panose="020B0604030504040204" pitchFamily="50" charset="-128"/>
              </a:rPr>
              <a:t>末までに公表予定</a:t>
            </a:r>
          </a:p>
        </p:txBody>
      </p:sp>
      <p:sp>
        <p:nvSpPr>
          <p:cNvPr id="23" name="テキスト ボックス 22"/>
          <p:cNvSpPr txBox="1"/>
          <p:nvPr/>
        </p:nvSpPr>
        <p:spPr>
          <a:xfrm rot="5400000">
            <a:off x="8877000" y="5924600"/>
            <a:ext cx="1152000" cy="288000"/>
          </a:xfrm>
          <a:prstGeom prst="rect">
            <a:avLst/>
          </a:prstGeom>
          <a:noFill/>
          <a:ln>
            <a:solidFill>
              <a:schemeClr val="tx1"/>
            </a:solidFill>
          </a:ln>
        </p:spPr>
        <p:txBody>
          <a:bodyPr wrap="square" rtlCol="0">
            <a:spAutoFit/>
          </a:bodyPr>
          <a:lstStyle/>
          <a:p>
            <a:pPr algn="ctr"/>
            <a:r>
              <a:rPr kumimoji="1" lang="ja-JP" altLang="en-US" sz="1200" smtClean="0">
                <a:latin typeface="Meiryo UI" panose="020B0604030504040204" pitchFamily="50" charset="-128"/>
                <a:ea typeface="Meiryo UI" panose="020B0604030504040204" pitchFamily="50" charset="-128"/>
              </a:rPr>
              <a:t>資料４－１</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2537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687526433"/>
              </p:ext>
            </p:extLst>
          </p:nvPr>
        </p:nvGraphicFramePr>
        <p:xfrm>
          <a:off x="478279" y="2544085"/>
          <a:ext cx="9000000" cy="3673980"/>
        </p:xfrm>
        <a:graphic>
          <a:graphicData uri="http://schemas.openxmlformats.org/drawingml/2006/table">
            <a:tbl>
              <a:tblPr firstRow="1" bandRow="1">
                <a:tableStyleId>{5940675A-B579-460E-94D1-54222C63F5DA}</a:tableStyleId>
              </a:tblPr>
              <a:tblGrid>
                <a:gridCol w="286831">
                  <a:extLst>
                    <a:ext uri="{9D8B030D-6E8A-4147-A177-3AD203B41FA5}">
                      <a16:colId xmlns:a16="http://schemas.microsoft.com/office/drawing/2014/main" val="2340131187"/>
                    </a:ext>
                  </a:extLst>
                </a:gridCol>
                <a:gridCol w="4259898">
                  <a:extLst>
                    <a:ext uri="{9D8B030D-6E8A-4147-A177-3AD203B41FA5}">
                      <a16:colId xmlns:a16="http://schemas.microsoft.com/office/drawing/2014/main" val="3055986624"/>
                    </a:ext>
                  </a:extLst>
                </a:gridCol>
                <a:gridCol w="2046198">
                  <a:extLst>
                    <a:ext uri="{9D8B030D-6E8A-4147-A177-3AD203B41FA5}">
                      <a16:colId xmlns:a16="http://schemas.microsoft.com/office/drawing/2014/main" val="3757322035"/>
                    </a:ext>
                  </a:extLst>
                </a:gridCol>
                <a:gridCol w="2407073">
                  <a:extLst>
                    <a:ext uri="{9D8B030D-6E8A-4147-A177-3AD203B41FA5}">
                      <a16:colId xmlns:a16="http://schemas.microsoft.com/office/drawing/2014/main" val="1847899814"/>
                    </a:ext>
                  </a:extLst>
                </a:gridCol>
              </a:tblGrid>
              <a:tr h="252000">
                <a:tc rowSpan="2" gridSpan="2">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指　　標</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rowSpan="2" h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gridSpan="2">
                  <a:txBody>
                    <a:bodyPr/>
                    <a:lstStyle/>
                    <a:p>
                      <a:pPr algn="ctr">
                        <a:lnSpc>
                          <a:spcPts val="1100"/>
                        </a:lnSpc>
                      </a:pPr>
                      <a:r>
                        <a:rPr kumimoji="1" lang="ja-JP" altLang="en-US" sz="1100" dirty="0">
                          <a:latin typeface="Meiryo UI" panose="020B0604030504040204" pitchFamily="50" charset="-128"/>
                          <a:ea typeface="Meiryo UI" panose="020B0604030504040204" pitchFamily="50" charset="-128"/>
                        </a:rPr>
                        <a:t>データソース</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pPr algn="ctr">
                        <a:lnSpc>
                          <a:spcPts val="1100"/>
                        </a:lnSpc>
                      </a:pP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929070040"/>
                  </a:ext>
                </a:extLst>
              </a:tr>
              <a:tr h="252000">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ベースライン値</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最終評価値</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251976610"/>
                  </a:ext>
                </a:extLst>
              </a:tr>
              <a:tr h="324000">
                <a:tc>
                  <a:txBody>
                    <a:bodyPr/>
                    <a:lstStyle/>
                    <a:p>
                      <a:pPr algn="ctr">
                        <a:lnSpc>
                          <a:spcPct val="100000"/>
                        </a:lnSpc>
                      </a:pPr>
                      <a:r>
                        <a:rPr kumimoji="1" lang="en-US" altLang="ja-JP" sz="1100" dirty="0">
                          <a:latin typeface="Meiryo UI" panose="020B0604030504040204" pitchFamily="50" charset="-128"/>
                          <a:ea typeface="Meiryo UI" panose="020B0604030504040204" pitchFamily="50" charset="-128"/>
                        </a:rPr>
                        <a:t>1</a:t>
                      </a: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朝食を欠食する府民の割合の減少</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3">
                  <a:txBody>
                    <a:bodyPr/>
                    <a:lstStyle/>
                    <a:p>
                      <a:pPr>
                        <a:lnSpc>
                          <a:spcPct val="100000"/>
                        </a:lnSpc>
                      </a:pPr>
                      <a:r>
                        <a:rPr kumimoji="1" lang="ja-JP" altLang="en-US" sz="1100" baseline="0" dirty="0">
                          <a:latin typeface="Meiryo UI" panose="020B0604030504040204" pitchFamily="50" charset="-128"/>
                          <a:ea typeface="Meiryo UI" panose="020B0604030504040204" pitchFamily="50" charset="-128"/>
                        </a:rPr>
                        <a:t>国民健康・栄養調査</a:t>
                      </a:r>
                      <a:endParaRPr kumimoji="1" lang="en-US" altLang="ja-JP" sz="1100" baseline="0" dirty="0">
                        <a:latin typeface="Meiryo UI" panose="020B0604030504040204" pitchFamily="50" charset="-128"/>
                        <a:ea typeface="Meiryo UI" panose="020B0604030504040204" pitchFamily="50" charset="-128"/>
                      </a:endParaRPr>
                    </a:p>
                    <a:p>
                      <a:pPr>
                        <a:lnSpc>
                          <a:spcPct val="100000"/>
                        </a:lnSpc>
                      </a:pPr>
                      <a:r>
                        <a:rPr kumimoji="1" lang="ja-JP" altLang="en-US" sz="1100" baseline="0" dirty="0">
                          <a:latin typeface="Meiryo UI" panose="020B0604030504040204" pitchFamily="50" charset="-128"/>
                          <a:ea typeface="Meiryo UI" panose="020B0604030504040204" pitchFamily="50" charset="-128"/>
                        </a:rPr>
                        <a:t>（</a:t>
                      </a:r>
                      <a:r>
                        <a:rPr kumimoji="1" lang="en-US" altLang="ja-JP" sz="1100" baseline="0" dirty="0">
                          <a:latin typeface="Meiryo UI" panose="020B0604030504040204" pitchFamily="50" charset="-128"/>
                          <a:ea typeface="Meiryo UI" panose="020B0604030504040204" pitchFamily="50" charset="-128"/>
                        </a:rPr>
                        <a:t>H25-27</a:t>
                      </a:r>
                      <a:r>
                        <a:rPr kumimoji="1" lang="ja-JP" altLang="en-US" sz="1100" baseline="0" dirty="0">
                          <a:latin typeface="Meiryo UI" panose="020B0604030504040204" pitchFamily="50" charset="-128"/>
                          <a:ea typeface="Meiryo UI" panose="020B0604030504040204" pitchFamily="50" charset="-128"/>
                        </a:rPr>
                        <a:t>府データ平均）</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3">
                  <a:txBody>
                    <a:bodyPr/>
                    <a:lstStyle/>
                    <a:p>
                      <a:pPr>
                        <a:lnSpc>
                          <a:spcPct val="100000"/>
                        </a:lnSpc>
                      </a:pPr>
                      <a:r>
                        <a:rPr kumimoji="1" lang="ja-JP" altLang="en-US" sz="1100" baseline="0" dirty="0">
                          <a:latin typeface="Meiryo UI" panose="020B0604030504040204" pitchFamily="50" charset="-128"/>
                          <a:ea typeface="Meiryo UI" panose="020B0604030504040204" pitchFamily="50" charset="-128"/>
                        </a:rPr>
                        <a:t>国民健康・栄養調査</a:t>
                      </a:r>
                      <a:endParaRPr kumimoji="1" lang="en-US" altLang="ja-JP" sz="1100" baseline="0" dirty="0">
                        <a:latin typeface="Meiryo UI" panose="020B0604030504040204" pitchFamily="50" charset="-128"/>
                        <a:ea typeface="Meiryo UI" panose="020B0604030504040204" pitchFamily="50" charset="-128"/>
                      </a:endParaRPr>
                    </a:p>
                    <a:p>
                      <a:pPr>
                        <a:lnSpc>
                          <a:spcPct val="100000"/>
                        </a:lnSpc>
                      </a:pPr>
                      <a:r>
                        <a:rPr kumimoji="1" lang="ja-JP" altLang="en-US" sz="1100" baseline="0" dirty="0">
                          <a:latin typeface="Meiryo UI" panose="020B0604030504040204" pitchFamily="50" charset="-128"/>
                          <a:ea typeface="Meiryo UI" panose="020B0604030504040204" pitchFamily="50" charset="-128"/>
                        </a:rPr>
                        <a:t>（</a:t>
                      </a:r>
                      <a:r>
                        <a:rPr kumimoji="1" lang="en-US" altLang="ja-JP" sz="1100" baseline="0" dirty="0">
                          <a:latin typeface="Meiryo UI" panose="020B0604030504040204" pitchFamily="50" charset="-128"/>
                          <a:ea typeface="Meiryo UI" panose="020B0604030504040204" pitchFamily="50" charset="-128"/>
                        </a:rPr>
                        <a:t>H29-R1</a:t>
                      </a:r>
                      <a:r>
                        <a:rPr kumimoji="1" lang="ja-JP" altLang="en-US" sz="1100" baseline="0" dirty="0">
                          <a:latin typeface="Meiryo UI" panose="020B0604030504040204" pitchFamily="50" charset="-128"/>
                          <a:ea typeface="Meiryo UI" panose="020B0604030504040204" pitchFamily="50" charset="-128"/>
                        </a:rPr>
                        <a:t>府データ平均）</a:t>
                      </a:r>
                      <a:endParaRPr kumimoji="1" lang="en-US" altLang="ja-JP" sz="1100" baseline="0" dirty="0">
                        <a:latin typeface="Meiryo UI" panose="020B0604030504040204" pitchFamily="50" charset="-128"/>
                        <a:ea typeface="Meiryo UI" panose="020B0604030504040204" pitchFamily="50" charset="-128"/>
                      </a:endParaRPr>
                    </a:p>
                    <a:p>
                      <a:pPr>
                        <a:lnSpc>
                          <a:spcPct val="150000"/>
                        </a:lnSpc>
                      </a:pPr>
                      <a:r>
                        <a:rPr kumimoji="1" lang="en-US" altLang="ja-JP" sz="1100" baseline="0" dirty="0">
                          <a:latin typeface="Meiryo UI" panose="020B0604030504040204" pitchFamily="50" charset="-128"/>
                          <a:ea typeface="Meiryo UI" panose="020B0604030504040204" pitchFamily="50" charset="-128"/>
                        </a:rPr>
                        <a:t>【</a:t>
                      </a:r>
                      <a:r>
                        <a:rPr kumimoji="1" lang="ja-JP" altLang="en-US" sz="1100" baseline="0" dirty="0">
                          <a:latin typeface="Meiryo UI" panose="020B0604030504040204" pitchFamily="50" charset="-128"/>
                          <a:ea typeface="Meiryo UI" panose="020B0604030504040204" pitchFamily="50" charset="-128"/>
                        </a:rPr>
                        <a:t>参考値</a:t>
                      </a:r>
                      <a:r>
                        <a:rPr kumimoji="1" lang="en-US" altLang="ja-JP" sz="1100" baseline="0" dirty="0">
                          <a:latin typeface="Meiryo UI" panose="020B0604030504040204" pitchFamily="50" charset="-128"/>
                          <a:ea typeface="Meiryo UI" panose="020B0604030504040204" pitchFamily="50" charset="-128"/>
                        </a:rPr>
                        <a:t>】 </a:t>
                      </a:r>
                    </a:p>
                    <a:p>
                      <a:pPr>
                        <a:lnSpc>
                          <a:spcPct val="100000"/>
                        </a:lnSpc>
                      </a:pPr>
                      <a:r>
                        <a:rPr kumimoji="1" lang="ja-JP" altLang="en-US" sz="1100" baseline="0" dirty="0">
                          <a:latin typeface="Meiryo UI" panose="020B0604030504040204" pitchFamily="50" charset="-128"/>
                          <a:ea typeface="Meiryo UI" panose="020B0604030504040204" pitchFamily="50" charset="-128"/>
                        </a:rPr>
                        <a:t>大阪府健康づくり実態調査</a:t>
                      </a:r>
                      <a:endParaRPr kumimoji="1" lang="en-US" altLang="ja-JP" sz="1100" baseline="0" dirty="0">
                        <a:latin typeface="Meiryo UI" panose="020B0604030504040204" pitchFamily="50" charset="-128"/>
                        <a:ea typeface="Meiryo UI" panose="020B0604030504040204" pitchFamily="50" charset="-128"/>
                      </a:endParaRPr>
                    </a:p>
                    <a:p>
                      <a:pPr>
                        <a:lnSpc>
                          <a:spcPct val="100000"/>
                        </a:lnSpc>
                      </a:pPr>
                      <a:r>
                        <a:rPr kumimoji="1" lang="ja-JP" altLang="en-US" sz="1100" baseline="0" dirty="0">
                          <a:latin typeface="Meiryo UI" panose="020B0604030504040204" pitchFamily="50" charset="-128"/>
                          <a:ea typeface="Meiryo UI" panose="020B0604030504040204" pitchFamily="50" charset="-128"/>
                        </a:rPr>
                        <a:t>府民インターネットアンケート</a:t>
                      </a:r>
                      <a:r>
                        <a:rPr kumimoji="1" lang="en-US" altLang="ja-JP" sz="1100" baseline="30000" dirty="0">
                          <a:latin typeface="Meiryo UI" panose="020B0604030504040204" pitchFamily="50" charset="-128"/>
                          <a:ea typeface="Meiryo UI" panose="020B0604030504040204" pitchFamily="50" charset="-128"/>
                        </a:rPr>
                        <a:t>※3</a:t>
                      </a:r>
                      <a:endParaRPr kumimoji="1" lang="ja-JP" altLang="en-US" sz="1100" baseline="300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3568691"/>
                  </a:ext>
                </a:extLst>
              </a:tr>
              <a:tr h="324000">
                <a:tc>
                  <a:txBody>
                    <a:bodyPr/>
                    <a:lstStyle/>
                    <a:p>
                      <a:pPr algn="ctr">
                        <a:lnSpc>
                          <a:spcPct val="100000"/>
                        </a:lnSpc>
                      </a:pPr>
                      <a:r>
                        <a:rPr kumimoji="1" lang="en-US" altLang="ja-JP" sz="1100" dirty="0">
                          <a:latin typeface="Meiryo UI" panose="020B0604030504040204" pitchFamily="50" charset="-128"/>
                          <a:ea typeface="Meiryo UI" panose="020B0604030504040204" pitchFamily="50" charset="-128"/>
                        </a:rPr>
                        <a:t>2</a:t>
                      </a: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野菜摂取量の増加</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endParaRPr kumimoji="1" lang="ja-JP" altLang="en-US" sz="1050" baseline="3000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baseline="30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728994829"/>
                  </a:ext>
                </a:extLst>
              </a:tr>
              <a:tr h="324000">
                <a:tc>
                  <a:txBody>
                    <a:bodyPr/>
                    <a:lstStyle/>
                    <a:p>
                      <a:pPr algn="ctr">
                        <a:lnSpc>
                          <a:spcPct val="100000"/>
                        </a:lnSpc>
                      </a:pPr>
                      <a:r>
                        <a:rPr kumimoji="1" lang="en-US" altLang="ja-JP" sz="1100" dirty="0">
                          <a:latin typeface="Meiryo UI" panose="020B0604030504040204" pitchFamily="50" charset="-128"/>
                          <a:ea typeface="Meiryo UI" panose="020B0604030504040204" pitchFamily="50" charset="-128"/>
                        </a:rPr>
                        <a:t>3</a:t>
                      </a: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食塩摂取量の減少</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endParaRPr kumimoji="1" lang="ja-JP" altLang="en-US" sz="1050" baseline="3000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baseline="30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77924031"/>
                  </a:ext>
                </a:extLst>
              </a:tr>
              <a:tr h="324000">
                <a:tc>
                  <a:txBody>
                    <a:bodyPr/>
                    <a:lstStyle/>
                    <a:p>
                      <a:pPr algn="ctr">
                        <a:lnSpc>
                          <a:spcPct val="100000"/>
                        </a:lnSpc>
                      </a:pPr>
                      <a:r>
                        <a:rPr kumimoji="1" lang="en-US" altLang="ja-JP" sz="1100" dirty="0">
                          <a:latin typeface="Meiryo UI" panose="020B0604030504040204" pitchFamily="50" charset="-128"/>
                          <a:ea typeface="Meiryo UI" panose="020B0604030504040204" pitchFamily="50" charset="-128"/>
                        </a:rPr>
                        <a:t>4</a:t>
                      </a: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栄養バランスのとれた食生活を実践する府民の割合の増加</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4">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「お口の健康」と「食育」に関する</a:t>
                      </a:r>
                      <a:endParaRPr kumimoji="1" lang="en-US" altLang="ja-JP" sz="1100" dirty="0">
                        <a:latin typeface="Meiryo UI" panose="020B0604030504040204" pitchFamily="50" charset="-128"/>
                        <a:ea typeface="Meiryo UI" panose="020B0604030504040204" pitchFamily="50" charset="-128"/>
                      </a:endParaRPr>
                    </a:p>
                    <a:p>
                      <a:pPr>
                        <a:lnSpc>
                          <a:spcPct val="100000"/>
                        </a:lnSpc>
                      </a:pPr>
                      <a:r>
                        <a:rPr kumimoji="1" lang="ja-JP" altLang="en-US" sz="1100" dirty="0">
                          <a:latin typeface="Meiryo UI" panose="020B0604030504040204" pitchFamily="50" charset="-128"/>
                          <a:ea typeface="Meiryo UI" panose="020B0604030504040204" pitchFamily="50" charset="-128"/>
                        </a:rPr>
                        <a:t>アンケート</a:t>
                      </a:r>
                      <a:r>
                        <a:rPr kumimoji="1" lang="en-US" altLang="ja-JP" sz="1100" baseline="30000" dirty="0">
                          <a:latin typeface="Meiryo UI" panose="020B0604030504040204" pitchFamily="50" charset="-128"/>
                          <a:ea typeface="Meiryo UI" panose="020B0604030504040204" pitchFamily="50" charset="-128"/>
                        </a:rPr>
                        <a:t>※1</a:t>
                      </a:r>
                      <a:endParaRPr kumimoji="1" lang="ja-JP" altLang="en-US" sz="1100" baseline="300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4">
                  <a:txBody>
                    <a:bodyPr/>
                    <a:lstStyle/>
                    <a:p>
                      <a:pPr>
                        <a:lnSpc>
                          <a:spcPct val="100000"/>
                        </a:lnSpc>
                      </a:pPr>
                      <a:r>
                        <a:rPr kumimoji="1" lang="ja-JP" altLang="en-US" sz="1100" baseline="0" dirty="0">
                          <a:latin typeface="Meiryo UI" panose="020B0604030504040204" pitchFamily="50" charset="-128"/>
                          <a:ea typeface="Meiryo UI" panose="020B0604030504040204" pitchFamily="50" charset="-128"/>
                        </a:rPr>
                        <a:t>大阪府健康づくり実態調査</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2230557"/>
                  </a:ext>
                </a:extLst>
              </a:tr>
              <a:tr h="330296">
                <a:tc>
                  <a:txBody>
                    <a:bodyPr/>
                    <a:lstStyle/>
                    <a:p>
                      <a:pPr algn="ctr">
                        <a:lnSpc>
                          <a:spcPct val="100000"/>
                        </a:lnSpc>
                      </a:pPr>
                      <a:r>
                        <a:rPr kumimoji="1" lang="en-US" altLang="ja-JP" sz="1100" dirty="0">
                          <a:latin typeface="Meiryo UI" panose="020B0604030504040204" pitchFamily="50" charset="-128"/>
                          <a:ea typeface="Meiryo UI" panose="020B0604030504040204" pitchFamily="50" charset="-128"/>
                        </a:rPr>
                        <a:t>5</a:t>
                      </a: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地域や職場等の所属コミュニティで共食したいと思う人が</a:t>
                      </a:r>
                      <a:endParaRPr kumimoji="1" lang="en-US" altLang="ja-JP" sz="1100" dirty="0">
                        <a:latin typeface="Meiryo UI" panose="020B0604030504040204" pitchFamily="50" charset="-128"/>
                        <a:ea typeface="Meiryo UI" panose="020B0604030504040204" pitchFamily="50" charset="-128"/>
                      </a:endParaRPr>
                    </a:p>
                    <a:p>
                      <a:pPr>
                        <a:lnSpc>
                          <a:spcPct val="100000"/>
                        </a:lnSpc>
                      </a:pPr>
                      <a:r>
                        <a:rPr kumimoji="1" lang="ja-JP" altLang="en-US" sz="1100" dirty="0">
                          <a:latin typeface="Meiryo UI" panose="020B0604030504040204" pitchFamily="50" charset="-128"/>
                          <a:ea typeface="Meiryo UI" panose="020B0604030504040204" pitchFamily="50" charset="-128"/>
                        </a:rPr>
                        <a:t>共食する割合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a:p>
                  </a:txBody>
                  <a:tcPr/>
                </a:tc>
                <a:extLst>
                  <a:ext uri="{0D108BD9-81ED-4DB2-BD59-A6C34878D82A}">
                    <a16:rowId xmlns:a16="http://schemas.microsoft.com/office/drawing/2014/main" val="1329534607"/>
                  </a:ext>
                </a:extLst>
              </a:tr>
              <a:tr h="0">
                <a:tc>
                  <a:txBody>
                    <a:bodyPr/>
                    <a:lstStyle/>
                    <a:p>
                      <a:pPr algn="ctr">
                        <a:lnSpc>
                          <a:spcPct val="100000"/>
                        </a:lnSpc>
                      </a:pPr>
                      <a:r>
                        <a:rPr kumimoji="1" lang="en-US" altLang="ja-JP" sz="1100" dirty="0">
                          <a:latin typeface="Meiryo UI" panose="020B0604030504040204" pitchFamily="50" charset="-128"/>
                          <a:ea typeface="Meiryo UI" panose="020B0604030504040204" pitchFamily="50" charset="-128"/>
                        </a:rPr>
                        <a:t>6</a:t>
                      </a: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郷土料理等の地域や家庭で受け継がれてきた料理や味、箸づかい等の</a:t>
                      </a:r>
                      <a:endParaRPr kumimoji="1" lang="en-US" altLang="ja-JP" sz="1100" dirty="0">
                        <a:latin typeface="Meiryo UI" panose="020B0604030504040204" pitchFamily="50" charset="-128"/>
                        <a:ea typeface="Meiryo UI" panose="020B0604030504040204" pitchFamily="50" charset="-128"/>
                      </a:endParaRPr>
                    </a:p>
                    <a:p>
                      <a:pPr>
                        <a:lnSpc>
                          <a:spcPct val="100000"/>
                        </a:lnSpc>
                      </a:pPr>
                      <a:r>
                        <a:rPr kumimoji="1" lang="ja-JP" altLang="en-US" sz="1100" dirty="0">
                          <a:latin typeface="Meiryo UI" panose="020B0604030504040204" pitchFamily="50" charset="-128"/>
                          <a:ea typeface="Meiryo UI" panose="020B0604030504040204" pitchFamily="50" charset="-128"/>
                        </a:rPr>
                        <a:t>食べ方・作法を継承し、伝えている府民の割合の増加</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a:p>
                  </a:txBody>
                  <a:tcPr/>
                </a:tc>
                <a:extLst>
                  <a:ext uri="{0D108BD9-81ED-4DB2-BD59-A6C34878D82A}">
                    <a16:rowId xmlns:a16="http://schemas.microsoft.com/office/drawing/2014/main" val="3871024656"/>
                  </a:ext>
                </a:extLst>
              </a:tr>
              <a:tr h="324000">
                <a:tc>
                  <a:txBody>
                    <a:bodyPr/>
                    <a:lstStyle/>
                    <a:p>
                      <a:pPr algn="ctr">
                        <a:lnSpc>
                          <a:spcPct val="100000"/>
                        </a:lnSpc>
                      </a:pPr>
                      <a:r>
                        <a:rPr kumimoji="1" lang="en-US" altLang="ja-JP" sz="1100" dirty="0">
                          <a:latin typeface="Meiryo UI" panose="020B0604030504040204" pitchFamily="50" charset="-128"/>
                          <a:ea typeface="Meiryo UI" panose="020B0604030504040204" pitchFamily="50" charset="-128"/>
                        </a:rPr>
                        <a:t>7</a:t>
                      </a: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食育に関心を持っている府民の割合の増加</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a:p>
                  </a:txBody>
                  <a:tcPr/>
                </a:tc>
                <a:extLst>
                  <a:ext uri="{0D108BD9-81ED-4DB2-BD59-A6C34878D82A}">
                    <a16:rowId xmlns:a16="http://schemas.microsoft.com/office/drawing/2014/main" val="3114129716"/>
                  </a:ext>
                </a:extLst>
              </a:tr>
              <a:tr h="324000">
                <a:tc>
                  <a:txBody>
                    <a:bodyPr/>
                    <a:lstStyle/>
                    <a:p>
                      <a:pPr algn="ctr">
                        <a:lnSpc>
                          <a:spcPct val="100000"/>
                        </a:lnSpc>
                      </a:pPr>
                      <a:r>
                        <a:rPr kumimoji="1" lang="en-US" altLang="ja-JP" sz="1100" dirty="0">
                          <a:latin typeface="Meiryo UI" panose="020B0604030504040204" pitchFamily="50" charset="-128"/>
                          <a:ea typeface="Meiryo UI" panose="020B0604030504040204" pitchFamily="50" charset="-128"/>
                        </a:rPr>
                        <a:t>8</a:t>
                      </a: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よく噛んで食べることに気をつけている府民の割合の増加</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2">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大阪版健康・栄養調査</a:t>
                      </a:r>
                      <a:r>
                        <a:rPr kumimoji="1" lang="en-US" altLang="ja-JP" sz="1100" b="0"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endParaRPr kumimoji="1" lang="en-US" altLang="ja-JP" sz="1100" dirty="0">
                        <a:latin typeface="Meiryo UI" panose="020B0604030504040204" pitchFamily="50" charset="-128"/>
                        <a:ea typeface="Meiryo UI" panose="020B0604030504040204" pitchFamily="50" charset="-128"/>
                      </a:endParaRPr>
                    </a:p>
                    <a:p>
                      <a:pPr>
                        <a:lnSpc>
                          <a:spcPct val="100000"/>
                        </a:lnSpc>
                      </a:pPr>
                      <a:r>
                        <a:rPr kumimoji="1" lang="ja-JP" altLang="en-US" sz="1100" dirty="0">
                          <a:latin typeface="Meiryo UI" panose="020B0604030504040204" pitchFamily="50" charset="-128"/>
                          <a:ea typeface="Meiryo UI" panose="020B0604030504040204" pitchFamily="50" charset="-128"/>
                        </a:rPr>
                        <a:t>（成人調査）</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2">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大阪府健康づくり実態調査</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1997765"/>
                  </a:ext>
                </a:extLst>
              </a:tr>
              <a:tr h="324000">
                <a:tc>
                  <a:txBody>
                    <a:bodyPr/>
                    <a:lstStyle/>
                    <a:p>
                      <a:pPr algn="ctr">
                        <a:lnSpc>
                          <a:spcPct val="100000"/>
                        </a:lnSpc>
                      </a:pPr>
                      <a:r>
                        <a:rPr kumimoji="1" lang="en-US" altLang="ja-JP" sz="1100" dirty="0">
                          <a:latin typeface="Meiryo UI" panose="020B0604030504040204" pitchFamily="50" charset="-128"/>
                          <a:ea typeface="Meiryo UI" panose="020B0604030504040204" pitchFamily="50" charset="-128"/>
                        </a:rPr>
                        <a:t>9</a:t>
                      </a: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朝食又は夕食等を家族と一緒に食べる「共食」の回数</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a:p>
                  </a:txBody>
                  <a:tcPr/>
                </a:tc>
                <a:extLst>
                  <a:ext uri="{0D108BD9-81ED-4DB2-BD59-A6C34878D82A}">
                    <a16:rowId xmlns:a16="http://schemas.microsoft.com/office/drawing/2014/main" val="1693931210"/>
                  </a:ext>
                </a:extLst>
              </a:tr>
            </a:tbl>
          </a:graphicData>
        </a:graphic>
      </p:graphicFrame>
      <p:sp>
        <p:nvSpPr>
          <p:cNvPr id="3" name="テキスト ボックス 2"/>
          <p:cNvSpPr txBox="1"/>
          <p:nvPr/>
        </p:nvSpPr>
        <p:spPr>
          <a:xfrm>
            <a:off x="453000" y="6223774"/>
            <a:ext cx="9025279" cy="553998"/>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※1  </a:t>
            </a:r>
            <a:r>
              <a:rPr lang="ja-JP" altLang="en-US" sz="1000" dirty="0">
                <a:latin typeface="Meiryo UI" panose="020B0604030504040204" pitchFamily="50" charset="-128"/>
                <a:ea typeface="Meiryo UI" panose="020B0604030504040204" pitchFamily="50" charset="-128"/>
              </a:rPr>
              <a:t>「お口の健康」と「食育」に関するアンケート：平成</a:t>
            </a:r>
            <a:r>
              <a:rPr lang="en-US" altLang="ja-JP" sz="1000" dirty="0">
                <a:latin typeface="Meiryo UI" panose="020B0604030504040204" pitchFamily="50" charset="-128"/>
                <a:ea typeface="Meiryo UI" panose="020B0604030504040204" pitchFamily="50" charset="-128"/>
              </a:rPr>
              <a:t>28</a:t>
            </a:r>
            <a:r>
              <a:rPr lang="ja-JP" altLang="en-US" sz="1000" dirty="0">
                <a:latin typeface="Meiryo UI" panose="020B0604030504040204" pitchFamily="50" charset="-128"/>
                <a:ea typeface="Meiryo UI" panose="020B0604030504040204" pitchFamily="50" charset="-128"/>
              </a:rPr>
              <a:t>年度実施 回答数</a:t>
            </a:r>
            <a:r>
              <a:rPr lang="en-US" altLang="ja-JP" sz="1000" dirty="0">
                <a:latin typeface="Meiryo UI" panose="020B0604030504040204" pitchFamily="50" charset="-128"/>
                <a:ea typeface="Meiryo UI" panose="020B0604030504040204" pitchFamily="50" charset="-128"/>
              </a:rPr>
              <a:t>379</a:t>
            </a:r>
            <a:r>
              <a:rPr lang="ja-JP" altLang="en-US" sz="1000" dirty="0">
                <a:latin typeface="Meiryo UI" panose="020B0604030504040204" pitchFamily="50" charset="-128"/>
                <a:ea typeface="Meiryo UI" panose="020B0604030504040204" pitchFamily="50" charset="-128"/>
              </a:rPr>
              <a:t>名　　</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　大阪版健康・栄養調査（成人調査）：平成</a:t>
            </a:r>
            <a:r>
              <a:rPr lang="en-US" altLang="ja-JP" sz="1000" dirty="0">
                <a:latin typeface="Meiryo UI" panose="020B0604030504040204" pitchFamily="50" charset="-128"/>
                <a:ea typeface="Meiryo UI" panose="020B0604030504040204" pitchFamily="50" charset="-128"/>
              </a:rPr>
              <a:t>27</a:t>
            </a:r>
            <a:r>
              <a:rPr lang="ja-JP" altLang="en-US" sz="1000" dirty="0">
                <a:latin typeface="Meiryo UI" panose="020B0604030504040204" pitchFamily="50" charset="-128"/>
                <a:ea typeface="Meiryo UI" panose="020B0604030504040204" pitchFamily="50" charset="-128"/>
              </a:rPr>
              <a:t>年度実施 回答数</a:t>
            </a:r>
            <a:r>
              <a:rPr lang="en-US" altLang="ja-JP" sz="1000" dirty="0">
                <a:latin typeface="Meiryo UI" panose="020B0604030504040204" pitchFamily="50" charset="-128"/>
                <a:ea typeface="Meiryo UI" panose="020B0604030504040204" pitchFamily="50" charset="-128"/>
              </a:rPr>
              <a:t>1,858</a:t>
            </a:r>
            <a:r>
              <a:rPr lang="ja-JP" altLang="en-US" sz="1000" dirty="0">
                <a:latin typeface="Meiryo UI" panose="020B0604030504040204" pitchFamily="50" charset="-128"/>
                <a:ea typeface="Meiryo UI" panose="020B0604030504040204" pitchFamily="50" charset="-128"/>
              </a:rPr>
              <a:t>名</a:t>
            </a:r>
            <a:endParaRPr lang="en-US" altLang="ja-JP" sz="1000" dirty="0">
              <a:latin typeface="Meiryo UI" panose="020B0604030504040204" pitchFamily="50" charset="-128"/>
              <a:ea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rPr>
              <a:t>※3 </a:t>
            </a:r>
            <a:r>
              <a:rPr lang="ja-JP" altLang="en-US" sz="1000" dirty="0">
                <a:latin typeface="Meiryo UI" panose="020B0604030504040204" pitchFamily="50" charset="-128"/>
                <a:ea typeface="Meiryo UI" panose="020B0604030504040204" pitchFamily="50" charset="-128"/>
              </a:rPr>
              <a:t> 府民インターネットアンケート：大阪府政策マーケティング・リサーチ（おおさか</a:t>
            </a:r>
            <a:r>
              <a:rPr lang="en-US" altLang="ja-JP" sz="1000" dirty="0">
                <a:latin typeface="Meiryo UI" panose="020B0604030504040204" pitchFamily="50" charset="-128"/>
                <a:ea typeface="Meiryo UI" panose="020B0604030504040204" pitchFamily="50" charset="-128"/>
              </a:rPr>
              <a:t>Q</a:t>
            </a:r>
            <a:r>
              <a:rPr lang="ja-JP" altLang="en-US" sz="1000" dirty="0">
                <a:latin typeface="Meiryo UI" panose="020B0604030504040204" pitchFamily="50" charset="-128"/>
                <a:ea typeface="Meiryo UI" panose="020B0604030504040204" pitchFamily="50" charset="-128"/>
              </a:rPr>
              <a:t>ネット）インターネットアンケート</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食塩・朝食・野菜の摂取に関する意識や行動を把握。令和</a:t>
            </a:r>
            <a:r>
              <a:rPr lang="en-US" altLang="ja-JP" sz="1000" dirty="0">
                <a:latin typeface="Meiryo UI" panose="020B0604030504040204" pitchFamily="50" charset="-128"/>
                <a:ea typeface="Meiryo UI" panose="020B0604030504040204" pitchFamily="50" charset="-128"/>
              </a:rPr>
              <a:t>3-5</a:t>
            </a:r>
            <a:r>
              <a:rPr lang="ja-JP" altLang="en-US" sz="1000" dirty="0">
                <a:latin typeface="Meiryo UI" panose="020B0604030504040204" pitchFamily="50" charset="-128"/>
                <a:ea typeface="Meiryo UI" panose="020B0604030504040204" pitchFamily="50" charset="-128"/>
              </a:rPr>
              <a:t>年度実施（予定）回答数</a:t>
            </a:r>
            <a:r>
              <a:rPr lang="en-US" altLang="ja-JP" sz="1000" dirty="0">
                <a:latin typeface="Meiryo UI" panose="020B0604030504040204" pitchFamily="50" charset="-128"/>
                <a:ea typeface="Meiryo UI" panose="020B0604030504040204" pitchFamily="50" charset="-128"/>
              </a:rPr>
              <a:t>1,000</a:t>
            </a:r>
            <a:r>
              <a:rPr lang="ja-JP" altLang="en-US" sz="1000" dirty="0">
                <a:latin typeface="Meiryo UI" panose="020B0604030504040204" pitchFamily="50" charset="-128"/>
                <a:ea typeface="Meiryo UI" panose="020B0604030504040204" pitchFamily="50" charset="-128"/>
              </a:rPr>
              <a:t>名　</a:t>
            </a:r>
          </a:p>
        </p:txBody>
      </p:sp>
      <p:sp>
        <p:nvSpPr>
          <p:cNvPr id="7" name="正方形/長方形 6">
            <a:extLst>
              <a:ext uri="{FF2B5EF4-FFF2-40B4-BE49-F238E27FC236}">
                <a16:creationId xmlns:a16="http://schemas.microsoft.com/office/drawing/2014/main" id="{CD97363B-B7A7-1C34-52FD-94A4FFDFD331}"/>
              </a:ext>
            </a:extLst>
          </p:cNvPr>
          <p:cNvSpPr/>
          <p:nvPr/>
        </p:nvSpPr>
        <p:spPr>
          <a:xfrm>
            <a:off x="0" y="0"/>
            <a:ext cx="9906000" cy="432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52000" tIns="0" rIns="0" bIns="0" rtlCol="0" anchor="ctr"/>
          <a:lstStyle/>
          <a:p>
            <a:r>
              <a:rPr lang="ja-JP" altLang="en-US" sz="1400" b="1" dirty="0">
                <a:latin typeface="Meiryo UI" panose="020B0604030504040204" pitchFamily="50" charset="-128"/>
                <a:ea typeface="Meiryo UI" panose="020B0604030504040204" pitchFamily="50" charset="-128"/>
              </a:rPr>
              <a:t>第３次大阪府食育推進計画（現行計画）の最終</a:t>
            </a:r>
            <a:r>
              <a:rPr lang="ja-JP" altLang="en-US" sz="1400" b="1">
                <a:latin typeface="Meiryo UI" panose="020B0604030504040204" pitchFamily="50" charset="-128"/>
                <a:ea typeface="Meiryo UI" panose="020B0604030504040204" pitchFamily="50" charset="-128"/>
              </a:rPr>
              <a:t>評価の方法（案）</a:t>
            </a:r>
            <a:endParaRPr lang="ja-JP" altLang="en-US" sz="1400" b="1"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66F93529-39E8-6A20-02B1-5D13A649BA37}"/>
              </a:ext>
            </a:extLst>
          </p:cNvPr>
          <p:cNvSpPr/>
          <p:nvPr/>
        </p:nvSpPr>
        <p:spPr>
          <a:xfrm>
            <a:off x="453000" y="576000"/>
            <a:ext cx="9000000" cy="1692000"/>
          </a:xfrm>
          <a:prstGeom prst="rect">
            <a:avLst/>
          </a:prstGeom>
          <a:solidFill>
            <a:schemeClr val="accent3">
              <a:lumMod val="20000"/>
              <a:lumOff val="80000"/>
            </a:schemeClr>
          </a:solidFill>
          <a:ln w="63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tIns="0" bIns="144000" rtlCol="0" anchor="ctr" anchorCtr="0"/>
          <a:lstStyle/>
          <a:p>
            <a:pPr>
              <a:lnSpc>
                <a:spcPct val="200000"/>
              </a:lnSpc>
            </a:pPr>
            <a:r>
              <a:rPr lang="ja-JP" altLang="en-US" sz="1200" b="1" u="sng" dirty="0">
                <a:solidFill>
                  <a:schemeClr val="tx1"/>
                </a:solidFill>
                <a:latin typeface="Meiryo UI" panose="020B0604030504040204" pitchFamily="50" charset="-128"/>
                <a:ea typeface="Meiryo UI" panose="020B0604030504040204" pitchFamily="50" charset="-128"/>
              </a:rPr>
              <a:t>次のとおり取り扱うこととしてはどうか。</a:t>
            </a:r>
            <a:endParaRPr lang="en-US" altLang="ja-JP" sz="1200" b="1" u="sng"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a:solidFill>
                  <a:schemeClr val="tx1"/>
                </a:solidFill>
                <a:latin typeface="Meiryo UI" panose="020B0604030504040204" pitchFamily="50" charset="-128"/>
                <a:ea typeface="Meiryo UI" panose="020B0604030504040204" pitchFamily="50" charset="-128"/>
              </a:rPr>
              <a:t>▶ </a:t>
            </a:r>
            <a:r>
              <a:rPr lang="ja-JP" altLang="en-US" sz="1200" smtClean="0">
                <a:solidFill>
                  <a:schemeClr val="tx1"/>
                </a:solidFill>
                <a:latin typeface="Meiryo UI" panose="020B0604030504040204" pitchFamily="50" charset="-128"/>
                <a:ea typeface="Meiryo UI" panose="020B0604030504040204" pitchFamily="50" charset="-128"/>
              </a:rPr>
              <a:t>令和</a:t>
            </a:r>
            <a:r>
              <a:rPr lang="en-US" altLang="ja-JP" sz="1200" smtClean="0">
                <a:solidFill>
                  <a:schemeClr val="tx1"/>
                </a:solidFill>
                <a:latin typeface="Meiryo UI" panose="020B0604030504040204" pitchFamily="50" charset="-128"/>
                <a:ea typeface="Meiryo UI" panose="020B0604030504040204" pitchFamily="50" charset="-128"/>
              </a:rPr>
              <a:t>5</a:t>
            </a:r>
            <a:r>
              <a:rPr lang="ja-JP" altLang="en-US" sz="1200" smtClean="0">
                <a:solidFill>
                  <a:schemeClr val="tx1"/>
                </a:solidFill>
                <a:latin typeface="Meiryo UI" panose="020B0604030504040204" pitchFamily="50" charset="-128"/>
                <a:ea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rPr>
              <a:t>6</a:t>
            </a:r>
            <a:r>
              <a:rPr lang="ja-JP" altLang="en-US" sz="1200" dirty="0">
                <a:solidFill>
                  <a:schemeClr val="tx1"/>
                </a:solidFill>
                <a:latin typeface="Meiryo UI" panose="020B0604030504040204" pitchFamily="50" charset="-128"/>
                <a:ea typeface="Meiryo UI" panose="020B0604030504040204" pitchFamily="50" charset="-128"/>
              </a:rPr>
              <a:t>月末時点で把握できる数値をもって最終評価を行う。</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 原則、策定時と同じデータソースを用いる。府独自調査でベースライン値を設定した指標で、同じ対象・方法で調査を実施することが困難</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であるものは、令和</a:t>
            </a:r>
            <a:r>
              <a:rPr lang="en-US" altLang="ja-JP" sz="1200" dirty="0">
                <a:solidFill>
                  <a:schemeClr val="tx1"/>
                </a:solidFill>
                <a:latin typeface="Meiryo UI" panose="020B0604030504040204" pitchFamily="50" charset="-128"/>
                <a:ea typeface="Meiryo UI" panose="020B0604030504040204" pitchFamily="50" charset="-128"/>
              </a:rPr>
              <a:t>5</a:t>
            </a:r>
            <a:r>
              <a:rPr lang="ja-JP" altLang="en-US" sz="1200" dirty="0">
                <a:solidFill>
                  <a:schemeClr val="tx1"/>
                </a:solidFill>
                <a:latin typeface="Meiryo UI" panose="020B0604030504040204" pitchFamily="50" charset="-128"/>
                <a:ea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rPr>
              <a:t>月に実施した府健康づくり実態調査により評価を行う。</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 国民健康・栄養調査は平成</a:t>
            </a:r>
            <a:r>
              <a:rPr lang="en-US" altLang="ja-JP" sz="1200" dirty="0">
                <a:solidFill>
                  <a:schemeClr val="tx1"/>
                </a:solidFill>
                <a:latin typeface="Meiryo UI" panose="020B0604030504040204" pitchFamily="50" charset="-128"/>
                <a:ea typeface="Meiryo UI" panose="020B0604030504040204" pitchFamily="50" charset="-128"/>
              </a:rPr>
              <a:t>29</a:t>
            </a:r>
            <a:r>
              <a:rPr lang="ja-JP" altLang="en-US" sz="1200" dirty="0">
                <a:solidFill>
                  <a:schemeClr val="tx1"/>
                </a:solidFill>
                <a:latin typeface="Meiryo UI" panose="020B0604030504040204" pitchFamily="50" charset="-128"/>
                <a:ea typeface="Meiryo UI" panose="020B0604030504040204" pitchFamily="50" charset="-128"/>
              </a:rPr>
              <a:t>年から令和元年までの平均を最終評価に用いることとし、参考値があるものは併記する。</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 ベースライン値／現状値／目標値の比較や、ベースライン値から現状値までの推移等を分析（可能な範囲で統計学的検定を実施）し、</a:t>
            </a:r>
          </a:p>
          <a:p>
            <a:r>
              <a:rPr lang="ja-JP" altLang="en-US" sz="1200" dirty="0">
                <a:solidFill>
                  <a:schemeClr val="tx1"/>
                </a:solidFill>
                <a:latin typeface="Meiryo UI" panose="020B0604030504040204" pitchFamily="50" charset="-128"/>
                <a:ea typeface="Meiryo UI" panose="020B0604030504040204" pitchFamily="50" charset="-128"/>
              </a:rPr>
              <a:t>      それらの結果を総合的に勘案して評価を行う。　</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B22B9DF7-1649-B156-DD4F-8973288AAEFA}"/>
              </a:ext>
            </a:extLst>
          </p:cNvPr>
          <p:cNvSpPr txBox="1"/>
          <p:nvPr/>
        </p:nvSpPr>
        <p:spPr>
          <a:xfrm>
            <a:off x="360206" y="2269523"/>
            <a:ext cx="1094118"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データソース</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329876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CD97363B-B7A7-1C34-52FD-94A4FFDFD331}"/>
              </a:ext>
            </a:extLst>
          </p:cNvPr>
          <p:cNvSpPr/>
          <p:nvPr/>
        </p:nvSpPr>
        <p:spPr>
          <a:xfrm>
            <a:off x="0" y="0"/>
            <a:ext cx="9906000" cy="432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52000" tIns="0" rIns="0" bIns="0" rtlCol="0" anchor="ctr"/>
          <a:lstStyle/>
          <a:p>
            <a:r>
              <a:rPr lang="ja-JP" altLang="en-US" sz="1400" b="1" dirty="0">
                <a:latin typeface="Meiryo UI" panose="020B0604030504040204" pitchFamily="50" charset="-128"/>
                <a:ea typeface="Meiryo UI" panose="020B0604030504040204" pitchFamily="50" charset="-128"/>
              </a:rPr>
              <a:t>第３次大阪府食育推進計画（現行計画）の最終</a:t>
            </a:r>
            <a:r>
              <a:rPr lang="ja-JP" altLang="en-US" sz="1400" b="1">
                <a:latin typeface="Meiryo UI" panose="020B0604030504040204" pitchFamily="50" charset="-128"/>
                <a:ea typeface="Meiryo UI" panose="020B0604030504040204" pitchFamily="50" charset="-128"/>
              </a:rPr>
              <a:t>評価の方法（案）</a:t>
            </a:r>
            <a:endParaRPr lang="ja-JP" altLang="en-US" sz="1400" b="1" dirty="0">
              <a:latin typeface="Meiryo UI" panose="020B0604030504040204" pitchFamily="50" charset="-128"/>
              <a:ea typeface="Meiryo UI" panose="020B0604030504040204" pitchFamily="50" charset="-128"/>
            </a:endParaRPr>
          </a:p>
        </p:txBody>
      </p:sp>
      <p:graphicFrame>
        <p:nvGraphicFramePr>
          <p:cNvPr id="11" name="表 10">
            <a:extLst>
              <a:ext uri="{FF2B5EF4-FFF2-40B4-BE49-F238E27FC236}">
                <a16:creationId xmlns:a16="http://schemas.microsoft.com/office/drawing/2014/main" id="{742757F9-F629-9A31-11F3-852E21890240}"/>
              </a:ext>
            </a:extLst>
          </p:cNvPr>
          <p:cNvGraphicFramePr>
            <a:graphicFrameLocks noGrp="1"/>
          </p:cNvGraphicFramePr>
          <p:nvPr>
            <p:extLst>
              <p:ext uri="{D42A27DB-BD31-4B8C-83A1-F6EECF244321}">
                <p14:modId xmlns:p14="http://schemas.microsoft.com/office/powerpoint/2010/main" val="2941841065"/>
              </p:ext>
            </p:extLst>
          </p:nvPr>
        </p:nvGraphicFramePr>
        <p:xfrm>
          <a:off x="453000" y="980728"/>
          <a:ext cx="9000000" cy="1944000"/>
        </p:xfrm>
        <a:graphic>
          <a:graphicData uri="http://schemas.openxmlformats.org/drawingml/2006/table">
            <a:tbl>
              <a:tblPr firstRow="1" bandRow="1">
                <a:tableStyleId>{5940675A-B579-460E-94D1-54222C63F5DA}</a:tableStyleId>
              </a:tblPr>
              <a:tblGrid>
                <a:gridCol w="990075">
                  <a:extLst>
                    <a:ext uri="{9D8B030D-6E8A-4147-A177-3AD203B41FA5}">
                      <a16:colId xmlns:a16="http://schemas.microsoft.com/office/drawing/2014/main" val="2340131187"/>
                    </a:ext>
                  </a:extLst>
                </a:gridCol>
                <a:gridCol w="8009925">
                  <a:extLst>
                    <a:ext uri="{9D8B030D-6E8A-4147-A177-3AD203B41FA5}">
                      <a16:colId xmlns:a16="http://schemas.microsoft.com/office/drawing/2014/main" val="3055986624"/>
                    </a:ext>
                  </a:extLst>
                </a:gridCol>
              </a:tblGrid>
              <a:tr h="324000">
                <a:tc>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区分</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基準</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3929070040"/>
                  </a:ext>
                </a:extLst>
              </a:tr>
              <a:tr h="324000">
                <a:tc>
                  <a:txBody>
                    <a:bodyPr/>
                    <a:lstStyle/>
                    <a:p>
                      <a:pPr algn="ctr">
                        <a:lnSpc>
                          <a:spcPct val="100000"/>
                        </a:lnSpc>
                        <a:spcAft>
                          <a:spcPts val="0"/>
                        </a:spcAft>
                      </a:pPr>
                      <a:r>
                        <a:rPr lang="ja-JP" sz="1100" kern="100" dirty="0">
                          <a:effectLst/>
                          <a:latin typeface="Meiryo UI" panose="020B0604030504040204" pitchFamily="50" charset="-128"/>
                          <a:ea typeface="Meiryo UI" panose="020B0604030504040204" pitchFamily="50" charset="-128"/>
                        </a:rPr>
                        <a:t>Ａ</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1100" kern="100" dirty="0">
                          <a:effectLst/>
                          <a:latin typeface="Meiryo UI" panose="020B0604030504040204" pitchFamily="50" charset="-128"/>
                          <a:ea typeface="Meiryo UI" panose="020B0604030504040204" pitchFamily="50" charset="-128"/>
                        </a:rPr>
                        <a:t>すでに目標値に達した、または計画終了時点で目標値に達すると見込まれる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3568691"/>
                  </a:ext>
                </a:extLst>
              </a:tr>
              <a:tr h="324000">
                <a:tc>
                  <a:txBody>
                    <a:bodyPr/>
                    <a:lstStyle/>
                    <a:p>
                      <a:pPr algn="ctr">
                        <a:lnSpc>
                          <a:spcPct val="100000"/>
                        </a:lnSpc>
                        <a:spcAft>
                          <a:spcPts val="0"/>
                        </a:spcAft>
                      </a:pPr>
                      <a:r>
                        <a:rPr lang="ja-JP" sz="1100" kern="100" dirty="0">
                          <a:effectLst/>
                          <a:latin typeface="Meiryo UI" panose="020B0604030504040204" pitchFamily="50" charset="-128"/>
                          <a:ea typeface="Meiryo UI" panose="020B0604030504040204" pitchFamily="50" charset="-128"/>
                        </a:rPr>
                        <a:t>Ｂ</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1100" kern="100" dirty="0">
                          <a:effectLst/>
                          <a:latin typeface="Meiryo UI" panose="020B0604030504040204" pitchFamily="50" charset="-128"/>
                          <a:ea typeface="Meiryo UI" panose="020B0604030504040204" pitchFamily="50" charset="-128"/>
                        </a:rPr>
                        <a:t>計画終了時点で目標値に達する見込みはないものの、ベースライン値と比較して改善傾向にある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8994829"/>
                  </a:ext>
                </a:extLst>
              </a:tr>
              <a:tr h="324000">
                <a:tc>
                  <a:txBody>
                    <a:bodyPr/>
                    <a:lstStyle/>
                    <a:p>
                      <a:pPr algn="ctr">
                        <a:lnSpc>
                          <a:spcPct val="100000"/>
                        </a:lnSpc>
                        <a:spcAft>
                          <a:spcPts val="0"/>
                        </a:spcAft>
                      </a:pPr>
                      <a:r>
                        <a:rPr lang="ja-JP" sz="1100" kern="100" dirty="0">
                          <a:effectLst/>
                          <a:latin typeface="Meiryo UI" panose="020B0604030504040204" pitchFamily="50" charset="-128"/>
                          <a:ea typeface="Meiryo UI" panose="020B0604030504040204" pitchFamily="50" charset="-128"/>
                        </a:rPr>
                        <a:t>Ｃ</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1100" kern="100" dirty="0">
                          <a:effectLst/>
                          <a:latin typeface="Meiryo UI" panose="020B0604030504040204" pitchFamily="50" charset="-128"/>
                          <a:ea typeface="Meiryo UI" panose="020B0604030504040204" pitchFamily="50" charset="-128"/>
                        </a:rPr>
                        <a:t>ベースライン値と同程度で、明確な改善傾向も悪化傾向もみられない</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7924031"/>
                  </a:ext>
                </a:extLst>
              </a:tr>
              <a:tr h="324000">
                <a:tc>
                  <a:txBody>
                    <a:bodyPr/>
                    <a:lstStyle/>
                    <a:p>
                      <a:pPr algn="ctr">
                        <a:lnSpc>
                          <a:spcPct val="100000"/>
                        </a:lnSpc>
                        <a:spcAft>
                          <a:spcPts val="0"/>
                        </a:spcAft>
                      </a:pPr>
                      <a:r>
                        <a:rPr lang="ja-JP" sz="1100" kern="100" dirty="0">
                          <a:effectLst/>
                          <a:latin typeface="Meiryo UI" panose="020B0604030504040204" pitchFamily="50" charset="-128"/>
                          <a:ea typeface="Meiryo UI" panose="020B0604030504040204" pitchFamily="50" charset="-128"/>
                        </a:rPr>
                        <a:t>Ｄ</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1100" kern="100" dirty="0">
                          <a:effectLst/>
                          <a:latin typeface="Meiryo UI" panose="020B0604030504040204" pitchFamily="50" charset="-128"/>
                          <a:ea typeface="Meiryo UI" panose="020B0604030504040204" pitchFamily="50" charset="-128"/>
                        </a:rPr>
                        <a:t>ベースライン値よりも悪化している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2230557"/>
                  </a:ext>
                </a:extLst>
              </a:tr>
              <a:tr h="324000">
                <a:tc>
                  <a:txBody>
                    <a:bodyPr/>
                    <a:lstStyle/>
                    <a:p>
                      <a:pPr algn="ctr">
                        <a:lnSpc>
                          <a:spcPct val="100000"/>
                        </a:lnSpc>
                        <a:spcAft>
                          <a:spcPts val="0"/>
                        </a:spcAft>
                      </a:pPr>
                      <a:r>
                        <a:rPr lang="ja-JP" sz="1100" kern="1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1100" kern="100" dirty="0">
                          <a:effectLst/>
                          <a:latin typeface="Meiryo UI" panose="020B0604030504040204" pitchFamily="50" charset="-128"/>
                          <a:ea typeface="Meiryo UI" panose="020B0604030504040204" pitchFamily="50" charset="-128"/>
                        </a:rPr>
                        <a:t>ベースライン値以降数値が更新されていない等の理由により評価ができない</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9534607"/>
                  </a:ext>
                </a:extLst>
              </a:tr>
            </a:tbl>
          </a:graphicData>
        </a:graphic>
      </p:graphicFrame>
      <p:sp>
        <p:nvSpPr>
          <p:cNvPr id="2" name="テキスト ボックス 1">
            <a:extLst>
              <a:ext uri="{FF2B5EF4-FFF2-40B4-BE49-F238E27FC236}">
                <a16:creationId xmlns:a16="http://schemas.microsoft.com/office/drawing/2014/main" id="{C4CD1A46-FDD0-36E8-F892-07AEE20187C1}"/>
              </a:ext>
            </a:extLst>
          </p:cNvPr>
          <p:cNvSpPr txBox="1"/>
          <p:nvPr/>
        </p:nvSpPr>
        <p:spPr>
          <a:xfrm>
            <a:off x="348075" y="694583"/>
            <a:ext cx="3600400" cy="276999"/>
          </a:xfrm>
          <a:prstGeom prst="rect">
            <a:avLst/>
          </a:prstGeom>
          <a:noFill/>
        </p:spPr>
        <p:txBody>
          <a:bodyPr wrap="square" rtlCol="0">
            <a:spAutoFit/>
          </a:bodyPr>
          <a:lstStyle/>
          <a:p>
            <a:r>
              <a:rPr kumimoji="1"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評価区分</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令和</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年度に実施した中間評価と同様　　</a:t>
            </a:r>
          </a:p>
        </p:txBody>
      </p:sp>
      <p:graphicFrame>
        <p:nvGraphicFramePr>
          <p:cNvPr id="4" name="表 3">
            <a:extLst>
              <a:ext uri="{FF2B5EF4-FFF2-40B4-BE49-F238E27FC236}">
                <a16:creationId xmlns:a16="http://schemas.microsoft.com/office/drawing/2014/main" id="{C8ED808C-8D3D-D329-9963-DC9F936B66D6}"/>
              </a:ext>
            </a:extLst>
          </p:cNvPr>
          <p:cNvGraphicFramePr>
            <a:graphicFrameLocks noGrp="1"/>
          </p:cNvGraphicFramePr>
          <p:nvPr>
            <p:extLst>
              <p:ext uri="{D42A27DB-BD31-4B8C-83A1-F6EECF244321}">
                <p14:modId xmlns:p14="http://schemas.microsoft.com/office/powerpoint/2010/main" val="1301334722"/>
              </p:ext>
            </p:extLst>
          </p:nvPr>
        </p:nvGraphicFramePr>
        <p:xfrm>
          <a:off x="453000" y="3356992"/>
          <a:ext cx="4617516" cy="1296000"/>
        </p:xfrm>
        <a:graphic>
          <a:graphicData uri="http://schemas.openxmlformats.org/drawingml/2006/table">
            <a:tbl>
              <a:tblPr firstRow="1" bandRow="1">
                <a:tableStyleId>{5940675A-B579-460E-94D1-54222C63F5DA}</a:tableStyleId>
              </a:tblPr>
              <a:tblGrid>
                <a:gridCol w="1017116">
                  <a:extLst>
                    <a:ext uri="{9D8B030D-6E8A-4147-A177-3AD203B41FA5}">
                      <a16:colId xmlns:a16="http://schemas.microsoft.com/office/drawing/2014/main" val="2106207780"/>
                    </a:ext>
                  </a:extLst>
                </a:gridCol>
                <a:gridCol w="3600400">
                  <a:extLst>
                    <a:ext uri="{9D8B030D-6E8A-4147-A177-3AD203B41FA5}">
                      <a16:colId xmlns:a16="http://schemas.microsoft.com/office/drawing/2014/main" val="637503919"/>
                    </a:ext>
                  </a:extLst>
                </a:gridCol>
              </a:tblGrid>
              <a:tr h="324000">
                <a:tc>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lnSpc>
                          <a:spcPct val="100000"/>
                        </a:lnSpc>
                      </a:pPr>
                      <a:r>
                        <a:rPr kumimoji="1" lang="ja-JP" altLang="en-US" sz="1100" dirty="0">
                          <a:latin typeface="Meiryo UI" panose="020B0604030504040204" pitchFamily="50" charset="-128"/>
                          <a:ea typeface="Meiryo UI" panose="020B0604030504040204" pitchFamily="50" charset="-128"/>
                        </a:rPr>
                        <a:t>基準</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2689466786"/>
                  </a:ext>
                </a:extLst>
              </a:tr>
              <a:tr h="324000">
                <a:tc>
                  <a:txBody>
                    <a:bodyPr/>
                    <a:lstStyle/>
                    <a:p>
                      <a:pPr algn="ctr">
                        <a:lnSpc>
                          <a:spcPct val="100000"/>
                        </a:lnSpc>
                        <a:spcAft>
                          <a:spcPts val="0"/>
                        </a:spcAft>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目標達成</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6379539"/>
                  </a:ext>
                </a:extLst>
              </a:tr>
              <a:tr h="324000">
                <a:tc>
                  <a:txBody>
                    <a:bodyPr/>
                    <a:lstStyle/>
                    <a:p>
                      <a:pPr algn="ctr">
                        <a:lnSpc>
                          <a:spcPct val="100000"/>
                        </a:lnSpc>
                        <a:spcAft>
                          <a:spcPts val="0"/>
                        </a:spcAft>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第３次基本計画作成時と現状値を比較して改善</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4258751"/>
                  </a:ext>
                </a:extLst>
              </a:tr>
              <a:tr h="324000">
                <a:tc>
                  <a:txBody>
                    <a:bodyPr/>
                    <a:lstStyle/>
                    <a:p>
                      <a:pPr algn="ctr">
                        <a:lnSpc>
                          <a:spcPct val="100000"/>
                        </a:lnSpc>
                        <a:spcAft>
                          <a:spcPts val="0"/>
                        </a:spcAft>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作成時と現状値を比較して悪化</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8379148"/>
                  </a:ext>
                </a:extLst>
              </a:tr>
            </a:tbl>
          </a:graphicData>
        </a:graphic>
      </p:graphicFrame>
      <p:sp>
        <p:nvSpPr>
          <p:cNvPr id="6" name="テキスト ボックス 5">
            <a:extLst>
              <a:ext uri="{FF2B5EF4-FFF2-40B4-BE49-F238E27FC236}">
                <a16:creationId xmlns:a16="http://schemas.microsoft.com/office/drawing/2014/main" id="{472B147B-5D8C-8A3B-98F5-774E676445E3}"/>
              </a:ext>
            </a:extLst>
          </p:cNvPr>
          <p:cNvSpPr txBox="1"/>
          <p:nvPr/>
        </p:nvSpPr>
        <p:spPr>
          <a:xfrm>
            <a:off x="268288" y="3072373"/>
            <a:ext cx="3600400"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（参考）</a:t>
            </a:r>
            <a:r>
              <a:rPr kumimoji="1" lang="ja-JP" altLang="en-US" sz="1200" u="sng" dirty="0">
                <a:latin typeface="Meiryo UI" panose="020B0604030504040204" pitchFamily="50" charset="-128"/>
                <a:ea typeface="Meiryo UI" panose="020B0604030504040204" pitchFamily="50" charset="-128"/>
              </a:rPr>
              <a:t>第３次食育推進基本計画の評価区分　　</a:t>
            </a:r>
          </a:p>
        </p:txBody>
      </p:sp>
    </p:spTree>
    <p:extLst>
      <p:ext uri="{BB962C8B-B14F-4D97-AF65-F5344CB8AC3E}">
        <p14:creationId xmlns:p14="http://schemas.microsoft.com/office/powerpoint/2010/main" val="58406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85000"/>
            <a:lumOff val="15000"/>
          </a:schemeClr>
        </a:solidFill>
      </a:spPr>
      <a:bodyPr vert="eaVert" rtlCol="0" anchor="ctr"/>
      <a:lstStyle>
        <a:defPPr>
          <a:lnSpc>
            <a:spcPts val="2800"/>
          </a:lnSpc>
          <a:defRPr sz="1400" dirty="0" smtClean="0">
            <a:latin typeface="HGPｺﾞｼｯｸE" pitchFamily="50" charset="-128"/>
            <a:ea typeface="HGPｺﾞｼｯｸE"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1120</Words>
  <Application>Microsoft Office PowerPoint</Application>
  <PresentationFormat>A4 210 x 297 mm</PresentationFormat>
  <Paragraphs>134</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ＭＳ Ｐゴシック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2023-03-27T05:26:06Z</dcterms:created>
  <dcterms:modified xsi:type="dcterms:W3CDTF">2023-03-27T05:50:28Z</dcterms:modified>
</cp:coreProperties>
</file>