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6"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3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2124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258363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1632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2740625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440390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290396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325520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96756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72971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48990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BE894B-93DB-4989-ABF8-56896C796CAC}"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176367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BE894B-93DB-4989-ABF8-56896C796CAC}" type="datetimeFigureOut">
              <a:rPr kumimoji="1" lang="ja-JP" altLang="en-US" smtClean="0"/>
              <a:t>2019/1/29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26D40D5-1215-44CC-8D8F-3E786EA66552}" type="slidenum">
              <a:rPr kumimoji="1" lang="ja-JP" altLang="en-US" smtClean="0"/>
              <a:t>‹#›</a:t>
            </a:fld>
            <a:endParaRPr kumimoji="1" lang="ja-JP" altLang="en-US"/>
          </a:p>
        </p:txBody>
      </p:sp>
    </p:spTree>
    <p:extLst>
      <p:ext uri="{BB962C8B-B14F-4D97-AF65-F5344CB8AC3E}">
        <p14:creationId xmlns:p14="http://schemas.microsoft.com/office/powerpoint/2010/main" val="621383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あなたのたてもん完了検査すんでる？&#10;完了検査って何？&#10;・建築基準法に定められた手続きです。&#10;・建築主は建物の工事が完了した場合、完了検査を受けなければなりません。&#10;・検査の結果、法令に適合している場合は、その証として検査済証が交付されます。&#10;・完了検査の手続きは、建築士にご相談ください。" title="あなたのたてもん完了検査すんで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65938" cy="991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7411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建物の安全性を確保するための４つのチェックポイント&#10;１　設計から工事までにおける建築確認&#10;・建築主は建物の工事に着手する前に、建築の計画について記載された確認申請書を提出しなければなりません。&#10;・審査の結果、法令に適合している場合は、確認済証が交付されます。&#10;・この確認済証の交付前に工事の着手はできません。&#10;２　工事から完成までにおける中間検査&#10;・建築主は一定の規模・用途・構造に応じて、中間検査を受けなければなりません。&#10;・検査の結果、法令に適合している場合は、中間検査合格証が交付されます。&#10;・この中間検査合格証の交付前に次の工程には進めません。&#10;３　完成から検査済証交付までの完了検査&#10;・建築主は建築の工事が完了した場合、完了検査を受けなければなりません。&#10;・検査の結果、法令に適合している場合は、検査済証が交付されます。&#10;４　検査済証交付から使用開始までの引っ越し&#10;・検査済証が交付される前は、原則建物の使用はできません。&#10;検査済証は確認済証や図面等と一緒に大切に保管しましょう。" title="建物の安全性を確保するための４つのチェックポイント"/>
          <p:cNvPicPr>
            <a:picLocks noChangeAspect="1"/>
          </p:cNvPicPr>
          <p:nvPr/>
        </p:nvPicPr>
        <p:blipFill>
          <a:blip r:embed="rId2"/>
          <a:stretch>
            <a:fillRect/>
          </a:stretch>
        </p:blipFill>
        <p:spPr>
          <a:xfrm>
            <a:off x="0" y="0"/>
            <a:ext cx="6858000" cy="9906000"/>
          </a:xfrm>
          <a:prstGeom prst="rect">
            <a:avLst/>
          </a:prstGeom>
        </p:spPr>
      </p:pic>
    </p:spTree>
    <p:extLst>
      <p:ext uri="{BB962C8B-B14F-4D97-AF65-F5344CB8AC3E}">
        <p14:creationId xmlns:p14="http://schemas.microsoft.com/office/powerpoint/2010/main" val="2921918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A4 210 x 297 mm</PresentationFormat>
  <Paragraphs>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2019-01-29T06:24:20Z</dcterms:created>
  <dcterms:modified xsi:type="dcterms:W3CDTF">2019-01-29T08:14:23Z</dcterms:modified>
</cp:coreProperties>
</file>