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5143500" cy="9144000"/>
  <p:notesSz cx="51435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238" y="2834640"/>
            <a:ext cx="4377372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2477" y="5120640"/>
            <a:ext cx="3604895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57492" y="2103120"/>
            <a:ext cx="224018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652172" y="2103120"/>
            <a:ext cx="224018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492" y="365760"/>
            <a:ext cx="4634865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492" y="2103120"/>
            <a:ext cx="463486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750949" y="8503920"/>
            <a:ext cx="1647952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57492" y="8503920"/>
            <a:ext cx="1184465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07892" y="8503920"/>
            <a:ext cx="1184465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144770" cy="9144000"/>
            <a:chOff x="0" y="0"/>
            <a:chExt cx="5144770" cy="9144000"/>
          </a:xfrm>
        </p:grpSpPr>
        <p:sp>
          <p:nvSpPr>
            <p:cNvPr id="3" name="object 3" descr=""/>
            <p:cNvSpPr/>
            <p:nvPr/>
          </p:nvSpPr>
          <p:spPr>
            <a:xfrm>
              <a:off x="0" y="69"/>
              <a:ext cx="5144770" cy="9144000"/>
            </a:xfrm>
            <a:custGeom>
              <a:avLst/>
              <a:gdLst/>
              <a:ahLst/>
              <a:cxnLst/>
              <a:rect l="l" t="t" r="r" b="b"/>
              <a:pathLst>
                <a:path w="5144770" h="9144000">
                  <a:moveTo>
                    <a:pt x="1816" y="0"/>
                  </a:moveTo>
                  <a:lnTo>
                    <a:pt x="0" y="8919527"/>
                  </a:lnTo>
                  <a:lnTo>
                    <a:pt x="0" y="9143923"/>
                  </a:lnTo>
                  <a:lnTo>
                    <a:pt x="5144401" y="9143923"/>
                  </a:lnTo>
                  <a:lnTo>
                    <a:pt x="5144401" y="1752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C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8851" y="6630127"/>
              <a:ext cx="4537710" cy="2435860"/>
            </a:xfrm>
            <a:custGeom>
              <a:avLst/>
              <a:gdLst/>
              <a:ahLst/>
              <a:cxnLst/>
              <a:rect l="l" t="t" r="r" b="b"/>
              <a:pathLst>
                <a:path w="4537710" h="2435859">
                  <a:moveTo>
                    <a:pt x="1699748" y="0"/>
                  </a:moveTo>
                  <a:lnTo>
                    <a:pt x="1651312" y="400"/>
                  </a:lnTo>
                  <a:lnTo>
                    <a:pt x="1603070" y="1597"/>
                  </a:lnTo>
                  <a:lnTo>
                    <a:pt x="1555028" y="3584"/>
                  </a:lnTo>
                  <a:lnTo>
                    <a:pt x="1507192" y="6356"/>
                  </a:lnTo>
                  <a:lnTo>
                    <a:pt x="1459569" y="9905"/>
                  </a:lnTo>
                  <a:lnTo>
                    <a:pt x="1412165" y="14226"/>
                  </a:lnTo>
                  <a:lnTo>
                    <a:pt x="1364986" y="19311"/>
                  </a:lnTo>
                  <a:lnTo>
                    <a:pt x="1318039" y="25156"/>
                  </a:lnTo>
                  <a:lnTo>
                    <a:pt x="1271329" y="31754"/>
                  </a:lnTo>
                  <a:lnTo>
                    <a:pt x="1224863" y="39098"/>
                  </a:lnTo>
                  <a:lnTo>
                    <a:pt x="1178648" y="47182"/>
                  </a:lnTo>
                  <a:lnTo>
                    <a:pt x="1132689" y="55999"/>
                  </a:lnTo>
                  <a:lnTo>
                    <a:pt x="1086993" y="65545"/>
                  </a:lnTo>
                  <a:lnTo>
                    <a:pt x="1041566" y="75811"/>
                  </a:lnTo>
                  <a:lnTo>
                    <a:pt x="996415" y="86793"/>
                  </a:lnTo>
                  <a:lnTo>
                    <a:pt x="951546" y="98483"/>
                  </a:lnTo>
                  <a:lnTo>
                    <a:pt x="906964" y="110876"/>
                  </a:lnTo>
                  <a:lnTo>
                    <a:pt x="862677" y="123965"/>
                  </a:lnTo>
                  <a:lnTo>
                    <a:pt x="818690" y="137744"/>
                  </a:lnTo>
                  <a:lnTo>
                    <a:pt x="775010" y="152206"/>
                  </a:lnTo>
                  <a:lnTo>
                    <a:pt x="731644" y="167345"/>
                  </a:lnTo>
                  <a:lnTo>
                    <a:pt x="688596" y="183156"/>
                  </a:lnTo>
                  <a:lnTo>
                    <a:pt x="645874" y="199632"/>
                  </a:lnTo>
                  <a:lnTo>
                    <a:pt x="603485" y="216765"/>
                  </a:lnTo>
                  <a:lnTo>
                    <a:pt x="561433" y="234551"/>
                  </a:lnTo>
                  <a:lnTo>
                    <a:pt x="519726" y="252983"/>
                  </a:lnTo>
                  <a:lnTo>
                    <a:pt x="478370" y="272055"/>
                  </a:lnTo>
                  <a:lnTo>
                    <a:pt x="437371" y="291760"/>
                  </a:lnTo>
                  <a:lnTo>
                    <a:pt x="396735" y="312092"/>
                  </a:lnTo>
                  <a:lnTo>
                    <a:pt x="356469" y="333045"/>
                  </a:lnTo>
                  <a:lnTo>
                    <a:pt x="316579" y="354612"/>
                  </a:lnTo>
                  <a:lnTo>
                    <a:pt x="277071" y="376788"/>
                  </a:lnTo>
                  <a:lnTo>
                    <a:pt x="237951" y="399565"/>
                  </a:lnTo>
                  <a:lnTo>
                    <a:pt x="199226" y="422939"/>
                  </a:lnTo>
                  <a:lnTo>
                    <a:pt x="160903" y="446901"/>
                  </a:lnTo>
                  <a:lnTo>
                    <a:pt x="122986" y="471447"/>
                  </a:lnTo>
                  <a:lnTo>
                    <a:pt x="85483" y="496570"/>
                  </a:lnTo>
                  <a:lnTo>
                    <a:pt x="48400" y="522263"/>
                  </a:lnTo>
                  <a:lnTo>
                    <a:pt x="11743" y="548520"/>
                  </a:lnTo>
                  <a:lnTo>
                    <a:pt x="0" y="557214"/>
                  </a:lnTo>
                  <a:lnTo>
                    <a:pt x="0" y="2435792"/>
                  </a:lnTo>
                  <a:lnTo>
                    <a:pt x="4537504" y="2435792"/>
                  </a:lnTo>
                  <a:lnTo>
                    <a:pt x="4531155" y="2395619"/>
                  </a:lnTo>
                  <a:lnTo>
                    <a:pt x="4523071" y="2349404"/>
                  </a:lnTo>
                  <a:lnTo>
                    <a:pt x="4514253" y="2303445"/>
                  </a:lnTo>
                  <a:lnTo>
                    <a:pt x="4504708" y="2257749"/>
                  </a:lnTo>
                  <a:lnTo>
                    <a:pt x="4494441" y="2212322"/>
                  </a:lnTo>
                  <a:lnTo>
                    <a:pt x="4483460" y="2167171"/>
                  </a:lnTo>
                  <a:lnTo>
                    <a:pt x="4471770" y="2122302"/>
                  </a:lnTo>
                  <a:lnTo>
                    <a:pt x="4459377" y="2077720"/>
                  </a:lnTo>
                  <a:lnTo>
                    <a:pt x="4446288" y="2033433"/>
                  </a:lnTo>
                  <a:lnTo>
                    <a:pt x="4432509" y="1989446"/>
                  </a:lnTo>
                  <a:lnTo>
                    <a:pt x="4418047" y="1945766"/>
                  </a:lnTo>
                  <a:lnTo>
                    <a:pt x="4402907" y="1902399"/>
                  </a:lnTo>
                  <a:lnTo>
                    <a:pt x="4387097" y="1859352"/>
                  </a:lnTo>
                  <a:lnTo>
                    <a:pt x="4370621" y="1816630"/>
                  </a:lnTo>
                  <a:lnTo>
                    <a:pt x="4353487" y="1774241"/>
                  </a:lnTo>
                  <a:lnTo>
                    <a:pt x="4335701" y="1732189"/>
                  </a:lnTo>
                  <a:lnTo>
                    <a:pt x="4317269" y="1690482"/>
                  </a:lnTo>
                  <a:lnTo>
                    <a:pt x="4298198" y="1649126"/>
                  </a:lnTo>
                  <a:lnTo>
                    <a:pt x="4278493" y="1608127"/>
                  </a:lnTo>
                  <a:lnTo>
                    <a:pt x="4258161" y="1567491"/>
                  </a:lnTo>
                  <a:lnTo>
                    <a:pt x="4237208" y="1527225"/>
                  </a:lnTo>
                  <a:lnTo>
                    <a:pt x="4215640" y="1487335"/>
                  </a:lnTo>
                  <a:lnTo>
                    <a:pt x="4193465" y="1447827"/>
                  </a:lnTo>
                  <a:lnTo>
                    <a:pt x="4170687" y="1408707"/>
                  </a:lnTo>
                  <a:lnTo>
                    <a:pt x="4147314" y="1369982"/>
                  </a:lnTo>
                  <a:lnTo>
                    <a:pt x="4123351" y="1331658"/>
                  </a:lnTo>
                  <a:lnTo>
                    <a:pt x="4098806" y="1293742"/>
                  </a:lnTo>
                  <a:lnTo>
                    <a:pt x="4073683" y="1256239"/>
                  </a:lnTo>
                  <a:lnTo>
                    <a:pt x="4047990" y="1219156"/>
                  </a:lnTo>
                  <a:lnTo>
                    <a:pt x="4021732" y="1182499"/>
                  </a:lnTo>
                  <a:lnTo>
                    <a:pt x="3994917" y="1146274"/>
                  </a:lnTo>
                  <a:lnTo>
                    <a:pt x="3967550" y="1110489"/>
                  </a:lnTo>
                  <a:lnTo>
                    <a:pt x="3939637" y="1075148"/>
                  </a:lnTo>
                  <a:lnTo>
                    <a:pt x="3911185" y="1040258"/>
                  </a:lnTo>
                  <a:lnTo>
                    <a:pt x="3882201" y="1005826"/>
                  </a:lnTo>
                  <a:lnTo>
                    <a:pt x="3852689" y="971858"/>
                  </a:lnTo>
                  <a:lnTo>
                    <a:pt x="3822658" y="938360"/>
                  </a:lnTo>
                  <a:lnTo>
                    <a:pt x="3792112" y="905338"/>
                  </a:lnTo>
                  <a:lnTo>
                    <a:pt x="3761059" y="872799"/>
                  </a:lnTo>
                  <a:lnTo>
                    <a:pt x="3729504" y="840749"/>
                  </a:lnTo>
                  <a:lnTo>
                    <a:pt x="3697454" y="809194"/>
                  </a:lnTo>
                  <a:lnTo>
                    <a:pt x="3664914" y="778141"/>
                  </a:lnTo>
                  <a:lnTo>
                    <a:pt x="3631893" y="747595"/>
                  </a:lnTo>
                  <a:lnTo>
                    <a:pt x="3598395" y="717563"/>
                  </a:lnTo>
                  <a:lnTo>
                    <a:pt x="3564426" y="688052"/>
                  </a:lnTo>
                  <a:lnTo>
                    <a:pt x="3529994" y="659067"/>
                  </a:lnTo>
                  <a:lnTo>
                    <a:pt x="3495105" y="630616"/>
                  </a:lnTo>
                  <a:lnTo>
                    <a:pt x="3459764" y="602703"/>
                  </a:lnTo>
                  <a:lnTo>
                    <a:pt x="3423978" y="575336"/>
                  </a:lnTo>
                  <a:lnTo>
                    <a:pt x="3387754" y="548520"/>
                  </a:lnTo>
                  <a:lnTo>
                    <a:pt x="3351097" y="522263"/>
                  </a:lnTo>
                  <a:lnTo>
                    <a:pt x="3314014" y="496570"/>
                  </a:lnTo>
                  <a:lnTo>
                    <a:pt x="3276511" y="471447"/>
                  </a:lnTo>
                  <a:lnTo>
                    <a:pt x="3238594" y="446901"/>
                  </a:lnTo>
                  <a:lnTo>
                    <a:pt x="3200271" y="422939"/>
                  </a:lnTo>
                  <a:lnTo>
                    <a:pt x="3161546" y="399565"/>
                  </a:lnTo>
                  <a:lnTo>
                    <a:pt x="3122426" y="376788"/>
                  </a:lnTo>
                  <a:lnTo>
                    <a:pt x="3082918" y="354612"/>
                  </a:lnTo>
                  <a:lnTo>
                    <a:pt x="3043028" y="333045"/>
                  </a:lnTo>
                  <a:lnTo>
                    <a:pt x="3002762" y="312092"/>
                  </a:lnTo>
                  <a:lnTo>
                    <a:pt x="2962126" y="291760"/>
                  </a:lnTo>
                  <a:lnTo>
                    <a:pt x="2921127" y="272055"/>
                  </a:lnTo>
                  <a:lnTo>
                    <a:pt x="2879771" y="252983"/>
                  </a:lnTo>
                  <a:lnTo>
                    <a:pt x="2838064" y="234551"/>
                  </a:lnTo>
                  <a:lnTo>
                    <a:pt x="2796012" y="216765"/>
                  </a:lnTo>
                  <a:lnTo>
                    <a:pt x="2753622" y="199632"/>
                  </a:lnTo>
                  <a:lnTo>
                    <a:pt x="2710901" y="183156"/>
                  </a:lnTo>
                  <a:lnTo>
                    <a:pt x="2667853" y="167345"/>
                  </a:lnTo>
                  <a:lnTo>
                    <a:pt x="2624487" y="152206"/>
                  </a:lnTo>
                  <a:lnTo>
                    <a:pt x="2580807" y="137744"/>
                  </a:lnTo>
                  <a:lnTo>
                    <a:pt x="2536820" y="123965"/>
                  </a:lnTo>
                  <a:lnTo>
                    <a:pt x="2492533" y="110876"/>
                  </a:lnTo>
                  <a:lnTo>
                    <a:pt x="2447951" y="98483"/>
                  </a:lnTo>
                  <a:lnTo>
                    <a:pt x="2403082" y="86793"/>
                  </a:lnTo>
                  <a:lnTo>
                    <a:pt x="2357930" y="75811"/>
                  </a:lnTo>
                  <a:lnTo>
                    <a:pt x="2312504" y="65545"/>
                  </a:lnTo>
                  <a:lnTo>
                    <a:pt x="2266808" y="55999"/>
                  </a:lnTo>
                  <a:lnTo>
                    <a:pt x="2220849" y="47182"/>
                  </a:lnTo>
                  <a:lnTo>
                    <a:pt x="2174634" y="39098"/>
                  </a:lnTo>
                  <a:lnTo>
                    <a:pt x="2128168" y="31754"/>
                  </a:lnTo>
                  <a:lnTo>
                    <a:pt x="2081458" y="25156"/>
                  </a:lnTo>
                  <a:lnTo>
                    <a:pt x="2034511" y="19311"/>
                  </a:lnTo>
                  <a:lnTo>
                    <a:pt x="1987332" y="14226"/>
                  </a:lnTo>
                  <a:lnTo>
                    <a:pt x="1939928" y="9905"/>
                  </a:lnTo>
                  <a:lnTo>
                    <a:pt x="1892305" y="6356"/>
                  </a:lnTo>
                  <a:lnTo>
                    <a:pt x="1844469" y="3584"/>
                  </a:lnTo>
                  <a:lnTo>
                    <a:pt x="1796427" y="1597"/>
                  </a:lnTo>
                  <a:lnTo>
                    <a:pt x="1748184" y="400"/>
                  </a:lnTo>
                  <a:lnTo>
                    <a:pt x="169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" y="0"/>
              <a:ext cx="5144770" cy="9144000"/>
            </a:xfrm>
            <a:custGeom>
              <a:avLst/>
              <a:gdLst/>
              <a:ahLst/>
              <a:cxnLst/>
              <a:rect l="l" t="t" r="r" b="b"/>
              <a:pathLst>
                <a:path w="5144770" h="9144000">
                  <a:moveTo>
                    <a:pt x="5144376" y="181825"/>
                  </a:moveTo>
                  <a:lnTo>
                    <a:pt x="4966195" y="181825"/>
                  </a:lnTo>
                  <a:lnTo>
                    <a:pt x="4966195" y="8965832"/>
                  </a:lnTo>
                  <a:lnTo>
                    <a:pt x="5144376" y="8965832"/>
                  </a:lnTo>
                  <a:lnTo>
                    <a:pt x="5144376" y="181825"/>
                  </a:lnTo>
                  <a:close/>
                </a:path>
                <a:path w="5144770" h="9144000">
                  <a:moveTo>
                    <a:pt x="5144376" y="0"/>
                  </a:moveTo>
                  <a:lnTo>
                    <a:pt x="0" y="0"/>
                  </a:lnTo>
                  <a:lnTo>
                    <a:pt x="0" y="181610"/>
                  </a:lnTo>
                  <a:lnTo>
                    <a:pt x="0" y="8966200"/>
                  </a:lnTo>
                  <a:lnTo>
                    <a:pt x="0" y="9144000"/>
                  </a:lnTo>
                  <a:lnTo>
                    <a:pt x="5144376" y="9144000"/>
                  </a:lnTo>
                  <a:lnTo>
                    <a:pt x="5144376" y="8966200"/>
                  </a:lnTo>
                  <a:lnTo>
                    <a:pt x="181800" y="8966200"/>
                  </a:lnTo>
                  <a:lnTo>
                    <a:pt x="181800" y="181610"/>
                  </a:lnTo>
                  <a:lnTo>
                    <a:pt x="5144376" y="181610"/>
                  </a:lnTo>
                  <a:lnTo>
                    <a:pt x="5144376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" y="0"/>
              <a:ext cx="5144770" cy="9144000"/>
            </a:xfrm>
            <a:custGeom>
              <a:avLst/>
              <a:gdLst/>
              <a:ahLst/>
              <a:cxnLst/>
              <a:rect l="l" t="t" r="r" b="b"/>
              <a:pathLst>
                <a:path w="5144770" h="9144000">
                  <a:moveTo>
                    <a:pt x="181800" y="1944217"/>
                  </a:moveTo>
                  <a:lnTo>
                    <a:pt x="0" y="2049183"/>
                  </a:lnTo>
                  <a:lnTo>
                    <a:pt x="0" y="2347315"/>
                  </a:lnTo>
                  <a:lnTo>
                    <a:pt x="181800" y="2242350"/>
                  </a:lnTo>
                  <a:lnTo>
                    <a:pt x="181800" y="1944217"/>
                  </a:lnTo>
                  <a:close/>
                </a:path>
                <a:path w="5144770" h="9144000">
                  <a:moveTo>
                    <a:pt x="181800" y="1347952"/>
                  </a:moveTo>
                  <a:lnTo>
                    <a:pt x="0" y="1452918"/>
                  </a:lnTo>
                  <a:lnTo>
                    <a:pt x="0" y="1751063"/>
                  </a:lnTo>
                  <a:lnTo>
                    <a:pt x="181800" y="1646097"/>
                  </a:lnTo>
                  <a:lnTo>
                    <a:pt x="181800" y="1347952"/>
                  </a:lnTo>
                  <a:close/>
                </a:path>
                <a:path w="5144770" h="9144000">
                  <a:moveTo>
                    <a:pt x="181813" y="8503171"/>
                  </a:moveTo>
                  <a:lnTo>
                    <a:pt x="12" y="8608136"/>
                  </a:lnTo>
                  <a:lnTo>
                    <a:pt x="12" y="8906269"/>
                  </a:lnTo>
                  <a:lnTo>
                    <a:pt x="181813" y="8801303"/>
                  </a:lnTo>
                  <a:lnTo>
                    <a:pt x="181813" y="8503171"/>
                  </a:lnTo>
                  <a:close/>
                </a:path>
                <a:path w="5144770" h="9144000">
                  <a:moveTo>
                    <a:pt x="181813" y="7906893"/>
                  </a:moveTo>
                  <a:lnTo>
                    <a:pt x="12" y="8011858"/>
                  </a:lnTo>
                  <a:lnTo>
                    <a:pt x="12" y="8309991"/>
                  </a:lnTo>
                  <a:lnTo>
                    <a:pt x="181813" y="8205025"/>
                  </a:lnTo>
                  <a:lnTo>
                    <a:pt x="181813" y="7906893"/>
                  </a:lnTo>
                  <a:close/>
                </a:path>
                <a:path w="5144770" h="9144000">
                  <a:moveTo>
                    <a:pt x="181813" y="7310628"/>
                  </a:moveTo>
                  <a:lnTo>
                    <a:pt x="12" y="7415593"/>
                  </a:lnTo>
                  <a:lnTo>
                    <a:pt x="12" y="7713726"/>
                  </a:lnTo>
                  <a:lnTo>
                    <a:pt x="181813" y="7608760"/>
                  </a:lnTo>
                  <a:lnTo>
                    <a:pt x="181813" y="7310628"/>
                  </a:lnTo>
                  <a:close/>
                </a:path>
                <a:path w="5144770" h="9144000">
                  <a:moveTo>
                    <a:pt x="181813" y="6714363"/>
                  </a:moveTo>
                  <a:lnTo>
                    <a:pt x="12" y="6819328"/>
                  </a:lnTo>
                  <a:lnTo>
                    <a:pt x="12" y="7117461"/>
                  </a:lnTo>
                  <a:lnTo>
                    <a:pt x="181813" y="7012495"/>
                  </a:lnTo>
                  <a:lnTo>
                    <a:pt x="181813" y="6714363"/>
                  </a:lnTo>
                  <a:close/>
                </a:path>
                <a:path w="5144770" h="9144000">
                  <a:moveTo>
                    <a:pt x="181813" y="6118098"/>
                  </a:moveTo>
                  <a:lnTo>
                    <a:pt x="12" y="6223063"/>
                  </a:lnTo>
                  <a:lnTo>
                    <a:pt x="12" y="6521196"/>
                  </a:lnTo>
                  <a:lnTo>
                    <a:pt x="181813" y="6416230"/>
                  </a:lnTo>
                  <a:lnTo>
                    <a:pt x="181813" y="6118098"/>
                  </a:lnTo>
                  <a:close/>
                </a:path>
                <a:path w="5144770" h="9144000">
                  <a:moveTo>
                    <a:pt x="181813" y="5521820"/>
                  </a:moveTo>
                  <a:lnTo>
                    <a:pt x="12" y="5626786"/>
                  </a:lnTo>
                  <a:lnTo>
                    <a:pt x="12" y="5924931"/>
                  </a:lnTo>
                  <a:lnTo>
                    <a:pt x="181813" y="5819965"/>
                  </a:lnTo>
                  <a:lnTo>
                    <a:pt x="181813" y="5521820"/>
                  </a:lnTo>
                  <a:close/>
                </a:path>
                <a:path w="5144770" h="9144000">
                  <a:moveTo>
                    <a:pt x="181813" y="4925555"/>
                  </a:moveTo>
                  <a:lnTo>
                    <a:pt x="12" y="5030521"/>
                  </a:lnTo>
                  <a:lnTo>
                    <a:pt x="12" y="5328666"/>
                  </a:lnTo>
                  <a:lnTo>
                    <a:pt x="181813" y="5223700"/>
                  </a:lnTo>
                  <a:lnTo>
                    <a:pt x="181813" y="4925555"/>
                  </a:lnTo>
                  <a:close/>
                </a:path>
                <a:path w="5144770" h="9144000">
                  <a:moveTo>
                    <a:pt x="181813" y="4329290"/>
                  </a:moveTo>
                  <a:lnTo>
                    <a:pt x="12" y="4434268"/>
                  </a:lnTo>
                  <a:lnTo>
                    <a:pt x="12" y="4732388"/>
                  </a:lnTo>
                  <a:lnTo>
                    <a:pt x="181813" y="4627423"/>
                  </a:lnTo>
                  <a:lnTo>
                    <a:pt x="181813" y="4329290"/>
                  </a:lnTo>
                  <a:close/>
                </a:path>
                <a:path w="5144770" h="9144000">
                  <a:moveTo>
                    <a:pt x="181813" y="3733038"/>
                  </a:moveTo>
                  <a:lnTo>
                    <a:pt x="12" y="3838003"/>
                  </a:lnTo>
                  <a:lnTo>
                    <a:pt x="12" y="4136123"/>
                  </a:lnTo>
                  <a:lnTo>
                    <a:pt x="181813" y="4031157"/>
                  </a:lnTo>
                  <a:lnTo>
                    <a:pt x="181813" y="3733038"/>
                  </a:lnTo>
                  <a:close/>
                </a:path>
                <a:path w="5144770" h="9144000">
                  <a:moveTo>
                    <a:pt x="181813" y="3136773"/>
                  </a:moveTo>
                  <a:lnTo>
                    <a:pt x="12" y="3241738"/>
                  </a:lnTo>
                  <a:lnTo>
                    <a:pt x="12" y="3539871"/>
                  </a:lnTo>
                  <a:lnTo>
                    <a:pt x="181813" y="3434905"/>
                  </a:lnTo>
                  <a:lnTo>
                    <a:pt x="181813" y="3136773"/>
                  </a:lnTo>
                  <a:close/>
                </a:path>
                <a:path w="5144770" h="9144000">
                  <a:moveTo>
                    <a:pt x="181813" y="2540495"/>
                  </a:moveTo>
                  <a:lnTo>
                    <a:pt x="0" y="2645460"/>
                  </a:lnTo>
                  <a:lnTo>
                    <a:pt x="0" y="2943580"/>
                  </a:lnTo>
                  <a:lnTo>
                    <a:pt x="181813" y="2838615"/>
                  </a:lnTo>
                  <a:lnTo>
                    <a:pt x="181813" y="2540495"/>
                  </a:lnTo>
                  <a:close/>
                </a:path>
                <a:path w="5144770" h="9144000">
                  <a:moveTo>
                    <a:pt x="181813" y="751687"/>
                  </a:moveTo>
                  <a:lnTo>
                    <a:pt x="0" y="856653"/>
                  </a:lnTo>
                  <a:lnTo>
                    <a:pt x="0" y="1154798"/>
                  </a:lnTo>
                  <a:lnTo>
                    <a:pt x="181813" y="1049832"/>
                  </a:lnTo>
                  <a:lnTo>
                    <a:pt x="181813" y="751687"/>
                  </a:lnTo>
                  <a:close/>
                </a:path>
                <a:path w="5144770" h="9144000">
                  <a:moveTo>
                    <a:pt x="929614" y="8965819"/>
                  </a:moveTo>
                  <a:lnTo>
                    <a:pt x="413232" y="8965819"/>
                  </a:lnTo>
                  <a:lnTo>
                    <a:pt x="104635" y="9143987"/>
                  </a:lnTo>
                  <a:lnTo>
                    <a:pt x="621017" y="9143987"/>
                  </a:lnTo>
                  <a:lnTo>
                    <a:pt x="929614" y="8965819"/>
                  </a:lnTo>
                  <a:close/>
                </a:path>
                <a:path w="5144770" h="9144000">
                  <a:moveTo>
                    <a:pt x="967409" y="0"/>
                  </a:moveTo>
                  <a:lnTo>
                    <a:pt x="451015" y="0"/>
                  </a:lnTo>
                  <a:lnTo>
                    <a:pt x="12" y="260388"/>
                  </a:lnTo>
                  <a:lnTo>
                    <a:pt x="12" y="558520"/>
                  </a:lnTo>
                  <a:lnTo>
                    <a:pt x="181813" y="453555"/>
                  </a:lnTo>
                  <a:lnTo>
                    <a:pt x="181813" y="181825"/>
                  </a:lnTo>
                  <a:lnTo>
                    <a:pt x="652475" y="181825"/>
                  </a:lnTo>
                  <a:lnTo>
                    <a:pt x="967409" y="0"/>
                  </a:lnTo>
                  <a:close/>
                </a:path>
                <a:path w="5144770" h="9144000">
                  <a:moveTo>
                    <a:pt x="1962378" y="8965819"/>
                  </a:moveTo>
                  <a:lnTo>
                    <a:pt x="1445996" y="8965819"/>
                  </a:lnTo>
                  <a:lnTo>
                    <a:pt x="1137399" y="9143987"/>
                  </a:lnTo>
                  <a:lnTo>
                    <a:pt x="1653768" y="9143987"/>
                  </a:lnTo>
                  <a:lnTo>
                    <a:pt x="1962378" y="8965819"/>
                  </a:lnTo>
                  <a:close/>
                </a:path>
                <a:path w="5144770" h="9144000">
                  <a:moveTo>
                    <a:pt x="2000161" y="0"/>
                  </a:moveTo>
                  <a:lnTo>
                    <a:pt x="1483779" y="0"/>
                  </a:lnTo>
                  <a:lnTo>
                    <a:pt x="1168844" y="181825"/>
                  </a:lnTo>
                  <a:lnTo>
                    <a:pt x="1685226" y="181825"/>
                  </a:lnTo>
                  <a:lnTo>
                    <a:pt x="2000161" y="0"/>
                  </a:lnTo>
                  <a:close/>
                </a:path>
                <a:path w="5144770" h="9144000">
                  <a:moveTo>
                    <a:pt x="2995142" y="8965819"/>
                  </a:moveTo>
                  <a:lnTo>
                    <a:pt x="2478748" y="8965819"/>
                  </a:lnTo>
                  <a:lnTo>
                    <a:pt x="2170150" y="9143987"/>
                  </a:lnTo>
                  <a:lnTo>
                    <a:pt x="2686532" y="9143987"/>
                  </a:lnTo>
                  <a:lnTo>
                    <a:pt x="2995142" y="8965819"/>
                  </a:lnTo>
                  <a:close/>
                </a:path>
                <a:path w="5144770" h="9144000">
                  <a:moveTo>
                    <a:pt x="3032925" y="0"/>
                  </a:moveTo>
                  <a:lnTo>
                    <a:pt x="2516530" y="0"/>
                  </a:lnTo>
                  <a:lnTo>
                    <a:pt x="2201595" y="181825"/>
                  </a:lnTo>
                  <a:lnTo>
                    <a:pt x="2717990" y="181825"/>
                  </a:lnTo>
                  <a:lnTo>
                    <a:pt x="3032925" y="0"/>
                  </a:lnTo>
                  <a:close/>
                </a:path>
                <a:path w="5144770" h="9144000">
                  <a:moveTo>
                    <a:pt x="4027906" y="8965819"/>
                  </a:moveTo>
                  <a:lnTo>
                    <a:pt x="3511512" y="8965819"/>
                  </a:lnTo>
                  <a:lnTo>
                    <a:pt x="3202914" y="9143987"/>
                  </a:lnTo>
                  <a:lnTo>
                    <a:pt x="3719296" y="9143987"/>
                  </a:lnTo>
                  <a:lnTo>
                    <a:pt x="4027906" y="8965819"/>
                  </a:lnTo>
                  <a:close/>
                </a:path>
                <a:path w="5144770" h="9144000">
                  <a:moveTo>
                    <a:pt x="4065689" y="0"/>
                  </a:moveTo>
                  <a:lnTo>
                    <a:pt x="3549294" y="0"/>
                  </a:lnTo>
                  <a:lnTo>
                    <a:pt x="3234359" y="181825"/>
                  </a:lnTo>
                  <a:lnTo>
                    <a:pt x="3750754" y="181825"/>
                  </a:lnTo>
                  <a:lnTo>
                    <a:pt x="4065689" y="0"/>
                  </a:lnTo>
                  <a:close/>
                </a:path>
                <a:path w="5144770" h="9144000">
                  <a:moveTo>
                    <a:pt x="5098453" y="0"/>
                  </a:moveTo>
                  <a:lnTo>
                    <a:pt x="4582058" y="0"/>
                  </a:lnTo>
                  <a:lnTo>
                    <a:pt x="4267124" y="181825"/>
                  </a:lnTo>
                  <a:lnTo>
                    <a:pt x="4783518" y="181825"/>
                  </a:lnTo>
                  <a:lnTo>
                    <a:pt x="5098453" y="0"/>
                  </a:lnTo>
                  <a:close/>
                </a:path>
                <a:path w="5144770" h="9144000">
                  <a:moveTo>
                    <a:pt x="5144389" y="8619350"/>
                  </a:moveTo>
                  <a:lnTo>
                    <a:pt x="4966208" y="8722220"/>
                  </a:lnTo>
                  <a:lnTo>
                    <a:pt x="4966208" y="8965819"/>
                  </a:lnTo>
                  <a:lnTo>
                    <a:pt x="4544276" y="8965819"/>
                  </a:lnTo>
                  <a:lnTo>
                    <a:pt x="4235678" y="9143987"/>
                  </a:lnTo>
                  <a:lnTo>
                    <a:pt x="4752073" y="9143987"/>
                  </a:lnTo>
                  <a:lnTo>
                    <a:pt x="5144389" y="8917483"/>
                  </a:lnTo>
                  <a:lnTo>
                    <a:pt x="5144389" y="8619350"/>
                  </a:lnTo>
                  <a:close/>
                </a:path>
                <a:path w="5144770" h="9144000">
                  <a:moveTo>
                    <a:pt x="5144389" y="8023085"/>
                  </a:moveTo>
                  <a:lnTo>
                    <a:pt x="4966208" y="8125955"/>
                  </a:lnTo>
                  <a:lnTo>
                    <a:pt x="4966208" y="8424088"/>
                  </a:lnTo>
                  <a:lnTo>
                    <a:pt x="5144389" y="8321218"/>
                  </a:lnTo>
                  <a:lnTo>
                    <a:pt x="5144389" y="8023085"/>
                  </a:lnTo>
                  <a:close/>
                </a:path>
                <a:path w="5144770" h="9144000">
                  <a:moveTo>
                    <a:pt x="5144389" y="7426820"/>
                  </a:moveTo>
                  <a:lnTo>
                    <a:pt x="4966208" y="7529690"/>
                  </a:lnTo>
                  <a:lnTo>
                    <a:pt x="4966208" y="7827823"/>
                  </a:lnTo>
                  <a:lnTo>
                    <a:pt x="5144389" y="7724953"/>
                  </a:lnTo>
                  <a:lnTo>
                    <a:pt x="5144389" y="7426820"/>
                  </a:lnTo>
                  <a:close/>
                </a:path>
                <a:path w="5144770" h="9144000">
                  <a:moveTo>
                    <a:pt x="5144389" y="6830555"/>
                  </a:moveTo>
                  <a:lnTo>
                    <a:pt x="4966208" y="6933425"/>
                  </a:lnTo>
                  <a:lnTo>
                    <a:pt x="4966208" y="7231558"/>
                  </a:lnTo>
                  <a:lnTo>
                    <a:pt x="5144389" y="7128675"/>
                  </a:lnTo>
                  <a:lnTo>
                    <a:pt x="5144389" y="6830555"/>
                  </a:lnTo>
                  <a:close/>
                </a:path>
                <a:path w="5144770" h="9144000">
                  <a:moveTo>
                    <a:pt x="5144389" y="6234290"/>
                  </a:moveTo>
                  <a:lnTo>
                    <a:pt x="4966208" y="6337160"/>
                  </a:lnTo>
                  <a:lnTo>
                    <a:pt x="4966208" y="6635293"/>
                  </a:lnTo>
                  <a:lnTo>
                    <a:pt x="5144389" y="6532410"/>
                  </a:lnTo>
                  <a:lnTo>
                    <a:pt x="5144389" y="6234290"/>
                  </a:lnTo>
                  <a:close/>
                </a:path>
                <a:path w="5144770" h="9144000">
                  <a:moveTo>
                    <a:pt x="5144389" y="5638025"/>
                  </a:moveTo>
                  <a:lnTo>
                    <a:pt x="4966208" y="5740895"/>
                  </a:lnTo>
                  <a:lnTo>
                    <a:pt x="4966208" y="6039028"/>
                  </a:lnTo>
                  <a:lnTo>
                    <a:pt x="5144389" y="5936158"/>
                  </a:lnTo>
                  <a:lnTo>
                    <a:pt x="5144389" y="5638025"/>
                  </a:lnTo>
                  <a:close/>
                </a:path>
                <a:path w="5144770" h="9144000">
                  <a:moveTo>
                    <a:pt x="5144389" y="5041747"/>
                  </a:moveTo>
                  <a:lnTo>
                    <a:pt x="4966208" y="5144617"/>
                  </a:lnTo>
                  <a:lnTo>
                    <a:pt x="4966208" y="5442750"/>
                  </a:lnTo>
                  <a:lnTo>
                    <a:pt x="5144389" y="5339880"/>
                  </a:lnTo>
                  <a:lnTo>
                    <a:pt x="5144389" y="5041747"/>
                  </a:lnTo>
                  <a:close/>
                </a:path>
                <a:path w="5144770" h="9144000">
                  <a:moveTo>
                    <a:pt x="5144389" y="4445482"/>
                  </a:moveTo>
                  <a:lnTo>
                    <a:pt x="4966208" y="4548352"/>
                  </a:lnTo>
                  <a:lnTo>
                    <a:pt x="4966208" y="4846485"/>
                  </a:lnTo>
                  <a:lnTo>
                    <a:pt x="5144389" y="4743615"/>
                  </a:lnTo>
                  <a:lnTo>
                    <a:pt x="5144389" y="4445482"/>
                  </a:lnTo>
                  <a:close/>
                </a:path>
                <a:path w="5144770" h="9144000">
                  <a:moveTo>
                    <a:pt x="5144389" y="3849217"/>
                  </a:moveTo>
                  <a:lnTo>
                    <a:pt x="4966208" y="3952087"/>
                  </a:lnTo>
                  <a:lnTo>
                    <a:pt x="4966208" y="4250220"/>
                  </a:lnTo>
                  <a:lnTo>
                    <a:pt x="5144389" y="4147350"/>
                  </a:lnTo>
                  <a:lnTo>
                    <a:pt x="5144389" y="3849217"/>
                  </a:lnTo>
                  <a:close/>
                </a:path>
                <a:path w="5144770" h="9144000">
                  <a:moveTo>
                    <a:pt x="5144389" y="3252952"/>
                  </a:moveTo>
                  <a:lnTo>
                    <a:pt x="4966208" y="3355822"/>
                  </a:lnTo>
                  <a:lnTo>
                    <a:pt x="4966208" y="3653955"/>
                  </a:lnTo>
                  <a:lnTo>
                    <a:pt x="5144389" y="3551085"/>
                  </a:lnTo>
                  <a:lnTo>
                    <a:pt x="5144389" y="3252952"/>
                  </a:lnTo>
                  <a:close/>
                </a:path>
                <a:path w="5144770" h="9144000">
                  <a:moveTo>
                    <a:pt x="5144389" y="2656687"/>
                  </a:moveTo>
                  <a:lnTo>
                    <a:pt x="4966208" y="2759557"/>
                  </a:lnTo>
                  <a:lnTo>
                    <a:pt x="4966208" y="3057690"/>
                  </a:lnTo>
                  <a:lnTo>
                    <a:pt x="5144389" y="2954820"/>
                  </a:lnTo>
                  <a:lnTo>
                    <a:pt x="5144389" y="2656687"/>
                  </a:lnTo>
                  <a:close/>
                </a:path>
                <a:path w="5144770" h="9144000">
                  <a:moveTo>
                    <a:pt x="5144389" y="2060422"/>
                  </a:moveTo>
                  <a:lnTo>
                    <a:pt x="4966208" y="2163292"/>
                  </a:lnTo>
                  <a:lnTo>
                    <a:pt x="4966208" y="2461425"/>
                  </a:lnTo>
                  <a:lnTo>
                    <a:pt x="5144389" y="2358542"/>
                  </a:lnTo>
                  <a:lnTo>
                    <a:pt x="5144389" y="2060422"/>
                  </a:lnTo>
                  <a:close/>
                </a:path>
                <a:path w="5144770" h="9144000">
                  <a:moveTo>
                    <a:pt x="5144389" y="1464157"/>
                  </a:moveTo>
                  <a:lnTo>
                    <a:pt x="4966208" y="1567027"/>
                  </a:lnTo>
                  <a:lnTo>
                    <a:pt x="4966208" y="1865147"/>
                  </a:lnTo>
                  <a:lnTo>
                    <a:pt x="5144389" y="1762277"/>
                  </a:lnTo>
                  <a:lnTo>
                    <a:pt x="5144389" y="1464157"/>
                  </a:lnTo>
                  <a:close/>
                </a:path>
                <a:path w="5144770" h="9144000">
                  <a:moveTo>
                    <a:pt x="5144389" y="867892"/>
                  </a:moveTo>
                  <a:lnTo>
                    <a:pt x="4966208" y="970762"/>
                  </a:lnTo>
                  <a:lnTo>
                    <a:pt x="4966208" y="1268882"/>
                  </a:lnTo>
                  <a:lnTo>
                    <a:pt x="5144389" y="1166012"/>
                  </a:lnTo>
                  <a:lnTo>
                    <a:pt x="5144389" y="867892"/>
                  </a:lnTo>
                  <a:close/>
                </a:path>
                <a:path w="5144770" h="9144000">
                  <a:moveTo>
                    <a:pt x="5144389" y="271627"/>
                  </a:moveTo>
                  <a:lnTo>
                    <a:pt x="4966208" y="374497"/>
                  </a:lnTo>
                  <a:lnTo>
                    <a:pt x="4966208" y="672630"/>
                  </a:lnTo>
                  <a:lnTo>
                    <a:pt x="5144389" y="569760"/>
                  </a:lnTo>
                  <a:lnTo>
                    <a:pt x="5144389" y="271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81825" y="181825"/>
              <a:ext cx="4784725" cy="1077595"/>
            </a:xfrm>
            <a:custGeom>
              <a:avLst/>
              <a:gdLst/>
              <a:ahLst/>
              <a:cxnLst/>
              <a:rect l="l" t="t" r="r" b="b"/>
              <a:pathLst>
                <a:path w="4784725" h="1077595">
                  <a:moveTo>
                    <a:pt x="4784394" y="0"/>
                  </a:moveTo>
                  <a:lnTo>
                    <a:pt x="0" y="0"/>
                  </a:lnTo>
                  <a:lnTo>
                    <a:pt x="0" y="1077341"/>
                  </a:lnTo>
                  <a:lnTo>
                    <a:pt x="4784394" y="1077341"/>
                  </a:lnTo>
                  <a:lnTo>
                    <a:pt x="4784394" y="0"/>
                  </a:lnTo>
                  <a:close/>
                </a:path>
              </a:pathLst>
            </a:custGeom>
            <a:solidFill>
              <a:srgbClr val="FFF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42869" y="1318180"/>
              <a:ext cx="2426335" cy="1702435"/>
            </a:xfrm>
            <a:custGeom>
              <a:avLst/>
              <a:gdLst/>
              <a:ahLst/>
              <a:cxnLst/>
              <a:rect l="l" t="t" r="r" b="b"/>
              <a:pathLst>
                <a:path w="2426335" h="1702435">
                  <a:moveTo>
                    <a:pt x="2183345" y="0"/>
                  </a:moveTo>
                  <a:lnTo>
                    <a:pt x="0" y="375729"/>
                  </a:lnTo>
                  <a:lnTo>
                    <a:pt x="242582" y="1701977"/>
                  </a:lnTo>
                  <a:lnTo>
                    <a:pt x="2425915" y="1326248"/>
                  </a:lnTo>
                  <a:lnTo>
                    <a:pt x="2183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3634" y="1497244"/>
              <a:ext cx="2226591" cy="131404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24954" y="3436745"/>
              <a:ext cx="2179955" cy="1343660"/>
            </a:xfrm>
            <a:custGeom>
              <a:avLst/>
              <a:gdLst/>
              <a:ahLst/>
              <a:cxnLst/>
              <a:rect l="l" t="t" r="r" b="b"/>
              <a:pathLst>
                <a:path w="2179955" h="1343660">
                  <a:moveTo>
                    <a:pt x="1999792" y="0"/>
                  </a:moveTo>
                  <a:lnTo>
                    <a:pt x="0" y="352615"/>
                  </a:lnTo>
                  <a:lnTo>
                    <a:pt x="180047" y="1343621"/>
                  </a:lnTo>
                  <a:lnTo>
                    <a:pt x="2179840" y="991006"/>
                  </a:lnTo>
                  <a:lnTo>
                    <a:pt x="1999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715" y="3592694"/>
              <a:ext cx="2078151" cy="8990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9080" y="352266"/>
              <a:ext cx="1096657" cy="34467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99" y="439301"/>
              <a:ext cx="4606069" cy="76147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6785" y="7140910"/>
              <a:ext cx="1504787" cy="138193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3101" y="8751459"/>
              <a:ext cx="744314" cy="7267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63389" y="1497590"/>
              <a:ext cx="1769745" cy="1769745"/>
            </a:xfrm>
            <a:custGeom>
              <a:avLst/>
              <a:gdLst/>
              <a:ahLst/>
              <a:cxnLst/>
              <a:rect l="l" t="t" r="r" b="b"/>
              <a:pathLst>
                <a:path w="1769745" h="1769745">
                  <a:moveTo>
                    <a:pt x="884720" y="0"/>
                  </a:moveTo>
                  <a:lnTo>
                    <a:pt x="836177" y="1309"/>
                  </a:lnTo>
                  <a:lnTo>
                    <a:pt x="788319" y="5191"/>
                  </a:lnTo>
                  <a:lnTo>
                    <a:pt x="741213" y="11579"/>
                  </a:lnTo>
                  <a:lnTo>
                    <a:pt x="694926" y="20406"/>
                  </a:lnTo>
                  <a:lnTo>
                    <a:pt x="649525" y="31603"/>
                  </a:lnTo>
                  <a:lnTo>
                    <a:pt x="605079" y="45104"/>
                  </a:lnTo>
                  <a:lnTo>
                    <a:pt x="561654" y="60841"/>
                  </a:lnTo>
                  <a:lnTo>
                    <a:pt x="519318" y="78746"/>
                  </a:lnTo>
                  <a:lnTo>
                    <a:pt x="478139" y="98753"/>
                  </a:lnTo>
                  <a:lnTo>
                    <a:pt x="438183" y="120792"/>
                  </a:lnTo>
                  <a:lnTo>
                    <a:pt x="399519" y="144798"/>
                  </a:lnTo>
                  <a:lnTo>
                    <a:pt x="362214" y="170703"/>
                  </a:lnTo>
                  <a:lnTo>
                    <a:pt x="326336" y="198439"/>
                  </a:lnTo>
                  <a:lnTo>
                    <a:pt x="291951" y="227938"/>
                  </a:lnTo>
                  <a:lnTo>
                    <a:pt x="259127" y="259133"/>
                  </a:lnTo>
                  <a:lnTo>
                    <a:pt x="227932" y="291958"/>
                  </a:lnTo>
                  <a:lnTo>
                    <a:pt x="198434" y="326343"/>
                  </a:lnTo>
                  <a:lnTo>
                    <a:pt x="170698" y="362223"/>
                  </a:lnTo>
                  <a:lnTo>
                    <a:pt x="144795" y="399528"/>
                  </a:lnTo>
                  <a:lnTo>
                    <a:pt x="120789" y="438193"/>
                  </a:lnTo>
                  <a:lnTo>
                    <a:pt x="98750" y="478149"/>
                  </a:lnTo>
                  <a:lnTo>
                    <a:pt x="78744" y="519329"/>
                  </a:lnTo>
                  <a:lnTo>
                    <a:pt x="60839" y="561665"/>
                  </a:lnTo>
                  <a:lnTo>
                    <a:pt x="45103" y="605090"/>
                  </a:lnTo>
                  <a:lnTo>
                    <a:pt x="31602" y="649537"/>
                  </a:lnTo>
                  <a:lnTo>
                    <a:pt x="20405" y="694938"/>
                  </a:lnTo>
                  <a:lnTo>
                    <a:pt x="11579" y="741225"/>
                  </a:lnTo>
                  <a:lnTo>
                    <a:pt x="5191" y="788332"/>
                  </a:lnTo>
                  <a:lnTo>
                    <a:pt x="1309" y="836190"/>
                  </a:lnTo>
                  <a:lnTo>
                    <a:pt x="0" y="884732"/>
                  </a:lnTo>
                  <a:lnTo>
                    <a:pt x="1309" y="933275"/>
                  </a:lnTo>
                  <a:lnTo>
                    <a:pt x="5191" y="981133"/>
                  </a:lnTo>
                  <a:lnTo>
                    <a:pt x="11579" y="1028239"/>
                  </a:lnTo>
                  <a:lnTo>
                    <a:pt x="20405" y="1074527"/>
                  </a:lnTo>
                  <a:lnTo>
                    <a:pt x="31602" y="1119928"/>
                  </a:lnTo>
                  <a:lnTo>
                    <a:pt x="45103" y="1164375"/>
                  </a:lnTo>
                  <a:lnTo>
                    <a:pt x="60839" y="1207800"/>
                  </a:lnTo>
                  <a:lnTo>
                    <a:pt x="78744" y="1250136"/>
                  </a:lnTo>
                  <a:lnTo>
                    <a:pt x="98750" y="1291316"/>
                  </a:lnTo>
                  <a:lnTo>
                    <a:pt x="120789" y="1331272"/>
                  </a:lnTo>
                  <a:lnTo>
                    <a:pt x="144795" y="1369936"/>
                  </a:lnTo>
                  <a:lnTo>
                    <a:pt x="170698" y="1407242"/>
                  </a:lnTo>
                  <a:lnTo>
                    <a:pt x="198434" y="1443121"/>
                  </a:lnTo>
                  <a:lnTo>
                    <a:pt x="227932" y="1477507"/>
                  </a:lnTo>
                  <a:lnTo>
                    <a:pt x="259127" y="1510331"/>
                  </a:lnTo>
                  <a:lnTo>
                    <a:pt x="291951" y="1541527"/>
                  </a:lnTo>
                  <a:lnTo>
                    <a:pt x="326336" y="1571026"/>
                  </a:lnTo>
                  <a:lnTo>
                    <a:pt x="362214" y="1598762"/>
                  </a:lnTo>
                  <a:lnTo>
                    <a:pt x="399519" y="1624666"/>
                  </a:lnTo>
                  <a:lnTo>
                    <a:pt x="438183" y="1648672"/>
                  </a:lnTo>
                  <a:lnTo>
                    <a:pt x="478139" y="1670712"/>
                  </a:lnTo>
                  <a:lnTo>
                    <a:pt x="519318" y="1690718"/>
                  </a:lnTo>
                  <a:lnTo>
                    <a:pt x="561654" y="1708624"/>
                  </a:lnTo>
                  <a:lnTo>
                    <a:pt x="605079" y="1724360"/>
                  </a:lnTo>
                  <a:lnTo>
                    <a:pt x="649525" y="1737861"/>
                  </a:lnTo>
                  <a:lnTo>
                    <a:pt x="694926" y="1749059"/>
                  </a:lnTo>
                  <a:lnTo>
                    <a:pt x="741213" y="1757885"/>
                  </a:lnTo>
                  <a:lnTo>
                    <a:pt x="788319" y="1764274"/>
                  </a:lnTo>
                  <a:lnTo>
                    <a:pt x="836177" y="1768156"/>
                  </a:lnTo>
                  <a:lnTo>
                    <a:pt x="884720" y="1769465"/>
                  </a:lnTo>
                  <a:lnTo>
                    <a:pt x="933263" y="1768156"/>
                  </a:lnTo>
                  <a:lnTo>
                    <a:pt x="981122" y="1764274"/>
                  </a:lnTo>
                  <a:lnTo>
                    <a:pt x="1028230" y="1757885"/>
                  </a:lnTo>
                  <a:lnTo>
                    <a:pt x="1074518" y="1749059"/>
                  </a:lnTo>
                  <a:lnTo>
                    <a:pt x="1119919" y="1737861"/>
                  </a:lnTo>
                  <a:lnTo>
                    <a:pt x="1164367" y="1724360"/>
                  </a:lnTo>
                  <a:lnTo>
                    <a:pt x="1207792" y="1708624"/>
                  </a:lnTo>
                  <a:lnTo>
                    <a:pt x="1250129" y="1690718"/>
                  </a:lnTo>
                  <a:lnTo>
                    <a:pt x="1291309" y="1670712"/>
                  </a:lnTo>
                  <a:lnTo>
                    <a:pt x="1331265" y="1648672"/>
                  </a:lnTo>
                  <a:lnTo>
                    <a:pt x="1369929" y="1624666"/>
                  </a:lnTo>
                  <a:lnTo>
                    <a:pt x="1407235" y="1598762"/>
                  </a:lnTo>
                  <a:lnTo>
                    <a:pt x="1443114" y="1571026"/>
                  </a:lnTo>
                  <a:lnTo>
                    <a:pt x="1477499" y="1541527"/>
                  </a:lnTo>
                  <a:lnTo>
                    <a:pt x="1510323" y="1510331"/>
                  </a:lnTo>
                  <a:lnTo>
                    <a:pt x="1541518" y="1477507"/>
                  </a:lnTo>
                  <a:lnTo>
                    <a:pt x="1571017" y="1443121"/>
                  </a:lnTo>
                  <a:lnTo>
                    <a:pt x="1598753" y="1407242"/>
                  </a:lnTo>
                  <a:lnTo>
                    <a:pt x="1624657" y="1369936"/>
                  </a:lnTo>
                  <a:lnTo>
                    <a:pt x="1648662" y="1331272"/>
                  </a:lnTo>
                  <a:lnTo>
                    <a:pt x="1670702" y="1291316"/>
                  </a:lnTo>
                  <a:lnTo>
                    <a:pt x="1690708" y="1250136"/>
                  </a:lnTo>
                  <a:lnTo>
                    <a:pt x="1708612" y="1207800"/>
                  </a:lnTo>
                  <a:lnTo>
                    <a:pt x="1724349" y="1164375"/>
                  </a:lnTo>
                  <a:lnTo>
                    <a:pt x="1737849" y="1119928"/>
                  </a:lnTo>
                  <a:lnTo>
                    <a:pt x="1749047" y="1074527"/>
                  </a:lnTo>
                  <a:lnTo>
                    <a:pt x="1757873" y="1028239"/>
                  </a:lnTo>
                  <a:lnTo>
                    <a:pt x="1764261" y="981133"/>
                  </a:lnTo>
                  <a:lnTo>
                    <a:pt x="1768143" y="933275"/>
                  </a:lnTo>
                  <a:lnTo>
                    <a:pt x="1769452" y="884732"/>
                  </a:lnTo>
                  <a:lnTo>
                    <a:pt x="1768143" y="836190"/>
                  </a:lnTo>
                  <a:lnTo>
                    <a:pt x="1764261" y="788332"/>
                  </a:lnTo>
                  <a:lnTo>
                    <a:pt x="1757873" y="741225"/>
                  </a:lnTo>
                  <a:lnTo>
                    <a:pt x="1749047" y="694938"/>
                  </a:lnTo>
                  <a:lnTo>
                    <a:pt x="1737849" y="649537"/>
                  </a:lnTo>
                  <a:lnTo>
                    <a:pt x="1724349" y="605090"/>
                  </a:lnTo>
                  <a:lnTo>
                    <a:pt x="1708612" y="561665"/>
                  </a:lnTo>
                  <a:lnTo>
                    <a:pt x="1690708" y="519329"/>
                  </a:lnTo>
                  <a:lnTo>
                    <a:pt x="1670702" y="478149"/>
                  </a:lnTo>
                  <a:lnTo>
                    <a:pt x="1648662" y="438193"/>
                  </a:lnTo>
                  <a:lnTo>
                    <a:pt x="1624657" y="399528"/>
                  </a:lnTo>
                  <a:lnTo>
                    <a:pt x="1598753" y="362223"/>
                  </a:lnTo>
                  <a:lnTo>
                    <a:pt x="1571017" y="326343"/>
                  </a:lnTo>
                  <a:lnTo>
                    <a:pt x="1541518" y="291958"/>
                  </a:lnTo>
                  <a:lnTo>
                    <a:pt x="1510323" y="259133"/>
                  </a:lnTo>
                  <a:lnTo>
                    <a:pt x="1477499" y="227938"/>
                  </a:lnTo>
                  <a:lnTo>
                    <a:pt x="1443114" y="198439"/>
                  </a:lnTo>
                  <a:lnTo>
                    <a:pt x="1407235" y="170703"/>
                  </a:lnTo>
                  <a:lnTo>
                    <a:pt x="1369929" y="144798"/>
                  </a:lnTo>
                  <a:lnTo>
                    <a:pt x="1331265" y="120792"/>
                  </a:lnTo>
                  <a:lnTo>
                    <a:pt x="1291309" y="98753"/>
                  </a:lnTo>
                  <a:lnTo>
                    <a:pt x="1250129" y="78746"/>
                  </a:lnTo>
                  <a:lnTo>
                    <a:pt x="1207792" y="60841"/>
                  </a:lnTo>
                  <a:lnTo>
                    <a:pt x="1164367" y="45104"/>
                  </a:lnTo>
                  <a:lnTo>
                    <a:pt x="1119919" y="31603"/>
                  </a:lnTo>
                  <a:lnTo>
                    <a:pt x="1074518" y="20406"/>
                  </a:lnTo>
                  <a:lnTo>
                    <a:pt x="1028230" y="11579"/>
                  </a:lnTo>
                  <a:lnTo>
                    <a:pt x="981122" y="5191"/>
                  </a:lnTo>
                  <a:lnTo>
                    <a:pt x="933263" y="1309"/>
                  </a:lnTo>
                  <a:lnTo>
                    <a:pt x="8847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58526" y="1592748"/>
              <a:ext cx="1579245" cy="1579245"/>
            </a:xfrm>
            <a:custGeom>
              <a:avLst/>
              <a:gdLst/>
              <a:ahLst/>
              <a:cxnLst/>
              <a:rect l="l" t="t" r="r" b="b"/>
              <a:pathLst>
                <a:path w="1579245" h="1579245">
                  <a:moveTo>
                    <a:pt x="789584" y="0"/>
                  </a:moveTo>
                  <a:lnTo>
                    <a:pt x="741557" y="1443"/>
                  </a:lnTo>
                  <a:lnTo>
                    <a:pt x="694282" y="5719"/>
                  </a:lnTo>
                  <a:lnTo>
                    <a:pt x="647841" y="12744"/>
                  </a:lnTo>
                  <a:lnTo>
                    <a:pt x="602318" y="22434"/>
                  </a:lnTo>
                  <a:lnTo>
                    <a:pt x="557796" y="34706"/>
                  </a:lnTo>
                  <a:lnTo>
                    <a:pt x="514357" y="49478"/>
                  </a:lnTo>
                  <a:lnTo>
                    <a:pt x="472086" y="66665"/>
                  </a:lnTo>
                  <a:lnTo>
                    <a:pt x="431066" y="86185"/>
                  </a:lnTo>
                  <a:lnTo>
                    <a:pt x="391380" y="107955"/>
                  </a:lnTo>
                  <a:lnTo>
                    <a:pt x="353110" y="131890"/>
                  </a:lnTo>
                  <a:lnTo>
                    <a:pt x="316341" y="157909"/>
                  </a:lnTo>
                  <a:lnTo>
                    <a:pt x="281156" y="185927"/>
                  </a:lnTo>
                  <a:lnTo>
                    <a:pt x="247637" y="215862"/>
                  </a:lnTo>
                  <a:lnTo>
                    <a:pt x="215868" y="247630"/>
                  </a:lnTo>
                  <a:lnTo>
                    <a:pt x="185933" y="281148"/>
                  </a:lnTo>
                  <a:lnTo>
                    <a:pt x="157914" y="316333"/>
                  </a:lnTo>
                  <a:lnTo>
                    <a:pt x="131894" y="353101"/>
                  </a:lnTo>
                  <a:lnTo>
                    <a:pt x="107958" y="391370"/>
                  </a:lnTo>
                  <a:lnTo>
                    <a:pt x="86188" y="431056"/>
                  </a:lnTo>
                  <a:lnTo>
                    <a:pt x="66667" y="472076"/>
                  </a:lnTo>
                  <a:lnTo>
                    <a:pt x="49479" y="514346"/>
                  </a:lnTo>
                  <a:lnTo>
                    <a:pt x="34707" y="557784"/>
                  </a:lnTo>
                  <a:lnTo>
                    <a:pt x="22434" y="602306"/>
                  </a:lnTo>
                  <a:lnTo>
                    <a:pt x="12744" y="647829"/>
                  </a:lnTo>
                  <a:lnTo>
                    <a:pt x="5719" y="694270"/>
                  </a:lnTo>
                  <a:lnTo>
                    <a:pt x="1443" y="741545"/>
                  </a:lnTo>
                  <a:lnTo>
                    <a:pt x="0" y="789571"/>
                  </a:lnTo>
                  <a:lnTo>
                    <a:pt x="1443" y="837599"/>
                  </a:lnTo>
                  <a:lnTo>
                    <a:pt x="5719" y="884875"/>
                  </a:lnTo>
                  <a:lnTo>
                    <a:pt x="12744" y="931317"/>
                  </a:lnTo>
                  <a:lnTo>
                    <a:pt x="22434" y="976841"/>
                  </a:lnTo>
                  <a:lnTo>
                    <a:pt x="34707" y="1021364"/>
                  </a:lnTo>
                  <a:lnTo>
                    <a:pt x="49479" y="1064803"/>
                  </a:lnTo>
                  <a:lnTo>
                    <a:pt x="66667" y="1107074"/>
                  </a:lnTo>
                  <a:lnTo>
                    <a:pt x="86188" y="1148095"/>
                  </a:lnTo>
                  <a:lnTo>
                    <a:pt x="107958" y="1187781"/>
                  </a:lnTo>
                  <a:lnTo>
                    <a:pt x="131894" y="1226050"/>
                  </a:lnTo>
                  <a:lnTo>
                    <a:pt x="157914" y="1262819"/>
                  </a:lnTo>
                  <a:lnTo>
                    <a:pt x="185933" y="1298005"/>
                  </a:lnTo>
                  <a:lnTo>
                    <a:pt x="215868" y="1331523"/>
                  </a:lnTo>
                  <a:lnTo>
                    <a:pt x="247637" y="1363292"/>
                  </a:lnTo>
                  <a:lnTo>
                    <a:pt x="281156" y="1393227"/>
                  </a:lnTo>
                  <a:lnTo>
                    <a:pt x="316341" y="1421245"/>
                  </a:lnTo>
                  <a:lnTo>
                    <a:pt x="353110" y="1447264"/>
                  </a:lnTo>
                  <a:lnTo>
                    <a:pt x="391380" y="1471200"/>
                  </a:lnTo>
                  <a:lnTo>
                    <a:pt x="431066" y="1492970"/>
                  </a:lnTo>
                  <a:lnTo>
                    <a:pt x="472086" y="1512490"/>
                  </a:lnTo>
                  <a:lnTo>
                    <a:pt x="514357" y="1529677"/>
                  </a:lnTo>
                  <a:lnTo>
                    <a:pt x="557796" y="1544449"/>
                  </a:lnTo>
                  <a:lnTo>
                    <a:pt x="602318" y="1556721"/>
                  </a:lnTo>
                  <a:lnTo>
                    <a:pt x="647841" y="1566411"/>
                  </a:lnTo>
                  <a:lnTo>
                    <a:pt x="694282" y="1573436"/>
                  </a:lnTo>
                  <a:lnTo>
                    <a:pt x="741557" y="1577712"/>
                  </a:lnTo>
                  <a:lnTo>
                    <a:pt x="789584" y="1579156"/>
                  </a:lnTo>
                  <a:lnTo>
                    <a:pt x="837610" y="1577712"/>
                  </a:lnTo>
                  <a:lnTo>
                    <a:pt x="884886" y="1573436"/>
                  </a:lnTo>
                  <a:lnTo>
                    <a:pt x="931327" y="1566411"/>
                  </a:lnTo>
                  <a:lnTo>
                    <a:pt x="976850" y="1556721"/>
                  </a:lnTo>
                  <a:lnTo>
                    <a:pt x="1021372" y="1544449"/>
                  </a:lnTo>
                  <a:lnTo>
                    <a:pt x="1064810" y="1529677"/>
                  </a:lnTo>
                  <a:lnTo>
                    <a:pt x="1107081" y="1512490"/>
                  </a:lnTo>
                  <a:lnTo>
                    <a:pt x="1148102" y="1492970"/>
                  </a:lnTo>
                  <a:lnTo>
                    <a:pt x="1187788" y="1471200"/>
                  </a:lnTo>
                  <a:lnTo>
                    <a:pt x="1226058" y="1447264"/>
                  </a:lnTo>
                  <a:lnTo>
                    <a:pt x="1262827" y="1421245"/>
                  </a:lnTo>
                  <a:lnTo>
                    <a:pt x="1298012" y="1393227"/>
                  </a:lnTo>
                  <a:lnTo>
                    <a:pt x="1331531" y="1363292"/>
                  </a:lnTo>
                  <a:lnTo>
                    <a:pt x="1363300" y="1331523"/>
                  </a:lnTo>
                  <a:lnTo>
                    <a:pt x="1393235" y="1298005"/>
                  </a:lnTo>
                  <a:lnTo>
                    <a:pt x="1421254" y="1262819"/>
                  </a:lnTo>
                  <a:lnTo>
                    <a:pt x="1447274" y="1226050"/>
                  </a:lnTo>
                  <a:lnTo>
                    <a:pt x="1471210" y="1187781"/>
                  </a:lnTo>
                  <a:lnTo>
                    <a:pt x="1492980" y="1148095"/>
                  </a:lnTo>
                  <a:lnTo>
                    <a:pt x="1512501" y="1107074"/>
                  </a:lnTo>
                  <a:lnTo>
                    <a:pt x="1529688" y="1064803"/>
                  </a:lnTo>
                  <a:lnTo>
                    <a:pt x="1544460" y="1021364"/>
                  </a:lnTo>
                  <a:lnTo>
                    <a:pt x="1556733" y="976841"/>
                  </a:lnTo>
                  <a:lnTo>
                    <a:pt x="1566424" y="931317"/>
                  </a:lnTo>
                  <a:lnTo>
                    <a:pt x="1573449" y="884875"/>
                  </a:lnTo>
                  <a:lnTo>
                    <a:pt x="1577724" y="837599"/>
                  </a:lnTo>
                  <a:lnTo>
                    <a:pt x="1579168" y="789571"/>
                  </a:lnTo>
                  <a:lnTo>
                    <a:pt x="1577724" y="741545"/>
                  </a:lnTo>
                  <a:lnTo>
                    <a:pt x="1573449" y="694270"/>
                  </a:lnTo>
                  <a:lnTo>
                    <a:pt x="1566424" y="647829"/>
                  </a:lnTo>
                  <a:lnTo>
                    <a:pt x="1556733" y="602306"/>
                  </a:lnTo>
                  <a:lnTo>
                    <a:pt x="1544460" y="557784"/>
                  </a:lnTo>
                  <a:lnTo>
                    <a:pt x="1529688" y="514346"/>
                  </a:lnTo>
                  <a:lnTo>
                    <a:pt x="1512501" y="472076"/>
                  </a:lnTo>
                  <a:lnTo>
                    <a:pt x="1492980" y="431056"/>
                  </a:lnTo>
                  <a:lnTo>
                    <a:pt x="1471210" y="391370"/>
                  </a:lnTo>
                  <a:lnTo>
                    <a:pt x="1447274" y="353101"/>
                  </a:lnTo>
                  <a:lnTo>
                    <a:pt x="1421254" y="316333"/>
                  </a:lnTo>
                  <a:lnTo>
                    <a:pt x="1393235" y="281148"/>
                  </a:lnTo>
                  <a:lnTo>
                    <a:pt x="1363300" y="247630"/>
                  </a:lnTo>
                  <a:lnTo>
                    <a:pt x="1331531" y="215862"/>
                  </a:lnTo>
                  <a:lnTo>
                    <a:pt x="1298012" y="185927"/>
                  </a:lnTo>
                  <a:lnTo>
                    <a:pt x="1262827" y="157909"/>
                  </a:lnTo>
                  <a:lnTo>
                    <a:pt x="1226058" y="131890"/>
                  </a:lnTo>
                  <a:lnTo>
                    <a:pt x="1187788" y="107955"/>
                  </a:lnTo>
                  <a:lnTo>
                    <a:pt x="1148102" y="86185"/>
                  </a:lnTo>
                  <a:lnTo>
                    <a:pt x="1107081" y="66665"/>
                  </a:lnTo>
                  <a:lnTo>
                    <a:pt x="1064810" y="49478"/>
                  </a:lnTo>
                  <a:lnTo>
                    <a:pt x="1021372" y="34706"/>
                  </a:lnTo>
                  <a:lnTo>
                    <a:pt x="976850" y="22434"/>
                  </a:lnTo>
                  <a:lnTo>
                    <a:pt x="931327" y="12744"/>
                  </a:lnTo>
                  <a:lnTo>
                    <a:pt x="884886" y="5719"/>
                  </a:lnTo>
                  <a:lnTo>
                    <a:pt x="837610" y="1443"/>
                  </a:lnTo>
                  <a:lnTo>
                    <a:pt x="789584" y="0"/>
                  </a:lnTo>
                  <a:close/>
                </a:path>
              </a:pathLst>
            </a:custGeom>
            <a:solidFill>
              <a:srgbClr val="F49A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24520" y="2994861"/>
              <a:ext cx="1769745" cy="1769745"/>
            </a:xfrm>
            <a:custGeom>
              <a:avLst/>
              <a:gdLst/>
              <a:ahLst/>
              <a:cxnLst/>
              <a:rect l="l" t="t" r="r" b="b"/>
              <a:pathLst>
                <a:path w="1769745" h="1769745">
                  <a:moveTo>
                    <a:pt x="884720" y="0"/>
                  </a:moveTo>
                  <a:lnTo>
                    <a:pt x="836177" y="1309"/>
                  </a:lnTo>
                  <a:lnTo>
                    <a:pt x="788319" y="5191"/>
                  </a:lnTo>
                  <a:lnTo>
                    <a:pt x="741213" y="11579"/>
                  </a:lnTo>
                  <a:lnTo>
                    <a:pt x="694926" y="20406"/>
                  </a:lnTo>
                  <a:lnTo>
                    <a:pt x="649525" y="31603"/>
                  </a:lnTo>
                  <a:lnTo>
                    <a:pt x="605079" y="45104"/>
                  </a:lnTo>
                  <a:lnTo>
                    <a:pt x="561654" y="60841"/>
                  </a:lnTo>
                  <a:lnTo>
                    <a:pt x="519318" y="78746"/>
                  </a:lnTo>
                  <a:lnTo>
                    <a:pt x="478139" y="98753"/>
                  </a:lnTo>
                  <a:lnTo>
                    <a:pt x="438183" y="120792"/>
                  </a:lnTo>
                  <a:lnTo>
                    <a:pt x="399519" y="144798"/>
                  </a:lnTo>
                  <a:lnTo>
                    <a:pt x="362214" y="170703"/>
                  </a:lnTo>
                  <a:lnTo>
                    <a:pt x="326336" y="198439"/>
                  </a:lnTo>
                  <a:lnTo>
                    <a:pt x="291951" y="227938"/>
                  </a:lnTo>
                  <a:lnTo>
                    <a:pt x="259127" y="259133"/>
                  </a:lnTo>
                  <a:lnTo>
                    <a:pt x="227932" y="291958"/>
                  </a:lnTo>
                  <a:lnTo>
                    <a:pt x="198434" y="326343"/>
                  </a:lnTo>
                  <a:lnTo>
                    <a:pt x="170698" y="362223"/>
                  </a:lnTo>
                  <a:lnTo>
                    <a:pt x="144795" y="399528"/>
                  </a:lnTo>
                  <a:lnTo>
                    <a:pt x="120789" y="438193"/>
                  </a:lnTo>
                  <a:lnTo>
                    <a:pt x="98750" y="478149"/>
                  </a:lnTo>
                  <a:lnTo>
                    <a:pt x="78744" y="519329"/>
                  </a:lnTo>
                  <a:lnTo>
                    <a:pt x="60839" y="561665"/>
                  </a:lnTo>
                  <a:lnTo>
                    <a:pt x="45103" y="605090"/>
                  </a:lnTo>
                  <a:lnTo>
                    <a:pt x="31602" y="649537"/>
                  </a:lnTo>
                  <a:lnTo>
                    <a:pt x="20405" y="694938"/>
                  </a:lnTo>
                  <a:lnTo>
                    <a:pt x="11579" y="741225"/>
                  </a:lnTo>
                  <a:lnTo>
                    <a:pt x="5191" y="788332"/>
                  </a:lnTo>
                  <a:lnTo>
                    <a:pt x="1309" y="836190"/>
                  </a:lnTo>
                  <a:lnTo>
                    <a:pt x="0" y="884732"/>
                  </a:lnTo>
                  <a:lnTo>
                    <a:pt x="1309" y="933275"/>
                  </a:lnTo>
                  <a:lnTo>
                    <a:pt x="5191" y="981133"/>
                  </a:lnTo>
                  <a:lnTo>
                    <a:pt x="11579" y="1028239"/>
                  </a:lnTo>
                  <a:lnTo>
                    <a:pt x="20405" y="1074527"/>
                  </a:lnTo>
                  <a:lnTo>
                    <a:pt x="31602" y="1119928"/>
                  </a:lnTo>
                  <a:lnTo>
                    <a:pt x="45103" y="1164375"/>
                  </a:lnTo>
                  <a:lnTo>
                    <a:pt x="60839" y="1207800"/>
                  </a:lnTo>
                  <a:lnTo>
                    <a:pt x="78744" y="1250136"/>
                  </a:lnTo>
                  <a:lnTo>
                    <a:pt x="98750" y="1291316"/>
                  </a:lnTo>
                  <a:lnTo>
                    <a:pt x="120789" y="1331272"/>
                  </a:lnTo>
                  <a:lnTo>
                    <a:pt x="144795" y="1369936"/>
                  </a:lnTo>
                  <a:lnTo>
                    <a:pt x="170698" y="1407242"/>
                  </a:lnTo>
                  <a:lnTo>
                    <a:pt x="198434" y="1443121"/>
                  </a:lnTo>
                  <a:lnTo>
                    <a:pt x="227932" y="1477507"/>
                  </a:lnTo>
                  <a:lnTo>
                    <a:pt x="259127" y="1510331"/>
                  </a:lnTo>
                  <a:lnTo>
                    <a:pt x="291951" y="1541527"/>
                  </a:lnTo>
                  <a:lnTo>
                    <a:pt x="326336" y="1571026"/>
                  </a:lnTo>
                  <a:lnTo>
                    <a:pt x="362214" y="1598762"/>
                  </a:lnTo>
                  <a:lnTo>
                    <a:pt x="399519" y="1624666"/>
                  </a:lnTo>
                  <a:lnTo>
                    <a:pt x="438183" y="1648672"/>
                  </a:lnTo>
                  <a:lnTo>
                    <a:pt x="478139" y="1670712"/>
                  </a:lnTo>
                  <a:lnTo>
                    <a:pt x="519318" y="1690718"/>
                  </a:lnTo>
                  <a:lnTo>
                    <a:pt x="561654" y="1708624"/>
                  </a:lnTo>
                  <a:lnTo>
                    <a:pt x="605079" y="1724360"/>
                  </a:lnTo>
                  <a:lnTo>
                    <a:pt x="649525" y="1737861"/>
                  </a:lnTo>
                  <a:lnTo>
                    <a:pt x="694926" y="1749059"/>
                  </a:lnTo>
                  <a:lnTo>
                    <a:pt x="741213" y="1757885"/>
                  </a:lnTo>
                  <a:lnTo>
                    <a:pt x="788319" y="1764274"/>
                  </a:lnTo>
                  <a:lnTo>
                    <a:pt x="836177" y="1768156"/>
                  </a:lnTo>
                  <a:lnTo>
                    <a:pt x="884720" y="1769465"/>
                  </a:lnTo>
                  <a:lnTo>
                    <a:pt x="933263" y="1768156"/>
                  </a:lnTo>
                  <a:lnTo>
                    <a:pt x="981122" y="1764274"/>
                  </a:lnTo>
                  <a:lnTo>
                    <a:pt x="1028230" y="1757885"/>
                  </a:lnTo>
                  <a:lnTo>
                    <a:pt x="1074518" y="1749059"/>
                  </a:lnTo>
                  <a:lnTo>
                    <a:pt x="1119919" y="1737861"/>
                  </a:lnTo>
                  <a:lnTo>
                    <a:pt x="1164367" y="1724360"/>
                  </a:lnTo>
                  <a:lnTo>
                    <a:pt x="1207792" y="1708624"/>
                  </a:lnTo>
                  <a:lnTo>
                    <a:pt x="1250129" y="1690718"/>
                  </a:lnTo>
                  <a:lnTo>
                    <a:pt x="1291309" y="1670712"/>
                  </a:lnTo>
                  <a:lnTo>
                    <a:pt x="1331265" y="1648672"/>
                  </a:lnTo>
                  <a:lnTo>
                    <a:pt x="1369929" y="1624666"/>
                  </a:lnTo>
                  <a:lnTo>
                    <a:pt x="1407235" y="1598762"/>
                  </a:lnTo>
                  <a:lnTo>
                    <a:pt x="1443114" y="1571026"/>
                  </a:lnTo>
                  <a:lnTo>
                    <a:pt x="1477499" y="1541527"/>
                  </a:lnTo>
                  <a:lnTo>
                    <a:pt x="1510323" y="1510331"/>
                  </a:lnTo>
                  <a:lnTo>
                    <a:pt x="1541518" y="1477507"/>
                  </a:lnTo>
                  <a:lnTo>
                    <a:pt x="1571017" y="1443121"/>
                  </a:lnTo>
                  <a:lnTo>
                    <a:pt x="1598753" y="1407242"/>
                  </a:lnTo>
                  <a:lnTo>
                    <a:pt x="1624657" y="1369936"/>
                  </a:lnTo>
                  <a:lnTo>
                    <a:pt x="1648662" y="1331272"/>
                  </a:lnTo>
                  <a:lnTo>
                    <a:pt x="1670702" y="1291316"/>
                  </a:lnTo>
                  <a:lnTo>
                    <a:pt x="1690708" y="1250136"/>
                  </a:lnTo>
                  <a:lnTo>
                    <a:pt x="1708612" y="1207800"/>
                  </a:lnTo>
                  <a:lnTo>
                    <a:pt x="1724349" y="1164375"/>
                  </a:lnTo>
                  <a:lnTo>
                    <a:pt x="1737849" y="1119928"/>
                  </a:lnTo>
                  <a:lnTo>
                    <a:pt x="1749047" y="1074527"/>
                  </a:lnTo>
                  <a:lnTo>
                    <a:pt x="1757873" y="1028239"/>
                  </a:lnTo>
                  <a:lnTo>
                    <a:pt x="1764261" y="981133"/>
                  </a:lnTo>
                  <a:lnTo>
                    <a:pt x="1768143" y="933275"/>
                  </a:lnTo>
                  <a:lnTo>
                    <a:pt x="1769452" y="884732"/>
                  </a:lnTo>
                  <a:lnTo>
                    <a:pt x="1768143" y="836190"/>
                  </a:lnTo>
                  <a:lnTo>
                    <a:pt x="1764261" y="788332"/>
                  </a:lnTo>
                  <a:lnTo>
                    <a:pt x="1757873" y="741225"/>
                  </a:lnTo>
                  <a:lnTo>
                    <a:pt x="1749047" y="694938"/>
                  </a:lnTo>
                  <a:lnTo>
                    <a:pt x="1737849" y="649537"/>
                  </a:lnTo>
                  <a:lnTo>
                    <a:pt x="1724349" y="605090"/>
                  </a:lnTo>
                  <a:lnTo>
                    <a:pt x="1708612" y="561665"/>
                  </a:lnTo>
                  <a:lnTo>
                    <a:pt x="1690708" y="519329"/>
                  </a:lnTo>
                  <a:lnTo>
                    <a:pt x="1670702" y="478149"/>
                  </a:lnTo>
                  <a:lnTo>
                    <a:pt x="1648662" y="438193"/>
                  </a:lnTo>
                  <a:lnTo>
                    <a:pt x="1624657" y="399528"/>
                  </a:lnTo>
                  <a:lnTo>
                    <a:pt x="1598753" y="362223"/>
                  </a:lnTo>
                  <a:lnTo>
                    <a:pt x="1571017" y="326343"/>
                  </a:lnTo>
                  <a:lnTo>
                    <a:pt x="1541518" y="291958"/>
                  </a:lnTo>
                  <a:lnTo>
                    <a:pt x="1510323" y="259133"/>
                  </a:lnTo>
                  <a:lnTo>
                    <a:pt x="1477499" y="227938"/>
                  </a:lnTo>
                  <a:lnTo>
                    <a:pt x="1443114" y="198439"/>
                  </a:lnTo>
                  <a:lnTo>
                    <a:pt x="1407235" y="170703"/>
                  </a:lnTo>
                  <a:lnTo>
                    <a:pt x="1369929" y="144798"/>
                  </a:lnTo>
                  <a:lnTo>
                    <a:pt x="1331265" y="120792"/>
                  </a:lnTo>
                  <a:lnTo>
                    <a:pt x="1291309" y="98753"/>
                  </a:lnTo>
                  <a:lnTo>
                    <a:pt x="1250129" y="78746"/>
                  </a:lnTo>
                  <a:lnTo>
                    <a:pt x="1207792" y="60841"/>
                  </a:lnTo>
                  <a:lnTo>
                    <a:pt x="1164367" y="45104"/>
                  </a:lnTo>
                  <a:lnTo>
                    <a:pt x="1119919" y="31603"/>
                  </a:lnTo>
                  <a:lnTo>
                    <a:pt x="1074518" y="20406"/>
                  </a:lnTo>
                  <a:lnTo>
                    <a:pt x="1028230" y="11579"/>
                  </a:lnTo>
                  <a:lnTo>
                    <a:pt x="981122" y="5191"/>
                  </a:lnTo>
                  <a:lnTo>
                    <a:pt x="933263" y="1309"/>
                  </a:lnTo>
                  <a:lnTo>
                    <a:pt x="8847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019668" y="3090016"/>
              <a:ext cx="1579245" cy="1579245"/>
            </a:xfrm>
            <a:custGeom>
              <a:avLst/>
              <a:gdLst/>
              <a:ahLst/>
              <a:cxnLst/>
              <a:rect l="l" t="t" r="r" b="b"/>
              <a:pathLst>
                <a:path w="1579245" h="1579245">
                  <a:moveTo>
                    <a:pt x="789571" y="0"/>
                  </a:moveTo>
                  <a:lnTo>
                    <a:pt x="741545" y="1443"/>
                  </a:lnTo>
                  <a:lnTo>
                    <a:pt x="694270" y="5719"/>
                  </a:lnTo>
                  <a:lnTo>
                    <a:pt x="647829" y="12744"/>
                  </a:lnTo>
                  <a:lnTo>
                    <a:pt x="602306" y="22434"/>
                  </a:lnTo>
                  <a:lnTo>
                    <a:pt x="557784" y="34706"/>
                  </a:lnTo>
                  <a:lnTo>
                    <a:pt x="514346" y="49478"/>
                  </a:lnTo>
                  <a:lnTo>
                    <a:pt x="472076" y="66665"/>
                  </a:lnTo>
                  <a:lnTo>
                    <a:pt x="431056" y="86185"/>
                  </a:lnTo>
                  <a:lnTo>
                    <a:pt x="391370" y="107955"/>
                  </a:lnTo>
                  <a:lnTo>
                    <a:pt x="353101" y="131890"/>
                  </a:lnTo>
                  <a:lnTo>
                    <a:pt x="316333" y="157909"/>
                  </a:lnTo>
                  <a:lnTo>
                    <a:pt x="281148" y="185927"/>
                  </a:lnTo>
                  <a:lnTo>
                    <a:pt x="247630" y="215862"/>
                  </a:lnTo>
                  <a:lnTo>
                    <a:pt x="215862" y="247630"/>
                  </a:lnTo>
                  <a:lnTo>
                    <a:pt x="185927" y="281148"/>
                  </a:lnTo>
                  <a:lnTo>
                    <a:pt x="157909" y="316333"/>
                  </a:lnTo>
                  <a:lnTo>
                    <a:pt x="131890" y="353101"/>
                  </a:lnTo>
                  <a:lnTo>
                    <a:pt x="107955" y="391370"/>
                  </a:lnTo>
                  <a:lnTo>
                    <a:pt x="86185" y="431056"/>
                  </a:lnTo>
                  <a:lnTo>
                    <a:pt x="66665" y="472076"/>
                  </a:lnTo>
                  <a:lnTo>
                    <a:pt x="49478" y="514346"/>
                  </a:lnTo>
                  <a:lnTo>
                    <a:pt x="34706" y="557784"/>
                  </a:lnTo>
                  <a:lnTo>
                    <a:pt x="22434" y="602306"/>
                  </a:lnTo>
                  <a:lnTo>
                    <a:pt x="12744" y="647829"/>
                  </a:lnTo>
                  <a:lnTo>
                    <a:pt x="5719" y="694270"/>
                  </a:lnTo>
                  <a:lnTo>
                    <a:pt x="1443" y="741545"/>
                  </a:lnTo>
                  <a:lnTo>
                    <a:pt x="0" y="789571"/>
                  </a:lnTo>
                  <a:lnTo>
                    <a:pt x="1443" y="837599"/>
                  </a:lnTo>
                  <a:lnTo>
                    <a:pt x="5719" y="884875"/>
                  </a:lnTo>
                  <a:lnTo>
                    <a:pt x="12744" y="931317"/>
                  </a:lnTo>
                  <a:lnTo>
                    <a:pt x="22434" y="976841"/>
                  </a:lnTo>
                  <a:lnTo>
                    <a:pt x="34706" y="1021364"/>
                  </a:lnTo>
                  <a:lnTo>
                    <a:pt x="49478" y="1064803"/>
                  </a:lnTo>
                  <a:lnTo>
                    <a:pt x="66665" y="1107074"/>
                  </a:lnTo>
                  <a:lnTo>
                    <a:pt x="86185" y="1148095"/>
                  </a:lnTo>
                  <a:lnTo>
                    <a:pt x="107955" y="1187781"/>
                  </a:lnTo>
                  <a:lnTo>
                    <a:pt x="131890" y="1226050"/>
                  </a:lnTo>
                  <a:lnTo>
                    <a:pt x="157909" y="1262819"/>
                  </a:lnTo>
                  <a:lnTo>
                    <a:pt x="185927" y="1298005"/>
                  </a:lnTo>
                  <a:lnTo>
                    <a:pt x="215862" y="1331523"/>
                  </a:lnTo>
                  <a:lnTo>
                    <a:pt x="247630" y="1363292"/>
                  </a:lnTo>
                  <a:lnTo>
                    <a:pt x="281148" y="1393227"/>
                  </a:lnTo>
                  <a:lnTo>
                    <a:pt x="316333" y="1421245"/>
                  </a:lnTo>
                  <a:lnTo>
                    <a:pt x="353101" y="1447264"/>
                  </a:lnTo>
                  <a:lnTo>
                    <a:pt x="391370" y="1471200"/>
                  </a:lnTo>
                  <a:lnTo>
                    <a:pt x="431056" y="1492970"/>
                  </a:lnTo>
                  <a:lnTo>
                    <a:pt x="472076" y="1512490"/>
                  </a:lnTo>
                  <a:lnTo>
                    <a:pt x="514346" y="1529677"/>
                  </a:lnTo>
                  <a:lnTo>
                    <a:pt x="557784" y="1544449"/>
                  </a:lnTo>
                  <a:lnTo>
                    <a:pt x="602306" y="1556721"/>
                  </a:lnTo>
                  <a:lnTo>
                    <a:pt x="647829" y="1566411"/>
                  </a:lnTo>
                  <a:lnTo>
                    <a:pt x="694270" y="1573436"/>
                  </a:lnTo>
                  <a:lnTo>
                    <a:pt x="741545" y="1577712"/>
                  </a:lnTo>
                  <a:lnTo>
                    <a:pt x="789571" y="1579156"/>
                  </a:lnTo>
                  <a:lnTo>
                    <a:pt x="837598" y="1577712"/>
                  </a:lnTo>
                  <a:lnTo>
                    <a:pt x="884873" y="1573436"/>
                  </a:lnTo>
                  <a:lnTo>
                    <a:pt x="931314" y="1566411"/>
                  </a:lnTo>
                  <a:lnTo>
                    <a:pt x="976837" y="1556721"/>
                  </a:lnTo>
                  <a:lnTo>
                    <a:pt x="1021359" y="1544449"/>
                  </a:lnTo>
                  <a:lnTo>
                    <a:pt x="1064798" y="1529677"/>
                  </a:lnTo>
                  <a:lnTo>
                    <a:pt x="1107069" y="1512490"/>
                  </a:lnTo>
                  <a:lnTo>
                    <a:pt x="1148089" y="1492970"/>
                  </a:lnTo>
                  <a:lnTo>
                    <a:pt x="1187775" y="1471200"/>
                  </a:lnTo>
                  <a:lnTo>
                    <a:pt x="1226045" y="1447264"/>
                  </a:lnTo>
                  <a:lnTo>
                    <a:pt x="1262814" y="1421245"/>
                  </a:lnTo>
                  <a:lnTo>
                    <a:pt x="1298000" y="1393227"/>
                  </a:lnTo>
                  <a:lnTo>
                    <a:pt x="1331518" y="1363292"/>
                  </a:lnTo>
                  <a:lnTo>
                    <a:pt x="1363287" y="1331523"/>
                  </a:lnTo>
                  <a:lnTo>
                    <a:pt x="1393223" y="1298005"/>
                  </a:lnTo>
                  <a:lnTo>
                    <a:pt x="1421242" y="1262819"/>
                  </a:lnTo>
                  <a:lnTo>
                    <a:pt x="1447261" y="1226050"/>
                  </a:lnTo>
                  <a:lnTo>
                    <a:pt x="1471197" y="1187781"/>
                  </a:lnTo>
                  <a:lnTo>
                    <a:pt x="1492967" y="1148095"/>
                  </a:lnTo>
                  <a:lnTo>
                    <a:pt x="1512488" y="1107074"/>
                  </a:lnTo>
                  <a:lnTo>
                    <a:pt x="1529676" y="1064803"/>
                  </a:lnTo>
                  <a:lnTo>
                    <a:pt x="1544448" y="1021364"/>
                  </a:lnTo>
                  <a:lnTo>
                    <a:pt x="1556721" y="976841"/>
                  </a:lnTo>
                  <a:lnTo>
                    <a:pt x="1566411" y="931317"/>
                  </a:lnTo>
                  <a:lnTo>
                    <a:pt x="1573436" y="884875"/>
                  </a:lnTo>
                  <a:lnTo>
                    <a:pt x="1577712" y="837599"/>
                  </a:lnTo>
                  <a:lnTo>
                    <a:pt x="1579156" y="789571"/>
                  </a:lnTo>
                  <a:lnTo>
                    <a:pt x="1577712" y="741545"/>
                  </a:lnTo>
                  <a:lnTo>
                    <a:pt x="1573436" y="694270"/>
                  </a:lnTo>
                  <a:lnTo>
                    <a:pt x="1566411" y="647829"/>
                  </a:lnTo>
                  <a:lnTo>
                    <a:pt x="1556721" y="602306"/>
                  </a:lnTo>
                  <a:lnTo>
                    <a:pt x="1544448" y="557784"/>
                  </a:lnTo>
                  <a:lnTo>
                    <a:pt x="1529676" y="514346"/>
                  </a:lnTo>
                  <a:lnTo>
                    <a:pt x="1512488" y="472076"/>
                  </a:lnTo>
                  <a:lnTo>
                    <a:pt x="1492967" y="431056"/>
                  </a:lnTo>
                  <a:lnTo>
                    <a:pt x="1471197" y="391370"/>
                  </a:lnTo>
                  <a:lnTo>
                    <a:pt x="1447261" y="353101"/>
                  </a:lnTo>
                  <a:lnTo>
                    <a:pt x="1421242" y="316333"/>
                  </a:lnTo>
                  <a:lnTo>
                    <a:pt x="1393223" y="281148"/>
                  </a:lnTo>
                  <a:lnTo>
                    <a:pt x="1363287" y="247630"/>
                  </a:lnTo>
                  <a:lnTo>
                    <a:pt x="1331518" y="215862"/>
                  </a:lnTo>
                  <a:lnTo>
                    <a:pt x="1298000" y="185927"/>
                  </a:lnTo>
                  <a:lnTo>
                    <a:pt x="1262814" y="157909"/>
                  </a:lnTo>
                  <a:lnTo>
                    <a:pt x="1226045" y="131890"/>
                  </a:lnTo>
                  <a:lnTo>
                    <a:pt x="1187775" y="107955"/>
                  </a:lnTo>
                  <a:lnTo>
                    <a:pt x="1148089" y="86185"/>
                  </a:lnTo>
                  <a:lnTo>
                    <a:pt x="1107069" y="66665"/>
                  </a:lnTo>
                  <a:lnTo>
                    <a:pt x="1064798" y="49478"/>
                  </a:lnTo>
                  <a:lnTo>
                    <a:pt x="1021359" y="34706"/>
                  </a:lnTo>
                  <a:lnTo>
                    <a:pt x="976837" y="22434"/>
                  </a:lnTo>
                  <a:lnTo>
                    <a:pt x="931314" y="12744"/>
                  </a:lnTo>
                  <a:lnTo>
                    <a:pt x="884873" y="5719"/>
                  </a:lnTo>
                  <a:lnTo>
                    <a:pt x="837598" y="1443"/>
                  </a:lnTo>
                  <a:lnTo>
                    <a:pt x="789571" y="0"/>
                  </a:lnTo>
                  <a:close/>
                </a:path>
              </a:pathLst>
            </a:custGeom>
            <a:solidFill>
              <a:srgbClr val="F49A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443973" y="3266807"/>
              <a:ext cx="1155065" cy="1214120"/>
            </a:xfrm>
            <a:custGeom>
              <a:avLst/>
              <a:gdLst/>
              <a:ahLst/>
              <a:cxnLst/>
              <a:rect l="l" t="t" r="r" b="b"/>
              <a:pathLst>
                <a:path w="1155064" h="1214120">
                  <a:moveTo>
                    <a:pt x="666165" y="0"/>
                  </a:moveTo>
                  <a:lnTo>
                    <a:pt x="0" y="0"/>
                  </a:lnTo>
                  <a:lnTo>
                    <a:pt x="0" y="1213802"/>
                  </a:lnTo>
                  <a:lnTo>
                    <a:pt x="666165" y="1213802"/>
                  </a:lnTo>
                  <a:lnTo>
                    <a:pt x="666165" y="0"/>
                  </a:lnTo>
                  <a:close/>
                </a:path>
                <a:path w="1155064" h="1214120">
                  <a:moveTo>
                    <a:pt x="1154849" y="612787"/>
                  </a:moveTo>
                  <a:lnTo>
                    <a:pt x="1153401" y="564769"/>
                  </a:lnTo>
                  <a:lnTo>
                    <a:pt x="1149121" y="517486"/>
                  </a:lnTo>
                  <a:lnTo>
                    <a:pt x="1142098" y="471055"/>
                  </a:lnTo>
                  <a:lnTo>
                    <a:pt x="1132408" y="425526"/>
                  </a:lnTo>
                  <a:lnTo>
                    <a:pt x="1120140" y="381000"/>
                  </a:lnTo>
                  <a:lnTo>
                    <a:pt x="1105357" y="337566"/>
                  </a:lnTo>
                  <a:lnTo>
                    <a:pt x="1088174" y="295300"/>
                  </a:lnTo>
                  <a:lnTo>
                    <a:pt x="1068654" y="254279"/>
                  </a:lnTo>
                  <a:lnTo>
                    <a:pt x="1046886" y="214591"/>
                  </a:lnTo>
                  <a:lnTo>
                    <a:pt x="1022946" y="176314"/>
                  </a:lnTo>
                  <a:lnTo>
                    <a:pt x="996924" y="139547"/>
                  </a:lnTo>
                  <a:lnTo>
                    <a:pt x="968908" y="104368"/>
                  </a:lnTo>
                  <a:lnTo>
                    <a:pt x="938974" y="70840"/>
                  </a:lnTo>
                  <a:lnTo>
                    <a:pt x="907211" y="39077"/>
                  </a:lnTo>
                  <a:lnTo>
                    <a:pt x="873683" y="9144"/>
                  </a:lnTo>
                  <a:lnTo>
                    <a:pt x="862215" y="0"/>
                  </a:lnTo>
                  <a:lnTo>
                    <a:pt x="666178" y="0"/>
                  </a:lnTo>
                  <a:lnTo>
                    <a:pt x="666178" y="1213802"/>
                  </a:lnTo>
                  <a:lnTo>
                    <a:pt x="876642" y="1213802"/>
                  </a:lnTo>
                  <a:lnTo>
                    <a:pt x="907211" y="1186510"/>
                  </a:lnTo>
                  <a:lnTo>
                    <a:pt x="938974" y="1154747"/>
                  </a:lnTo>
                  <a:lnTo>
                    <a:pt x="968908" y="1121219"/>
                  </a:lnTo>
                  <a:lnTo>
                    <a:pt x="996924" y="1086040"/>
                  </a:lnTo>
                  <a:lnTo>
                    <a:pt x="1022946" y="1049274"/>
                  </a:lnTo>
                  <a:lnTo>
                    <a:pt x="1046886" y="1010996"/>
                  </a:lnTo>
                  <a:lnTo>
                    <a:pt x="1068654" y="971308"/>
                  </a:lnTo>
                  <a:lnTo>
                    <a:pt x="1088174" y="930287"/>
                  </a:lnTo>
                  <a:lnTo>
                    <a:pt x="1105357" y="888022"/>
                  </a:lnTo>
                  <a:lnTo>
                    <a:pt x="1120140" y="844588"/>
                  </a:lnTo>
                  <a:lnTo>
                    <a:pt x="1132408" y="800061"/>
                  </a:lnTo>
                  <a:lnTo>
                    <a:pt x="1142098" y="754532"/>
                  </a:lnTo>
                  <a:lnTo>
                    <a:pt x="1149121" y="708101"/>
                  </a:lnTo>
                  <a:lnTo>
                    <a:pt x="1153401" y="660819"/>
                  </a:lnTo>
                  <a:lnTo>
                    <a:pt x="1154849" y="612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443973" y="3965562"/>
              <a:ext cx="1149985" cy="515620"/>
            </a:xfrm>
            <a:custGeom>
              <a:avLst/>
              <a:gdLst/>
              <a:ahLst/>
              <a:cxnLst/>
              <a:rect l="l" t="t" r="r" b="b"/>
              <a:pathLst>
                <a:path w="1149985" h="515620">
                  <a:moveTo>
                    <a:pt x="1149973" y="0"/>
                  </a:moveTo>
                  <a:lnTo>
                    <a:pt x="0" y="0"/>
                  </a:lnTo>
                  <a:lnTo>
                    <a:pt x="0" y="515048"/>
                  </a:lnTo>
                  <a:lnTo>
                    <a:pt x="876645" y="515048"/>
                  </a:lnTo>
                  <a:lnTo>
                    <a:pt x="907211" y="487749"/>
                  </a:lnTo>
                  <a:lnTo>
                    <a:pt x="938980" y="455980"/>
                  </a:lnTo>
                  <a:lnTo>
                    <a:pt x="968916" y="422462"/>
                  </a:lnTo>
                  <a:lnTo>
                    <a:pt x="996935" y="387276"/>
                  </a:lnTo>
                  <a:lnTo>
                    <a:pt x="1022954" y="350507"/>
                  </a:lnTo>
                  <a:lnTo>
                    <a:pt x="1046890" y="312237"/>
                  </a:lnTo>
                  <a:lnTo>
                    <a:pt x="1068660" y="272551"/>
                  </a:lnTo>
                  <a:lnTo>
                    <a:pt x="1088181" y="231531"/>
                  </a:lnTo>
                  <a:lnTo>
                    <a:pt x="1105369" y="189260"/>
                  </a:lnTo>
                  <a:lnTo>
                    <a:pt x="1120141" y="145821"/>
                  </a:lnTo>
                  <a:lnTo>
                    <a:pt x="1132414" y="101299"/>
                  </a:lnTo>
                  <a:lnTo>
                    <a:pt x="1142104" y="55776"/>
                  </a:lnTo>
                  <a:lnTo>
                    <a:pt x="1149129" y="9335"/>
                  </a:lnTo>
                  <a:lnTo>
                    <a:pt x="1149973" y="0"/>
                  </a:lnTo>
                  <a:close/>
                </a:path>
              </a:pathLst>
            </a:custGeom>
            <a:solidFill>
              <a:srgbClr val="F9CB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443973" y="3266808"/>
              <a:ext cx="876935" cy="1214120"/>
            </a:xfrm>
            <a:custGeom>
              <a:avLst/>
              <a:gdLst/>
              <a:ahLst/>
              <a:cxnLst/>
              <a:rect l="l" t="t" r="r" b="b"/>
              <a:pathLst>
                <a:path w="876935" h="1214120">
                  <a:moveTo>
                    <a:pt x="876645" y="1213802"/>
                  </a:moveTo>
                  <a:lnTo>
                    <a:pt x="666178" y="1213802"/>
                  </a:lnTo>
                  <a:lnTo>
                    <a:pt x="666178" y="0"/>
                  </a:lnTo>
                  <a:lnTo>
                    <a:pt x="862219" y="0"/>
                  </a:lnTo>
                </a:path>
                <a:path w="876935" h="1214120">
                  <a:moveTo>
                    <a:pt x="0" y="0"/>
                  </a:moveTo>
                  <a:lnTo>
                    <a:pt x="666165" y="0"/>
                  </a:lnTo>
                  <a:lnTo>
                    <a:pt x="666165" y="1213802"/>
                  </a:lnTo>
                  <a:lnTo>
                    <a:pt x="0" y="1213802"/>
                  </a:lnTo>
                  <a:lnTo>
                    <a:pt x="0" y="0"/>
                  </a:lnTo>
                </a:path>
              </a:pathLst>
            </a:custGeom>
            <a:ln w="25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7865" y="3837958"/>
              <a:ext cx="71500" cy="7150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226934" y="1769529"/>
              <a:ext cx="923925" cy="1217930"/>
            </a:xfrm>
            <a:custGeom>
              <a:avLst/>
              <a:gdLst/>
              <a:ahLst/>
              <a:cxnLst/>
              <a:rect l="l" t="t" r="r" b="b"/>
              <a:pathLst>
                <a:path w="923925" h="1217930">
                  <a:moveTo>
                    <a:pt x="818123" y="0"/>
                  </a:moveTo>
                  <a:lnTo>
                    <a:pt x="0" y="0"/>
                  </a:lnTo>
                  <a:lnTo>
                    <a:pt x="0" y="1217345"/>
                  </a:lnTo>
                  <a:lnTo>
                    <a:pt x="828472" y="1217345"/>
                  </a:lnTo>
                  <a:lnTo>
                    <a:pt x="829606" y="1216443"/>
                  </a:lnTo>
                  <a:lnTo>
                    <a:pt x="863124" y="1186508"/>
                  </a:lnTo>
                  <a:lnTo>
                    <a:pt x="894892" y="1154739"/>
                  </a:lnTo>
                  <a:lnTo>
                    <a:pt x="923658" y="1122529"/>
                  </a:lnTo>
                  <a:lnTo>
                    <a:pt x="923658" y="103056"/>
                  </a:lnTo>
                  <a:lnTo>
                    <a:pt x="894892" y="70846"/>
                  </a:lnTo>
                  <a:lnTo>
                    <a:pt x="863124" y="39078"/>
                  </a:lnTo>
                  <a:lnTo>
                    <a:pt x="829606" y="9143"/>
                  </a:lnTo>
                  <a:lnTo>
                    <a:pt x="818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26934" y="1769533"/>
              <a:ext cx="923925" cy="1217930"/>
            </a:xfrm>
            <a:custGeom>
              <a:avLst/>
              <a:gdLst/>
              <a:ahLst/>
              <a:cxnLst/>
              <a:rect l="l" t="t" r="r" b="b"/>
              <a:pathLst>
                <a:path w="923925" h="1217930">
                  <a:moveTo>
                    <a:pt x="828467" y="1217345"/>
                  </a:moveTo>
                  <a:lnTo>
                    <a:pt x="519595" y="1217345"/>
                  </a:lnTo>
                  <a:lnTo>
                    <a:pt x="429120" y="814031"/>
                  </a:lnTo>
                  <a:lnTo>
                    <a:pt x="0" y="628472"/>
                  </a:lnTo>
                  <a:lnTo>
                    <a:pt x="0" y="0"/>
                  </a:lnTo>
                  <a:lnTo>
                    <a:pt x="818128" y="0"/>
                  </a:lnTo>
                </a:path>
                <a:path w="923925" h="1217930">
                  <a:moveTo>
                    <a:pt x="923658" y="103052"/>
                  </a:moveTo>
                  <a:lnTo>
                    <a:pt x="923658" y="1122526"/>
                  </a:lnTo>
                </a:path>
              </a:pathLst>
            </a:custGeom>
            <a:ln w="220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88247" y="1830863"/>
              <a:ext cx="801370" cy="1094740"/>
            </a:xfrm>
            <a:custGeom>
              <a:avLst/>
              <a:gdLst/>
              <a:ahLst/>
              <a:cxnLst/>
              <a:rect l="l" t="t" r="r" b="b"/>
              <a:pathLst>
                <a:path w="801369" h="1094739">
                  <a:moveTo>
                    <a:pt x="801027" y="0"/>
                  </a:moveTo>
                  <a:lnTo>
                    <a:pt x="0" y="0"/>
                  </a:lnTo>
                  <a:lnTo>
                    <a:pt x="0" y="609752"/>
                  </a:lnTo>
                  <a:lnTo>
                    <a:pt x="207632" y="843978"/>
                  </a:lnTo>
                  <a:lnTo>
                    <a:pt x="445160" y="1094689"/>
                  </a:lnTo>
                  <a:lnTo>
                    <a:pt x="801027" y="1094689"/>
                  </a:lnTo>
                  <a:lnTo>
                    <a:pt x="801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26934" y="2398003"/>
              <a:ext cx="603885" cy="589280"/>
            </a:xfrm>
            <a:custGeom>
              <a:avLst/>
              <a:gdLst/>
              <a:ahLst/>
              <a:cxnLst/>
              <a:rect l="l" t="t" r="r" b="b"/>
              <a:pathLst>
                <a:path w="603885" h="589280">
                  <a:moveTo>
                    <a:pt x="0" y="0"/>
                  </a:moveTo>
                  <a:lnTo>
                    <a:pt x="519595" y="588873"/>
                  </a:lnTo>
                  <a:lnTo>
                    <a:pt x="603719" y="135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B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26934" y="2398003"/>
              <a:ext cx="603885" cy="589280"/>
            </a:xfrm>
            <a:custGeom>
              <a:avLst/>
              <a:gdLst/>
              <a:ahLst/>
              <a:cxnLst/>
              <a:rect l="l" t="t" r="r" b="b"/>
              <a:pathLst>
                <a:path w="603885" h="589280">
                  <a:moveTo>
                    <a:pt x="0" y="0"/>
                  </a:moveTo>
                  <a:lnTo>
                    <a:pt x="519595" y="588873"/>
                  </a:lnTo>
                  <a:lnTo>
                    <a:pt x="603719" y="135775"/>
                  </a:lnTo>
                  <a:lnTo>
                    <a:pt x="0" y="0"/>
                  </a:lnTo>
                </a:path>
              </a:pathLst>
            </a:custGeom>
            <a:ln w="220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617562" y="1959412"/>
              <a:ext cx="434340" cy="381000"/>
            </a:xfrm>
            <a:custGeom>
              <a:avLst/>
              <a:gdLst/>
              <a:ahLst/>
              <a:cxnLst/>
              <a:rect l="l" t="t" r="r" b="b"/>
              <a:pathLst>
                <a:path w="434339" h="381000">
                  <a:moveTo>
                    <a:pt x="19338" y="354266"/>
                  </a:moveTo>
                  <a:lnTo>
                    <a:pt x="5202" y="341005"/>
                  </a:lnTo>
                  <a:lnTo>
                    <a:pt x="0" y="322067"/>
                  </a:lnTo>
                  <a:lnTo>
                    <a:pt x="2193" y="300825"/>
                  </a:lnTo>
                  <a:lnTo>
                    <a:pt x="23955" y="261932"/>
                  </a:lnTo>
                  <a:lnTo>
                    <a:pt x="61134" y="240295"/>
                  </a:lnTo>
                  <a:lnTo>
                    <a:pt x="83245" y="239687"/>
                  </a:lnTo>
                  <a:lnTo>
                    <a:pt x="71626" y="219083"/>
                  </a:lnTo>
                  <a:lnTo>
                    <a:pt x="76126" y="171441"/>
                  </a:lnTo>
                  <a:lnTo>
                    <a:pt x="108936" y="136024"/>
                  </a:lnTo>
                  <a:lnTo>
                    <a:pt x="154935" y="119634"/>
                  </a:lnTo>
                  <a:lnTo>
                    <a:pt x="179511" y="116738"/>
                  </a:lnTo>
                  <a:lnTo>
                    <a:pt x="166768" y="100470"/>
                  </a:lnTo>
                  <a:lnTo>
                    <a:pt x="160235" y="80768"/>
                  </a:lnTo>
                  <a:lnTo>
                    <a:pt x="160051" y="59852"/>
                  </a:lnTo>
                  <a:lnTo>
                    <a:pt x="166354" y="39941"/>
                  </a:lnTo>
                  <a:lnTo>
                    <a:pt x="178603" y="23170"/>
                  </a:lnTo>
                  <a:lnTo>
                    <a:pt x="195168" y="10550"/>
                  </a:lnTo>
                  <a:lnTo>
                    <a:pt x="214579" y="2640"/>
                  </a:lnTo>
                  <a:lnTo>
                    <a:pt x="235365" y="0"/>
                  </a:lnTo>
                  <a:lnTo>
                    <a:pt x="251310" y="1824"/>
                  </a:lnTo>
                  <a:lnTo>
                    <a:pt x="290801" y="26911"/>
                  </a:lnTo>
                  <a:lnTo>
                    <a:pt x="299894" y="57172"/>
                  </a:lnTo>
                  <a:lnTo>
                    <a:pt x="297116" y="72706"/>
                  </a:lnTo>
                  <a:lnTo>
                    <a:pt x="289099" y="86194"/>
                  </a:lnTo>
                  <a:lnTo>
                    <a:pt x="316273" y="94940"/>
                  </a:lnTo>
                  <a:lnTo>
                    <a:pt x="340390" y="110267"/>
                  </a:lnTo>
                  <a:lnTo>
                    <a:pt x="360042" y="131014"/>
                  </a:lnTo>
                  <a:lnTo>
                    <a:pt x="373821" y="156019"/>
                  </a:lnTo>
                  <a:lnTo>
                    <a:pt x="380495" y="183770"/>
                  </a:lnTo>
                  <a:lnTo>
                    <a:pt x="379964" y="212344"/>
                  </a:lnTo>
                  <a:lnTo>
                    <a:pt x="372485" y="239926"/>
                  </a:lnTo>
                  <a:lnTo>
                    <a:pt x="358314" y="264706"/>
                  </a:lnTo>
                  <a:lnTo>
                    <a:pt x="379348" y="261728"/>
                  </a:lnTo>
                  <a:lnTo>
                    <a:pt x="399967" y="267619"/>
                  </a:lnTo>
                  <a:lnTo>
                    <a:pt x="417543" y="280584"/>
                  </a:lnTo>
                  <a:lnTo>
                    <a:pt x="429447" y="298830"/>
                  </a:lnTo>
                  <a:lnTo>
                    <a:pt x="434130" y="319865"/>
                  </a:lnTo>
                  <a:lnTo>
                    <a:pt x="432357" y="341436"/>
                  </a:lnTo>
                  <a:lnTo>
                    <a:pt x="424994" y="362106"/>
                  </a:lnTo>
                  <a:lnTo>
                    <a:pt x="412911" y="380441"/>
                  </a:lnTo>
                </a:path>
              </a:pathLst>
            </a:custGeom>
            <a:ln w="220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321526" y="2130064"/>
              <a:ext cx="349250" cy="257810"/>
            </a:xfrm>
            <a:custGeom>
              <a:avLst/>
              <a:gdLst/>
              <a:ahLst/>
              <a:cxnLst/>
              <a:rect l="l" t="t" r="r" b="b"/>
              <a:pathLst>
                <a:path w="349250" h="257810">
                  <a:moveTo>
                    <a:pt x="0" y="6848"/>
                  </a:moveTo>
                  <a:lnTo>
                    <a:pt x="28428" y="0"/>
                  </a:lnTo>
                  <a:lnTo>
                    <a:pt x="57681" y="3075"/>
                  </a:lnTo>
                  <a:lnTo>
                    <a:pt x="85294" y="14615"/>
                  </a:lnTo>
                  <a:lnTo>
                    <a:pt x="126633" y="56746"/>
                  </a:lnTo>
                  <a:lnTo>
                    <a:pt x="147225" y="112451"/>
                  </a:lnTo>
                  <a:lnTo>
                    <a:pt x="151091" y="142192"/>
                  </a:lnTo>
                  <a:lnTo>
                    <a:pt x="170061" y="138967"/>
                  </a:lnTo>
                  <a:lnTo>
                    <a:pt x="225691" y="147348"/>
                  </a:lnTo>
                  <a:lnTo>
                    <a:pt x="256788" y="192766"/>
                  </a:lnTo>
                  <a:lnTo>
                    <a:pt x="254127" y="211039"/>
                  </a:lnTo>
                  <a:lnTo>
                    <a:pt x="289046" y="205279"/>
                  </a:lnTo>
                  <a:lnTo>
                    <a:pt x="317368" y="214088"/>
                  </a:lnTo>
                  <a:lnTo>
                    <a:pt x="337710" y="232968"/>
                  </a:lnTo>
                  <a:lnTo>
                    <a:pt x="348691" y="257419"/>
                  </a:lnTo>
                </a:path>
              </a:pathLst>
            </a:custGeom>
            <a:ln w="220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6743" y="1906653"/>
              <a:ext cx="178562" cy="17856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49148" y="2254821"/>
              <a:ext cx="622935" cy="885825"/>
            </a:xfrm>
            <a:custGeom>
              <a:avLst/>
              <a:gdLst/>
              <a:ahLst/>
              <a:cxnLst/>
              <a:rect l="l" t="t" r="r" b="b"/>
              <a:pathLst>
                <a:path w="622935" h="885825">
                  <a:moveTo>
                    <a:pt x="545503" y="138696"/>
                  </a:moveTo>
                  <a:lnTo>
                    <a:pt x="530021" y="100698"/>
                  </a:lnTo>
                  <a:lnTo>
                    <a:pt x="43700" y="0"/>
                  </a:lnTo>
                  <a:lnTo>
                    <a:pt x="28930" y="25"/>
                  </a:lnTo>
                  <a:lnTo>
                    <a:pt x="15811" y="5499"/>
                  </a:lnTo>
                  <a:lnTo>
                    <a:pt x="5702" y="15494"/>
                  </a:lnTo>
                  <a:lnTo>
                    <a:pt x="0" y="29083"/>
                  </a:lnTo>
                  <a:lnTo>
                    <a:pt x="12" y="43815"/>
                  </a:lnTo>
                  <a:lnTo>
                    <a:pt x="29070" y="72771"/>
                  </a:lnTo>
                  <a:lnTo>
                    <a:pt x="504278" y="168262"/>
                  </a:lnTo>
                  <a:lnTo>
                    <a:pt x="509155" y="168503"/>
                  </a:lnTo>
                  <a:lnTo>
                    <a:pt x="521639" y="166319"/>
                  </a:lnTo>
                  <a:lnTo>
                    <a:pt x="532485" y="160210"/>
                  </a:lnTo>
                  <a:lnTo>
                    <a:pt x="540766" y="150787"/>
                  </a:lnTo>
                  <a:lnTo>
                    <a:pt x="545503" y="138696"/>
                  </a:lnTo>
                  <a:close/>
                </a:path>
                <a:path w="622935" h="885825">
                  <a:moveTo>
                    <a:pt x="545668" y="365887"/>
                  </a:moveTo>
                  <a:lnTo>
                    <a:pt x="541045" y="351917"/>
                  </a:lnTo>
                  <a:lnTo>
                    <a:pt x="531749" y="341185"/>
                  </a:lnTo>
                  <a:lnTo>
                    <a:pt x="519099" y="334695"/>
                  </a:lnTo>
                  <a:lnTo>
                    <a:pt x="504393" y="333451"/>
                  </a:lnTo>
                  <a:lnTo>
                    <a:pt x="36169" y="389623"/>
                  </a:lnTo>
                  <a:lnTo>
                    <a:pt x="22174" y="394233"/>
                  </a:lnTo>
                  <a:lnTo>
                    <a:pt x="11404" y="403542"/>
                  </a:lnTo>
                  <a:lnTo>
                    <a:pt x="4914" y="416191"/>
                  </a:lnTo>
                  <a:lnTo>
                    <a:pt x="3746" y="430885"/>
                  </a:lnTo>
                  <a:lnTo>
                    <a:pt x="7835" y="443941"/>
                  </a:lnTo>
                  <a:lnTo>
                    <a:pt x="16040" y="454304"/>
                  </a:lnTo>
                  <a:lnTo>
                    <a:pt x="27292" y="461124"/>
                  </a:lnTo>
                  <a:lnTo>
                    <a:pt x="40551" y="463588"/>
                  </a:lnTo>
                  <a:lnTo>
                    <a:pt x="42024" y="463588"/>
                  </a:lnTo>
                  <a:lnTo>
                    <a:pt x="513245" y="407149"/>
                  </a:lnTo>
                  <a:lnTo>
                    <a:pt x="544487" y="380568"/>
                  </a:lnTo>
                  <a:lnTo>
                    <a:pt x="545668" y="365887"/>
                  </a:lnTo>
                  <a:close/>
                </a:path>
                <a:path w="622935" h="885825">
                  <a:moveTo>
                    <a:pt x="622566" y="604316"/>
                  </a:moveTo>
                  <a:lnTo>
                    <a:pt x="617220" y="590588"/>
                  </a:lnTo>
                  <a:lnTo>
                    <a:pt x="606971" y="579996"/>
                  </a:lnTo>
                  <a:lnTo>
                    <a:pt x="593902" y="574357"/>
                  </a:lnTo>
                  <a:lnTo>
                    <a:pt x="579678" y="574040"/>
                  </a:lnTo>
                  <a:lnTo>
                    <a:pt x="565950" y="579386"/>
                  </a:lnTo>
                  <a:lnTo>
                    <a:pt x="194805" y="817410"/>
                  </a:lnTo>
                  <a:lnTo>
                    <a:pt x="184213" y="827659"/>
                  </a:lnTo>
                  <a:lnTo>
                    <a:pt x="178574" y="840727"/>
                  </a:lnTo>
                  <a:lnTo>
                    <a:pt x="178244" y="854951"/>
                  </a:lnTo>
                  <a:lnTo>
                    <a:pt x="183591" y="868680"/>
                  </a:lnTo>
                  <a:lnTo>
                    <a:pt x="189750" y="876007"/>
                  </a:lnTo>
                  <a:lnTo>
                    <a:pt x="197307" y="881367"/>
                  </a:lnTo>
                  <a:lnTo>
                    <a:pt x="205828" y="884643"/>
                  </a:lnTo>
                  <a:lnTo>
                    <a:pt x="214871" y="885761"/>
                  </a:lnTo>
                  <a:lnTo>
                    <a:pt x="221729" y="885761"/>
                  </a:lnTo>
                  <a:lnTo>
                    <a:pt x="606018" y="641858"/>
                  </a:lnTo>
                  <a:lnTo>
                    <a:pt x="622566" y="60431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32523" y="2238184"/>
              <a:ext cx="622935" cy="885825"/>
            </a:xfrm>
            <a:custGeom>
              <a:avLst/>
              <a:gdLst/>
              <a:ahLst/>
              <a:cxnLst/>
              <a:rect l="l" t="t" r="r" b="b"/>
              <a:pathLst>
                <a:path w="622935" h="885825">
                  <a:moveTo>
                    <a:pt x="545490" y="138696"/>
                  </a:moveTo>
                  <a:lnTo>
                    <a:pt x="530009" y="100711"/>
                  </a:lnTo>
                  <a:lnTo>
                    <a:pt x="43688" y="0"/>
                  </a:lnTo>
                  <a:lnTo>
                    <a:pt x="28943" y="38"/>
                  </a:lnTo>
                  <a:lnTo>
                    <a:pt x="15811" y="5511"/>
                  </a:lnTo>
                  <a:lnTo>
                    <a:pt x="5702" y="15506"/>
                  </a:lnTo>
                  <a:lnTo>
                    <a:pt x="0" y="29083"/>
                  </a:lnTo>
                  <a:lnTo>
                    <a:pt x="12" y="43827"/>
                  </a:lnTo>
                  <a:lnTo>
                    <a:pt x="29070" y="72771"/>
                  </a:lnTo>
                  <a:lnTo>
                    <a:pt x="504266" y="168262"/>
                  </a:lnTo>
                  <a:lnTo>
                    <a:pt x="509143" y="168503"/>
                  </a:lnTo>
                  <a:lnTo>
                    <a:pt x="521627" y="166331"/>
                  </a:lnTo>
                  <a:lnTo>
                    <a:pt x="532485" y="160210"/>
                  </a:lnTo>
                  <a:lnTo>
                    <a:pt x="540753" y="150799"/>
                  </a:lnTo>
                  <a:lnTo>
                    <a:pt x="545490" y="138696"/>
                  </a:lnTo>
                  <a:close/>
                </a:path>
                <a:path w="622935" h="885825">
                  <a:moveTo>
                    <a:pt x="545655" y="365899"/>
                  </a:moveTo>
                  <a:lnTo>
                    <a:pt x="541058" y="351917"/>
                  </a:lnTo>
                  <a:lnTo>
                    <a:pt x="531774" y="341185"/>
                  </a:lnTo>
                  <a:lnTo>
                    <a:pt x="519125" y="334695"/>
                  </a:lnTo>
                  <a:lnTo>
                    <a:pt x="504380" y="333463"/>
                  </a:lnTo>
                  <a:lnTo>
                    <a:pt x="36156" y="389636"/>
                  </a:lnTo>
                  <a:lnTo>
                    <a:pt x="22174" y="394246"/>
                  </a:lnTo>
                  <a:lnTo>
                    <a:pt x="11404" y="403542"/>
                  </a:lnTo>
                  <a:lnTo>
                    <a:pt x="4914" y="416204"/>
                  </a:lnTo>
                  <a:lnTo>
                    <a:pt x="3733" y="430898"/>
                  </a:lnTo>
                  <a:lnTo>
                    <a:pt x="7835" y="443953"/>
                  </a:lnTo>
                  <a:lnTo>
                    <a:pt x="16040" y="454317"/>
                  </a:lnTo>
                  <a:lnTo>
                    <a:pt x="27292" y="461137"/>
                  </a:lnTo>
                  <a:lnTo>
                    <a:pt x="40538" y="463600"/>
                  </a:lnTo>
                  <a:lnTo>
                    <a:pt x="42011" y="463600"/>
                  </a:lnTo>
                  <a:lnTo>
                    <a:pt x="513232" y="407162"/>
                  </a:lnTo>
                  <a:lnTo>
                    <a:pt x="544487" y="380580"/>
                  </a:lnTo>
                  <a:lnTo>
                    <a:pt x="545655" y="365899"/>
                  </a:lnTo>
                  <a:close/>
                </a:path>
                <a:path w="622935" h="885825">
                  <a:moveTo>
                    <a:pt x="622554" y="604329"/>
                  </a:moveTo>
                  <a:lnTo>
                    <a:pt x="617220" y="590600"/>
                  </a:lnTo>
                  <a:lnTo>
                    <a:pt x="606971" y="580009"/>
                  </a:lnTo>
                  <a:lnTo>
                    <a:pt x="593915" y="574370"/>
                  </a:lnTo>
                  <a:lnTo>
                    <a:pt x="579691" y="574052"/>
                  </a:lnTo>
                  <a:lnTo>
                    <a:pt x="565950" y="579399"/>
                  </a:lnTo>
                  <a:lnTo>
                    <a:pt x="194805" y="817422"/>
                  </a:lnTo>
                  <a:lnTo>
                    <a:pt x="184213" y="827671"/>
                  </a:lnTo>
                  <a:lnTo>
                    <a:pt x="178574" y="840727"/>
                  </a:lnTo>
                  <a:lnTo>
                    <a:pt x="178244" y="854951"/>
                  </a:lnTo>
                  <a:lnTo>
                    <a:pt x="183591" y="868692"/>
                  </a:lnTo>
                  <a:lnTo>
                    <a:pt x="189750" y="876020"/>
                  </a:lnTo>
                  <a:lnTo>
                    <a:pt x="197307" y="881380"/>
                  </a:lnTo>
                  <a:lnTo>
                    <a:pt x="205828" y="884656"/>
                  </a:lnTo>
                  <a:lnTo>
                    <a:pt x="214871" y="885774"/>
                  </a:lnTo>
                  <a:lnTo>
                    <a:pt x="221729" y="885774"/>
                  </a:lnTo>
                  <a:lnTo>
                    <a:pt x="606005" y="641870"/>
                  </a:lnTo>
                  <a:lnTo>
                    <a:pt x="622554" y="604329"/>
                  </a:lnTo>
                  <a:close/>
                </a:path>
              </a:pathLst>
            </a:custGeom>
            <a:solidFill>
              <a:srgbClr val="F06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730246" y="3855122"/>
              <a:ext cx="634365" cy="892810"/>
            </a:xfrm>
            <a:custGeom>
              <a:avLst/>
              <a:gdLst/>
              <a:ahLst/>
              <a:cxnLst/>
              <a:rect l="l" t="t" r="r" b="b"/>
              <a:pathLst>
                <a:path w="634364" h="892810">
                  <a:moveTo>
                    <a:pt x="560387" y="147624"/>
                  </a:moveTo>
                  <a:lnTo>
                    <a:pt x="541731" y="101879"/>
                  </a:lnTo>
                  <a:lnTo>
                    <a:pt x="52628" y="0"/>
                  </a:lnTo>
                  <a:lnTo>
                    <a:pt x="34874" y="12"/>
                  </a:lnTo>
                  <a:lnTo>
                    <a:pt x="19062" y="6604"/>
                  </a:lnTo>
                  <a:lnTo>
                    <a:pt x="6870" y="18656"/>
                  </a:lnTo>
                  <a:lnTo>
                    <a:pt x="0" y="35013"/>
                  </a:lnTo>
                  <a:lnTo>
                    <a:pt x="12" y="52768"/>
                  </a:lnTo>
                  <a:lnTo>
                    <a:pt x="35026" y="87655"/>
                  </a:lnTo>
                  <a:lnTo>
                    <a:pt x="510743" y="183248"/>
                  </a:lnTo>
                  <a:lnTo>
                    <a:pt x="513702" y="183527"/>
                  </a:lnTo>
                  <a:lnTo>
                    <a:pt x="516610" y="183527"/>
                  </a:lnTo>
                  <a:lnTo>
                    <a:pt x="531647" y="180911"/>
                  </a:lnTo>
                  <a:lnTo>
                    <a:pt x="544728" y="173545"/>
                  </a:lnTo>
                  <a:lnTo>
                    <a:pt x="554685" y="162204"/>
                  </a:lnTo>
                  <a:lnTo>
                    <a:pt x="560387" y="147624"/>
                  </a:lnTo>
                  <a:close/>
                </a:path>
                <a:path w="634364" h="892810">
                  <a:moveTo>
                    <a:pt x="560641" y="372427"/>
                  </a:moveTo>
                  <a:lnTo>
                    <a:pt x="555066" y="355561"/>
                  </a:lnTo>
                  <a:lnTo>
                    <a:pt x="543814" y="342607"/>
                  </a:lnTo>
                  <a:lnTo>
                    <a:pt x="528561" y="334784"/>
                  </a:lnTo>
                  <a:lnTo>
                    <a:pt x="510933" y="333375"/>
                  </a:lnTo>
                  <a:lnTo>
                    <a:pt x="42722" y="389534"/>
                  </a:lnTo>
                  <a:lnTo>
                    <a:pt x="25857" y="395084"/>
                  </a:lnTo>
                  <a:lnTo>
                    <a:pt x="12890" y="406298"/>
                  </a:lnTo>
                  <a:lnTo>
                    <a:pt x="5067" y="421551"/>
                  </a:lnTo>
                  <a:lnTo>
                    <a:pt x="3644" y="439242"/>
                  </a:lnTo>
                  <a:lnTo>
                    <a:pt x="8585" y="454977"/>
                  </a:lnTo>
                  <a:lnTo>
                    <a:pt x="18478" y="467448"/>
                  </a:lnTo>
                  <a:lnTo>
                    <a:pt x="32029" y="475665"/>
                  </a:lnTo>
                  <a:lnTo>
                    <a:pt x="47980" y="478624"/>
                  </a:lnTo>
                  <a:lnTo>
                    <a:pt x="49758" y="478624"/>
                  </a:lnTo>
                  <a:lnTo>
                    <a:pt x="521576" y="422135"/>
                  </a:lnTo>
                  <a:lnTo>
                    <a:pt x="559231" y="390118"/>
                  </a:lnTo>
                  <a:lnTo>
                    <a:pt x="560641" y="372427"/>
                  </a:lnTo>
                  <a:close/>
                </a:path>
                <a:path w="634364" h="892810">
                  <a:moveTo>
                    <a:pt x="634072" y="602068"/>
                  </a:moveTo>
                  <a:lnTo>
                    <a:pt x="627634" y="585520"/>
                  </a:lnTo>
                  <a:lnTo>
                    <a:pt x="615276" y="572770"/>
                  </a:lnTo>
                  <a:lnTo>
                    <a:pt x="599541" y="565975"/>
                  </a:lnTo>
                  <a:lnTo>
                    <a:pt x="582409" y="565581"/>
                  </a:lnTo>
                  <a:lnTo>
                    <a:pt x="565873" y="572020"/>
                  </a:lnTo>
                  <a:lnTo>
                    <a:pt x="194716" y="810044"/>
                  </a:lnTo>
                  <a:lnTo>
                    <a:pt x="181965" y="822401"/>
                  </a:lnTo>
                  <a:lnTo>
                    <a:pt x="175183" y="838123"/>
                  </a:lnTo>
                  <a:lnTo>
                    <a:pt x="174777" y="855268"/>
                  </a:lnTo>
                  <a:lnTo>
                    <a:pt x="181216" y="871804"/>
                  </a:lnTo>
                  <a:lnTo>
                    <a:pt x="188633" y="880643"/>
                  </a:lnTo>
                  <a:lnTo>
                    <a:pt x="197739" y="887082"/>
                  </a:lnTo>
                  <a:lnTo>
                    <a:pt x="208000" y="891044"/>
                  </a:lnTo>
                  <a:lnTo>
                    <a:pt x="218897" y="892378"/>
                  </a:lnTo>
                  <a:lnTo>
                    <a:pt x="227164" y="892378"/>
                  </a:lnTo>
                  <a:lnTo>
                    <a:pt x="614146" y="647268"/>
                  </a:lnTo>
                  <a:lnTo>
                    <a:pt x="634072" y="6020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721063" y="3854348"/>
              <a:ext cx="619125" cy="877569"/>
            </a:xfrm>
            <a:custGeom>
              <a:avLst/>
              <a:gdLst/>
              <a:ahLst/>
              <a:cxnLst/>
              <a:rect l="l" t="t" r="r" b="b"/>
              <a:pathLst>
                <a:path w="619125" h="877570">
                  <a:moveTo>
                    <a:pt x="545515" y="138696"/>
                  </a:moveTo>
                  <a:lnTo>
                    <a:pt x="530009" y="100711"/>
                  </a:lnTo>
                  <a:lnTo>
                    <a:pt x="43688" y="0"/>
                  </a:lnTo>
                  <a:lnTo>
                    <a:pt x="28943" y="38"/>
                  </a:lnTo>
                  <a:lnTo>
                    <a:pt x="15824" y="5511"/>
                  </a:lnTo>
                  <a:lnTo>
                    <a:pt x="5702" y="15506"/>
                  </a:lnTo>
                  <a:lnTo>
                    <a:pt x="0" y="29083"/>
                  </a:lnTo>
                  <a:lnTo>
                    <a:pt x="12" y="43827"/>
                  </a:lnTo>
                  <a:lnTo>
                    <a:pt x="29083" y="72771"/>
                  </a:lnTo>
                  <a:lnTo>
                    <a:pt x="504278" y="168262"/>
                  </a:lnTo>
                  <a:lnTo>
                    <a:pt x="509168" y="168503"/>
                  </a:lnTo>
                  <a:lnTo>
                    <a:pt x="521639" y="166331"/>
                  </a:lnTo>
                  <a:lnTo>
                    <a:pt x="532498" y="160210"/>
                  </a:lnTo>
                  <a:lnTo>
                    <a:pt x="540766" y="150799"/>
                  </a:lnTo>
                  <a:lnTo>
                    <a:pt x="545515" y="138696"/>
                  </a:lnTo>
                  <a:close/>
                </a:path>
                <a:path w="619125" h="877570">
                  <a:moveTo>
                    <a:pt x="545668" y="365887"/>
                  </a:moveTo>
                  <a:lnTo>
                    <a:pt x="541058" y="351904"/>
                  </a:lnTo>
                  <a:lnTo>
                    <a:pt x="531761" y="341160"/>
                  </a:lnTo>
                  <a:lnTo>
                    <a:pt x="519099" y="334670"/>
                  </a:lnTo>
                  <a:lnTo>
                    <a:pt x="504393" y="333463"/>
                  </a:lnTo>
                  <a:lnTo>
                    <a:pt x="36169" y="389623"/>
                  </a:lnTo>
                  <a:lnTo>
                    <a:pt x="22174" y="394246"/>
                  </a:lnTo>
                  <a:lnTo>
                    <a:pt x="11417" y="403542"/>
                  </a:lnTo>
                  <a:lnTo>
                    <a:pt x="4927" y="416204"/>
                  </a:lnTo>
                  <a:lnTo>
                    <a:pt x="3746" y="430898"/>
                  </a:lnTo>
                  <a:lnTo>
                    <a:pt x="7848" y="443953"/>
                  </a:lnTo>
                  <a:lnTo>
                    <a:pt x="16052" y="454317"/>
                  </a:lnTo>
                  <a:lnTo>
                    <a:pt x="27305" y="461137"/>
                  </a:lnTo>
                  <a:lnTo>
                    <a:pt x="40551" y="463588"/>
                  </a:lnTo>
                  <a:lnTo>
                    <a:pt x="42011" y="463588"/>
                  </a:lnTo>
                  <a:lnTo>
                    <a:pt x="513232" y="407162"/>
                  </a:lnTo>
                  <a:lnTo>
                    <a:pt x="544487" y="380580"/>
                  </a:lnTo>
                  <a:lnTo>
                    <a:pt x="545668" y="365887"/>
                  </a:lnTo>
                  <a:close/>
                </a:path>
                <a:path w="619125" h="877570">
                  <a:moveTo>
                    <a:pt x="619125" y="595922"/>
                  </a:moveTo>
                  <a:lnTo>
                    <a:pt x="613791" y="582180"/>
                  </a:lnTo>
                  <a:lnTo>
                    <a:pt x="603529" y="571588"/>
                  </a:lnTo>
                  <a:lnTo>
                    <a:pt x="590473" y="565962"/>
                  </a:lnTo>
                  <a:lnTo>
                    <a:pt x="576249" y="565645"/>
                  </a:lnTo>
                  <a:lnTo>
                    <a:pt x="562521" y="570979"/>
                  </a:lnTo>
                  <a:lnTo>
                    <a:pt x="191376" y="809015"/>
                  </a:lnTo>
                  <a:lnTo>
                    <a:pt x="180784" y="819264"/>
                  </a:lnTo>
                  <a:lnTo>
                    <a:pt x="175158" y="832319"/>
                  </a:lnTo>
                  <a:lnTo>
                    <a:pt x="174828" y="846543"/>
                  </a:lnTo>
                  <a:lnTo>
                    <a:pt x="180174" y="860285"/>
                  </a:lnTo>
                  <a:lnTo>
                    <a:pt x="186321" y="867613"/>
                  </a:lnTo>
                  <a:lnTo>
                    <a:pt x="193878" y="872972"/>
                  </a:lnTo>
                  <a:lnTo>
                    <a:pt x="202399" y="876249"/>
                  </a:lnTo>
                  <a:lnTo>
                    <a:pt x="211442" y="877366"/>
                  </a:lnTo>
                  <a:lnTo>
                    <a:pt x="218300" y="877366"/>
                  </a:lnTo>
                  <a:lnTo>
                    <a:pt x="602589" y="633463"/>
                  </a:lnTo>
                  <a:lnTo>
                    <a:pt x="619125" y="595922"/>
                  </a:lnTo>
                  <a:close/>
                </a:path>
              </a:pathLst>
            </a:custGeom>
            <a:solidFill>
              <a:srgbClr val="F06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511768" y="4111026"/>
              <a:ext cx="302895" cy="288290"/>
            </a:xfrm>
            <a:custGeom>
              <a:avLst/>
              <a:gdLst/>
              <a:ahLst/>
              <a:cxnLst/>
              <a:rect l="l" t="t" r="r" b="b"/>
              <a:pathLst>
                <a:path w="302895" h="288289">
                  <a:moveTo>
                    <a:pt x="198043" y="0"/>
                  </a:moveTo>
                  <a:lnTo>
                    <a:pt x="151282" y="43319"/>
                  </a:lnTo>
                  <a:lnTo>
                    <a:pt x="104521" y="0"/>
                  </a:lnTo>
                  <a:lnTo>
                    <a:pt x="92163" y="62509"/>
                  </a:lnTo>
                  <a:lnTo>
                    <a:pt x="28892" y="54978"/>
                  </a:lnTo>
                  <a:lnTo>
                    <a:pt x="55575" y="112814"/>
                  </a:lnTo>
                  <a:lnTo>
                    <a:pt x="0" y="143916"/>
                  </a:lnTo>
                  <a:lnTo>
                    <a:pt x="55575" y="175018"/>
                  </a:lnTo>
                  <a:lnTo>
                    <a:pt x="28892" y="232854"/>
                  </a:lnTo>
                  <a:lnTo>
                    <a:pt x="92163" y="225323"/>
                  </a:lnTo>
                  <a:lnTo>
                    <a:pt x="104521" y="287832"/>
                  </a:lnTo>
                  <a:lnTo>
                    <a:pt x="151282" y="244513"/>
                  </a:lnTo>
                  <a:lnTo>
                    <a:pt x="198043" y="287832"/>
                  </a:lnTo>
                  <a:lnTo>
                    <a:pt x="210400" y="225323"/>
                  </a:lnTo>
                  <a:lnTo>
                    <a:pt x="273672" y="232854"/>
                  </a:lnTo>
                  <a:lnTo>
                    <a:pt x="246989" y="175018"/>
                  </a:lnTo>
                  <a:lnTo>
                    <a:pt x="302564" y="143916"/>
                  </a:lnTo>
                  <a:lnTo>
                    <a:pt x="246989" y="112814"/>
                  </a:lnTo>
                  <a:lnTo>
                    <a:pt x="273672" y="54978"/>
                  </a:lnTo>
                  <a:lnTo>
                    <a:pt x="210400" y="62509"/>
                  </a:lnTo>
                  <a:lnTo>
                    <a:pt x="1980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0442" y="6452412"/>
              <a:ext cx="1880615" cy="247192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699" y="6499021"/>
              <a:ext cx="1743265" cy="233504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16710" y="6499016"/>
              <a:ext cx="1743710" cy="2335530"/>
            </a:xfrm>
            <a:custGeom>
              <a:avLst/>
              <a:gdLst/>
              <a:ahLst/>
              <a:cxnLst/>
              <a:rect l="l" t="t" r="r" b="b"/>
              <a:pathLst>
                <a:path w="1743710" h="2335529">
                  <a:moveTo>
                    <a:pt x="1743252" y="2199373"/>
                  </a:moveTo>
                  <a:lnTo>
                    <a:pt x="192417" y="2335060"/>
                  </a:lnTo>
                  <a:lnTo>
                    <a:pt x="0" y="135686"/>
                  </a:lnTo>
                  <a:lnTo>
                    <a:pt x="1550835" y="0"/>
                  </a:lnTo>
                  <a:lnTo>
                    <a:pt x="1743252" y="21993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027" y="4842971"/>
              <a:ext cx="4287274" cy="213294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28902" y="7231165"/>
              <a:ext cx="1271752" cy="1482915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10997" y="260705"/>
              <a:ext cx="847725" cy="383540"/>
            </a:xfrm>
            <a:custGeom>
              <a:avLst/>
              <a:gdLst/>
              <a:ahLst/>
              <a:cxnLst/>
              <a:rect l="l" t="t" r="r" b="b"/>
              <a:pathLst>
                <a:path w="847725" h="383540">
                  <a:moveTo>
                    <a:pt x="531964" y="180543"/>
                  </a:moveTo>
                  <a:lnTo>
                    <a:pt x="525767" y="162102"/>
                  </a:lnTo>
                  <a:lnTo>
                    <a:pt x="520712" y="147078"/>
                  </a:lnTo>
                  <a:lnTo>
                    <a:pt x="497344" y="120586"/>
                  </a:lnTo>
                  <a:lnTo>
                    <a:pt x="473113" y="108762"/>
                  </a:lnTo>
                  <a:lnTo>
                    <a:pt x="473113" y="187858"/>
                  </a:lnTo>
                  <a:lnTo>
                    <a:pt x="472325" y="199047"/>
                  </a:lnTo>
                  <a:lnTo>
                    <a:pt x="472198" y="199440"/>
                  </a:lnTo>
                  <a:lnTo>
                    <a:pt x="467334" y="209423"/>
                  </a:lnTo>
                  <a:lnTo>
                    <a:pt x="458508" y="217208"/>
                  </a:lnTo>
                  <a:lnTo>
                    <a:pt x="447344" y="220954"/>
                  </a:lnTo>
                  <a:lnTo>
                    <a:pt x="436143" y="220167"/>
                  </a:lnTo>
                  <a:lnTo>
                    <a:pt x="435698" y="220002"/>
                  </a:lnTo>
                  <a:lnTo>
                    <a:pt x="425805" y="215163"/>
                  </a:lnTo>
                  <a:lnTo>
                    <a:pt x="418020" y="206336"/>
                  </a:lnTo>
                  <a:lnTo>
                    <a:pt x="414261" y="195199"/>
                  </a:lnTo>
                  <a:lnTo>
                    <a:pt x="415061" y="183857"/>
                  </a:lnTo>
                  <a:lnTo>
                    <a:pt x="420039" y="173634"/>
                  </a:lnTo>
                  <a:lnTo>
                    <a:pt x="428739" y="165963"/>
                  </a:lnTo>
                  <a:lnTo>
                    <a:pt x="428523" y="165963"/>
                  </a:lnTo>
                  <a:lnTo>
                    <a:pt x="440029" y="162102"/>
                  </a:lnTo>
                  <a:lnTo>
                    <a:pt x="451370" y="162890"/>
                  </a:lnTo>
                  <a:lnTo>
                    <a:pt x="461581" y="167868"/>
                  </a:lnTo>
                  <a:lnTo>
                    <a:pt x="469252" y="176555"/>
                  </a:lnTo>
                  <a:lnTo>
                    <a:pt x="469366" y="176695"/>
                  </a:lnTo>
                  <a:lnTo>
                    <a:pt x="473113" y="187858"/>
                  </a:lnTo>
                  <a:lnTo>
                    <a:pt x="473113" y="108762"/>
                  </a:lnTo>
                  <a:lnTo>
                    <a:pt x="466712" y="105638"/>
                  </a:lnTo>
                  <a:lnTo>
                    <a:pt x="432701" y="103263"/>
                  </a:lnTo>
                  <a:lnTo>
                    <a:pt x="399224" y="114503"/>
                  </a:lnTo>
                  <a:lnTo>
                    <a:pt x="380263" y="129171"/>
                  </a:lnTo>
                  <a:lnTo>
                    <a:pt x="366344" y="147662"/>
                  </a:lnTo>
                  <a:lnTo>
                    <a:pt x="357771" y="168833"/>
                  </a:lnTo>
                  <a:lnTo>
                    <a:pt x="354838" y="191541"/>
                  </a:lnTo>
                  <a:lnTo>
                    <a:pt x="353745" y="199047"/>
                  </a:lnTo>
                  <a:lnTo>
                    <a:pt x="325018" y="221068"/>
                  </a:lnTo>
                  <a:lnTo>
                    <a:pt x="317500" y="220002"/>
                  </a:lnTo>
                  <a:lnTo>
                    <a:pt x="310807" y="217208"/>
                  </a:lnTo>
                  <a:lnTo>
                    <a:pt x="310654" y="217208"/>
                  </a:lnTo>
                  <a:lnTo>
                    <a:pt x="304469" y="212471"/>
                  </a:lnTo>
                  <a:lnTo>
                    <a:pt x="299770" y="206502"/>
                  </a:lnTo>
                  <a:lnTo>
                    <a:pt x="296722" y="199440"/>
                  </a:lnTo>
                  <a:lnTo>
                    <a:pt x="295630" y="191541"/>
                  </a:lnTo>
                  <a:lnTo>
                    <a:pt x="295630" y="294157"/>
                  </a:lnTo>
                  <a:lnTo>
                    <a:pt x="293306" y="305676"/>
                  </a:lnTo>
                  <a:lnTo>
                    <a:pt x="286956" y="315087"/>
                  </a:lnTo>
                  <a:lnTo>
                    <a:pt x="277520" y="321437"/>
                  </a:lnTo>
                  <a:lnTo>
                    <a:pt x="265963" y="323761"/>
                  </a:lnTo>
                  <a:lnTo>
                    <a:pt x="254431" y="321437"/>
                  </a:lnTo>
                  <a:lnTo>
                    <a:pt x="245021" y="315087"/>
                  </a:lnTo>
                  <a:lnTo>
                    <a:pt x="238671" y="305676"/>
                  </a:lnTo>
                  <a:lnTo>
                    <a:pt x="236347" y="294157"/>
                  </a:lnTo>
                  <a:lnTo>
                    <a:pt x="238671" y="282562"/>
                  </a:lnTo>
                  <a:lnTo>
                    <a:pt x="245021" y="273138"/>
                  </a:lnTo>
                  <a:lnTo>
                    <a:pt x="254431" y="266788"/>
                  </a:lnTo>
                  <a:lnTo>
                    <a:pt x="265277" y="264604"/>
                  </a:lnTo>
                  <a:lnTo>
                    <a:pt x="266661" y="264604"/>
                  </a:lnTo>
                  <a:lnTo>
                    <a:pt x="277520" y="266788"/>
                  </a:lnTo>
                  <a:lnTo>
                    <a:pt x="286956" y="273138"/>
                  </a:lnTo>
                  <a:lnTo>
                    <a:pt x="293306" y="282562"/>
                  </a:lnTo>
                  <a:lnTo>
                    <a:pt x="295630" y="294157"/>
                  </a:lnTo>
                  <a:lnTo>
                    <a:pt x="295630" y="191541"/>
                  </a:lnTo>
                  <a:lnTo>
                    <a:pt x="296684" y="183857"/>
                  </a:lnTo>
                  <a:lnTo>
                    <a:pt x="296710" y="183629"/>
                  </a:lnTo>
                  <a:lnTo>
                    <a:pt x="299694" y="176695"/>
                  </a:lnTo>
                  <a:lnTo>
                    <a:pt x="299758" y="176555"/>
                  </a:lnTo>
                  <a:lnTo>
                    <a:pt x="304457" y="170573"/>
                  </a:lnTo>
                  <a:lnTo>
                    <a:pt x="310515" y="165963"/>
                  </a:lnTo>
                  <a:lnTo>
                    <a:pt x="328612" y="151980"/>
                  </a:lnTo>
                  <a:lnTo>
                    <a:pt x="342658" y="133959"/>
                  </a:lnTo>
                  <a:lnTo>
                    <a:pt x="349211" y="118567"/>
                  </a:lnTo>
                  <a:lnTo>
                    <a:pt x="351726" y="112661"/>
                  </a:lnTo>
                  <a:lnTo>
                    <a:pt x="354939" y="88925"/>
                  </a:lnTo>
                  <a:lnTo>
                    <a:pt x="348957" y="59296"/>
                  </a:lnTo>
                  <a:lnTo>
                    <a:pt x="347954" y="54305"/>
                  </a:lnTo>
                  <a:lnTo>
                    <a:pt x="328879" y="26035"/>
                  </a:lnTo>
                  <a:lnTo>
                    <a:pt x="300609" y="6985"/>
                  </a:lnTo>
                  <a:lnTo>
                    <a:pt x="295630" y="5981"/>
                  </a:lnTo>
                  <a:lnTo>
                    <a:pt x="295630" y="88925"/>
                  </a:lnTo>
                  <a:lnTo>
                    <a:pt x="293306" y="100469"/>
                  </a:lnTo>
                  <a:lnTo>
                    <a:pt x="286956" y="109893"/>
                  </a:lnTo>
                  <a:lnTo>
                    <a:pt x="277520" y="116243"/>
                  </a:lnTo>
                  <a:lnTo>
                    <a:pt x="265963" y="118567"/>
                  </a:lnTo>
                  <a:lnTo>
                    <a:pt x="254431" y="116243"/>
                  </a:lnTo>
                  <a:lnTo>
                    <a:pt x="245021" y="109893"/>
                  </a:lnTo>
                  <a:lnTo>
                    <a:pt x="238671" y="100469"/>
                  </a:lnTo>
                  <a:lnTo>
                    <a:pt x="236334" y="88925"/>
                  </a:lnTo>
                  <a:lnTo>
                    <a:pt x="238671" y="77393"/>
                  </a:lnTo>
                  <a:lnTo>
                    <a:pt x="245021" y="67970"/>
                  </a:lnTo>
                  <a:lnTo>
                    <a:pt x="254431" y="61620"/>
                  </a:lnTo>
                  <a:lnTo>
                    <a:pt x="265963" y="59296"/>
                  </a:lnTo>
                  <a:lnTo>
                    <a:pt x="277520" y="61620"/>
                  </a:lnTo>
                  <a:lnTo>
                    <a:pt x="286956" y="67970"/>
                  </a:lnTo>
                  <a:lnTo>
                    <a:pt x="293306" y="77393"/>
                  </a:lnTo>
                  <a:lnTo>
                    <a:pt x="295630" y="88925"/>
                  </a:lnTo>
                  <a:lnTo>
                    <a:pt x="295630" y="5981"/>
                  </a:lnTo>
                  <a:lnTo>
                    <a:pt x="231368" y="6985"/>
                  </a:lnTo>
                  <a:lnTo>
                    <a:pt x="184023" y="54305"/>
                  </a:lnTo>
                  <a:lnTo>
                    <a:pt x="177025" y="88925"/>
                  </a:lnTo>
                  <a:lnTo>
                    <a:pt x="180238" y="112661"/>
                  </a:lnTo>
                  <a:lnTo>
                    <a:pt x="189306" y="133959"/>
                  </a:lnTo>
                  <a:lnTo>
                    <a:pt x="203352" y="151980"/>
                  </a:lnTo>
                  <a:lnTo>
                    <a:pt x="221653" y="165963"/>
                  </a:lnTo>
                  <a:lnTo>
                    <a:pt x="227520" y="170573"/>
                  </a:lnTo>
                  <a:lnTo>
                    <a:pt x="232219" y="176555"/>
                  </a:lnTo>
                  <a:lnTo>
                    <a:pt x="235254" y="183629"/>
                  </a:lnTo>
                  <a:lnTo>
                    <a:pt x="236334" y="191541"/>
                  </a:lnTo>
                  <a:lnTo>
                    <a:pt x="235305" y="199047"/>
                  </a:lnTo>
                  <a:lnTo>
                    <a:pt x="235254" y="199440"/>
                  </a:lnTo>
                  <a:lnTo>
                    <a:pt x="232384" y="206095"/>
                  </a:lnTo>
                  <a:lnTo>
                    <a:pt x="232283" y="206336"/>
                  </a:lnTo>
                  <a:lnTo>
                    <a:pt x="232219" y="206502"/>
                  </a:lnTo>
                  <a:lnTo>
                    <a:pt x="227520" y="212471"/>
                  </a:lnTo>
                  <a:lnTo>
                    <a:pt x="221284" y="217208"/>
                  </a:lnTo>
                  <a:lnTo>
                    <a:pt x="221132" y="217208"/>
                  </a:lnTo>
                  <a:lnTo>
                    <a:pt x="214452" y="220002"/>
                  </a:lnTo>
                  <a:lnTo>
                    <a:pt x="206946" y="221068"/>
                  </a:lnTo>
                  <a:lnTo>
                    <a:pt x="199326" y="220167"/>
                  </a:lnTo>
                  <a:lnTo>
                    <a:pt x="192087" y="217208"/>
                  </a:lnTo>
                  <a:lnTo>
                    <a:pt x="189395" y="215163"/>
                  </a:lnTo>
                  <a:lnTo>
                    <a:pt x="185661" y="212267"/>
                  </a:lnTo>
                  <a:lnTo>
                    <a:pt x="181063" y="206095"/>
                  </a:lnTo>
                  <a:lnTo>
                    <a:pt x="178396" y="199440"/>
                  </a:lnTo>
                  <a:lnTo>
                    <a:pt x="178295" y="199212"/>
                  </a:lnTo>
                  <a:lnTo>
                    <a:pt x="178231" y="199047"/>
                  </a:lnTo>
                  <a:lnTo>
                    <a:pt x="177279" y="191541"/>
                  </a:lnTo>
                  <a:lnTo>
                    <a:pt x="174218" y="168833"/>
                  </a:lnTo>
                  <a:lnTo>
                    <a:pt x="171488" y="162102"/>
                  </a:lnTo>
                  <a:lnTo>
                    <a:pt x="165633" y="147662"/>
                  </a:lnTo>
                  <a:lnTo>
                    <a:pt x="151714" y="129171"/>
                  </a:lnTo>
                  <a:lnTo>
                    <a:pt x="132753" y="114503"/>
                  </a:lnTo>
                  <a:lnTo>
                    <a:pt x="117703" y="109461"/>
                  </a:lnTo>
                  <a:lnTo>
                    <a:pt x="117703" y="195199"/>
                  </a:lnTo>
                  <a:lnTo>
                    <a:pt x="114020" y="206095"/>
                  </a:lnTo>
                  <a:lnTo>
                    <a:pt x="84607" y="220954"/>
                  </a:lnTo>
                  <a:lnTo>
                    <a:pt x="73456" y="217208"/>
                  </a:lnTo>
                  <a:lnTo>
                    <a:pt x="64630" y="209423"/>
                  </a:lnTo>
                  <a:lnTo>
                    <a:pt x="59753" y="199440"/>
                  </a:lnTo>
                  <a:lnTo>
                    <a:pt x="59626" y="199047"/>
                  </a:lnTo>
                  <a:lnTo>
                    <a:pt x="58851" y="187858"/>
                  </a:lnTo>
                  <a:lnTo>
                    <a:pt x="62585" y="176695"/>
                  </a:lnTo>
                  <a:lnTo>
                    <a:pt x="70383" y="167868"/>
                  </a:lnTo>
                  <a:lnTo>
                    <a:pt x="80606" y="162890"/>
                  </a:lnTo>
                  <a:lnTo>
                    <a:pt x="91960" y="162102"/>
                  </a:lnTo>
                  <a:lnTo>
                    <a:pt x="103454" y="165963"/>
                  </a:lnTo>
                  <a:lnTo>
                    <a:pt x="103238" y="165963"/>
                  </a:lnTo>
                  <a:lnTo>
                    <a:pt x="111937" y="173634"/>
                  </a:lnTo>
                  <a:lnTo>
                    <a:pt x="116801" y="183629"/>
                  </a:lnTo>
                  <a:lnTo>
                    <a:pt x="116916" y="183857"/>
                  </a:lnTo>
                  <a:lnTo>
                    <a:pt x="117703" y="195199"/>
                  </a:lnTo>
                  <a:lnTo>
                    <a:pt x="117703" y="109461"/>
                  </a:lnTo>
                  <a:lnTo>
                    <a:pt x="99288" y="103263"/>
                  </a:lnTo>
                  <a:lnTo>
                    <a:pt x="65239" y="105638"/>
                  </a:lnTo>
                  <a:lnTo>
                    <a:pt x="34594" y="120586"/>
                  </a:lnTo>
                  <a:lnTo>
                    <a:pt x="11239" y="147078"/>
                  </a:lnTo>
                  <a:lnTo>
                    <a:pt x="0" y="180543"/>
                  </a:lnTo>
                  <a:lnTo>
                    <a:pt x="2374" y="214553"/>
                  </a:lnTo>
                  <a:lnTo>
                    <a:pt x="41808" y="266788"/>
                  </a:lnTo>
                  <a:lnTo>
                    <a:pt x="88963" y="280454"/>
                  </a:lnTo>
                  <a:lnTo>
                    <a:pt x="111582" y="277304"/>
                  </a:lnTo>
                  <a:lnTo>
                    <a:pt x="132499" y="268605"/>
                  </a:lnTo>
                  <a:lnTo>
                    <a:pt x="139763" y="265684"/>
                  </a:lnTo>
                  <a:lnTo>
                    <a:pt x="147294" y="264604"/>
                  </a:lnTo>
                  <a:lnTo>
                    <a:pt x="154927" y="265506"/>
                  </a:lnTo>
                  <a:lnTo>
                    <a:pt x="162394" y="268605"/>
                  </a:lnTo>
                  <a:lnTo>
                    <a:pt x="168605" y="273392"/>
                  </a:lnTo>
                  <a:lnTo>
                    <a:pt x="173215" y="279552"/>
                  </a:lnTo>
                  <a:lnTo>
                    <a:pt x="176034" y="286600"/>
                  </a:lnTo>
                  <a:lnTo>
                    <a:pt x="176999" y="294157"/>
                  </a:lnTo>
                  <a:lnTo>
                    <a:pt x="184035" y="328777"/>
                  </a:lnTo>
                  <a:lnTo>
                    <a:pt x="203098" y="357047"/>
                  </a:lnTo>
                  <a:lnTo>
                    <a:pt x="231381" y="376110"/>
                  </a:lnTo>
                  <a:lnTo>
                    <a:pt x="266001" y="383095"/>
                  </a:lnTo>
                  <a:lnTo>
                    <a:pt x="300609" y="376110"/>
                  </a:lnTo>
                  <a:lnTo>
                    <a:pt x="347941" y="328777"/>
                  </a:lnTo>
                  <a:lnTo>
                    <a:pt x="355930" y="286600"/>
                  </a:lnTo>
                  <a:lnTo>
                    <a:pt x="358749" y="279552"/>
                  </a:lnTo>
                  <a:lnTo>
                    <a:pt x="363347" y="273392"/>
                  </a:lnTo>
                  <a:lnTo>
                    <a:pt x="369544" y="268605"/>
                  </a:lnTo>
                  <a:lnTo>
                    <a:pt x="377024" y="265506"/>
                  </a:lnTo>
                  <a:lnTo>
                    <a:pt x="384530" y="264604"/>
                  </a:lnTo>
                  <a:lnTo>
                    <a:pt x="384822" y="264604"/>
                  </a:lnTo>
                  <a:lnTo>
                    <a:pt x="392252" y="265684"/>
                  </a:lnTo>
                  <a:lnTo>
                    <a:pt x="420395" y="277304"/>
                  </a:lnTo>
                  <a:lnTo>
                    <a:pt x="443001" y="280454"/>
                  </a:lnTo>
                  <a:lnTo>
                    <a:pt x="487997" y="268605"/>
                  </a:lnTo>
                  <a:lnTo>
                    <a:pt x="526402" y="221068"/>
                  </a:lnTo>
                  <a:lnTo>
                    <a:pt x="529590" y="214553"/>
                  </a:lnTo>
                  <a:lnTo>
                    <a:pt x="531964" y="180543"/>
                  </a:lnTo>
                  <a:close/>
                </a:path>
                <a:path w="847725" h="383540">
                  <a:moveTo>
                    <a:pt x="847115" y="317449"/>
                  </a:moveTo>
                  <a:lnTo>
                    <a:pt x="812050" y="289864"/>
                  </a:lnTo>
                  <a:lnTo>
                    <a:pt x="766737" y="235521"/>
                  </a:lnTo>
                  <a:lnTo>
                    <a:pt x="745794" y="196837"/>
                  </a:lnTo>
                  <a:lnTo>
                    <a:pt x="734415" y="162369"/>
                  </a:lnTo>
                  <a:lnTo>
                    <a:pt x="846175" y="162369"/>
                  </a:lnTo>
                  <a:lnTo>
                    <a:pt x="846175" y="144437"/>
                  </a:lnTo>
                  <a:lnTo>
                    <a:pt x="732980" y="144437"/>
                  </a:lnTo>
                  <a:lnTo>
                    <a:pt x="732980" y="77914"/>
                  </a:lnTo>
                  <a:lnTo>
                    <a:pt x="729754" y="77914"/>
                  </a:lnTo>
                  <a:lnTo>
                    <a:pt x="715035" y="77914"/>
                  </a:lnTo>
                  <a:lnTo>
                    <a:pt x="715035" y="144437"/>
                  </a:lnTo>
                  <a:lnTo>
                    <a:pt x="601853" y="144437"/>
                  </a:lnTo>
                  <a:lnTo>
                    <a:pt x="601853" y="162369"/>
                  </a:lnTo>
                  <a:lnTo>
                    <a:pt x="713600" y="162369"/>
                  </a:lnTo>
                  <a:lnTo>
                    <a:pt x="711390" y="171119"/>
                  </a:lnTo>
                  <a:lnTo>
                    <a:pt x="694563" y="212890"/>
                  </a:lnTo>
                  <a:lnTo>
                    <a:pt x="661847" y="262115"/>
                  </a:lnTo>
                  <a:lnTo>
                    <a:pt x="603453" y="315747"/>
                  </a:lnTo>
                  <a:lnTo>
                    <a:pt x="600925" y="317449"/>
                  </a:lnTo>
                  <a:lnTo>
                    <a:pt x="610120" y="332854"/>
                  </a:lnTo>
                  <a:lnTo>
                    <a:pt x="647865" y="303288"/>
                  </a:lnTo>
                  <a:lnTo>
                    <a:pt x="675627" y="273608"/>
                  </a:lnTo>
                  <a:lnTo>
                    <a:pt x="710730" y="220700"/>
                  </a:lnTo>
                  <a:lnTo>
                    <a:pt x="724014" y="189852"/>
                  </a:lnTo>
                  <a:lnTo>
                    <a:pt x="730084" y="205359"/>
                  </a:lnTo>
                  <a:lnTo>
                    <a:pt x="751560" y="245059"/>
                  </a:lnTo>
                  <a:lnTo>
                    <a:pt x="800163" y="303288"/>
                  </a:lnTo>
                  <a:lnTo>
                    <a:pt x="835101" y="331012"/>
                  </a:lnTo>
                  <a:lnTo>
                    <a:pt x="837907" y="332854"/>
                  </a:lnTo>
                  <a:lnTo>
                    <a:pt x="847115" y="317449"/>
                  </a:lnTo>
                  <a:close/>
                </a:path>
              </a:pathLst>
            </a:custGeom>
            <a:solidFill>
              <a:srgbClr val="1747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6050" y="341842"/>
              <a:ext cx="237909" cy="24718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458176" y="325322"/>
              <a:ext cx="265430" cy="258445"/>
            </a:xfrm>
            <a:custGeom>
              <a:avLst/>
              <a:gdLst/>
              <a:ahLst/>
              <a:cxnLst/>
              <a:rect l="l" t="t" r="r" b="b"/>
              <a:pathLst>
                <a:path w="265430" h="258445">
                  <a:moveTo>
                    <a:pt x="183921" y="200545"/>
                  </a:moveTo>
                  <a:lnTo>
                    <a:pt x="162725" y="147688"/>
                  </a:lnTo>
                  <a:lnTo>
                    <a:pt x="159753" y="148894"/>
                  </a:lnTo>
                  <a:lnTo>
                    <a:pt x="146050" y="154419"/>
                  </a:lnTo>
                  <a:lnTo>
                    <a:pt x="167284" y="207238"/>
                  </a:lnTo>
                  <a:lnTo>
                    <a:pt x="183921" y="200545"/>
                  </a:lnTo>
                  <a:close/>
                </a:path>
                <a:path w="265430" h="258445">
                  <a:moveTo>
                    <a:pt x="265353" y="33197"/>
                  </a:moveTo>
                  <a:lnTo>
                    <a:pt x="149669" y="33197"/>
                  </a:lnTo>
                  <a:lnTo>
                    <a:pt x="149669" y="0"/>
                  </a:lnTo>
                  <a:lnTo>
                    <a:pt x="146443" y="0"/>
                  </a:lnTo>
                  <a:lnTo>
                    <a:pt x="131686" y="0"/>
                  </a:lnTo>
                  <a:lnTo>
                    <a:pt x="131686" y="33197"/>
                  </a:lnTo>
                  <a:lnTo>
                    <a:pt x="22999" y="33197"/>
                  </a:lnTo>
                  <a:lnTo>
                    <a:pt x="22999" y="119824"/>
                  </a:lnTo>
                  <a:lnTo>
                    <a:pt x="23190" y="130632"/>
                  </a:lnTo>
                  <a:lnTo>
                    <a:pt x="22923" y="154508"/>
                  </a:lnTo>
                  <a:lnTo>
                    <a:pt x="20726" y="186169"/>
                  </a:lnTo>
                  <a:lnTo>
                    <a:pt x="14490" y="219367"/>
                  </a:lnTo>
                  <a:lnTo>
                    <a:pt x="2133" y="247827"/>
                  </a:lnTo>
                  <a:lnTo>
                    <a:pt x="0" y="251028"/>
                  </a:lnTo>
                  <a:lnTo>
                    <a:pt x="16662" y="258419"/>
                  </a:lnTo>
                  <a:lnTo>
                    <a:pt x="38404" y="189090"/>
                  </a:lnTo>
                  <a:lnTo>
                    <a:pt x="41173" y="131635"/>
                  </a:lnTo>
                  <a:lnTo>
                    <a:pt x="40919" y="119126"/>
                  </a:lnTo>
                  <a:lnTo>
                    <a:pt x="40919" y="51142"/>
                  </a:lnTo>
                  <a:lnTo>
                    <a:pt x="265353" y="51142"/>
                  </a:lnTo>
                  <a:lnTo>
                    <a:pt x="265353" y="33197"/>
                  </a:lnTo>
                  <a:close/>
                </a:path>
              </a:pathLst>
            </a:custGeom>
            <a:solidFill>
              <a:srgbClr val="1747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2417" y="388087"/>
              <a:ext cx="221120" cy="20267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462975" y="328536"/>
              <a:ext cx="257810" cy="251460"/>
            </a:xfrm>
            <a:custGeom>
              <a:avLst/>
              <a:gdLst/>
              <a:ahLst/>
              <a:cxnLst/>
              <a:rect l="l" t="t" r="r" b="b"/>
              <a:pathLst>
                <a:path w="257810" h="251459">
                  <a:moveTo>
                    <a:pt x="141655" y="0"/>
                  </a:moveTo>
                  <a:lnTo>
                    <a:pt x="130111" y="0"/>
                  </a:lnTo>
                  <a:lnTo>
                    <a:pt x="130111" y="33197"/>
                  </a:lnTo>
                  <a:lnTo>
                    <a:pt x="21412" y="33197"/>
                  </a:lnTo>
                  <a:lnTo>
                    <a:pt x="21412" y="116497"/>
                  </a:lnTo>
                  <a:lnTo>
                    <a:pt x="22031" y="131284"/>
                  </a:lnTo>
                  <a:lnTo>
                    <a:pt x="21240" y="166100"/>
                  </a:lnTo>
                  <a:lnTo>
                    <a:pt x="15182" y="208597"/>
                  </a:lnTo>
                  <a:lnTo>
                    <a:pt x="0" y="246430"/>
                  </a:lnTo>
                  <a:lnTo>
                    <a:pt x="10642" y="251104"/>
                  </a:lnTo>
                  <a:lnTo>
                    <a:pt x="23714" y="220526"/>
                  </a:lnTo>
                  <a:lnTo>
                    <a:pt x="30406" y="185915"/>
                  </a:lnTo>
                  <a:lnTo>
                    <a:pt x="32856" y="153227"/>
                  </a:lnTo>
                  <a:lnTo>
                    <a:pt x="33197" y="121602"/>
                  </a:lnTo>
                  <a:lnTo>
                    <a:pt x="32943" y="116078"/>
                  </a:lnTo>
                  <a:lnTo>
                    <a:pt x="32943" y="44678"/>
                  </a:lnTo>
                  <a:lnTo>
                    <a:pt x="257327" y="44678"/>
                  </a:lnTo>
                  <a:lnTo>
                    <a:pt x="257327" y="33197"/>
                  </a:lnTo>
                  <a:lnTo>
                    <a:pt x="141655" y="33197"/>
                  </a:lnTo>
                  <a:lnTo>
                    <a:pt x="141655" y="0"/>
                  </a:lnTo>
                  <a:close/>
                </a:path>
              </a:pathLst>
            </a:custGeom>
            <a:solidFill>
              <a:srgbClr val="1747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6899" y="391333"/>
              <a:ext cx="213403" cy="19617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8854" y="349737"/>
              <a:ext cx="250308" cy="241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241223原状回復トラブル静止画_たて</dc:title>
  <dcterms:created xsi:type="dcterms:W3CDTF">2024-12-24T08:54:07Z</dcterms:created>
  <dcterms:modified xsi:type="dcterms:W3CDTF">2024-12-24T08:54:07Z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2024-12-24T00:00:00Z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17.00</vt:lpwstr>
  </property>
</Properties>
</file>