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144000" cy="5149850"/>
  <p:notesSz cx="9144000" cy="5149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994"/>
            <a:ext cx="8229600" cy="8239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" y="-368"/>
            <a:ext cx="9144000" cy="5145405"/>
            <a:chOff x="16" y="-368"/>
            <a:chExt cx="9144000" cy="5145405"/>
          </a:xfrm>
        </p:grpSpPr>
        <p:sp>
          <p:nvSpPr>
            <p:cNvPr id="3" name="object 3" descr=""/>
            <p:cNvSpPr/>
            <p:nvPr/>
          </p:nvSpPr>
          <p:spPr>
            <a:xfrm>
              <a:off x="25" y="179971"/>
              <a:ext cx="9144000" cy="4964430"/>
            </a:xfrm>
            <a:custGeom>
              <a:avLst/>
              <a:gdLst/>
              <a:ahLst/>
              <a:cxnLst/>
              <a:rect l="l" t="t" r="r" b="b"/>
              <a:pathLst>
                <a:path w="9144000" h="4964430">
                  <a:moveTo>
                    <a:pt x="0" y="4964430"/>
                  </a:moveTo>
                  <a:lnTo>
                    <a:pt x="9143974" y="4964430"/>
                  </a:lnTo>
                  <a:lnTo>
                    <a:pt x="9143974" y="0"/>
                  </a:lnTo>
                  <a:lnTo>
                    <a:pt x="0" y="0"/>
                  </a:lnTo>
                  <a:lnTo>
                    <a:pt x="0" y="4964430"/>
                  </a:lnTo>
                  <a:close/>
                </a:path>
              </a:pathLst>
            </a:custGeom>
            <a:solidFill>
              <a:srgbClr val="FC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439229" y="2252098"/>
              <a:ext cx="3636010" cy="2828925"/>
            </a:xfrm>
            <a:custGeom>
              <a:avLst/>
              <a:gdLst/>
              <a:ahLst/>
              <a:cxnLst/>
              <a:rect l="l" t="t" r="r" b="b"/>
              <a:pathLst>
                <a:path w="3636009" h="2828925">
                  <a:moveTo>
                    <a:pt x="2420162" y="0"/>
                  </a:moveTo>
                  <a:lnTo>
                    <a:pt x="2371963" y="470"/>
                  </a:lnTo>
                  <a:lnTo>
                    <a:pt x="2323992" y="1875"/>
                  </a:lnTo>
                  <a:lnTo>
                    <a:pt x="2276260" y="4207"/>
                  </a:lnTo>
                  <a:lnTo>
                    <a:pt x="2228773" y="7456"/>
                  </a:lnTo>
                  <a:lnTo>
                    <a:pt x="2181543" y="11614"/>
                  </a:lnTo>
                  <a:lnTo>
                    <a:pt x="2134576" y="16673"/>
                  </a:lnTo>
                  <a:lnTo>
                    <a:pt x="2087882" y="22622"/>
                  </a:lnTo>
                  <a:lnTo>
                    <a:pt x="2041469" y="29455"/>
                  </a:lnTo>
                  <a:lnTo>
                    <a:pt x="1995346" y="37161"/>
                  </a:lnTo>
                  <a:lnTo>
                    <a:pt x="1949522" y="45733"/>
                  </a:lnTo>
                  <a:lnTo>
                    <a:pt x="1904006" y="55161"/>
                  </a:lnTo>
                  <a:lnTo>
                    <a:pt x="1858806" y="65437"/>
                  </a:lnTo>
                  <a:lnTo>
                    <a:pt x="1813931" y="76552"/>
                  </a:lnTo>
                  <a:lnTo>
                    <a:pt x="1769390" y="88498"/>
                  </a:lnTo>
                  <a:lnTo>
                    <a:pt x="1725191" y="101265"/>
                  </a:lnTo>
                  <a:lnTo>
                    <a:pt x="1681343" y="114846"/>
                  </a:lnTo>
                  <a:lnTo>
                    <a:pt x="1637855" y="129230"/>
                  </a:lnTo>
                  <a:lnTo>
                    <a:pt x="1594736" y="144411"/>
                  </a:lnTo>
                  <a:lnTo>
                    <a:pt x="1551994" y="160378"/>
                  </a:lnTo>
                  <a:lnTo>
                    <a:pt x="1509637" y="177123"/>
                  </a:lnTo>
                  <a:lnTo>
                    <a:pt x="1467676" y="194637"/>
                  </a:lnTo>
                  <a:lnTo>
                    <a:pt x="1426118" y="212913"/>
                  </a:lnTo>
                  <a:lnTo>
                    <a:pt x="1384972" y="231940"/>
                  </a:lnTo>
                  <a:lnTo>
                    <a:pt x="1344247" y="251711"/>
                  </a:lnTo>
                  <a:lnTo>
                    <a:pt x="1303951" y="272216"/>
                  </a:lnTo>
                  <a:lnTo>
                    <a:pt x="1264094" y="293447"/>
                  </a:lnTo>
                  <a:lnTo>
                    <a:pt x="1224684" y="315395"/>
                  </a:lnTo>
                  <a:lnTo>
                    <a:pt x="1185729" y="338052"/>
                  </a:lnTo>
                  <a:lnTo>
                    <a:pt x="1147239" y="361408"/>
                  </a:lnTo>
                  <a:lnTo>
                    <a:pt x="1109222" y="385456"/>
                  </a:lnTo>
                  <a:lnTo>
                    <a:pt x="1071687" y="410185"/>
                  </a:lnTo>
                  <a:lnTo>
                    <a:pt x="1034643" y="435588"/>
                  </a:lnTo>
                  <a:lnTo>
                    <a:pt x="998097" y="461656"/>
                  </a:lnTo>
                  <a:lnTo>
                    <a:pt x="962060" y="488381"/>
                  </a:lnTo>
                  <a:lnTo>
                    <a:pt x="926539" y="515752"/>
                  </a:lnTo>
                  <a:lnTo>
                    <a:pt x="891544" y="543763"/>
                  </a:lnTo>
                  <a:lnTo>
                    <a:pt x="857083" y="572403"/>
                  </a:lnTo>
                  <a:lnTo>
                    <a:pt x="823165" y="601664"/>
                  </a:lnTo>
                  <a:lnTo>
                    <a:pt x="789798" y="631539"/>
                  </a:lnTo>
                  <a:lnTo>
                    <a:pt x="756992" y="662017"/>
                  </a:lnTo>
                  <a:lnTo>
                    <a:pt x="724754" y="693090"/>
                  </a:lnTo>
                  <a:lnTo>
                    <a:pt x="693094" y="724749"/>
                  </a:lnTo>
                  <a:lnTo>
                    <a:pt x="662021" y="756987"/>
                  </a:lnTo>
                  <a:lnTo>
                    <a:pt x="631543" y="789793"/>
                  </a:lnTo>
                  <a:lnTo>
                    <a:pt x="601669" y="823160"/>
                  </a:lnTo>
                  <a:lnTo>
                    <a:pt x="572407" y="857078"/>
                  </a:lnTo>
                  <a:lnTo>
                    <a:pt x="543767" y="891539"/>
                  </a:lnTo>
                  <a:lnTo>
                    <a:pt x="515756" y="926534"/>
                  </a:lnTo>
                  <a:lnTo>
                    <a:pt x="488384" y="962054"/>
                  </a:lnTo>
                  <a:lnTo>
                    <a:pt x="461660" y="998092"/>
                  </a:lnTo>
                  <a:lnTo>
                    <a:pt x="435592" y="1034637"/>
                  </a:lnTo>
                  <a:lnTo>
                    <a:pt x="410189" y="1071682"/>
                  </a:lnTo>
                  <a:lnTo>
                    <a:pt x="385459" y="1109217"/>
                  </a:lnTo>
                  <a:lnTo>
                    <a:pt x="361411" y="1147234"/>
                  </a:lnTo>
                  <a:lnTo>
                    <a:pt x="338055" y="1185724"/>
                  </a:lnTo>
                  <a:lnTo>
                    <a:pt x="315398" y="1224678"/>
                  </a:lnTo>
                  <a:lnTo>
                    <a:pt x="293450" y="1264089"/>
                  </a:lnTo>
                  <a:lnTo>
                    <a:pt x="272218" y="1303946"/>
                  </a:lnTo>
                  <a:lnTo>
                    <a:pt x="251713" y="1344241"/>
                  </a:lnTo>
                  <a:lnTo>
                    <a:pt x="231942" y="1384967"/>
                  </a:lnTo>
                  <a:lnTo>
                    <a:pt x="212915" y="1426113"/>
                  </a:lnTo>
                  <a:lnTo>
                    <a:pt x="194639" y="1467671"/>
                  </a:lnTo>
                  <a:lnTo>
                    <a:pt x="177125" y="1509632"/>
                  </a:lnTo>
                  <a:lnTo>
                    <a:pt x="160379" y="1551988"/>
                  </a:lnTo>
                  <a:lnTo>
                    <a:pt x="144412" y="1594731"/>
                  </a:lnTo>
                  <a:lnTo>
                    <a:pt x="129232" y="1637850"/>
                  </a:lnTo>
                  <a:lnTo>
                    <a:pt x="114847" y="1681338"/>
                  </a:lnTo>
                  <a:lnTo>
                    <a:pt x="101266" y="1725186"/>
                  </a:lnTo>
                  <a:lnTo>
                    <a:pt x="88499" y="1769385"/>
                  </a:lnTo>
                  <a:lnTo>
                    <a:pt x="76553" y="1813927"/>
                  </a:lnTo>
                  <a:lnTo>
                    <a:pt x="65438" y="1858802"/>
                  </a:lnTo>
                  <a:lnTo>
                    <a:pt x="55162" y="1904002"/>
                  </a:lnTo>
                  <a:lnTo>
                    <a:pt x="45733" y="1949519"/>
                  </a:lnTo>
                  <a:lnTo>
                    <a:pt x="37161" y="1995343"/>
                  </a:lnTo>
                  <a:lnTo>
                    <a:pt x="29455" y="2041466"/>
                  </a:lnTo>
                  <a:lnTo>
                    <a:pt x="22623" y="2087879"/>
                  </a:lnTo>
                  <a:lnTo>
                    <a:pt x="16673" y="2134573"/>
                  </a:lnTo>
                  <a:lnTo>
                    <a:pt x="11614" y="2181541"/>
                  </a:lnTo>
                  <a:lnTo>
                    <a:pt x="7456" y="2228772"/>
                  </a:lnTo>
                  <a:lnTo>
                    <a:pt x="4207" y="2276258"/>
                  </a:lnTo>
                  <a:lnTo>
                    <a:pt x="1875" y="2323991"/>
                  </a:lnTo>
                  <a:lnTo>
                    <a:pt x="470" y="2371962"/>
                  </a:lnTo>
                  <a:lnTo>
                    <a:pt x="0" y="2420162"/>
                  </a:lnTo>
                  <a:lnTo>
                    <a:pt x="470" y="2468362"/>
                  </a:lnTo>
                  <a:lnTo>
                    <a:pt x="1875" y="2516333"/>
                  </a:lnTo>
                  <a:lnTo>
                    <a:pt x="4207" y="2564066"/>
                  </a:lnTo>
                  <a:lnTo>
                    <a:pt x="7456" y="2611553"/>
                  </a:lnTo>
                  <a:lnTo>
                    <a:pt x="11614" y="2658784"/>
                  </a:lnTo>
                  <a:lnTo>
                    <a:pt x="16673" y="2705751"/>
                  </a:lnTo>
                  <a:lnTo>
                    <a:pt x="22623" y="2752446"/>
                  </a:lnTo>
                  <a:lnTo>
                    <a:pt x="29455" y="2798859"/>
                  </a:lnTo>
                  <a:lnTo>
                    <a:pt x="34418" y="2828561"/>
                  </a:lnTo>
                  <a:lnTo>
                    <a:pt x="3635720" y="2828561"/>
                  </a:lnTo>
                  <a:lnTo>
                    <a:pt x="3635720" y="327070"/>
                  </a:lnTo>
                  <a:lnTo>
                    <a:pt x="3615646" y="315395"/>
                  </a:lnTo>
                  <a:lnTo>
                    <a:pt x="3576236" y="293447"/>
                  </a:lnTo>
                  <a:lnTo>
                    <a:pt x="3536379" y="272216"/>
                  </a:lnTo>
                  <a:lnTo>
                    <a:pt x="3496083" y="251711"/>
                  </a:lnTo>
                  <a:lnTo>
                    <a:pt x="3455358" y="231940"/>
                  </a:lnTo>
                  <a:lnTo>
                    <a:pt x="3414212" y="212913"/>
                  </a:lnTo>
                  <a:lnTo>
                    <a:pt x="3372654" y="194637"/>
                  </a:lnTo>
                  <a:lnTo>
                    <a:pt x="3330692" y="177123"/>
                  </a:lnTo>
                  <a:lnTo>
                    <a:pt x="3288336" y="160378"/>
                  </a:lnTo>
                  <a:lnTo>
                    <a:pt x="3245594" y="144411"/>
                  </a:lnTo>
                  <a:lnTo>
                    <a:pt x="3202474" y="129230"/>
                  </a:lnTo>
                  <a:lnTo>
                    <a:pt x="3158986" y="114846"/>
                  </a:lnTo>
                  <a:lnTo>
                    <a:pt x="3115138" y="101265"/>
                  </a:lnTo>
                  <a:lnTo>
                    <a:pt x="3070939" y="88498"/>
                  </a:lnTo>
                  <a:lnTo>
                    <a:pt x="3026398" y="76552"/>
                  </a:lnTo>
                  <a:lnTo>
                    <a:pt x="2981523" y="65437"/>
                  </a:lnTo>
                  <a:lnTo>
                    <a:pt x="2936322" y="55161"/>
                  </a:lnTo>
                  <a:lnTo>
                    <a:pt x="2890806" y="45733"/>
                  </a:lnTo>
                  <a:lnTo>
                    <a:pt x="2844982" y="37161"/>
                  </a:lnTo>
                  <a:lnTo>
                    <a:pt x="2798859" y="29455"/>
                  </a:lnTo>
                  <a:lnTo>
                    <a:pt x="2752446" y="22622"/>
                  </a:lnTo>
                  <a:lnTo>
                    <a:pt x="2705751" y="16673"/>
                  </a:lnTo>
                  <a:lnTo>
                    <a:pt x="2658784" y="11614"/>
                  </a:lnTo>
                  <a:lnTo>
                    <a:pt x="2611553" y="7456"/>
                  </a:lnTo>
                  <a:lnTo>
                    <a:pt x="2564066" y="4207"/>
                  </a:lnTo>
                  <a:lnTo>
                    <a:pt x="2516333" y="1875"/>
                  </a:lnTo>
                  <a:lnTo>
                    <a:pt x="2468362" y="470"/>
                  </a:lnTo>
                  <a:lnTo>
                    <a:pt x="2420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5" y="-368"/>
              <a:ext cx="9144000" cy="5144770"/>
            </a:xfrm>
            <a:custGeom>
              <a:avLst/>
              <a:gdLst/>
              <a:ahLst/>
              <a:cxnLst/>
              <a:rect l="l" t="t" r="r" b="b"/>
              <a:pathLst>
                <a:path w="9144000" h="5144770">
                  <a:moveTo>
                    <a:pt x="9143975" y="0"/>
                  </a:moveTo>
                  <a:lnTo>
                    <a:pt x="0" y="0"/>
                  </a:lnTo>
                  <a:lnTo>
                    <a:pt x="0" y="180340"/>
                  </a:lnTo>
                  <a:lnTo>
                    <a:pt x="0" y="4964430"/>
                  </a:lnTo>
                  <a:lnTo>
                    <a:pt x="0" y="5144770"/>
                  </a:lnTo>
                  <a:lnTo>
                    <a:pt x="9143975" y="5144770"/>
                  </a:lnTo>
                  <a:lnTo>
                    <a:pt x="9143975" y="4964785"/>
                  </a:lnTo>
                  <a:lnTo>
                    <a:pt x="9143975" y="4964430"/>
                  </a:lnTo>
                  <a:lnTo>
                    <a:pt x="9143975" y="180390"/>
                  </a:lnTo>
                  <a:lnTo>
                    <a:pt x="8964003" y="180390"/>
                  </a:lnTo>
                  <a:lnTo>
                    <a:pt x="8964003" y="4964430"/>
                  </a:lnTo>
                  <a:lnTo>
                    <a:pt x="179997" y="4964430"/>
                  </a:lnTo>
                  <a:lnTo>
                    <a:pt x="179997" y="180340"/>
                  </a:lnTo>
                  <a:lnTo>
                    <a:pt x="9143975" y="180340"/>
                  </a:lnTo>
                  <a:lnTo>
                    <a:pt x="9143975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" y="25"/>
              <a:ext cx="9144000" cy="5144770"/>
            </a:xfrm>
            <a:custGeom>
              <a:avLst/>
              <a:gdLst/>
              <a:ahLst/>
              <a:cxnLst/>
              <a:rect l="l" t="t" r="r" b="b"/>
              <a:pathLst>
                <a:path w="9144000" h="5144770">
                  <a:moveTo>
                    <a:pt x="179997" y="4301464"/>
                  </a:moveTo>
                  <a:lnTo>
                    <a:pt x="0" y="4405388"/>
                  </a:lnTo>
                  <a:lnTo>
                    <a:pt x="0" y="4686046"/>
                  </a:lnTo>
                  <a:lnTo>
                    <a:pt x="179997" y="4582122"/>
                  </a:lnTo>
                  <a:lnTo>
                    <a:pt x="179997" y="4301464"/>
                  </a:lnTo>
                  <a:close/>
                </a:path>
                <a:path w="9144000" h="5144770">
                  <a:moveTo>
                    <a:pt x="179997" y="2617559"/>
                  </a:moveTo>
                  <a:lnTo>
                    <a:pt x="0" y="2721483"/>
                  </a:lnTo>
                  <a:lnTo>
                    <a:pt x="0" y="3002140"/>
                  </a:lnTo>
                  <a:lnTo>
                    <a:pt x="179997" y="2898216"/>
                  </a:lnTo>
                  <a:lnTo>
                    <a:pt x="179997" y="2617559"/>
                  </a:lnTo>
                  <a:close/>
                </a:path>
                <a:path w="9144000" h="5144770">
                  <a:moveTo>
                    <a:pt x="179997" y="1494955"/>
                  </a:moveTo>
                  <a:lnTo>
                    <a:pt x="0" y="1598879"/>
                  </a:lnTo>
                  <a:lnTo>
                    <a:pt x="0" y="1879523"/>
                  </a:lnTo>
                  <a:lnTo>
                    <a:pt x="179997" y="1775599"/>
                  </a:lnTo>
                  <a:lnTo>
                    <a:pt x="179997" y="1494955"/>
                  </a:lnTo>
                  <a:close/>
                </a:path>
                <a:path w="9144000" h="5144770">
                  <a:moveTo>
                    <a:pt x="179997" y="372351"/>
                  </a:moveTo>
                  <a:lnTo>
                    <a:pt x="0" y="476275"/>
                  </a:lnTo>
                  <a:lnTo>
                    <a:pt x="0" y="756920"/>
                  </a:lnTo>
                  <a:lnTo>
                    <a:pt x="179997" y="652995"/>
                  </a:lnTo>
                  <a:lnTo>
                    <a:pt x="179997" y="372351"/>
                  </a:lnTo>
                  <a:close/>
                </a:path>
                <a:path w="9144000" h="5144770">
                  <a:moveTo>
                    <a:pt x="180009" y="3740162"/>
                  </a:moveTo>
                  <a:lnTo>
                    <a:pt x="0" y="3844086"/>
                  </a:lnTo>
                  <a:lnTo>
                    <a:pt x="0" y="4124744"/>
                  </a:lnTo>
                  <a:lnTo>
                    <a:pt x="180009" y="4020820"/>
                  </a:lnTo>
                  <a:lnTo>
                    <a:pt x="180009" y="3740162"/>
                  </a:lnTo>
                  <a:close/>
                </a:path>
                <a:path w="9144000" h="5144770">
                  <a:moveTo>
                    <a:pt x="180009" y="3178860"/>
                  </a:moveTo>
                  <a:lnTo>
                    <a:pt x="12" y="3282785"/>
                  </a:lnTo>
                  <a:lnTo>
                    <a:pt x="12" y="3563442"/>
                  </a:lnTo>
                  <a:lnTo>
                    <a:pt x="180009" y="3459518"/>
                  </a:lnTo>
                  <a:lnTo>
                    <a:pt x="180009" y="3178860"/>
                  </a:lnTo>
                  <a:close/>
                </a:path>
                <a:path w="9144000" h="5144770">
                  <a:moveTo>
                    <a:pt x="180009" y="2056257"/>
                  </a:moveTo>
                  <a:lnTo>
                    <a:pt x="0" y="2160181"/>
                  </a:lnTo>
                  <a:lnTo>
                    <a:pt x="0" y="2440825"/>
                  </a:lnTo>
                  <a:lnTo>
                    <a:pt x="180009" y="2336901"/>
                  </a:lnTo>
                  <a:lnTo>
                    <a:pt x="180009" y="2056257"/>
                  </a:lnTo>
                  <a:close/>
                </a:path>
                <a:path w="9144000" h="5144770">
                  <a:moveTo>
                    <a:pt x="180009" y="933653"/>
                  </a:moveTo>
                  <a:lnTo>
                    <a:pt x="12" y="1037577"/>
                  </a:lnTo>
                  <a:lnTo>
                    <a:pt x="12" y="1318221"/>
                  </a:lnTo>
                  <a:lnTo>
                    <a:pt x="180009" y="1214297"/>
                  </a:lnTo>
                  <a:lnTo>
                    <a:pt x="180009" y="933653"/>
                  </a:lnTo>
                  <a:close/>
                </a:path>
                <a:path w="9144000" h="5144770">
                  <a:moveTo>
                    <a:pt x="338810" y="0"/>
                  </a:moveTo>
                  <a:lnTo>
                    <a:pt x="0" y="0"/>
                  </a:lnTo>
                  <a:lnTo>
                    <a:pt x="0" y="195618"/>
                  </a:lnTo>
                  <a:lnTo>
                    <a:pt x="338810" y="0"/>
                  </a:lnTo>
                  <a:close/>
                </a:path>
                <a:path w="9144000" h="5144770">
                  <a:moveTo>
                    <a:pt x="490080" y="4964392"/>
                  </a:moveTo>
                  <a:lnTo>
                    <a:pt x="180009" y="4964392"/>
                  </a:lnTo>
                  <a:lnTo>
                    <a:pt x="180009" y="4862766"/>
                  </a:lnTo>
                  <a:lnTo>
                    <a:pt x="0" y="4966690"/>
                  </a:lnTo>
                  <a:lnTo>
                    <a:pt x="0" y="5144376"/>
                  </a:lnTo>
                  <a:lnTo>
                    <a:pt x="178333" y="5144376"/>
                  </a:lnTo>
                  <a:lnTo>
                    <a:pt x="490080" y="4964392"/>
                  </a:lnTo>
                  <a:close/>
                </a:path>
                <a:path w="9144000" h="5144770">
                  <a:moveTo>
                    <a:pt x="1311021" y="0"/>
                  </a:moveTo>
                  <a:lnTo>
                    <a:pt x="824928" y="0"/>
                  </a:lnTo>
                  <a:lnTo>
                    <a:pt x="513156" y="179997"/>
                  </a:lnTo>
                  <a:lnTo>
                    <a:pt x="999248" y="179997"/>
                  </a:lnTo>
                  <a:lnTo>
                    <a:pt x="1311021" y="0"/>
                  </a:lnTo>
                  <a:close/>
                </a:path>
                <a:path w="9144000" h="5144770">
                  <a:moveTo>
                    <a:pt x="1462290" y="4964392"/>
                  </a:moveTo>
                  <a:lnTo>
                    <a:pt x="976198" y="4964392"/>
                  </a:lnTo>
                  <a:lnTo>
                    <a:pt x="664451" y="5144376"/>
                  </a:lnTo>
                  <a:lnTo>
                    <a:pt x="1150531" y="5144376"/>
                  </a:lnTo>
                  <a:lnTo>
                    <a:pt x="1462290" y="4964392"/>
                  </a:lnTo>
                  <a:close/>
                </a:path>
                <a:path w="9144000" h="5144770">
                  <a:moveTo>
                    <a:pt x="2283244" y="0"/>
                  </a:moveTo>
                  <a:lnTo>
                    <a:pt x="1797138" y="0"/>
                  </a:lnTo>
                  <a:lnTo>
                    <a:pt x="1485366" y="179997"/>
                  </a:lnTo>
                  <a:lnTo>
                    <a:pt x="1971471" y="179997"/>
                  </a:lnTo>
                  <a:lnTo>
                    <a:pt x="2283244" y="0"/>
                  </a:lnTo>
                  <a:close/>
                </a:path>
                <a:path w="9144000" h="5144770">
                  <a:moveTo>
                    <a:pt x="2434501" y="4964392"/>
                  </a:moveTo>
                  <a:lnTo>
                    <a:pt x="1948395" y="4964392"/>
                  </a:lnTo>
                  <a:lnTo>
                    <a:pt x="1636649" y="5144376"/>
                  </a:lnTo>
                  <a:lnTo>
                    <a:pt x="2122754" y="5144376"/>
                  </a:lnTo>
                  <a:lnTo>
                    <a:pt x="2434501" y="4964392"/>
                  </a:lnTo>
                  <a:close/>
                </a:path>
                <a:path w="9144000" h="5144770">
                  <a:moveTo>
                    <a:pt x="3255441" y="0"/>
                  </a:moveTo>
                  <a:lnTo>
                    <a:pt x="2769336" y="0"/>
                  </a:lnTo>
                  <a:lnTo>
                    <a:pt x="2457564" y="179997"/>
                  </a:lnTo>
                  <a:lnTo>
                    <a:pt x="2943669" y="179997"/>
                  </a:lnTo>
                  <a:lnTo>
                    <a:pt x="3255441" y="0"/>
                  </a:lnTo>
                  <a:close/>
                </a:path>
                <a:path w="9144000" h="5144770">
                  <a:moveTo>
                    <a:pt x="3406698" y="4964392"/>
                  </a:moveTo>
                  <a:lnTo>
                    <a:pt x="2920606" y="4964392"/>
                  </a:lnTo>
                  <a:lnTo>
                    <a:pt x="2608859" y="5144376"/>
                  </a:lnTo>
                  <a:lnTo>
                    <a:pt x="3094952" y="5144376"/>
                  </a:lnTo>
                  <a:lnTo>
                    <a:pt x="3406698" y="4964392"/>
                  </a:lnTo>
                  <a:close/>
                </a:path>
                <a:path w="9144000" h="5144770">
                  <a:moveTo>
                    <a:pt x="4227652" y="0"/>
                  </a:moveTo>
                  <a:lnTo>
                    <a:pt x="3741547" y="0"/>
                  </a:lnTo>
                  <a:lnTo>
                    <a:pt x="3429774" y="179997"/>
                  </a:lnTo>
                  <a:lnTo>
                    <a:pt x="3915880" y="179997"/>
                  </a:lnTo>
                  <a:lnTo>
                    <a:pt x="4227652" y="0"/>
                  </a:lnTo>
                  <a:close/>
                </a:path>
                <a:path w="9144000" h="5144770">
                  <a:moveTo>
                    <a:pt x="4378909" y="4964392"/>
                  </a:moveTo>
                  <a:lnTo>
                    <a:pt x="3892816" y="4964392"/>
                  </a:lnTo>
                  <a:lnTo>
                    <a:pt x="3581069" y="5144376"/>
                  </a:lnTo>
                  <a:lnTo>
                    <a:pt x="4067162" y="5144376"/>
                  </a:lnTo>
                  <a:lnTo>
                    <a:pt x="4378909" y="4964392"/>
                  </a:lnTo>
                  <a:close/>
                </a:path>
                <a:path w="9144000" h="5144770">
                  <a:moveTo>
                    <a:pt x="4775009" y="2152789"/>
                  </a:moveTo>
                  <a:lnTo>
                    <a:pt x="4526331" y="793165"/>
                  </a:lnTo>
                  <a:lnTo>
                    <a:pt x="2288057" y="1178356"/>
                  </a:lnTo>
                  <a:lnTo>
                    <a:pt x="2536736" y="2537980"/>
                  </a:lnTo>
                  <a:lnTo>
                    <a:pt x="4775009" y="2152789"/>
                  </a:lnTo>
                  <a:close/>
                </a:path>
                <a:path w="9144000" h="5144770">
                  <a:moveTo>
                    <a:pt x="5199862" y="0"/>
                  </a:moveTo>
                  <a:lnTo>
                    <a:pt x="4713744" y="0"/>
                  </a:lnTo>
                  <a:lnTo>
                    <a:pt x="4401972" y="179997"/>
                  </a:lnTo>
                  <a:lnTo>
                    <a:pt x="4888090" y="179997"/>
                  </a:lnTo>
                  <a:lnTo>
                    <a:pt x="5199862" y="0"/>
                  </a:lnTo>
                  <a:close/>
                </a:path>
                <a:path w="9144000" h="5144770">
                  <a:moveTo>
                    <a:pt x="5351107" y="4964392"/>
                  </a:moveTo>
                  <a:lnTo>
                    <a:pt x="4865001" y="4964392"/>
                  </a:lnTo>
                  <a:lnTo>
                    <a:pt x="4553255" y="5144376"/>
                  </a:lnTo>
                  <a:lnTo>
                    <a:pt x="5039360" y="5144376"/>
                  </a:lnTo>
                  <a:lnTo>
                    <a:pt x="5351107" y="4964392"/>
                  </a:lnTo>
                  <a:close/>
                </a:path>
                <a:path w="9144000" h="5144770">
                  <a:moveTo>
                    <a:pt x="6172047" y="0"/>
                  </a:moveTo>
                  <a:lnTo>
                    <a:pt x="5685955" y="0"/>
                  </a:lnTo>
                  <a:lnTo>
                    <a:pt x="5374183" y="179997"/>
                  </a:lnTo>
                  <a:lnTo>
                    <a:pt x="5860288" y="179997"/>
                  </a:lnTo>
                  <a:lnTo>
                    <a:pt x="6172047" y="0"/>
                  </a:lnTo>
                  <a:close/>
                </a:path>
                <a:path w="9144000" h="5144770">
                  <a:moveTo>
                    <a:pt x="6323317" y="4964392"/>
                  </a:moveTo>
                  <a:lnTo>
                    <a:pt x="5837212" y="4964392"/>
                  </a:lnTo>
                  <a:lnTo>
                    <a:pt x="5525465" y="5144376"/>
                  </a:lnTo>
                  <a:lnTo>
                    <a:pt x="6011570" y="5144376"/>
                  </a:lnTo>
                  <a:lnTo>
                    <a:pt x="6323317" y="4964392"/>
                  </a:lnTo>
                  <a:close/>
                </a:path>
                <a:path w="9144000" h="5144770">
                  <a:moveTo>
                    <a:pt x="7144258" y="0"/>
                  </a:moveTo>
                  <a:lnTo>
                    <a:pt x="6658165" y="0"/>
                  </a:lnTo>
                  <a:lnTo>
                    <a:pt x="6346393" y="179997"/>
                  </a:lnTo>
                  <a:lnTo>
                    <a:pt x="6832498" y="179997"/>
                  </a:lnTo>
                  <a:lnTo>
                    <a:pt x="7144258" y="0"/>
                  </a:lnTo>
                  <a:close/>
                </a:path>
                <a:path w="9144000" h="5144770">
                  <a:moveTo>
                    <a:pt x="7295528" y="4964392"/>
                  </a:moveTo>
                  <a:lnTo>
                    <a:pt x="6809422" y="4964392"/>
                  </a:lnTo>
                  <a:lnTo>
                    <a:pt x="6497663" y="5144376"/>
                  </a:lnTo>
                  <a:lnTo>
                    <a:pt x="6983781" y="5144376"/>
                  </a:lnTo>
                  <a:lnTo>
                    <a:pt x="7295528" y="4964392"/>
                  </a:lnTo>
                  <a:close/>
                </a:path>
                <a:path w="9144000" h="5144770">
                  <a:moveTo>
                    <a:pt x="8116456" y="0"/>
                  </a:moveTo>
                  <a:lnTo>
                    <a:pt x="7630363" y="0"/>
                  </a:lnTo>
                  <a:lnTo>
                    <a:pt x="7318591" y="179997"/>
                  </a:lnTo>
                  <a:lnTo>
                    <a:pt x="7804683" y="179997"/>
                  </a:lnTo>
                  <a:lnTo>
                    <a:pt x="8116456" y="0"/>
                  </a:lnTo>
                  <a:close/>
                </a:path>
                <a:path w="9144000" h="5144770">
                  <a:moveTo>
                    <a:pt x="8267725" y="4964392"/>
                  </a:moveTo>
                  <a:lnTo>
                    <a:pt x="7781633" y="4964392"/>
                  </a:lnTo>
                  <a:lnTo>
                    <a:pt x="7469873" y="5144376"/>
                  </a:lnTo>
                  <a:lnTo>
                    <a:pt x="7955978" y="5144376"/>
                  </a:lnTo>
                  <a:lnTo>
                    <a:pt x="8267725" y="4964392"/>
                  </a:lnTo>
                  <a:close/>
                </a:path>
                <a:path w="9144000" h="5144770">
                  <a:moveTo>
                    <a:pt x="9088666" y="0"/>
                  </a:moveTo>
                  <a:lnTo>
                    <a:pt x="8602574" y="0"/>
                  </a:lnTo>
                  <a:lnTo>
                    <a:pt x="8290801" y="179997"/>
                  </a:lnTo>
                  <a:lnTo>
                    <a:pt x="8776894" y="179997"/>
                  </a:lnTo>
                  <a:lnTo>
                    <a:pt x="9088666" y="0"/>
                  </a:lnTo>
                  <a:close/>
                </a:path>
                <a:path w="9144000" h="5144770">
                  <a:moveTo>
                    <a:pt x="9143975" y="4739144"/>
                  </a:moveTo>
                  <a:lnTo>
                    <a:pt x="8964003" y="4843056"/>
                  </a:lnTo>
                  <a:lnTo>
                    <a:pt x="8964003" y="4964392"/>
                  </a:lnTo>
                  <a:lnTo>
                    <a:pt x="8753831" y="4964392"/>
                  </a:lnTo>
                  <a:lnTo>
                    <a:pt x="8442084" y="5144376"/>
                  </a:lnTo>
                  <a:lnTo>
                    <a:pt x="8928176" y="5144376"/>
                  </a:lnTo>
                  <a:lnTo>
                    <a:pt x="9143975" y="5019789"/>
                  </a:lnTo>
                  <a:lnTo>
                    <a:pt x="9143975" y="4739144"/>
                  </a:lnTo>
                  <a:close/>
                </a:path>
                <a:path w="9144000" h="5144770">
                  <a:moveTo>
                    <a:pt x="9143975" y="4177842"/>
                  </a:moveTo>
                  <a:lnTo>
                    <a:pt x="8964003" y="4281754"/>
                  </a:lnTo>
                  <a:lnTo>
                    <a:pt x="8964003" y="4562399"/>
                  </a:lnTo>
                  <a:lnTo>
                    <a:pt x="9143975" y="4458500"/>
                  </a:lnTo>
                  <a:lnTo>
                    <a:pt x="9143975" y="4177842"/>
                  </a:lnTo>
                  <a:close/>
                </a:path>
                <a:path w="9144000" h="5144770">
                  <a:moveTo>
                    <a:pt x="9143975" y="3616528"/>
                  </a:moveTo>
                  <a:lnTo>
                    <a:pt x="8964003" y="3720439"/>
                  </a:lnTo>
                  <a:lnTo>
                    <a:pt x="8964003" y="4001097"/>
                  </a:lnTo>
                  <a:lnTo>
                    <a:pt x="9143975" y="3897185"/>
                  </a:lnTo>
                  <a:lnTo>
                    <a:pt x="9143975" y="3616528"/>
                  </a:lnTo>
                  <a:close/>
                </a:path>
                <a:path w="9144000" h="5144770">
                  <a:moveTo>
                    <a:pt x="9143975" y="3055226"/>
                  </a:moveTo>
                  <a:lnTo>
                    <a:pt x="8964003" y="3159137"/>
                  </a:lnTo>
                  <a:lnTo>
                    <a:pt x="8964003" y="3439782"/>
                  </a:lnTo>
                  <a:lnTo>
                    <a:pt x="9143975" y="3335871"/>
                  </a:lnTo>
                  <a:lnTo>
                    <a:pt x="9143975" y="3055226"/>
                  </a:lnTo>
                  <a:close/>
                </a:path>
                <a:path w="9144000" h="5144770">
                  <a:moveTo>
                    <a:pt x="9143975" y="2493924"/>
                  </a:moveTo>
                  <a:lnTo>
                    <a:pt x="8964003" y="2597835"/>
                  </a:lnTo>
                  <a:lnTo>
                    <a:pt x="8964003" y="2878480"/>
                  </a:lnTo>
                  <a:lnTo>
                    <a:pt x="9143975" y="2774569"/>
                  </a:lnTo>
                  <a:lnTo>
                    <a:pt x="9143975" y="2493924"/>
                  </a:lnTo>
                  <a:close/>
                </a:path>
                <a:path w="9144000" h="5144770">
                  <a:moveTo>
                    <a:pt x="9143975" y="1932622"/>
                  </a:moveTo>
                  <a:lnTo>
                    <a:pt x="8964003" y="2036533"/>
                  </a:lnTo>
                  <a:lnTo>
                    <a:pt x="8964003" y="2317191"/>
                  </a:lnTo>
                  <a:lnTo>
                    <a:pt x="9143975" y="2213279"/>
                  </a:lnTo>
                  <a:lnTo>
                    <a:pt x="9143975" y="1932622"/>
                  </a:lnTo>
                  <a:close/>
                </a:path>
                <a:path w="9144000" h="5144770">
                  <a:moveTo>
                    <a:pt x="9143975" y="1371320"/>
                  </a:moveTo>
                  <a:lnTo>
                    <a:pt x="8964003" y="1475232"/>
                  </a:lnTo>
                  <a:lnTo>
                    <a:pt x="8964003" y="1755889"/>
                  </a:lnTo>
                  <a:lnTo>
                    <a:pt x="9143975" y="1651977"/>
                  </a:lnTo>
                  <a:lnTo>
                    <a:pt x="9143975" y="1371320"/>
                  </a:lnTo>
                  <a:close/>
                </a:path>
                <a:path w="9144000" h="5144770">
                  <a:moveTo>
                    <a:pt x="9143975" y="810018"/>
                  </a:moveTo>
                  <a:lnTo>
                    <a:pt x="8964003" y="913930"/>
                  </a:lnTo>
                  <a:lnTo>
                    <a:pt x="8964003" y="1194587"/>
                  </a:lnTo>
                  <a:lnTo>
                    <a:pt x="9143975" y="1090676"/>
                  </a:lnTo>
                  <a:lnTo>
                    <a:pt x="9143975" y="810018"/>
                  </a:lnTo>
                  <a:close/>
                </a:path>
                <a:path w="9144000" h="5144770">
                  <a:moveTo>
                    <a:pt x="9143975" y="248729"/>
                  </a:moveTo>
                  <a:lnTo>
                    <a:pt x="8964003" y="352640"/>
                  </a:lnTo>
                  <a:lnTo>
                    <a:pt x="8964003" y="633285"/>
                  </a:lnTo>
                  <a:lnTo>
                    <a:pt x="9143975" y="529374"/>
                  </a:lnTo>
                  <a:lnTo>
                    <a:pt x="9143975" y="248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6605" y="976762"/>
              <a:ext cx="2282609" cy="134708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559275" y="793188"/>
              <a:ext cx="2235200" cy="1377950"/>
            </a:xfrm>
            <a:custGeom>
              <a:avLst/>
              <a:gdLst/>
              <a:ahLst/>
              <a:cxnLst/>
              <a:rect l="l" t="t" r="r" b="b"/>
              <a:pathLst>
                <a:path w="2235200" h="1377950">
                  <a:moveTo>
                    <a:pt x="2050097" y="0"/>
                  </a:moveTo>
                  <a:lnTo>
                    <a:pt x="0" y="361480"/>
                  </a:lnTo>
                  <a:lnTo>
                    <a:pt x="184569" y="1377429"/>
                  </a:lnTo>
                  <a:lnTo>
                    <a:pt x="2234679" y="1015936"/>
                  </a:lnTo>
                  <a:lnTo>
                    <a:pt x="2050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7793" y="953058"/>
              <a:ext cx="2130430" cy="92167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78561" y="180022"/>
              <a:ext cx="8785860" cy="511809"/>
            </a:xfrm>
            <a:custGeom>
              <a:avLst/>
              <a:gdLst/>
              <a:ahLst/>
              <a:cxnLst/>
              <a:rect l="l" t="t" r="r" b="b"/>
              <a:pathLst>
                <a:path w="8785860" h="511809">
                  <a:moveTo>
                    <a:pt x="8785453" y="0"/>
                  </a:moveTo>
                  <a:lnTo>
                    <a:pt x="0" y="0"/>
                  </a:lnTo>
                  <a:lnTo>
                    <a:pt x="0" y="511263"/>
                  </a:lnTo>
                  <a:lnTo>
                    <a:pt x="8785453" y="511263"/>
                  </a:lnTo>
                  <a:lnTo>
                    <a:pt x="8785453" y="0"/>
                  </a:lnTo>
                  <a:close/>
                </a:path>
              </a:pathLst>
            </a:custGeom>
            <a:solidFill>
              <a:srgbClr val="FFF3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4420" y="245821"/>
              <a:ext cx="1075702" cy="41168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0204" y="210680"/>
              <a:ext cx="4222488" cy="46571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9354" y="4748321"/>
              <a:ext cx="744312" cy="7268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66333" y="828487"/>
              <a:ext cx="1814195" cy="1814195"/>
            </a:xfrm>
            <a:custGeom>
              <a:avLst/>
              <a:gdLst/>
              <a:ahLst/>
              <a:cxnLst/>
              <a:rect l="l" t="t" r="r" b="b"/>
              <a:pathLst>
                <a:path w="1814195" h="1814195">
                  <a:moveTo>
                    <a:pt x="906995" y="0"/>
                  </a:moveTo>
                  <a:lnTo>
                    <a:pt x="858825" y="1257"/>
                  </a:lnTo>
                  <a:lnTo>
                    <a:pt x="811310" y="4987"/>
                  </a:lnTo>
                  <a:lnTo>
                    <a:pt x="764512" y="11126"/>
                  </a:lnTo>
                  <a:lnTo>
                    <a:pt x="718495" y="19613"/>
                  </a:lnTo>
                  <a:lnTo>
                    <a:pt x="673321" y="30385"/>
                  </a:lnTo>
                  <a:lnTo>
                    <a:pt x="629052" y="43378"/>
                  </a:lnTo>
                  <a:lnTo>
                    <a:pt x="585751" y="58531"/>
                  </a:lnTo>
                  <a:lnTo>
                    <a:pt x="543482" y="75780"/>
                  </a:lnTo>
                  <a:lnTo>
                    <a:pt x="502306" y="95063"/>
                  </a:lnTo>
                  <a:lnTo>
                    <a:pt x="462287" y="116317"/>
                  </a:lnTo>
                  <a:lnTo>
                    <a:pt x="423486" y="139480"/>
                  </a:lnTo>
                  <a:lnTo>
                    <a:pt x="385967" y="164488"/>
                  </a:lnTo>
                  <a:lnTo>
                    <a:pt x="349793" y="191280"/>
                  </a:lnTo>
                  <a:lnTo>
                    <a:pt x="315026" y="219792"/>
                  </a:lnTo>
                  <a:lnTo>
                    <a:pt x="281728" y="249962"/>
                  </a:lnTo>
                  <a:lnTo>
                    <a:pt x="249963" y="281726"/>
                  </a:lnTo>
                  <a:lnTo>
                    <a:pt x="219793" y="315024"/>
                  </a:lnTo>
                  <a:lnTo>
                    <a:pt x="191281" y="349791"/>
                  </a:lnTo>
                  <a:lnTo>
                    <a:pt x="164489" y="385964"/>
                  </a:lnTo>
                  <a:lnTo>
                    <a:pt x="139480" y="423483"/>
                  </a:lnTo>
                  <a:lnTo>
                    <a:pt x="116318" y="462283"/>
                  </a:lnTo>
                  <a:lnTo>
                    <a:pt x="95063" y="502301"/>
                  </a:lnTo>
                  <a:lnTo>
                    <a:pt x="75780" y="543477"/>
                  </a:lnTo>
                  <a:lnTo>
                    <a:pt x="58531" y="585745"/>
                  </a:lnTo>
                  <a:lnTo>
                    <a:pt x="43378" y="629045"/>
                  </a:lnTo>
                  <a:lnTo>
                    <a:pt x="30385" y="673313"/>
                  </a:lnTo>
                  <a:lnTo>
                    <a:pt x="19613" y="718487"/>
                  </a:lnTo>
                  <a:lnTo>
                    <a:pt x="11126" y="764503"/>
                  </a:lnTo>
                  <a:lnTo>
                    <a:pt x="4987" y="811300"/>
                  </a:lnTo>
                  <a:lnTo>
                    <a:pt x="1257" y="858814"/>
                  </a:lnTo>
                  <a:lnTo>
                    <a:pt x="0" y="906983"/>
                  </a:lnTo>
                  <a:lnTo>
                    <a:pt x="1257" y="955152"/>
                  </a:lnTo>
                  <a:lnTo>
                    <a:pt x="4987" y="1002666"/>
                  </a:lnTo>
                  <a:lnTo>
                    <a:pt x="11126" y="1049462"/>
                  </a:lnTo>
                  <a:lnTo>
                    <a:pt x="19613" y="1095479"/>
                  </a:lnTo>
                  <a:lnTo>
                    <a:pt x="30385" y="1140652"/>
                  </a:lnTo>
                  <a:lnTo>
                    <a:pt x="43378" y="1184920"/>
                  </a:lnTo>
                  <a:lnTo>
                    <a:pt x="58531" y="1228220"/>
                  </a:lnTo>
                  <a:lnTo>
                    <a:pt x="75780" y="1270489"/>
                  </a:lnTo>
                  <a:lnTo>
                    <a:pt x="95063" y="1311664"/>
                  </a:lnTo>
                  <a:lnTo>
                    <a:pt x="116318" y="1351683"/>
                  </a:lnTo>
                  <a:lnTo>
                    <a:pt x="139480" y="1390483"/>
                  </a:lnTo>
                  <a:lnTo>
                    <a:pt x="164489" y="1428001"/>
                  </a:lnTo>
                  <a:lnTo>
                    <a:pt x="191281" y="1464175"/>
                  </a:lnTo>
                  <a:lnTo>
                    <a:pt x="219793" y="1498942"/>
                  </a:lnTo>
                  <a:lnTo>
                    <a:pt x="249963" y="1532239"/>
                  </a:lnTo>
                  <a:lnTo>
                    <a:pt x="281728" y="1564004"/>
                  </a:lnTo>
                  <a:lnTo>
                    <a:pt x="315026" y="1594173"/>
                  </a:lnTo>
                  <a:lnTo>
                    <a:pt x="349793" y="1622685"/>
                  </a:lnTo>
                  <a:lnTo>
                    <a:pt x="385967" y="1649477"/>
                  </a:lnTo>
                  <a:lnTo>
                    <a:pt x="423486" y="1674485"/>
                  </a:lnTo>
                  <a:lnTo>
                    <a:pt x="462287" y="1697648"/>
                  </a:lnTo>
                  <a:lnTo>
                    <a:pt x="502306" y="1718902"/>
                  </a:lnTo>
                  <a:lnTo>
                    <a:pt x="543482" y="1738185"/>
                  </a:lnTo>
                  <a:lnTo>
                    <a:pt x="585751" y="1755434"/>
                  </a:lnTo>
                  <a:lnTo>
                    <a:pt x="629052" y="1770587"/>
                  </a:lnTo>
                  <a:lnTo>
                    <a:pt x="673321" y="1783581"/>
                  </a:lnTo>
                  <a:lnTo>
                    <a:pt x="718495" y="1794352"/>
                  </a:lnTo>
                  <a:lnTo>
                    <a:pt x="764512" y="1802839"/>
                  </a:lnTo>
                  <a:lnTo>
                    <a:pt x="811310" y="1808979"/>
                  </a:lnTo>
                  <a:lnTo>
                    <a:pt x="858825" y="1812709"/>
                  </a:lnTo>
                  <a:lnTo>
                    <a:pt x="906995" y="1813966"/>
                  </a:lnTo>
                  <a:lnTo>
                    <a:pt x="955164" y="1812709"/>
                  </a:lnTo>
                  <a:lnTo>
                    <a:pt x="1002678" y="1808979"/>
                  </a:lnTo>
                  <a:lnTo>
                    <a:pt x="1049475" y="1802839"/>
                  </a:lnTo>
                  <a:lnTo>
                    <a:pt x="1095492" y="1794352"/>
                  </a:lnTo>
                  <a:lnTo>
                    <a:pt x="1140665" y="1783581"/>
                  </a:lnTo>
                  <a:lnTo>
                    <a:pt x="1184933" y="1770587"/>
                  </a:lnTo>
                  <a:lnTo>
                    <a:pt x="1228233" y="1755434"/>
                  </a:lnTo>
                  <a:lnTo>
                    <a:pt x="1270501" y="1738185"/>
                  </a:lnTo>
                  <a:lnTo>
                    <a:pt x="1311677" y="1718902"/>
                  </a:lnTo>
                  <a:lnTo>
                    <a:pt x="1351696" y="1697648"/>
                  </a:lnTo>
                  <a:lnTo>
                    <a:pt x="1390495" y="1674485"/>
                  </a:lnTo>
                  <a:lnTo>
                    <a:pt x="1428014" y="1649477"/>
                  </a:lnTo>
                  <a:lnTo>
                    <a:pt x="1464188" y="1622685"/>
                  </a:lnTo>
                  <a:lnTo>
                    <a:pt x="1498954" y="1594173"/>
                  </a:lnTo>
                  <a:lnTo>
                    <a:pt x="1532252" y="1564004"/>
                  </a:lnTo>
                  <a:lnTo>
                    <a:pt x="1564016" y="1532239"/>
                  </a:lnTo>
                  <a:lnTo>
                    <a:pt x="1594186" y="1498942"/>
                  </a:lnTo>
                  <a:lnTo>
                    <a:pt x="1622698" y="1464175"/>
                  </a:lnTo>
                  <a:lnTo>
                    <a:pt x="1649490" y="1428001"/>
                  </a:lnTo>
                  <a:lnTo>
                    <a:pt x="1674498" y="1390483"/>
                  </a:lnTo>
                  <a:lnTo>
                    <a:pt x="1697661" y="1351683"/>
                  </a:lnTo>
                  <a:lnTo>
                    <a:pt x="1718915" y="1311664"/>
                  </a:lnTo>
                  <a:lnTo>
                    <a:pt x="1738198" y="1270489"/>
                  </a:lnTo>
                  <a:lnTo>
                    <a:pt x="1755447" y="1228220"/>
                  </a:lnTo>
                  <a:lnTo>
                    <a:pt x="1770600" y="1184920"/>
                  </a:lnTo>
                  <a:lnTo>
                    <a:pt x="1783593" y="1140652"/>
                  </a:lnTo>
                  <a:lnTo>
                    <a:pt x="1794365" y="1095479"/>
                  </a:lnTo>
                  <a:lnTo>
                    <a:pt x="1802852" y="1049462"/>
                  </a:lnTo>
                  <a:lnTo>
                    <a:pt x="1808992" y="1002666"/>
                  </a:lnTo>
                  <a:lnTo>
                    <a:pt x="1812721" y="955152"/>
                  </a:lnTo>
                  <a:lnTo>
                    <a:pt x="1813979" y="906983"/>
                  </a:lnTo>
                  <a:lnTo>
                    <a:pt x="1812721" y="858814"/>
                  </a:lnTo>
                  <a:lnTo>
                    <a:pt x="1808992" y="811300"/>
                  </a:lnTo>
                  <a:lnTo>
                    <a:pt x="1802852" y="764503"/>
                  </a:lnTo>
                  <a:lnTo>
                    <a:pt x="1794365" y="718487"/>
                  </a:lnTo>
                  <a:lnTo>
                    <a:pt x="1783593" y="673313"/>
                  </a:lnTo>
                  <a:lnTo>
                    <a:pt x="1770600" y="629045"/>
                  </a:lnTo>
                  <a:lnTo>
                    <a:pt x="1755447" y="585745"/>
                  </a:lnTo>
                  <a:lnTo>
                    <a:pt x="1738198" y="543477"/>
                  </a:lnTo>
                  <a:lnTo>
                    <a:pt x="1718915" y="502301"/>
                  </a:lnTo>
                  <a:lnTo>
                    <a:pt x="1697661" y="462283"/>
                  </a:lnTo>
                  <a:lnTo>
                    <a:pt x="1674498" y="423483"/>
                  </a:lnTo>
                  <a:lnTo>
                    <a:pt x="1649490" y="385964"/>
                  </a:lnTo>
                  <a:lnTo>
                    <a:pt x="1622698" y="349791"/>
                  </a:lnTo>
                  <a:lnTo>
                    <a:pt x="1594186" y="315024"/>
                  </a:lnTo>
                  <a:lnTo>
                    <a:pt x="1564016" y="281726"/>
                  </a:lnTo>
                  <a:lnTo>
                    <a:pt x="1532252" y="249962"/>
                  </a:lnTo>
                  <a:lnTo>
                    <a:pt x="1498954" y="219792"/>
                  </a:lnTo>
                  <a:lnTo>
                    <a:pt x="1464188" y="191280"/>
                  </a:lnTo>
                  <a:lnTo>
                    <a:pt x="1428014" y="164488"/>
                  </a:lnTo>
                  <a:lnTo>
                    <a:pt x="1390495" y="139480"/>
                  </a:lnTo>
                  <a:lnTo>
                    <a:pt x="1351696" y="116317"/>
                  </a:lnTo>
                  <a:lnTo>
                    <a:pt x="1311677" y="95063"/>
                  </a:lnTo>
                  <a:lnTo>
                    <a:pt x="1270501" y="75780"/>
                  </a:lnTo>
                  <a:lnTo>
                    <a:pt x="1228233" y="58531"/>
                  </a:lnTo>
                  <a:lnTo>
                    <a:pt x="1184933" y="43378"/>
                  </a:lnTo>
                  <a:lnTo>
                    <a:pt x="1140665" y="30385"/>
                  </a:lnTo>
                  <a:lnTo>
                    <a:pt x="1095492" y="19613"/>
                  </a:lnTo>
                  <a:lnTo>
                    <a:pt x="1049475" y="11126"/>
                  </a:lnTo>
                  <a:lnTo>
                    <a:pt x="1002678" y="4987"/>
                  </a:lnTo>
                  <a:lnTo>
                    <a:pt x="955164" y="1257"/>
                  </a:lnTo>
                  <a:lnTo>
                    <a:pt x="90699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63874" y="926024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809447" y="0"/>
                  </a:moveTo>
                  <a:lnTo>
                    <a:pt x="761957" y="1376"/>
                  </a:lnTo>
                  <a:lnTo>
                    <a:pt x="715180" y="5455"/>
                  </a:lnTo>
                  <a:lnTo>
                    <a:pt x="669194" y="12161"/>
                  </a:lnTo>
                  <a:lnTo>
                    <a:pt x="624074" y="21415"/>
                  </a:lnTo>
                  <a:lnTo>
                    <a:pt x="579896" y="33143"/>
                  </a:lnTo>
                  <a:lnTo>
                    <a:pt x="536738" y="47267"/>
                  </a:lnTo>
                  <a:lnTo>
                    <a:pt x="494676" y="63711"/>
                  </a:lnTo>
                  <a:lnTo>
                    <a:pt x="453786" y="82398"/>
                  </a:lnTo>
                  <a:lnTo>
                    <a:pt x="414145" y="103252"/>
                  </a:lnTo>
                  <a:lnTo>
                    <a:pt x="375829" y="126197"/>
                  </a:lnTo>
                  <a:lnTo>
                    <a:pt x="338915" y="151156"/>
                  </a:lnTo>
                  <a:lnTo>
                    <a:pt x="303480" y="178052"/>
                  </a:lnTo>
                  <a:lnTo>
                    <a:pt x="269599" y="206808"/>
                  </a:lnTo>
                  <a:lnTo>
                    <a:pt x="237350" y="237350"/>
                  </a:lnTo>
                  <a:lnTo>
                    <a:pt x="206808" y="269599"/>
                  </a:lnTo>
                  <a:lnTo>
                    <a:pt x="178052" y="303480"/>
                  </a:lnTo>
                  <a:lnTo>
                    <a:pt x="151156" y="338915"/>
                  </a:lnTo>
                  <a:lnTo>
                    <a:pt x="126197" y="375829"/>
                  </a:lnTo>
                  <a:lnTo>
                    <a:pt x="103252" y="414145"/>
                  </a:lnTo>
                  <a:lnTo>
                    <a:pt x="82398" y="453786"/>
                  </a:lnTo>
                  <a:lnTo>
                    <a:pt x="63711" y="494676"/>
                  </a:lnTo>
                  <a:lnTo>
                    <a:pt x="47267" y="536738"/>
                  </a:lnTo>
                  <a:lnTo>
                    <a:pt x="33143" y="579896"/>
                  </a:lnTo>
                  <a:lnTo>
                    <a:pt x="21415" y="624074"/>
                  </a:lnTo>
                  <a:lnTo>
                    <a:pt x="12161" y="669194"/>
                  </a:lnTo>
                  <a:lnTo>
                    <a:pt x="5455" y="715180"/>
                  </a:lnTo>
                  <a:lnTo>
                    <a:pt x="1376" y="761957"/>
                  </a:lnTo>
                  <a:lnTo>
                    <a:pt x="0" y="809447"/>
                  </a:lnTo>
                  <a:lnTo>
                    <a:pt x="1376" y="856936"/>
                  </a:lnTo>
                  <a:lnTo>
                    <a:pt x="5455" y="903713"/>
                  </a:lnTo>
                  <a:lnTo>
                    <a:pt x="12161" y="949700"/>
                  </a:lnTo>
                  <a:lnTo>
                    <a:pt x="21415" y="994820"/>
                  </a:lnTo>
                  <a:lnTo>
                    <a:pt x="33143" y="1038997"/>
                  </a:lnTo>
                  <a:lnTo>
                    <a:pt x="47267" y="1082156"/>
                  </a:lnTo>
                  <a:lnTo>
                    <a:pt x="63711" y="1124218"/>
                  </a:lnTo>
                  <a:lnTo>
                    <a:pt x="82398" y="1165108"/>
                  </a:lnTo>
                  <a:lnTo>
                    <a:pt x="103252" y="1204749"/>
                  </a:lnTo>
                  <a:lnTo>
                    <a:pt x="126197" y="1243065"/>
                  </a:lnTo>
                  <a:lnTo>
                    <a:pt x="151156" y="1279978"/>
                  </a:lnTo>
                  <a:lnTo>
                    <a:pt x="178052" y="1315414"/>
                  </a:lnTo>
                  <a:lnTo>
                    <a:pt x="206808" y="1349294"/>
                  </a:lnTo>
                  <a:lnTo>
                    <a:pt x="237350" y="1381544"/>
                  </a:lnTo>
                  <a:lnTo>
                    <a:pt x="269599" y="1412085"/>
                  </a:lnTo>
                  <a:lnTo>
                    <a:pt x="303480" y="1440842"/>
                  </a:lnTo>
                  <a:lnTo>
                    <a:pt x="338915" y="1467738"/>
                  </a:lnTo>
                  <a:lnTo>
                    <a:pt x="375829" y="1492696"/>
                  </a:lnTo>
                  <a:lnTo>
                    <a:pt x="414145" y="1515641"/>
                  </a:lnTo>
                  <a:lnTo>
                    <a:pt x="453786" y="1536495"/>
                  </a:lnTo>
                  <a:lnTo>
                    <a:pt x="494676" y="1555183"/>
                  </a:lnTo>
                  <a:lnTo>
                    <a:pt x="536738" y="1571627"/>
                  </a:lnTo>
                  <a:lnTo>
                    <a:pt x="579896" y="1585751"/>
                  </a:lnTo>
                  <a:lnTo>
                    <a:pt x="624074" y="1597478"/>
                  </a:lnTo>
                  <a:lnTo>
                    <a:pt x="669194" y="1606733"/>
                  </a:lnTo>
                  <a:lnTo>
                    <a:pt x="715180" y="1613438"/>
                  </a:lnTo>
                  <a:lnTo>
                    <a:pt x="761957" y="1617517"/>
                  </a:lnTo>
                  <a:lnTo>
                    <a:pt x="809447" y="1618894"/>
                  </a:lnTo>
                  <a:lnTo>
                    <a:pt x="856936" y="1617517"/>
                  </a:lnTo>
                  <a:lnTo>
                    <a:pt x="903713" y="1613438"/>
                  </a:lnTo>
                  <a:lnTo>
                    <a:pt x="949700" y="1606733"/>
                  </a:lnTo>
                  <a:lnTo>
                    <a:pt x="994820" y="1597478"/>
                  </a:lnTo>
                  <a:lnTo>
                    <a:pt x="1038997" y="1585751"/>
                  </a:lnTo>
                  <a:lnTo>
                    <a:pt x="1082156" y="1571627"/>
                  </a:lnTo>
                  <a:lnTo>
                    <a:pt x="1124218" y="1555183"/>
                  </a:lnTo>
                  <a:lnTo>
                    <a:pt x="1165108" y="1536495"/>
                  </a:lnTo>
                  <a:lnTo>
                    <a:pt x="1204749" y="1515641"/>
                  </a:lnTo>
                  <a:lnTo>
                    <a:pt x="1243065" y="1492696"/>
                  </a:lnTo>
                  <a:lnTo>
                    <a:pt x="1279978" y="1467738"/>
                  </a:lnTo>
                  <a:lnTo>
                    <a:pt x="1315414" y="1440842"/>
                  </a:lnTo>
                  <a:lnTo>
                    <a:pt x="1349294" y="1412085"/>
                  </a:lnTo>
                  <a:lnTo>
                    <a:pt x="1381544" y="1381544"/>
                  </a:lnTo>
                  <a:lnTo>
                    <a:pt x="1412085" y="1349294"/>
                  </a:lnTo>
                  <a:lnTo>
                    <a:pt x="1440842" y="1315414"/>
                  </a:lnTo>
                  <a:lnTo>
                    <a:pt x="1467738" y="1279978"/>
                  </a:lnTo>
                  <a:lnTo>
                    <a:pt x="1492696" y="1243065"/>
                  </a:lnTo>
                  <a:lnTo>
                    <a:pt x="1515641" y="1204749"/>
                  </a:lnTo>
                  <a:lnTo>
                    <a:pt x="1536495" y="1165108"/>
                  </a:lnTo>
                  <a:lnTo>
                    <a:pt x="1555183" y="1124218"/>
                  </a:lnTo>
                  <a:lnTo>
                    <a:pt x="1571627" y="1082156"/>
                  </a:lnTo>
                  <a:lnTo>
                    <a:pt x="1585751" y="1038997"/>
                  </a:lnTo>
                  <a:lnTo>
                    <a:pt x="1597478" y="994820"/>
                  </a:lnTo>
                  <a:lnTo>
                    <a:pt x="1606733" y="949700"/>
                  </a:lnTo>
                  <a:lnTo>
                    <a:pt x="1613438" y="903713"/>
                  </a:lnTo>
                  <a:lnTo>
                    <a:pt x="1617517" y="856936"/>
                  </a:lnTo>
                  <a:lnTo>
                    <a:pt x="1618894" y="809447"/>
                  </a:lnTo>
                  <a:lnTo>
                    <a:pt x="1617517" y="761957"/>
                  </a:lnTo>
                  <a:lnTo>
                    <a:pt x="1613438" y="715180"/>
                  </a:lnTo>
                  <a:lnTo>
                    <a:pt x="1606733" y="669194"/>
                  </a:lnTo>
                  <a:lnTo>
                    <a:pt x="1597478" y="624074"/>
                  </a:lnTo>
                  <a:lnTo>
                    <a:pt x="1585751" y="579896"/>
                  </a:lnTo>
                  <a:lnTo>
                    <a:pt x="1571627" y="536738"/>
                  </a:lnTo>
                  <a:lnTo>
                    <a:pt x="1555183" y="494676"/>
                  </a:lnTo>
                  <a:lnTo>
                    <a:pt x="1536495" y="453786"/>
                  </a:lnTo>
                  <a:lnTo>
                    <a:pt x="1515641" y="414145"/>
                  </a:lnTo>
                  <a:lnTo>
                    <a:pt x="1492696" y="375829"/>
                  </a:lnTo>
                  <a:lnTo>
                    <a:pt x="1467738" y="338915"/>
                  </a:lnTo>
                  <a:lnTo>
                    <a:pt x="1440842" y="303480"/>
                  </a:lnTo>
                  <a:lnTo>
                    <a:pt x="1412085" y="269599"/>
                  </a:lnTo>
                  <a:lnTo>
                    <a:pt x="1381544" y="237350"/>
                  </a:lnTo>
                  <a:lnTo>
                    <a:pt x="1349294" y="206808"/>
                  </a:lnTo>
                  <a:lnTo>
                    <a:pt x="1315414" y="178052"/>
                  </a:lnTo>
                  <a:lnTo>
                    <a:pt x="1279978" y="151156"/>
                  </a:lnTo>
                  <a:lnTo>
                    <a:pt x="1243065" y="126197"/>
                  </a:lnTo>
                  <a:lnTo>
                    <a:pt x="1204749" y="103252"/>
                  </a:lnTo>
                  <a:lnTo>
                    <a:pt x="1165108" y="82398"/>
                  </a:lnTo>
                  <a:lnTo>
                    <a:pt x="1124218" y="63711"/>
                  </a:lnTo>
                  <a:lnTo>
                    <a:pt x="1082156" y="47267"/>
                  </a:lnTo>
                  <a:lnTo>
                    <a:pt x="1038997" y="33143"/>
                  </a:lnTo>
                  <a:lnTo>
                    <a:pt x="994820" y="21415"/>
                  </a:lnTo>
                  <a:lnTo>
                    <a:pt x="949700" y="12161"/>
                  </a:lnTo>
                  <a:lnTo>
                    <a:pt x="903713" y="5455"/>
                  </a:lnTo>
                  <a:lnTo>
                    <a:pt x="856936" y="1376"/>
                  </a:lnTo>
                  <a:lnTo>
                    <a:pt x="809447" y="0"/>
                  </a:lnTo>
                  <a:close/>
                </a:path>
              </a:pathLst>
            </a:custGeom>
            <a:solidFill>
              <a:srgbClr val="F49A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8923" y="828487"/>
              <a:ext cx="2223796" cy="404789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144066" y="1107275"/>
              <a:ext cx="947419" cy="1248410"/>
            </a:xfrm>
            <a:custGeom>
              <a:avLst/>
              <a:gdLst/>
              <a:ahLst/>
              <a:cxnLst/>
              <a:rect l="l" t="t" r="r" b="b"/>
              <a:pathLst>
                <a:path w="947419" h="1248410">
                  <a:moveTo>
                    <a:pt x="838989" y="0"/>
                  </a:moveTo>
                  <a:lnTo>
                    <a:pt x="0" y="0"/>
                  </a:lnTo>
                  <a:lnTo>
                    <a:pt x="0" y="1247965"/>
                  </a:lnTo>
                  <a:lnTo>
                    <a:pt x="848918" y="1247965"/>
                  </a:lnTo>
                  <a:lnTo>
                    <a:pt x="869097" y="1230838"/>
                  </a:lnTo>
                  <a:lnTo>
                    <a:pt x="901345" y="1200296"/>
                  </a:lnTo>
                  <a:lnTo>
                    <a:pt x="931886" y="1168046"/>
                  </a:lnTo>
                  <a:lnTo>
                    <a:pt x="946899" y="1150358"/>
                  </a:lnTo>
                  <a:lnTo>
                    <a:pt x="946899" y="106032"/>
                  </a:lnTo>
                  <a:lnTo>
                    <a:pt x="931886" y="88345"/>
                  </a:lnTo>
                  <a:lnTo>
                    <a:pt x="901345" y="56095"/>
                  </a:lnTo>
                  <a:lnTo>
                    <a:pt x="869097" y="25554"/>
                  </a:lnTo>
                  <a:lnTo>
                    <a:pt x="838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144062" y="1107271"/>
              <a:ext cx="947419" cy="1248410"/>
            </a:xfrm>
            <a:custGeom>
              <a:avLst/>
              <a:gdLst/>
              <a:ahLst/>
              <a:cxnLst/>
              <a:rect l="l" t="t" r="r" b="b"/>
              <a:pathLst>
                <a:path w="947419" h="1248410">
                  <a:moveTo>
                    <a:pt x="848927" y="1247965"/>
                  </a:moveTo>
                  <a:lnTo>
                    <a:pt x="532676" y="1247965"/>
                  </a:lnTo>
                  <a:lnTo>
                    <a:pt x="439915" y="834504"/>
                  </a:lnTo>
                  <a:lnTo>
                    <a:pt x="0" y="644270"/>
                  </a:lnTo>
                  <a:lnTo>
                    <a:pt x="0" y="0"/>
                  </a:lnTo>
                  <a:lnTo>
                    <a:pt x="838989" y="0"/>
                  </a:lnTo>
                </a:path>
                <a:path w="947419" h="1248410">
                  <a:moveTo>
                    <a:pt x="946899" y="106031"/>
                  </a:moveTo>
                  <a:lnTo>
                    <a:pt x="946899" y="1150366"/>
                  </a:lnTo>
                </a:path>
              </a:pathLst>
            </a:custGeom>
            <a:ln w="2263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206924" y="1170136"/>
              <a:ext cx="821690" cy="1122680"/>
            </a:xfrm>
            <a:custGeom>
              <a:avLst/>
              <a:gdLst/>
              <a:ahLst/>
              <a:cxnLst/>
              <a:rect l="l" t="t" r="r" b="b"/>
              <a:pathLst>
                <a:path w="821689" h="1122680">
                  <a:moveTo>
                    <a:pt x="821169" y="0"/>
                  </a:moveTo>
                  <a:lnTo>
                    <a:pt x="0" y="0"/>
                  </a:lnTo>
                  <a:lnTo>
                    <a:pt x="0" y="625094"/>
                  </a:lnTo>
                  <a:lnTo>
                    <a:pt x="212852" y="865212"/>
                  </a:lnTo>
                  <a:lnTo>
                    <a:pt x="456349" y="1122235"/>
                  </a:lnTo>
                  <a:lnTo>
                    <a:pt x="821169" y="1122235"/>
                  </a:lnTo>
                  <a:lnTo>
                    <a:pt x="821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44064" y="1751544"/>
              <a:ext cx="619125" cy="603885"/>
            </a:xfrm>
            <a:custGeom>
              <a:avLst/>
              <a:gdLst/>
              <a:ahLst/>
              <a:cxnLst/>
              <a:rect l="l" t="t" r="r" b="b"/>
              <a:pathLst>
                <a:path w="619125" h="603885">
                  <a:moveTo>
                    <a:pt x="0" y="0"/>
                  </a:moveTo>
                  <a:lnTo>
                    <a:pt x="532676" y="603694"/>
                  </a:lnTo>
                  <a:lnTo>
                    <a:pt x="618909" y="139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B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44064" y="1751544"/>
              <a:ext cx="619125" cy="603885"/>
            </a:xfrm>
            <a:custGeom>
              <a:avLst/>
              <a:gdLst/>
              <a:ahLst/>
              <a:cxnLst/>
              <a:rect l="l" t="t" r="r" b="b"/>
              <a:pathLst>
                <a:path w="619125" h="603885">
                  <a:moveTo>
                    <a:pt x="0" y="0"/>
                  </a:moveTo>
                  <a:lnTo>
                    <a:pt x="532676" y="603694"/>
                  </a:lnTo>
                  <a:lnTo>
                    <a:pt x="618909" y="139191"/>
                  </a:lnTo>
                  <a:lnTo>
                    <a:pt x="0" y="0"/>
                  </a:lnTo>
                </a:path>
              </a:pathLst>
            </a:custGeom>
            <a:ln w="2263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44523" y="1301916"/>
              <a:ext cx="445134" cy="390525"/>
            </a:xfrm>
            <a:custGeom>
              <a:avLst/>
              <a:gdLst/>
              <a:ahLst/>
              <a:cxnLst/>
              <a:rect l="l" t="t" r="r" b="b"/>
              <a:pathLst>
                <a:path w="445135" h="390525">
                  <a:moveTo>
                    <a:pt x="19824" y="363181"/>
                  </a:moveTo>
                  <a:lnTo>
                    <a:pt x="5330" y="349585"/>
                  </a:lnTo>
                  <a:lnTo>
                    <a:pt x="0" y="330169"/>
                  </a:lnTo>
                  <a:lnTo>
                    <a:pt x="2251" y="308394"/>
                  </a:lnTo>
                  <a:lnTo>
                    <a:pt x="24557" y="268527"/>
                  </a:lnTo>
                  <a:lnTo>
                    <a:pt x="62668" y="246343"/>
                  </a:lnTo>
                  <a:lnTo>
                    <a:pt x="85331" y="245719"/>
                  </a:lnTo>
                  <a:lnTo>
                    <a:pt x="73429" y="224598"/>
                  </a:lnTo>
                  <a:lnTo>
                    <a:pt x="78044" y="175760"/>
                  </a:lnTo>
                  <a:lnTo>
                    <a:pt x="111678" y="139453"/>
                  </a:lnTo>
                  <a:lnTo>
                    <a:pt x="158838" y="122643"/>
                  </a:lnTo>
                  <a:lnTo>
                    <a:pt x="184035" y="119672"/>
                  </a:lnTo>
                  <a:lnTo>
                    <a:pt x="170969" y="102997"/>
                  </a:lnTo>
                  <a:lnTo>
                    <a:pt x="164271" y="82800"/>
                  </a:lnTo>
                  <a:lnTo>
                    <a:pt x="164083" y="61361"/>
                  </a:lnTo>
                  <a:lnTo>
                    <a:pt x="170548" y="40957"/>
                  </a:lnTo>
                  <a:lnTo>
                    <a:pt x="183097" y="23760"/>
                  </a:lnTo>
                  <a:lnTo>
                    <a:pt x="200078" y="10820"/>
                  </a:lnTo>
                  <a:lnTo>
                    <a:pt x="219979" y="2709"/>
                  </a:lnTo>
                  <a:lnTo>
                    <a:pt x="241287" y="0"/>
                  </a:lnTo>
                  <a:lnTo>
                    <a:pt x="257637" y="1868"/>
                  </a:lnTo>
                  <a:lnTo>
                    <a:pt x="298119" y="27584"/>
                  </a:lnTo>
                  <a:lnTo>
                    <a:pt x="307436" y="58608"/>
                  </a:lnTo>
                  <a:lnTo>
                    <a:pt x="304590" y="74534"/>
                  </a:lnTo>
                  <a:lnTo>
                    <a:pt x="296379" y="88366"/>
                  </a:lnTo>
                  <a:lnTo>
                    <a:pt x="324232" y="97330"/>
                  </a:lnTo>
                  <a:lnTo>
                    <a:pt x="348954" y="113044"/>
                  </a:lnTo>
                  <a:lnTo>
                    <a:pt x="369099" y="134313"/>
                  </a:lnTo>
                  <a:lnTo>
                    <a:pt x="383222" y="159943"/>
                  </a:lnTo>
                  <a:lnTo>
                    <a:pt x="390069" y="188395"/>
                  </a:lnTo>
                  <a:lnTo>
                    <a:pt x="389528" y="217685"/>
                  </a:lnTo>
                  <a:lnTo>
                    <a:pt x="381861" y="245959"/>
                  </a:lnTo>
                  <a:lnTo>
                    <a:pt x="367334" y="271360"/>
                  </a:lnTo>
                  <a:lnTo>
                    <a:pt x="388896" y="268308"/>
                  </a:lnTo>
                  <a:lnTo>
                    <a:pt x="410030" y="274348"/>
                  </a:lnTo>
                  <a:lnTo>
                    <a:pt x="428047" y="287641"/>
                  </a:lnTo>
                  <a:lnTo>
                    <a:pt x="440258" y="306349"/>
                  </a:lnTo>
                  <a:lnTo>
                    <a:pt x="445054" y="327916"/>
                  </a:lnTo>
                  <a:lnTo>
                    <a:pt x="443234" y="350031"/>
                  </a:lnTo>
                  <a:lnTo>
                    <a:pt x="435687" y="371221"/>
                  </a:lnTo>
                  <a:lnTo>
                    <a:pt x="423303" y="390016"/>
                  </a:lnTo>
                </a:path>
              </a:pathLst>
            </a:custGeom>
            <a:ln w="2263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241036" y="1476867"/>
              <a:ext cx="357505" cy="264160"/>
            </a:xfrm>
            <a:custGeom>
              <a:avLst/>
              <a:gdLst/>
              <a:ahLst/>
              <a:cxnLst/>
              <a:rect l="l" t="t" r="r" b="b"/>
              <a:pathLst>
                <a:path w="357505" h="264160">
                  <a:moveTo>
                    <a:pt x="0" y="7018"/>
                  </a:moveTo>
                  <a:lnTo>
                    <a:pt x="29138" y="0"/>
                  </a:lnTo>
                  <a:lnTo>
                    <a:pt x="59128" y="3151"/>
                  </a:lnTo>
                  <a:lnTo>
                    <a:pt x="87435" y="14980"/>
                  </a:lnTo>
                  <a:lnTo>
                    <a:pt x="129816" y="58171"/>
                  </a:lnTo>
                  <a:lnTo>
                    <a:pt x="150927" y="115280"/>
                  </a:lnTo>
                  <a:lnTo>
                    <a:pt x="154889" y="145766"/>
                  </a:lnTo>
                  <a:lnTo>
                    <a:pt x="174336" y="142460"/>
                  </a:lnTo>
                  <a:lnTo>
                    <a:pt x="213264" y="144274"/>
                  </a:lnTo>
                  <a:lnTo>
                    <a:pt x="247010" y="162979"/>
                  </a:lnTo>
                  <a:lnTo>
                    <a:pt x="263252" y="197608"/>
                  </a:lnTo>
                  <a:lnTo>
                    <a:pt x="260527" y="216340"/>
                  </a:lnTo>
                  <a:lnTo>
                    <a:pt x="296319" y="210439"/>
                  </a:lnTo>
                  <a:lnTo>
                    <a:pt x="325351" y="219473"/>
                  </a:lnTo>
                  <a:lnTo>
                    <a:pt x="346206" y="238828"/>
                  </a:lnTo>
                  <a:lnTo>
                    <a:pt x="357466" y="263888"/>
                  </a:lnTo>
                </a:path>
              </a:pathLst>
            </a:custGeom>
            <a:ln w="2263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1414" y="1247830"/>
              <a:ext cx="183057" cy="18305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46710" y="1604759"/>
              <a:ext cx="638810" cy="908050"/>
            </a:xfrm>
            <a:custGeom>
              <a:avLst/>
              <a:gdLst/>
              <a:ahLst/>
              <a:cxnLst/>
              <a:rect l="l" t="t" r="r" b="b"/>
              <a:pathLst>
                <a:path w="638810" h="908050">
                  <a:moveTo>
                    <a:pt x="559231" y="142176"/>
                  </a:moveTo>
                  <a:lnTo>
                    <a:pt x="543344" y="103238"/>
                  </a:lnTo>
                  <a:lnTo>
                    <a:pt x="44805" y="0"/>
                  </a:lnTo>
                  <a:lnTo>
                    <a:pt x="29667" y="25"/>
                  </a:lnTo>
                  <a:lnTo>
                    <a:pt x="16205" y="5638"/>
                  </a:lnTo>
                  <a:lnTo>
                    <a:pt x="5842" y="15875"/>
                  </a:lnTo>
                  <a:lnTo>
                    <a:pt x="0" y="29794"/>
                  </a:lnTo>
                  <a:lnTo>
                    <a:pt x="12" y="44919"/>
                  </a:lnTo>
                  <a:lnTo>
                    <a:pt x="29806" y="74599"/>
                  </a:lnTo>
                  <a:lnTo>
                    <a:pt x="516966" y="172491"/>
                  </a:lnTo>
                  <a:lnTo>
                    <a:pt x="521970" y="172732"/>
                  </a:lnTo>
                  <a:lnTo>
                    <a:pt x="534771" y="170510"/>
                  </a:lnTo>
                  <a:lnTo>
                    <a:pt x="545896" y="164236"/>
                  </a:lnTo>
                  <a:lnTo>
                    <a:pt x="554367" y="154584"/>
                  </a:lnTo>
                  <a:lnTo>
                    <a:pt x="559231" y="142176"/>
                  </a:lnTo>
                  <a:close/>
                </a:path>
                <a:path w="638810" h="908050">
                  <a:moveTo>
                    <a:pt x="559396" y="375081"/>
                  </a:moveTo>
                  <a:lnTo>
                    <a:pt x="554672" y="360768"/>
                  </a:lnTo>
                  <a:lnTo>
                    <a:pt x="545134" y="349770"/>
                  </a:lnTo>
                  <a:lnTo>
                    <a:pt x="532155" y="343115"/>
                  </a:lnTo>
                  <a:lnTo>
                    <a:pt x="517080" y="341833"/>
                  </a:lnTo>
                  <a:lnTo>
                    <a:pt x="37084" y="399415"/>
                  </a:lnTo>
                  <a:lnTo>
                    <a:pt x="22733" y="404152"/>
                  </a:lnTo>
                  <a:lnTo>
                    <a:pt x="11696" y="413689"/>
                  </a:lnTo>
                  <a:lnTo>
                    <a:pt x="5041" y="426669"/>
                  </a:lnTo>
                  <a:lnTo>
                    <a:pt x="3835" y="441731"/>
                  </a:lnTo>
                  <a:lnTo>
                    <a:pt x="8039" y="455117"/>
                  </a:lnTo>
                  <a:lnTo>
                    <a:pt x="16446" y="465734"/>
                  </a:lnTo>
                  <a:lnTo>
                    <a:pt x="27990" y="472732"/>
                  </a:lnTo>
                  <a:lnTo>
                    <a:pt x="41567" y="475246"/>
                  </a:lnTo>
                  <a:lnTo>
                    <a:pt x="43078" y="475246"/>
                  </a:lnTo>
                  <a:lnTo>
                    <a:pt x="526148" y="417398"/>
                  </a:lnTo>
                  <a:lnTo>
                    <a:pt x="558177" y="390144"/>
                  </a:lnTo>
                  <a:lnTo>
                    <a:pt x="559396" y="375081"/>
                  </a:lnTo>
                  <a:close/>
                </a:path>
                <a:path w="638810" h="908050">
                  <a:moveTo>
                    <a:pt x="638225" y="619531"/>
                  </a:moveTo>
                  <a:lnTo>
                    <a:pt x="632752" y="605447"/>
                  </a:lnTo>
                  <a:lnTo>
                    <a:pt x="622236" y="594588"/>
                  </a:lnTo>
                  <a:lnTo>
                    <a:pt x="608850" y="588810"/>
                  </a:lnTo>
                  <a:lnTo>
                    <a:pt x="594258" y="588479"/>
                  </a:lnTo>
                  <a:lnTo>
                    <a:pt x="580186" y="593966"/>
                  </a:lnTo>
                  <a:lnTo>
                    <a:pt x="199707" y="837971"/>
                  </a:lnTo>
                  <a:lnTo>
                    <a:pt x="188849" y="848487"/>
                  </a:lnTo>
                  <a:lnTo>
                    <a:pt x="183070" y="861872"/>
                  </a:lnTo>
                  <a:lnTo>
                    <a:pt x="182740" y="876452"/>
                  </a:lnTo>
                  <a:lnTo>
                    <a:pt x="188214" y="890536"/>
                  </a:lnTo>
                  <a:lnTo>
                    <a:pt x="194525" y="898055"/>
                  </a:lnTo>
                  <a:lnTo>
                    <a:pt x="202272" y="903541"/>
                  </a:lnTo>
                  <a:lnTo>
                    <a:pt x="211010" y="906907"/>
                  </a:lnTo>
                  <a:lnTo>
                    <a:pt x="220281" y="908050"/>
                  </a:lnTo>
                  <a:lnTo>
                    <a:pt x="227304" y="908050"/>
                  </a:lnTo>
                  <a:lnTo>
                    <a:pt x="621258" y="658012"/>
                  </a:lnTo>
                  <a:lnTo>
                    <a:pt x="638225" y="61953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29666" y="1587715"/>
              <a:ext cx="638810" cy="908050"/>
            </a:xfrm>
            <a:custGeom>
              <a:avLst/>
              <a:gdLst/>
              <a:ahLst/>
              <a:cxnLst/>
              <a:rect l="l" t="t" r="r" b="b"/>
              <a:pathLst>
                <a:path w="638810" h="908050">
                  <a:moveTo>
                    <a:pt x="559219" y="142176"/>
                  </a:moveTo>
                  <a:lnTo>
                    <a:pt x="543344" y="103238"/>
                  </a:lnTo>
                  <a:lnTo>
                    <a:pt x="44792" y="0"/>
                  </a:lnTo>
                  <a:lnTo>
                    <a:pt x="29667" y="38"/>
                  </a:lnTo>
                  <a:lnTo>
                    <a:pt x="16217" y="5638"/>
                  </a:lnTo>
                  <a:lnTo>
                    <a:pt x="5842" y="15875"/>
                  </a:lnTo>
                  <a:lnTo>
                    <a:pt x="0" y="29794"/>
                  </a:lnTo>
                  <a:lnTo>
                    <a:pt x="12" y="44907"/>
                  </a:lnTo>
                  <a:lnTo>
                    <a:pt x="29806" y="74599"/>
                  </a:lnTo>
                  <a:lnTo>
                    <a:pt x="516953" y="172491"/>
                  </a:lnTo>
                  <a:lnTo>
                    <a:pt x="521957" y="172732"/>
                  </a:lnTo>
                  <a:lnTo>
                    <a:pt x="534758" y="170497"/>
                  </a:lnTo>
                  <a:lnTo>
                    <a:pt x="545884" y="164236"/>
                  </a:lnTo>
                  <a:lnTo>
                    <a:pt x="554355" y="154584"/>
                  </a:lnTo>
                  <a:lnTo>
                    <a:pt x="559219" y="142176"/>
                  </a:lnTo>
                  <a:close/>
                </a:path>
                <a:path w="638810" h="908050">
                  <a:moveTo>
                    <a:pt x="559396" y="375081"/>
                  </a:moveTo>
                  <a:lnTo>
                    <a:pt x="554672" y="360756"/>
                  </a:lnTo>
                  <a:lnTo>
                    <a:pt x="545160" y="349758"/>
                  </a:lnTo>
                  <a:lnTo>
                    <a:pt x="532180" y="343103"/>
                  </a:lnTo>
                  <a:lnTo>
                    <a:pt x="517080" y="341833"/>
                  </a:lnTo>
                  <a:lnTo>
                    <a:pt x="37084" y="399415"/>
                  </a:lnTo>
                  <a:lnTo>
                    <a:pt x="22733" y="404152"/>
                  </a:lnTo>
                  <a:lnTo>
                    <a:pt x="11696" y="413689"/>
                  </a:lnTo>
                  <a:lnTo>
                    <a:pt x="5041" y="426669"/>
                  </a:lnTo>
                  <a:lnTo>
                    <a:pt x="3835" y="441731"/>
                  </a:lnTo>
                  <a:lnTo>
                    <a:pt x="8039" y="455117"/>
                  </a:lnTo>
                  <a:lnTo>
                    <a:pt x="16446" y="465734"/>
                  </a:lnTo>
                  <a:lnTo>
                    <a:pt x="27978" y="472732"/>
                  </a:lnTo>
                  <a:lnTo>
                    <a:pt x="41567" y="475246"/>
                  </a:lnTo>
                  <a:lnTo>
                    <a:pt x="43078" y="475246"/>
                  </a:lnTo>
                  <a:lnTo>
                    <a:pt x="526148" y="417398"/>
                  </a:lnTo>
                  <a:lnTo>
                    <a:pt x="558177" y="390144"/>
                  </a:lnTo>
                  <a:lnTo>
                    <a:pt x="559396" y="375081"/>
                  </a:lnTo>
                  <a:close/>
                </a:path>
                <a:path w="638810" h="908050">
                  <a:moveTo>
                    <a:pt x="638225" y="619531"/>
                  </a:moveTo>
                  <a:lnTo>
                    <a:pt x="632752" y="605447"/>
                  </a:lnTo>
                  <a:lnTo>
                    <a:pt x="622236" y="594588"/>
                  </a:lnTo>
                  <a:lnTo>
                    <a:pt x="608850" y="588810"/>
                  </a:lnTo>
                  <a:lnTo>
                    <a:pt x="594271" y="588479"/>
                  </a:lnTo>
                  <a:lnTo>
                    <a:pt x="580186" y="593966"/>
                  </a:lnTo>
                  <a:lnTo>
                    <a:pt x="199707" y="837971"/>
                  </a:lnTo>
                  <a:lnTo>
                    <a:pt x="188849" y="848487"/>
                  </a:lnTo>
                  <a:lnTo>
                    <a:pt x="183070" y="861872"/>
                  </a:lnTo>
                  <a:lnTo>
                    <a:pt x="182740" y="876452"/>
                  </a:lnTo>
                  <a:lnTo>
                    <a:pt x="188214" y="890536"/>
                  </a:lnTo>
                  <a:lnTo>
                    <a:pt x="194525" y="898055"/>
                  </a:lnTo>
                  <a:lnTo>
                    <a:pt x="202272" y="903541"/>
                  </a:lnTo>
                  <a:lnTo>
                    <a:pt x="211010" y="906907"/>
                  </a:lnTo>
                  <a:lnTo>
                    <a:pt x="220281" y="908050"/>
                  </a:lnTo>
                  <a:lnTo>
                    <a:pt x="227304" y="908050"/>
                  </a:lnTo>
                  <a:lnTo>
                    <a:pt x="621258" y="658012"/>
                  </a:lnTo>
                  <a:lnTo>
                    <a:pt x="638225" y="619531"/>
                  </a:lnTo>
                  <a:close/>
                </a:path>
              </a:pathLst>
            </a:custGeom>
            <a:solidFill>
              <a:srgbClr val="F066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45711" y="2124944"/>
              <a:ext cx="2112259" cy="277977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95490" y="2175840"/>
              <a:ext cx="1963140" cy="2629585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795491" y="2175837"/>
              <a:ext cx="1963420" cy="2630170"/>
            </a:xfrm>
            <a:custGeom>
              <a:avLst/>
              <a:gdLst/>
              <a:ahLst/>
              <a:cxnLst/>
              <a:rect l="l" t="t" r="r" b="b"/>
              <a:pathLst>
                <a:path w="1963420" h="2630170">
                  <a:moveTo>
                    <a:pt x="1963140" y="2476792"/>
                  </a:moveTo>
                  <a:lnTo>
                    <a:pt x="216687" y="2629585"/>
                  </a:lnTo>
                  <a:lnTo>
                    <a:pt x="0" y="152793"/>
                  </a:lnTo>
                  <a:lnTo>
                    <a:pt x="1746453" y="0"/>
                  </a:lnTo>
                  <a:lnTo>
                    <a:pt x="1963140" y="2476792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2537" y="2776597"/>
              <a:ext cx="5922981" cy="202337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07733" y="258902"/>
              <a:ext cx="847725" cy="383540"/>
            </a:xfrm>
            <a:custGeom>
              <a:avLst/>
              <a:gdLst/>
              <a:ahLst/>
              <a:cxnLst/>
              <a:rect l="l" t="t" r="r" b="b"/>
              <a:pathLst>
                <a:path w="847725" h="383540">
                  <a:moveTo>
                    <a:pt x="531977" y="180543"/>
                  </a:moveTo>
                  <a:lnTo>
                    <a:pt x="525767" y="162102"/>
                  </a:lnTo>
                  <a:lnTo>
                    <a:pt x="520725" y="147078"/>
                  </a:lnTo>
                  <a:lnTo>
                    <a:pt x="497357" y="120586"/>
                  </a:lnTo>
                  <a:lnTo>
                    <a:pt x="473113" y="108762"/>
                  </a:lnTo>
                  <a:lnTo>
                    <a:pt x="473113" y="187858"/>
                  </a:lnTo>
                  <a:lnTo>
                    <a:pt x="472338" y="199047"/>
                  </a:lnTo>
                  <a:lnTo>
                    <a:pt x="472211" y="199440"/>
                  </a:lnTo>
                  <a:lnTo>
                    <a:pt x="467334" y="209423"/>
                  </a:lnTo>
                  <a:lnTo>
                    <a:pt x="458520" y="217208"/>
                  </a:lnTo>
                  <a:lnTo>
                    <a:pt x="447344" y="220954"/>
                  </a:lnTo>
                  <a:lnTo>
                    <a:pt x="436143" y="220167"/>
                  </a:lnTo>
                  <a:lnTo>
                    <a:pt x="435698" y="220002"/>
                  </a:lnTo>
                  <a:lnTo>
                    <a:pt x="425805" y="215163"/>
                  </a:lnTo>
                  <a:lnTo>
                    <a:pt x="418033" y="206336"/>
                  </a:lnTo>
                  <a:lnTo>
                    <a:pt x="414274" y="195199"/>
                  </a:lnTo>
                  <a:lnTo>
                    <a:pt x="415061" y="183857"/>
                  </a:lnTo>
                  <a:lnTo>
                    <a:pt x="420052" y="173634"/>
                  </a:lnTo>
                  <a:lnTo>
                    <a:pt x="428739" y="165963"/>
                  </a:lnTo>
                  <a:lnTo>
                    <a:pt x="428536" y="165963"/>
                  </a:lnTo>
                  <a:lnTo>
                    <a:pt x="440029" y="162102"/>
                  </a:lnTo>
                  <a:lnTo>
                    <a:pt x="451370" y="162890"/>
                  </a:lnTo>
                  <a:lnTo>
                    <a:pt x="461594" y="167868"/>
                  </a:lnTo>
                  <a:lnTo>
                    <a:pt x="469252" y="176555"/>
                  </a:lnTo>
                  <a:lnTo>
                    <a:pt x="469379" y="176695"/>
                  </a:lnTo>
                  <a:lnTo>
                    <a:pt x="473113" y="187858"/>
                  </a:lnTo>
                  <a:lnTo>
                    <a:pt x="473113" y="108762"/>
                  </a:lnTo>
                  <a:lnTo>
                    <a:pt x="466712" y="105638"/>
                  </a:lnTo>
                  <a:lnTo>
                    <a:pt x="432701" y="103251"/>
                  </a:lnTo>
                  <a:lnTo>
                    <a:pt x="399237" y="114503"/>
                  </a:lnTo>
                  <a:lnTo>
                    <a:pt x="380276" y="129159"/>
                  </a:lnTo>
                  <a:lnTo>
                    <a:pt x="366356" y="147662"/>
                  </a:lnTo>
                  <a:lnTo>
                    <a:pt x="357784" y="168833"/>
                  </a:lnTo>
                  <a:lnTo>
                    <a:pt x="354838" y="191541"/>
                  </a:lnTo>
                  <a:lnTo>
                    <a:pt x="353745" y="199047"/>
                  </a:lnTo>
                  <a:lnTo>
                    <a:pt x="325018" y="221068"/>
                  </a:lnTo>
                  <a:lnTo>
                    <a:pt x="317500" y="220002"/>
                  </a:lnTo>
                  <a:lnTo>
                    <a:pt x="310819" y="217208"/>
                  </a:lnTo>
                  <a:lnTo>
                    <a:pt x="310667" y="217208"/>
                  </a:lnTo>
                  <a:lnTo>
                    <a:pt x="304469" y="212471"/>
                  </a:lnTo>
                  <a:lnTo>
                    <a:pt x="299770" y="206502"/>
                  </a:lnTo>
                  <a:lnTo>
                    <a:pt x="296722" y="199440"/>
                  </a:lnTo>
                  <a:lnTo>
                    <a:pt x="295643" y="191541"/>
                  </a:lnTo>
                  <a:lnTo>
                    <a:pt x="296684" y="183857"/>
                  </a:lnTo>
                  <a:lnTo>
                    <a:pt x="310527" y="165963"/>
                  </a:lnTo>
                  <a:lnTo>
                    <a:pt x="328625" y="151980"/>
                  </a:lnTo>
                  <a:lnTo>
                    <a:pt x="342671" y="133959"/>
                  </a:lnTo>
                  <a:lnTo>
                    <a:pt x="349224" y="118567"/>
                  </a:lnTo>
                  <a:lnTo>
                    <a:pt x="351726" y="112661"/>
                  </a:lnTo>
                  <a:lnTo>
                    <a:pt x="354952" y="88925"/>
                  </a:lnTo>
                  <a:lnTo>
                    <a:pt x="348957" y="59296"/>
                  </a:lnTo>
                  <a:lnTo>
                    <a:pt x="347954" y="54305"/>
                  </a:lnTo>
                  <a:lnTo>
                    <a:pt x="328891" y="26035"/>
                  </a:lnTo>
                  <a:lnTo>
                    <a:pt x="300621" y="6985"/>
                  </a:lnTo>
                  <a:lnTo>
                    <a:pt x="295643" y="5981"/>
                  </a:lnTo>
                  <a:lnTo>
                    <a:pt x="295643" y="88925"/>
                  </a:lnTo>
                  <a:lnTo>
                    <a:pt x="295630" y="294157"/>
                  </a:lnTo>
                  <a:lnTo>
                    <a:pt x="293306" y="305676"/>
                  </a:lnTo>
                  <a:lnTo>
                    <a:pt x="286956" y="315087"/>
                  </a:lnTo>
                  <a:lnTo>
                    <a:pt x="277533" y="321437"/>
                  </a:lnTo>
                  <a:lnTo>
                    <a:pt x="265976" y="323761"/>
                  </a:lnTo>
                  <a:lnTo>
                    <a:pt x="254444" y="321437"/>
                  </a:lnTo>
                  <a:lnTo>
                    <a:pt x="245021" y="315087"/>
                  </a:lnTo>
                  <a:lnTo>
                    <a:pt x="238671" y="305676"/>
                  </a:lnTo>
                  <a:lnTo>
                    <a:pt x="236347" y="294157"/>
                  </a:lnTo>
                  <a:lnTo>
                    <a:pt x="238671" y="282562"/>
                  </a:lnTo>
                  <a:lnTo>
                    <a:pt x="277533" y="266788"/>
                  </a:lnTo>
                  <a:lnTo>
                    <a:pt x="295630" y="294157"/>
                  </a:lnTo>
                  <a:lnTo>
                    <a:pt x="295630" y="88988"/>
                  </a:lnTo>
                  <a:lnTo>
                    <a:pt x="293306" y="100469"/>
                  </a:lnTo>
                  <a:lnTo>
                    <a:pt x="286956" y="109893"/>
                  </a:lnTo>
                  <a:lnTo>
                    <a:pt x="277533" y="116243"/>
                  </a:lnTo>
                  <a:lnTo>
                    <a:pt x="265976" y="118567"/>
                  </a:lnTo>
                  <a:lnTo>
                    <a:pt x="254444" y="116243"/>
                  </a:lnTo>
                  <a:lnTo>
                    <a:pt x="245021" y="109893"/>
                  </a:lnTo>
                  <a:lnTo>
                    <a:pt x="238671" y="100469"/>
                  </a:lnTo>
                  <a:lnTo>
                    <a:pt x="236347" y="88925"/>
                  </a:lnTo>
                  <a:lnTo>
                    <a:pt x="238671" y="77393"/>
                  </a:lnTo>
                  <a:lnTo>
                    <a:pt x="245021" y="67970"/>
                  </a:lnTo>
                  <a:lnTo>
                    <a:pt x="254444" y="61620"/>
                  </a:lnTo>
                  <a:lnTo>
                    <a:pt x="265976" y="59296"/>
                  </a:lnTo>
                  <a:lnTo>
                    <a:pt x="277533" y="61620"/>
                  </a:lnTo>
                  <a:lnTo>
                    <a:pt x="286956" y="67970"/>
                  </a:lnTo>
                  <a:lnTo>
                    <a:pt x="293306" y="77393"/>
                  </a:lnTo>
                  <a:lnTo>
                    <a:pt x="295643" y="88925"/>
                  </a:lnTo>
                  <a:lnTo>
                    <a:pt x="295643" y="5981"/>
                  </a:lnTo>
                  <a:lnTo>
                    <a:pt x="231381" y="6985"/>
                  </a:lnTo>
                  <a:lnTo>
                    <a:pt x="184023" y="54305"/>
                  </a:lnTo>
                  <a:lnTo>
                    <a:pt x="177038" y="88925"/>
                  </a:lnTo>
                  <a:lnTo>
                    <a:pt x="180251" y="112661"/>
                  </a:lnTo>
                  <a:lnTo>
                    <a:pt x="189306" y="133959"/>
                  </a:lnTo>
                  <a:lnTo>
                    <a:pt x="203352" y="151980"/>
                  </a:lnTo>
                  <a:lnTo>
                    <a:pt x="221653" y="165963"/>
                  </a:lnTo>
                  <a:lnTo>
                    <a:pt x="227520" y="170573"/>
                  </a:lnTo>
                  <a:lnTo>
                    <a:pt x="232219" y="176555"/>
                  </a:lnTo>
                  <a:lnTo>
                    <a:pt x="235267" y="183629"/>
                  </a:lnTo>
                  <a:lnTo>
                    <a:pt x="236347" y="191541"/>
                  </a:lnTo>
                  <a:lnTo>
                    <a:pt x="235318" y="199047"/>
                  </a:lnTo>
                  <a:lnTo>
                    <a:pt x="235267" y="199440"/>
                  </a:lnTo>
                  <a:lnTo>
                    <a:pt x="232397" y="206095"/>
                  </a:lnTo>
                  <a:lnTo>
                    <a:pt x="232295" y="206336"/>
                  </a:lnTo>
                  <a:lnTo>
                    <a:pt x="232219" y="206502"/>
                  </a:lnTo>
                  <a:lnTo>
                    <a:pt x="227520" y="212471"/>
                  </a:lnTo>
                  <a:lnTo>
                    <a:pt x="221284" y="217208"/>
                  </a:lnTo>
                  <a:lnTo>
                    <a:pt x="221132" y="217208"/>
                  </a:lnTo>
                  <a:lnTo>
                    <a:pt x="214452" y="220002"/>
                  </a:lnTo>
                  <a:lnTo>
                    <a:pt x="206946" y="221068"/>
                  </a:lnTo>
                  <a:lnTo>
                    <a:pt x="199326" y="220167"/>
                  </a:lnTo>
                  <a:lnTo>
                    <a:pt x="192087" y="217208"/>
                  </a:lnTo>
                  <a:lnTo>
                    <a:pt x="177279" y="191541"/>
                  </a:lnTo>
                  <a:lnTo>
                    <a:pt x="174218" y="168833"/>
                  </a:lnTo>
                  <a:lnTo>
                    <a:pt x="171488" y="162102"/>
                  </a:lnTo>
                  <a:lnTo>
                    <a:pt x="165633" y="147662"/>
                  </a:lnTo>
                  <a:lnTo>
                    <a:pt x="151714" y="129159"/>
                  </a:lnTo>
                  <a:lnTo>
                    <a:pt x="132765" y="114503"/>
                  </a:lnTo>
                  <a:lnTo>
                    <a:pt x="117716" y="109448"/>
                  </a:lnTo>
                  <a:lnTo>
                    <a:pt x="117716" y="195199"/>
                  </a:lnTo>
                  <a:lnTo>
                    <a:pt x="114033" y="206095"/>
                  </a:lnTo>
                  <a:lnTo>
                    <a:pt x="84620" y="220954"/>
                  </a:lnTo>
                  <a:lnTo>
                    <a:pt x="73469" y="217208"/>
                  </a:lnTo>
                  <a:lnTo>
                    <a:pt x="64630" y="209423"/>
                  </a:lnTo>
                  <a:lnTo>
                    <a:pt x="59753" y="199440"/>
                  </a:lnTo>
                  <a:lnTo>
                    <a:pt x="59639" y="199047"/>
                  </a:lnTo>
                  <a:lnTo>
                    <a:pt x="58851" y="187858"/>
                  </a:lnTo>
                  <a:lnTo>
                    <a:pt x="62598" y="176695"/>
                  </a:lnTo>
                  <a:lnTo>
                    <a:pt x="70396" y="167868"/>
                  </a:lnTo>
                  <a:lnTo>
                    <a:pt x="80619" y="162890"/>
                  </a:lnTo>
                  <a:lnTo>
                    <a:pt x="91960" y="162102"/>
                  </a:lnTo>
                  <a:lnTo>
                    <a:pt x="103454" y="165963"/>
                  </a:lnTo>
                  <a:lnTo>
                    <a:pt x="103251" y="165963"/>
                  </a:lnTo>
                  <a:lnTo>
                    <a:pt x="111937" y="173634"/>
                  </a:lnTo>
                  <a:lnTo>
                    <a:pt x="116801" y="183629"/>
                  </a:lnTo>
                  <a:lnTo>
                    <a:pt x="116916" y="183857"/>
                  </a:lnTo>
                  <a:lnTo>
                    <a:pt x="117716" y="195199"/>
                  </a:lnTo>
                  <a:lnTo>
                    <a:pt x="117716" y="109448"/>
                  </a:lnTo>
                  <a:lnTo>
                    <a:pt x="99301" y="103251"/>
                  </a:lnTo>
                  <a:lnTo>
                    <a:pt x="65239" y="105638"/>
                  </a:lnTo>
                  <a:lnTo>
                    <a:pt x="34594" y="120586"/>
                  </a:lnTo>
                  <a:lnTo>
                    <a:pt x="11252" y="147078"/>
                  </a:lnTo>
                  <a:lnTo>
                    <a:pt x="0" y="180543"/>
                  </a:lnTo>
                  <a:lnTo>
                    <a:pt x="2374" y="214553"/>
                  </a:lnTo>
                  <a:lnTo>
                    <a:pt x="41808" y="266788"/>
                  </a:lnTo>
                  <a:lnTo>
                    <a:pt x="88963" y="280454"/>
                  </a:lnTo>
                  <a:lnTo>
                    <a:pt x="111582" y="277291"/>
                  </a:lnTo>
                  <a:lnTo>
                    <a:pt x="132499" y="268605"/>
                  </a:lnTo>
                  <a:lnTo>
                    <a:pt x="139776" y="265684"/>
                  </a:lnTo>
                  <a:lnTo>
                    <a:pt x="147294" y="264604"/>
                  </a:lnTo>
                  <a:lnTo>
                    <a:pt x="154927" y="265506"/>
                  </a:lnTo>
                  <a:lnTo>
                    <a:pt x="162394" y="268605"/>
                  </a:lnTo>
                  <a:lnTo>
                    <a:pt x="168605" y="273392"/>
                  </a:lnTo>
                  <a:lnTo>
                    <a:pt x="173215" y="279552"/>
                  </a:lnTo>
                  <a:lnTo>
                    <a:pt x="176047" y="286600"/>
                  </a:lnTo>
                  <a:lnTo>
                    <a:pt x="177012" y="294157"/>
                  </a:lnTo>
                  <a:lnTo>
                    <a:pt x="184035" y="328777"/>
                  </a:lnTo>
                  <a:lnTo>
                    <a:pt x="203111" y="357047"/>
                  </a:lnTo>
                  <a:lnTo>
                    <a:pt x="231381" y="376110"/>
                  </a:lnTo>
                  <a:lnTo>
                    <a:pt x="266014" y="383095"/>
                  </a:lnTo>
                  <a:lnTo>
                    <a:pt x="300621" y="376110"/>
                  </a:lnTo>
                  <a:lnTo>
                    <a:pt x="347941" y="328777"/>
                  </a:lnTo>
                  <a:lnTo>
                    <a:pt x="355930" y="286600"/>
                  </a:lnTo>
                  <a:lnTo>
                    <a:pt x="358749" y="279552"/>
                  </a:lnTo>
                  <a:lnTo>
                    <a:pt x="363359" y="273392"/>
                  </a:lnTo>
                  <a:lnTo>
                    <a:pt x="369557" y="268605"/>
                  </a:lnTo>
                  <a:lnTo>
                    <a:pt x="377024" y="265506"/>
                  </a:lnTo>
                  <a:lnTo>
                    <a:pt x="384530" y="264604"/>
                  </a:lnTo>
                  <a:lnTo>
                    <a:pt x="384822" y="264604"/>
                  </a:lnTo>
                  <a:lnTo>
                    <a:pt x="392264" y="265684"/>
                  </a:lnTo>
                  <a:lnTo>
                    <a:pt x="420395" y="277291"/>
                  </a:lnTo>
                  <a:lnTo>
                    <a:pt x="443014" y="280454"/>
                  </a:lnTo>
                  <a:lnTo>
                    <a:pt x="465975" y="277647"/>
                  </a:lnTo>
                  <a:lnTo>
                    <a:pt x="488010" y="268605"/>
                  </a:lnTo>
                  <a:lnTo>
                    <a:pt x="490131" y="266788"/>
                  </a:lnTo>
                  <a:lnTo>
                    <a:pt x="492607" y="264604"/>
                  </a:lnTo>
                  <a:lnTo>
                    <a:pt x="514629" y="245186"/>
                  </a:lnTo>
                  <a:lnTo>
                    <a:pt x="526402" y="221068"/>
                  </a:lnTo>
                  <a:lnTo>
                    <a:pt x="529590" y="214553"/>
                  </a:lnTo>
                  <a:lnTo>
                    <a:pt x="531977" y="180543"/>
                  </a:lnTo>
                  <a:close/>
                </a:path>
                <a:path w="847725" h="383540">
                  <a:moveTo>
                    <a:pt x="847128" y="317449"/>
                  </a:moveTo>
                  <a:lnTo>
                    <a:pt x="812063" y="289864"/>
                  </a:lnTo>
                  <a:lnTo>
                    <a:pt x="766737" y="235521"/>
                  </a:lnTo>
                  <a:lnTo>
                    <a:pt x="745807" y="196837"/>
                  </a:lnTo>
                  <a:lnTo>
                    <a:pt x="734428" y="162369"/>
                  </a:lnTo>
                  <a:lnTo>
                    <a:pt x="846188" y="162369"/>
                  </a:lnTo>
                  <a:lnTo>
                    <a:pt x="846188" y="144437"/>
                  </a:lnTo>
                  <a:lnTo>
                    <a:pt x="732993" y="144437"/>
                  </a:lnTo>
                  <a:lnTo>
                    <a:pt x="732993" y="77914"/>
                  </a:lnTo>
                  <a:lnTo>
                    <a:pt x="729767" y="77914"/>
                  </a:lnTo>
                  <a:lnTo>
                    <a:pt x="715048" y="77914"/>
                  </a:lnTo>
                  <a:lnTo>
                    <a:pt x="715048" y="144437"/>
                  </a:lnTo>
                  <a:lnTo>
                    <a:pt x="601865" y="144437"/>
                  </a:lnTo>
                  <a:lnTo>
                    <a:pt x="601865" y="162369"/>
                  </a:lnTo>
                  <a:lnTo>
                    <a:pt x="713613" y="162369"/>
                  </a:lnTo>
                  <a:lnTo>
                    <a:pt x="711403" y="171119"/>
                  </a:lnTo>
                  <a:lnTo>
                    <a:pt x="694575" y="212890"/>
                  </a:lnTo>
                  <a:lnTo>
                    <a:pt x="661860" y="262115"/>
                  </a:lnTo>
                  <a:lnTo>
                    <a:pt x="603465" y="315747"/>
                  </a:lnTo>
                  <a:lnTo>
                    <a:pt x="600938" y="317449"/>
                  </a:lnTo>
                  <a:lnTo>
                    <a:pt x="610133" y="332854"/>
                  </a:lnTo>
                  <a:lnTo>
                    <a:pt x="647877" y="303288"/>
                  </a:lnTo>
                  <a:lnTo>
                    <a:pt x="675627" y="273608"/>
                  </a:lnTo>
                  <a:lnTo>
                    <a:pt x="710742" y="220700"/>
                  </a:lnTo>
                  <a:lnTo>
                    <a:pt x="724027" y="189852"/>
                  </a:lnTo>
                  <a:lnTo>
                    <a:pt x="730084" y="205359"/>
                  </a:lnTo>
                  <a:lnTo>
                    <a:pt x="751560" y="245059"/>
                  </a:lnTo>
                  <a:lnTo>
                    <a:pt x="800176" y="303288"/>
                  </a:lnTo>
                  <a:lnTo>
                    <a:pt x="835113" y="331012"/>
                  </a:lnTo>
                  <a:lnTo>
                    <a:pt x="837920" y="332854"/>
                  </a:lnTo>
                  <a:lnTo>
                    <a:pt x="847128" y="317449"/>
                  </a:lnTo>
                  <a:close/>
                </a:path>
              </a:pathLst>
            </a:custGeom>
            <a:solidFill>
              <a:srgbClr val="1747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2793" y="340037"/>
              <a:ext cx="237909" cy="247180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454924" y="323519"/>
              <a:ext cx="265430" cy="258445"/>
            </a:xfrm>
            <a:custGeom>
              <a:avLst/>
              <a:gdLst/>
              <a:ahLst/>
              <a:cxnLst/>
              <a:rect l="l" t="t" r="r" b="b"/>
              <a:pathLst>
                <a:path w="265430" h="258445">
                  <a:moveTo>
                    <a:pt x="183921" y="200545"/>
                  </a:moveTo>
                  <a:lnTo>
                    <a:pt x="162725" y="147688"/>
                  </a:lnTo>
                  <a:lnTo>
                    <a:pt x="159753" y="148894"/>
                  </a:lnTo>
                  <a:lnTo>
                    <a:pt x="146050" y="154419"/>
                  </a:lnTo>
                  <a:lnTo>
                    <a:pt x="167284" y="207238"/>
                  </a:lnTo>
                  <a:lnTo>
                    <a:pt x="183921" y="200545"/>
                  </a:lnTo>
                  <a:close/>
                </a:path>
                <a:path w="265430" h="258445">
                  <a:moveTo>
                    <a:pt x="265353" y="33197"/>
                  </a:moveTo>
                  <a:lnTo>
                    <a:pt x="149669" y="33197"/>
                  </a:lnTo>
                  <a:lnTo>
                    <a:pt x="149669" y="0"/>
                  </a:lnTo>
                  <a:lnTo>
                    <a:pt x="146443" y="0"/>
                  </a:lnTo>
                  <a:lnTo>
                    <a:pt x="131686" y="0"/>
                  </a:lnTo>
                  <a:lnTo>
                    <a:pt x="131686" y="33197"/>
                  </a:lnTo>
                  <a:lnTo>
                    <a:pt x="22999" y="33197"/>
                  </a:lnTo>
                  <a:lnTo>
                    <a:pt x="22999" y="119824"/>
                  </a:lnTo>
                  <a:lnTo>
                    <a:pt x="23190" y="130632"/>
                  </a:lnTo>
                  <a:lnTo>
                    <a:pt x="22923" y="154508"/>
                  </a:lnTo>
                  <a:lnTo>
                    <a:pt x="20713" y="186169"/>
                  </a:lnTo>
                  <a:lnTo>
                    <a:pt x="14478" y="219367"/>
                  </a:lnTo>
                  <a:lnTo>
                    <a:pt x="2133" y="247827"/>
                  </a:lnTo>
                  <a:lnTo>
                    <a:pt x="0" y="251028"/>
                  </a:lnTo>
                  <a:lnTo>
                    <a:pt x="16662" y="258419"/>
                  </a:lnTo>
                  <a:lnTo>
                    <a:pt x="38404" y="189090"/>
                  </a:lnTo>
                  <a:lnTo>
                    <a:pt x="41173" y="131635"/>
                  </a:lnTo>
                  <a:lnTo>
                    <a:pt x="40919" y="119126"/>
                  </a:lnTo>
                  <a:lnTo>
                    <a:pt x="40919" y="51142"/>
                  </a:lnTo>
                  <a:lnTo>
                    <a:pt x="265353" y="51142"/>
                  </a:lnTo>
                  <a:lnTo>
                    <a:pt x="265353" y="33197"/>
                  </a:lnTo>
                  <a:close/>
                </a:path>
              </a:pathLst>
            </a:custGeom>
            <a:solidFill>
              <a:srgbClr val="1747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9160" y="386283"/>
              <a:ext cx="221120" cy="20267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459717" y="326731"/>
              <a:ext cx="257810" cy="251460"/>
            </a:xfrm>
            <a:custGeom>
              <a:avLst/>
              <a:gdLst/>
              <a:ahLst/>
              <a:cxnLst/>
              <a:rect l="l" t="t" r="r" b="b"/>
              <a:pathLst>
                <a:path w="257810" h="251459">
                  <a:moveTo>
                    <a:pt x="141655" y="0"/>
                  </a:moveTo>
                  <a:lnTo>
                    <a:pt x="130111" y="0"/>
                  </a:lnTo>
                  <a:lnTo>
                    <a:pt x="130111" y="33197"/>
                  </a:lnTo>
                  <a:lnTo>
                    <a:pt x="21412" y="33197"/>
                  </a:lnTo>
                  <a:lnTo>
                    <a:pt x="21412" y="116497"/>
                  </a:lnTo>
                  <a:lnTo>
                    <a:pt x="22031" y="131284"/>
                  </a:lnTo>
                  <a:lnTo>
                    <a:pt x="21240" y="166100"/>
                  </a:lnTo>
                  <a:lnTo>
                    <a:pt x="15182" y="208597"/>
                  </a:lnTo>
                  <a:lnTo>
                    <a:pt x="0" y="246430"/>
                  </a:lnTo>
                  <a:lnTo>
                    <a:pt x="10642" y="251104"/>
                  </a:lnTo>
                  <a:lnTo>
                    <a:pt x="23714" y="220526"/>
                  </a:lnTo>
                  <a:lnTo>
                    <a:pt x="30406" y="185915"/>
                  </a:lnTo>
                  <a:lnTo>
                    <a:pt x="32856" y="153227"/>
                  </a:lnTo>
                  <a:lnTo>
                    <a:pt x="33197" y="121602"/>
                  </a:lnTo>
                  <a:lnTo>
                    <a:pt x="32943" y="116077"/>
                  </a:lnTo>
                  <a:lnTo>
                    <a:pt x="32943" y="44678"/>
                  </a:lnTo>
                  <a:lnTo>
                    <a:pt x="257327" y="44678"/>
                  </a:lnTo>
                  <a:lnTo>
                    <a:pt x="257327" y="33197"/>
                  </a:lnTo>
                  <a:lnTo>
                    <a:pt x="141655" y="33197"/>
                  </a:lnTo>
                  <a:lnTo>
                    <a:pt x="141655" y="0"/>
                  </a:lnTo>
                  <a:close/>
                </a:path>
              </a:pathLst>
            </a:custGeom>
            <a:solidFill>
              <a:srgbClr val="1747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03641" y="389529"/>
              <a:ext cx="213403" cy="19617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5597" y="347933"/>
              <a:ext cx="250308" cy="2413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241223原状回復トラブル静止画_よこ</dc:title>
  <dcterms:created xsi:type="dcterms:W3CDTF">2024-12-24T08:53:15Z</dcterms:created>
  <dcterms:modified xsi:type="dcterms:W3CDTF">2024-12-24T08:53:15Z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2024-12-24T00:00:00Z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2024-12-24T00:00:00Z</vt:filetime>
  </property>
  <property fmtid="{D5CDD505-2E9C-101B-9397-08002B2CF9AE}" pid="5" name="Producer">
    <vt:lpwstr>Adobe PDF library 17.00</vt:lpwstr>
  </property>
</Properties>
</file>