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04" r:id="rId1"/>
  </p:sldMasterIdLst>
  <p:notesMasterIdLst>
    <p:notesMasterId r:id="rId4"/>
  </p:notesMasterIdLst>
  <p:handoutMasterIdLst>
    <p:handoutMasterId r:id="rId5"/>
  </p:handoutMasterIdLst>
  <p:sldIdLst>
    <p:sldId id="257" r:id="rId2"/>
    <p:sldId id="314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56" autoAdjust="0"/>
  </p:normalViewPr>
  <p:slideViewPr>
    <p:cSldViewPr>
      <p:cViewPr varScale="1">
        <p:scale>
          <a:sx n="69" d="100"/>
          <a:sy n="69" d="100"/>
        </p:scale>
        <p:origin x="-1254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AA796-F391-4D4C-AF12-6B50115178AD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CA8F5-D066-4F35-B58E-0495CD8E7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3879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7FAA4-C05C-4539-A0DB-A359A153C533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C8CA0-A973-43F3-AE41-DC224910C7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9426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68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371601"/>
            <a:ext cx="850265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3505200"/>
            <a:ext cx="69342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42950" y="3398520"/>
            <a:ext cx="850265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609600"/>
            <a:ext cx="222885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0"/>
            <a:ext cx="652145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2362201"/>
            <a:ext cx="84201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626865"/>
            <a:ext cx="84201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2480" y="4599432"/>
            <a:ext cx="850265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3352"/>
            <a:ext cx="437515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73352"/>
            <a:ext cx="437515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76400"/>
            <a:ext cx="425958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438400"/>
            <a:ext cx="42595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1120" y="1676400"/>
            <a:ext cx="425958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1120" y="2438400"/>
            <a:ext cx="42595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598850" y="4045790"/>
            <a:ext cx="4709160" cy="86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92080"/>
            <a:ext cx="2318004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450" y="792080"/>
            <a:ext cx="619125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2130553"/>
            <a:ext cx="2318004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18201" y="3580140"/>
            <a:ext cx="5577840" cy="17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92480"/>
            <a:ext cx="232123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96827" y="838201"/>
            <a:ext cx="6396423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2133600"/>
            <a:ext cx="2318004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906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533400"/>
            <a:ext cx="8915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906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18288"/>
            <a:ext cx="31369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4750" y="18288"/>
            <a:ext cx="44577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5000" y="18288"/>
            <a:ext cx="11557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7173C29-7F79-4716-818E-CF2D86E9D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2523" y="1772817"/>
            <a:ext cx="8172450" cy="1141983"/>
          </a:xfrm>
        </p:spPr>
        <p:txBody>
          <a:bodyPr/>
          <a:lstStyle/>
          <a:p>
            <a:pPr algn="ctr"/>
            <a:r>
              <a:rPr lang="ja-JP" altLang="en-US" sz="4000" dirty="0" smtClean="0">
                <a:solidFill>
                  <a:schemeClr val="tx1"/>
                </a:solidFill>
              </a:rPr>
              <a:t>婦人保護事業等の概要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4558" y="4581128"/>
            <a:ext cx="7956884" cy="1296144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平成２９年７月</a:t>
            </a:r>
            <a:endParaRPr kumimoji="1"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大阪府福祉部子ども室家庭支援課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70246" y="764704"/>
            <a:ext cx="147016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資料　３</a:t>
            </a:r>
            <a:endParaRPr kumimoji="1" lang="ja-JP" altLang="en-US" sz="2800" b="1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1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200" dirty="0" smtClean="0"/>
              <a:t>【</a:t>
            </a:r>
            <a:r>
              <a:rPr lang="ja-JP" altLang="en-US" sz="3200" dirty="0" smtClean="0"/>
              <a:t>目次</a:t>
            </a:r>
            <a:r>
              <a:rPr lang="en-US" altLang="ja-JP" sz="3200" dirty="0" smtClean="0"/>
              <a:t>】</a:t>
            </a: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 smtClean="0"/>
              <a:t>１　婦人保護事業の概要　　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２</a:t>
            </a:r>
            <a:r>
              <a:rPr lang="ja-JP" altLang="en-US" sz="3200" dirty="0" smtClean="0"/>
              <a:t>　生活保護法に基づく施設の</a:t>
            </a:r>
            <a:r>
              <a:rPr lang="ja-JP" altLang="en-US" sz="3200" dirty="0" smtClean="0"/>
              <a:t>概要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３　母子保護事業</a:t>
            </a:r>
            <a:r>
              <a:rPr lang="ja-JP" altLang="en-US" sz="3200" smtClean="0"/>
              <a:t>の</a:t>
            </a:r>
            <a:r>
              <a:rPr lang="ja-JP" altLang="en-US" sz="3200" smtClean="0"/>
              <a:t>概要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270220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1989</TotalTime>
  <Words>20</Words>
  <Application>Microsoft Office PowerPoint</Application>
  <PresentationFormat>A4 210 x 297 mm</PresentationFormat>
  <Paragraphs>7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クラリティ</vt:lpstr>
      <vt:lpstr>婦人保護事業等の概要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婦人保護施設の概要</dc:title>
  <dc:creator>nishimaki</dc:creator>
  <cp:lastModifiedBy>HOSTNAME</cp:lastModifiedBy>
  <cp:revision>243</cp:revision>
  <cp:lastPrinted>2017-07-06T07:33:32Z</cp:lastPrinted>
  <dcterms:created xsi:type="dcterms:W3CDTF">2012-12-25T15:30:35Z</dcterms:created>
  <dcterms:modified xsi:type="dcterms:W3CDTF">2017-07-18T08:59:04Z</dcterms:modified>
</cp:coreProperties>
</file>