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3103225" cy="9251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4" userDrawn="1">
          <p15:clr>
            <a:srgbClr val="A4A3A4"/>
          </p15:clr>
        </p15:guide>
        <p15:guide id="2" pos="4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5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22"/>
      </p:cViewPr>
      <p:guideLst>
        <p:guide orient="horz" pos="2914"/>
        <p:guide pos="4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2742" y="1514151"/>
            <a:ext cx="11137741" cy="3221049"/>
          </a:xfrm>
        </p:spPr>
        <p:txBody>
          <a:bodyPr anchor="b"/>
          <a:lstStyle>
            <a:lvl1pPr algn="ctr">
              <a:defRPr sz="80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7903" y="4859416"/>
            <a:ext cx="9827419" cy="2233746"/>
          </a:xfrm>
        </p:spPr>
        <p:txBody>
          <a:bodyPr/>
          <a:lstStyle>
            <a:lvl1pPr marL="0" indent="0" algn="ctr">
              <a:buNone/>
              <a:defRPr sz="3238"/>
            </a:lvl1pPr>
            <a:lvl2pPr marL="616809" indent="0" algn="ctr">
              <a:buNone/>
              <a:defRPr sz="2698"/>
            </a:lvl2pPr>
            <a:lvl3pPr marL="1233617" indent="0" algn="ctr">
              <a:buNone/>
              <a:defRPr sz="2428"/>
            </a:lvl3pPr>
            <a:lvl4pPr marL="1850426" indent="0" algn="ctr">
              <a:buNone/>
              <a:defRPr sz="2159"/>
            </a:lvl4pPr>
            <a:lvl5pPr marL="2467234" indent="0" algn="ctr">
              <a:buNone/>
              <a:defRPr sz="2159"/>
            </a:lvl5pPr>
            <a:lvl6pPr marL="3084043" indent="0" algn="ctr">
              <a:buNone/>
              <a:defRPr sz="2159"/>
            </a:lvl6pPr>
            <a:lvl7pPr marL="3700851" indent="0" algn="ctr">
              <a:buNone/>
              <a:defRPr sz="2159"/>
            </a:lvl7pPr>
            <a:lvl8pPr marL="4317660" indent="0" algn="ctr">
              <a:buNone/>
              <a:defRPr sz="2159"/>
            </a:lvl8pPr>
            <a:lvl9pPr marL="4934468" indent="0" algn="ctr">
              <a:buNone/>
              <a:defRPr sz="2159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46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47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6996" y="492581"/>
            <a:ext cx="2825383" cy="78406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848" y="492581"/>
            <a:ext cx="8312358" cy="78406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82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51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23" y="2306565"/>
            <a:ext cx="11301532" cy="3848554"/>
          </a:xfrm>
        </p:spPr>
        <p:txBody>
          <a:bodyPr anchor="b"/>
          <a:lstStyle>
            <a:lvl1pPr>
              <a:defRPr sz="80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23" y="6191528"/>
            <a:ext cx="11301532" cy="2023863"/>
          </a:xfrm>
        </p:spPr>
        <p:txBody>
          <a:bodyPr/>
          <a:lstStyle>
            <a:lvl1pPr marL="0" indent="0">
              <a:buNone/>
              <a:defRPr sz="3238">
                <a:solidFill>
                  <a:schemeClr val="tx1"/>
                </a:solidFill>
              </a:defRPr>
            </a:lvl1pPr>
            <a:lvl2pPr marL="616809" indent="0">
              <a:buNone/>
              <a:defRPr sz="2698">
                <a:solidFill>
                  <a:schemeClr val="tx1">
                    <a:tint val="75000"/>
                  </a:schemeClr>
                </a:solidFill>
              </a:defRPr>
            </a:lvl2pPr>
            <a:lvl3pPr marL="1233617" indent="0">
              <a:buNone/>
              <a:defRPr sz="2428">
                <a:solidFill>
                  <a:schemeClr val="tx1">
                    <a:tint val="75000"/>
                  </a:schemeClr>
                </a:solidFill>
              </a:defRPr>
            </a:lvl3pPr>
            <a:lvl4pPr marL="1850426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4pPr>
            <a:lvl5pPr marL="2467234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5pPr>
            <a:lvl6pPr marL="3084043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6pPr>
            <a:lvl7pPr marL="3700851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7pPr>
            <a:lvl8pPr marL="431766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8pPr>
            <a:lvl9pPr marL="4934468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22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847" y="2462903"/>
            <a:ext cx="5568871" cy="587027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507" y="2462903"/>
            <a:ext cx="5568871" cy="587027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99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53" y="492583"/>
            <a:ext cx="11301532" cy="178828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555" y="2268014"/>
            <a:ext cx="5543277" cy="1111518"/>
          </a:xfrm>
        </p:spPr>
        <p:txBody>
          <a:bodyPr anchor="b"/>
          <a:lstStyle>
            <a:lvl1pPr marL="0" indent="0">
              <a:buNone/>
              <a:defRPr sz="3238" b="1"/>
            </a:lvl1pPr>
            <a:lvl2pPr marL="616809" indent="0">
              <a:buNone/>
              <a:defRPr sz="2698" b="1"/>
            </a:lvl2pPr>
            <a:lvl3pPr marL="1233617" indent="0">
              <a:buNone/>
              <a:defRPr sz="2428" b="1"/>
            </a:lvl3pPr>
            <a:lvl4pPr marL="1850426" indent="0">
              <a:buNone/>
              <a:defRPr sz="2159" b="1"/>
            </a:lvl4pPr>
            <a:lvl5pPr marL="2467234" indent="0">
              <a:buNone/>
              <a:defRPr sz="2159" b="1"/>
            </a:lvl5pPr>
            <a:lvl6pPr marL="3084043" indent="0">
              <a:buNone/>
              <a:defRPr sz="2159" b="1"/>
            </a:lvl6pPr>
            <a:lvl7pPr marL="3700851" indent="0">
              <a:buNone/>
              <a:defRPr sz="2159" b="1"/>
            </a:lvl7pPr>
            <a:lvl8pPr marL="4317660" indent="0">
              <a:buNone/>
              <a:defRPr sz="2159" b="1"/>
            </a:lvl8pPr>
            <a:lvl9pPr marL="4934468" indent="0">
              <a:buNone/>
              <a:defRPr sz="215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2555" y="3379532"/>
            <a:ext cx="5543277" cy="49707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509" y="2268014"/>
            <a:ext cx="5570577" cy="1111518"/>
          </a:xfrm>
        </p:spPr>
        <p:txBody>
          <a:bodyPr anchor="b"/>
          <a:lstStyle>
            <a:lvl1pPr marL="0" indent="0">
              <a:buNone/>
              <a:defRPr sz="3238" b="1"/>
            </a:lvl1pPr>
            <a:lvl2pPr marL="616809" indent="0">
              <a:buNone/>
              <a:defRPr sz="2698" b="1"/>
            </a:lvl2pPr>
            <a:lvl3pPr marL="1233617" indent="0">
              <a:buNone/>
              <a:defRPr sz="2428" b="1"/>
            </a:lvl3pPr>
            <a:lvl4pPr marL="1850426" indent="0">
              <a:buNone/>
              <a:defRPr sz="2159" b="1"/>
            </a:lvl4pPr>
            <a:lvl5pPr marL="2467234" indent="0">
              <a:buNone/>
              <a:defRPr sz="2159" b="1"/>
            </a:lvl5pPr>
            <a:lvl6pPr marL="3084043" indent="0">
              <a:buNone/>
              <a:defRPr sz="2159" b="1"/>
            </a:lvl6pPr>
            <a:lvl7pPr marL="3700851" indent="0">
              <a:buNone/>
              <a:defRPr sz="2159" b="1"/>
            </a:lvl7pPr>
            <a:lvl8pPr marL="4317660" indent="0">
              <a:buNone/>
              <a:defRPr sz="2159" b="1"/>
            </a:lvl8pPr>
            <a:lvl9pPr marL="4934468" indent="0">
              <a:buNone/>
              <a:defRPr sz="215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509" y="3379532"/>
            <a:ext cx="5570577" cy="49707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11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30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73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53" y="616797"/>
            <a:ext cx="4226131" cy="2158788"/>
          </a:xfrm>
        </p:spPr>
        <p:txBody>
          <a:bodyPr anchor="b"/>
          <a:lstStyle>
            <a:lvl1pPr>
              <a:defRPr sz="431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577" y="1332112"/>
            <a:ext cx="6633508" cy="6574881"/>
          </a:xfrm>
        </p:spPr>
        <p:txBody>
          <a:bodyPr/>
          <a:lstStyle>
            <a:lvl1pPr>
              <a:defRPr sz="4317"/>
            </a:lvl1pPr>
            <a:lvl2pPr>
              <a:defRPr sz="3777"/>
            </a:lvl2pPr>
            <a:lvl3pPr>
              <a:defRPr sz="3238"/>
            </a:lvl3pPr>
            <a:lvl4pPr>
              <a:defRPr sz="2698"/>
            </a:lvl4pPr>
            <a:lvl5pPr>
              <a:defRPr sz="2698"/>
            </a:lvl5pPr>
            <a:lvl6pPr>
              <a:defRPr sz="2698"/>
            </a:lvl6pPr>
            <a:lvl7pPr>
              <a:defRPr sz="2698"/>
            </a:lvl7pPr>
            <a:lvl8pPr>
              <a:defRPr sz="2698"/>
            </a:lvl8pPr>
            <a:lvl9pPr>
              <a:defRPr sz="269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553" y="2775585"/>
            <a:ext cx="4226131" cy="5142115"/>
          </a:xfrm>
        </p:spPr>
        <p:txBody>
          <a:bodyPr/>
          <a:lstStyle>
            <a:lvl1pPr marL="0" indent="0">
              <a:buNone/>
              <a:defRPr sz="2159"/>
            </a:lvl1pPr>
            <a:lvl2pPr marL="616809" indent="0">
              <a:buNone/>
              <a:defRPr sz="1889"/>
            </a:lvl2pPr>
            <a:lvl3pPr marL="1233617" indent="0">
              <a:buNone/>
              <a:defRPr sz="1619"/>
            </a:lvl3pPr>
            <a:lvl4pPr marL="1850426" indent="0">
              <a:buNone/>
              <a:defRPr sz="1349"/>
            </a:lvl4pPr>
            <a:lvl5pPr marL="2467234" indent="0">
              <a:buNone/>
              <a:defRPr sz="1349"/>
            </a:lvl5pPr>
            <a:lvl6pPr marL="3084043" indent="0">
              <a:buNone/>
              <a:defRPr sz="1349"/>
            </a:lvl6pPr>
            <a:lvl7pPr marL="3700851" indent="0">
              <a:buNone/>
              <a:defRPr sz="1349"/>
            </a:lvl7pPr>
            <a:lvl8pPr marL="4317660" indent="0">
              <a:buNone/>
              <a:defRPr sz="1349"/>
            </a:lvl8pPr>
            <a:lvl9pPr marL="4934468" indent="0">
              <a:buNone/>
              <a:defRPr sz="134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8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53" y="616797"/>
            <a:ext cx="4226131" cy="2158788"/>
          </a:xfrm>
        </p:spPr>
        <p:txBody>
          <a:bodyPr anchor="b"/>
          <a:lstStyle>
            <a:lvl1pPr>
              <a:defRPr sz="431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0577" y="1332112"/>
            <a:ext cx="6633508" cy="6574881"/>
          </a:xfrm>
        </p:spPr>
        <p:txBody>
          <a:bodyPr anchor="t"/>
          <a:lstStyle>
            <a:lvl1pPr marL="0" indent="0">
              <a:buNone/>
              <a:defRPr sz="4317"/>
            </a:lvl1pPr>
            <a:lvl2pPr marL="616809" indent="0">
              <a:buNone/>
              <a:defRPr sz="3777"/>
            </a:lvl2pPr>
            <a:lvl3pPr marL="1233617" indent="0">
              <a:buNone/>
              <a:defRPr sz="3238"/>
            </a:lvl3pPr>
            <a:lvl4pPr marL="1850426" indent="0">
              <a:buNone/>
              <a:defRPr sz="2698"/>
            </a:lvl4pPr>
            <a:lvl5pPr marL="2467234" indent="0">
              <a:buNone/>
              <a:defRPr sz="2698"/>
            </a:lvl5pPr>
            <a:lvl6pPr marL="3084043" indent="0">
              <a:buNone/>
              <a:defRPr sz="2698"/>
            </a:lvl6pPr>
            <a:lvl7pPr marL="3700851" indent="0">
              <a:buNone/>
              <a:defRPr sz="2698"/>
            </a:lvl7pPr>
            <a:lvl8pPr marL="4317660" indent="0">
              <a:buNone/>
              <a:defRPr sz="2698"/>
            </a:lvl8pPr>
            <a:lvl9pPr marL="4934468" indent="0">
              <a:buNone/>
              <a:defRPr sz="269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553" y="2775585"/>
            <a:ext cx="4226131" cy="5142115"/>
          </a:xfrm>
        </p:spPr>
        <p:txBody>
          <a:bodyPr/>
          <a:lstStyle>
            <a:lvl1pPr marL="0" indent="0">
              <a:buNone/>
              <a:defRPr sz="2159"/>
            </a:lvl1pPr>
            <a:lvl2pPr marL="616809" indent="0">
              <a:buNone/>
              <a:defRPr sz="1889"/>
            </a:lvl2pPr>
            <a:lvl3pPr marL="1233617" indent="0">
              <a:buNone/>
              <a:defRPr sz="1619"/>
            </a:lvl3pPr>
            <a:lvl4pPr marL="1850426" indent="0">
              <a:buNone/>
              <a:defRPr sz="1349"/>
            </a:lvl4pPr>
            <a:lvl5pPr marL="2467234" indent="0">
              <a:buNone/>
              <a:defRPr sz="1349"/>
            </a:lvl5pPr>
            <a:lvl6pPr marL="3084043" indent="0">
              <a:buNone/>
              <a:defRPr sz="1349"/>
            </a:lvl6pPr>
            <a:lvl7pPr marL="3700851" indent="0">
              <a:buNone/>
              <a:defRPr sz="1349"/>
            </a:lvl7pPr>
            <a:lvl8pPr marL="4317660" indent="0">
              <a:buNone/>
              <a:defRPr sz="1349"/>
            </a:lvl8pPr>
            <a:lvl9pPr marL="4934468" indent="0">
              <a:buNone/>
              <a:defRPr sz="134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971-94B7-4FDE-B325-11C4D7E62F49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00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847" y="492583"/>
            <a:ext cx="11301532" cy="1788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847" y="2462903"/>
            <a:ext cx="11301532" cy="587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0847" y="8575189"/>
            <a:ext cx="2948226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76971-94B7-4FDE-B325-11C4D7E62F49}" type="datetimeFigureOut">
              <a:rPr kumimoji="1" lang="ja-JP" altLang="en-US" smtClean="0"/>
              <a:t>2024/3/23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0444" y="8575189"/>
            <a:ext cx="4422338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4152" y="8575189"/>
            <a:ext cx="2948226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86D33-428A-4010-B593-0C55314227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0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33617" rtl="0" eaLnBrk="1" latinLnBrk="0" hangingPunct="1">
        <a:lnSpc>
          <a:spcPct val="90000"/>
        </a:lnSpc>
        <a:spcBef>
          <a:spcPct val="0"/>
        </a:spcBef>
        <a:buNone/>
        <a:defRPr kumimoji="1" sz="59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04" indent="-308404" algn="l" defTabSz="1233617" rtl="0" eaLnBrk="1" latinLnBrk="0" hangingPunct="1">
        <a:lnSpc>
          <a:spcPct val="90000"/>
        </a:lnSpc>
        <a:spcBef>
          <a:spcPts val="1349"/>
        </a:spcBef>
        <a:buFont typeface="Arial" panose="020B0604020202020204" pitchFamily="34" charset="0"/>
        <a:buChar char="•"/>
        <a:defRPr kumimoji="1" sz="3777" kern="1200">
          <a:solidFill>
            <a:schemeClr val="tx1"/>
          </a:solidFill>
          <a:latin typeface="+mn-lt"/>
          <a:ea typeface="+mn-ea"/>
          <a:cs typeface="+mn-cs"/>
        </a:defRPr>
      </a:lvl1pPr>
      <a:lvl2pPr marL="925213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3238" kern="1200">
          <a:solidFill>
            <a:schemeClr val="tx1"/>
          </a:solidFill>
          <a:latin typeface="+mn-lt"/>
          <a:ea typeface="+mn-ea"/>
          <a:cs typeface="+mn-cs"/>
        </a:defRPr>
      </a:lvl2pPr>
      <a:lvl3pPr marL="1542021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698" kern="1200">
          <a:solidFill>
            <a:schemeClr val="tx1"/>
          </a:solidFill>
          <a:latin typeface="+mn-lt"/>
          <a:ea typeface="+mn-ea"/>
          <a:cs typeface="+mn-cs"/>
        </a:defRPr>
      </a:lvl3pPr>
      <a:lvl4pPr marL="2158830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4pPr>
      <a:lvl5pPr marL="2775638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5pPr>
      <a:lvl6pPr marL="3392447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6pPr>
      <a:lvl7pPr marL="4009255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7pPr>
      <a:lvl8pPr marL="4626064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8pPr>
      <a:lvl9pPr marL="5242872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1pPr>
      <a:lvl2pPr marL="616809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2pPr>
      <a:lvl3pPr marL="1233617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3pPr>
      <a:lvl4pPr marL="1850426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4pPr>
      <a:lvl5pPr marL="2467234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5pPr>
      <a:lvl6pPr marL="3084043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6pPr>
      <a:lvl7pPr marL="3700851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7pPr>
      <a:lvl8pPr marL="4317660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8pPr>
      <a:lvl9pPr marL="4934468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図 575" descr="ダイアグラム&#10;&#10;自動的に生成された説明">
            <a:extLst>
              <a:ext uri="{FF2B5EF4-FFF2-40B4-BE49-F238E27FC236}">
                <a16:creationId xmlns:a16="http://schemas.microsoft.com/office/drawing/2014/main" id="{1770B5AB-5205-F7D0-7C7A-967B58FBC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76" y="7633892"/>
            <a:ext cx="1083600" cy="1494396"/>
          </a:xfrm>
          <a:prstGeom prst="rect">
            <a:avLst/>
          </a:prstGeom>
        </p:spPr>
      </p:pic>
      <p:pic>
        <p:nvPicPr>
          <p:cNvPr id="572" name="図 571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28EEB6F7-BCA2-F1F5-3E09-F25143AA0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905" y="7631272"/>
            <a:ext cx="1083600" cy="1497627"/>
          </a:xfrm>
          <a:prstGeom prst="rect">
            <a:avLst/>
          </a:prstGeom>
        </p:spPr>
      </p:pic>
      <p:pic>
        <p:nvPicPr>
          <p:cNvPr id="574" name="図 573" descr="テキスト&#10;&#10;自動的に生成された説明">
            <a:extLst>
              <a:ext uri="{FF2B5EF4-FFF2-40B4-BE49-F238E27FC236}">
                <a16:creationId xmlns:a16="http://schemas.microsoft.com/office/drawing/2014/main" id="{A77EFA39-7CD9-9EDA-C6F6-CEA4E39FA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680" y="7636619"/>
            <a:ext cx="1083600" cy="1489949"/>
          </a:xfrm>
          <a:prstGeom prst="rect">
            <a:avLst/>
          </a:prstGeom>
        </p:spPr>
      </p:pic>
      <p:pic>
        <p:nvPicPr>
          <p:cNvPr id="568" name="図 567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95F99F8B-6CF7-8305-D6F7-D2087C253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35" y="7628890"/>
            <a:ext cx="1080000" cy="1508777"/>
          </a:xfrm>
          <a:prstGeom prst="rect">
            <a:avLst/>
          </a:prstGeom>
        </p:spPr>
      </p:pic>
      <p:pic>
        <p:nvPicPr>
          <p:cNvPr id="570" name="図 569" descr="テキスト&#10;&#10;自動的に生成された説明">
            <a:extLst>
              <a:ext uri="{FF2B5EF4-FFF2-40B4-BE49-F238E27FC236}">
                <a16:creationId xmlns:a16="http://schemas.microsoft.com/office/drawing/2014/main" id="{76A4BD8B-7621-D87A-A8FC-8A35CF640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51" y="7628890"/>
            <a:ext cx="1084623" cy="1512000"/>
          </a:xfrm>
          <a:prstGeom prst="rect">
            <a:avLst/>
          </a:prstGeom>
        </p:spPr>
      </p:pic>
      <p:pic>
        <p:nvPicPr>
          <p:cNvPr id="530" name="図 529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7F16C52-9E81-E3FA-88CA-1428A8681C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480" y="1726326"/>
            <a:ext cx="1094400" cy="1521090"/>
          </a:xfrm>
          <a:prstGeom prst="rect">
            <a:avLst/>
          </a:prstGeom>
        </p:spPr>
      </p:pic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A381F6E9-06FE-CF3F-0625-54C293061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37147"/>
              </p:ext>
            </p:extLst>
          </p:nvPr>
        </p:nvGraphicFramePr>
        <p:xfrm>
          <a:off x="628650" y="1340227"/>
          <a:ext cx="5230238" cy="1076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6121">
                  <a:extLst>
                    <a:ext uri="{9D8B030D-6E8A-4147-A177-3AD203B41FA5}">
                      <a16:colId xmlns:a16="http://schemas.microsoft.com/office/drawing/2014/main" val="4234204460"/>
                    </a:ext>
                  </a:extLst>
                </a:gridCol>
                <a:gridCol w="4174117">
                  <a:extLst>
                    <a:ext uri="{9D8B030D-6E8A-4147-A177-3AD203B41FA5}">
                      <a16:colId xmlns:a16="http://schemas.microsoft.com/office/drawing/2014/main" val="4037679183"/>
                    </a:ext>
                  </a:extLst>
                </a:gridCol>
              </a:tblGrid>
              <a:tr h="2878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取り組み期間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166976"/>
                  </a:ext>
                </a:extLst>
              </a:tr>
              <a:tr h="3618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取り組みを</a:t>
                      </a:r>
                      <a:endParaRPr kumimoji="1" lang="en-US" altLang="ja-JP" sz="11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選んだ理由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853121"/>
                  </a:ext>
                </a:extLst>
              </a:tr>
              <a:tr h="3618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めあて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365164"/>
                  </a:ext>
                </a:extLst>
              </a:tr>
            </a:tbl>
          </a:graphicData>
        </a:graphic>
      </p:graphicFrame>
      <p:graphicFrame>
        <p:nvGraphicFramePr>
          <p:cNvPr id="11" name="表 11">
            <a:extLst>
              <a:ext uri="{FF2B5EF4-FFF2-40B4-BE49-F238E27FC236}">
                <a16:creationId xmlns:a16="http://schemas.microsoft.com/office/drawing/2014/main" id="{C4D2969F-904A-A28D-3EC6-7915DE059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56781"/>
              </p:ext>
            </p:extLst>
          </p:nvPr>
        </p:nvGraphicFramePr>
        <p:xfrm>
          <a:off x="1795715" y="2549402"/>
          <a:ext cx="4063173" cy="1466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3173">
                  <a:extLst>
                    <a:ext uri="{9D8B030D-6E8A-4147-A177-3AD203B41FA5}">
                      <a16:colId xmlns:a16="http://schemas.microsoft.com/office/drawing/2014/main" val="2288700964"/>
                    </a:ext>
                  </a:extLst>
                </a:gridCol>
              </a:tblGrid>
              <a:tr h="416048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めあて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862896"/>
                  </a:ext>
                </a:extLst>
              </a:tr>
              <a:tr h="350069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ふりかえり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514595"/>
                  </a:ext>
                </a:extLst>
              </a:tr>
              <a:tr h="350069">
                <a:tc>
                  <a:txBody>
                    <a:bodyPr/>
                    <a:lstStyle/>
                    <a:p>
                      <a:endParaRPr kumimoji="1" lang="ja-JP" altLang="en-US" sz="110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958902"/>
                  </a:ext>
                </a:extLst>
              </a:tr>
              <a:tr h="350069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549992"/>
                  </a:ext>
                </a:extLst>
              </a:tr>
            </a:tbl>
          </a:graphicData>
        </a:graphic>
      </p:graphicFrame>
      <p:graphicFrame>
        <p:nvGraphicFramePr>
          <p:cNvPr id="17" name="表 11">
            <a:extLst>
              <a:ext uri="{FF2B5EF4-FFF2-40B4-BE49-F238E27FC236}">
                <a16:creationId xmlns:a16="http://schemas.microsoft.com/office/drawing/2014/main" id="{BD755A7F-01A5-088C-6C9C-01DD02616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564359"/>
              </p:ext>
            </p:extLst>
          </p:nvPr>
        </p:nvGraphicFramePr>
        <p:xfrm>
          <a:off x="1802065" y="4109780"/>
          <a:ext cx="4056823" cy="1466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6823">
                  <a:extLst>
                    <a:ext uri="{9D8B030D-6E8A-4147-A177-3AD203B41FA5}">
                      <a16:colId xmlns:a16="http://schemas.microsoft.com/office/drawing/2014/main" val="2288700964"/>
                    </a:ext>
                  </a:extLst>
                </a:gridCol>
              </a:tblGrid>
              <a:tr h="416048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めあて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862896"/>
                  </a:ext>
                </a:extLst>
              </a:tr>
              <a:tr h="350069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ふりかえり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514595"/>
                  </a:ext>
                </a:extLst>
              </a:tr>
              <a:tr h="350069">
                <a:tc>
                  <a:txBody>
                    <a:bodyPr/>
                    <a:lstStyle/>
                    <a:p>
                      <a:endParaRPr kumimoji="1" lang="ja-JP" altLang="en-US" sz="110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958902"/>
                  </a:ext>
                </a:extLst>
              </a:tr>
              <a:tr h="350069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549992"/>
                  </a:ext>
                </a:extLst>
              </a:tr>
            </a:tbl>
          </a:graphicData>
        </a:graphic>
      </p:graphicFrame>
      <p:graphicFrame>
        <p:nvGraphicFramePr>
          <p:cNvPr id="20" name="表 11">
            <a:extLst>
              <a:ext uri="{FF2B5EF4-FFF2-40B4-BE49-F238E27FC236}">
                <a16:creationId xmlns:a16="http://schemas.microsoft.com/office/drawing/2014/main" id="{E5A74113-AF3D-A7CC-9E42-F22F9FEDB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451165"/>
              </p:ext>
            </p:extLst>
          </p:nvPr>
        </p:nvGraphicFramePr>
        <p:xfrm>
          <a:off x="1802065" y="5714939"/>
          <a:ext cx="4056823" cy="1466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6823">
                  <a:extLst>
                    <a:ext uri="{9D8B030D-6E8A-4147-A177-3AD203B41FA5}">
                      <a16:colId xmlns:a16="http://schemas.microsoft.com/office/drawing/2014/main" val="2288700964"/>
                    </a:ext>
                  </a:extLst>
                </a:gridCol>
              </a:tblGrid>
              <a:tr h="416048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めあて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862896"/>
                  </a:ext>
                </a:extLst>
              </a:tr>
              <a:tr h="350069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ふりかえり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514595"/>
                  </a:ext>
                </a:extLst>
              </a:tr>
              <a:tr h="350069">
                <a:tc>
                  <a:txBody>
                    <a:bodyPr/>
                    <a:lstStyle/>
                    <a:p>
                      <a:endParaRPr kumimoji="1" lang="ja-JP" altLang="en-US" sz="110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958902"/>
                  </a:ext>
                </a:extLst>
              </a:tr>
              <a:tr h="350069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549992"/>
                  </a:ext>
                </a:extLst>
              </a:tr>
            </a:tbl>
          </a:graphicData>
        </a:graphic>
      </p:graphicFrame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F331D9D-EBF6-9DFB-0CED-A1BE024D7056}"/>
              </a:ext>
            </a:extLst>
          </p:cNvPr>
          <p:cNvSpPr txBox="1"/>
          <p:nvPr/>
        </p:nvSpPr>
        <p:spPr>
          <a:xfrm>
            <a:off x="4115328" y="925340"/>
            <a:ext cx="18325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　　　組（　　　　  　　　　　　　）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1CD50E2-7CDA-ACFF-B9C1-C1C0CECE5A98}"/>
              </a:ext>
            </a:extLst>
          </p:cNvPr>
          <p:cNvSpPr txBox="1"/>
          <p:nvPr/>
        </p:nvSpPr>
        <p:spPr>
          <a:xfrm>
            <a:off x="1736853" y="439981"/>
            <a:ext cx="3068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地球を守るエコな行動記録シート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B483724-1400-1DC8-9297-E6052A2CDCFD}"/>
              </a:ext>
            </a:extLst>
          </p:cNvPr>
          <p:cNvGrpSpPr/>
          <p:nvPr/>
        </p:nvGrpSpPr>
        <p:grpSpPr>
          <a:xfrm>
            <a:off x="636676" y="2549402"/>
            <a:ext cx="5241052" cy="6048498"/>
            <a:chOff x="636676" y="2549402"/>
            <a:chExt cx="5241052" cy="6048498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289746D5-D58B-F8D1-815F-1555CD1FA39F}"/>
                </a:ext>
              </a:extLst>
            </p:cNvPr>
            <p:cNvGrpSpPr/>
            <p:nvPr/>
          </p:nvGrpSpPr>
          <p:grpSpPr>
            <a:xfrm>
              <a:off x="636676" y="2549402"/>
              <a:ext cx="1086350" cy="4643134"/>
              <a:chOff x="636676" y="2549402"/>
              <a:chExt cx="1086350" cy="4643134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326A1578-AB1C-EDDD-B5D0-5F41ACC9D2EB}"/>
                  </a:ext>
                </a:extLst>
              </p:cNvPr>
              <p:cNvGrpSpPr/>
              <p:nvPr/>
            </p:nvGrpSpPr>
            <p:grpSpPr>
              <a:xfrm>
                <a:off x="636676" y="2549402"/>
                <a:ext cx="1080000" cy="1477597"/>
                <a:chOff x="636676" y="2549402"/>
                <a:chExt cx="1080000" cy="1477597"/>
              </a:xfrm>
            </p:grpSpPr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6454F723-17A4-36DD-CB02-E75C06CC0449}"/>
                    </a:ext>
                  </a:extLst>
                </p:cNvPr>
                <p:cNvSpPr txBox="1"/>
                <p:nvPr/>
              </p:nvSpPr>
              <p:spPr>
                <a:xfrm>
                  <a:off x="636676" y="2916981"/>
                  <a:ext cx="1080000" cy="5331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kumimoji="1" lang="ja-JP" altLang="en-US" sz="10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カード</a:t>
                  </a:r>
                  <a:endParaRPr kumimoji="1" lang="en-US" altLang="ja-JP" sz="10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kumimoji="1" lang="ja-JP" altLang="en-US" sz="10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貼り付け位置</a:t>
                  </a:r>
                </a:p>
              </p:txBody>
            </p:sp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D65A8A74-552F-B873-52FB-60E26185AB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3026" y="2549402"/>
                  <a:ext cx="1044000" cy="147759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C6139A2A-326C-08F2-756A-E3CD87A6B628}"/>
                  </a:ext>
                </a:extLst>
              </p:cNvPr>
              <p:cNvGrpSpPr/>
              <p:nvPr/>
            </p:nvGrpSpPr>
            <p:grpSpPr>
              <a:xfrm>
                <a:off x="643026" y="4109780"/>
                <a:ext cx="1080000" cy="1477597"/>
                <a:chOff x="643026" y="4109780"/>
                <a:chExt cx="1080000" cy="1477597"/>
              </a:xfrm>
            </p:grpSpPr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08C4AFCE-27AD-329E-B3E5-C0541D59DD5E}"/>
                    </a:ext>
                  </a:extLst>
                </p:cNvPr>
                <p:cNvSpPr txBox="1"/>
                <p:nvPr/>
              </p:nvSpPr>
              <p:spPr>
                <a:xfrm>
                  <a:off x="643026" y="4477359"/>
                  <a:ext cx="1080000" cy="5331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kumimoji="1" lang="ja-JP" altLang="en-US" sz="10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カード</a:t>
                  </a:r>
                  <a:endParaRPr kumimoji="1" lang="en-US" altLang="ja-JP" sz="10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kumimoji="1" lang="ja-JP" altLang="en-US" sz="10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貼り付け位置</a:t>
                  </a:r>
                </a:p>
              </p:txBody>
            </p:sp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318BE6E1-4342-8EC9-4C62-631A3705B0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9376" y="4109780"/>
                  <a:ext cx="1044000" cy="147759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33926BF-C21F-8488-D013-42F721463B1B}"/>
                  </a:ext>
                </a:extLst>
              </p:cNvPr>
              <p:cNvGrpSpPr/>
              <p:nvPr/>
            </p:nvGrpSpPr>
            <p:grpSpPr>
              <a:xfrm>
                <a:off x="643026" y="5714939"/>
                <a:ext cx="1080000" cy="1477597"/>
                <a:chOff x="643026" y="5714939"/>
                <a:chExt cx="1080000" cy="1477597"/>
              </a:xfrm>
            </p:grpSpPr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AEBC3A10-C767-D3E7-5A1D-9CB16603C876}"/>
                    </a:ext>
                  </a:extLst>
                </p:cNvPr>
                <p:cNvSpPr txBox="1"/>
                <p:nvPr/>
              </p:nvSpPr>
              <p:spPr>
                <a:xfrm>
                  <a:off x="643026" y="6082518"/>
                  <a:ext cx="1080000" cy="5331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kumimoji="1" lang="ja-JP" altLang="en-US" sz="10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カード</a:t>
                  </a:r>
                  <a:endParaRPr kumimoji="1" lang="en-US" altLang="ja-JP" sz="10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kumimoji="1" lang="ja-JP" altLang="en-US" sz="10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貼り付け位置</a:t>
                  </a:r>
                </a:p>
              </p:txBody>
            </p:sp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157F523C-462B-914E-A45B-39A0D924C3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9376" y="5714939"/>
                  <a:ext cx="1044000" cy="147759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0BFAD0AA-BFFB-A869-E1BF-307C56E0F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5283" y="7383598"/>
              <a:ext cx="5232445" cy="1214302"/>
            </a:xfrm>
            <a:prstGeom prst="rect">
              <a:avLst/>
            </a:prstGeom>
          </p:spPr>
        </p:pic>
      </p:grpSp>
      <p:pic>
        <p:nvPicPr>
          <p:cNvPr id="15" name="図 14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19A624EC-7645-D15F-2B64-C323B1DB3C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47" y="254153"/>
            <a:ext cx="1080000" cy="1499104"/>
          </a:xfrm>
          <a:prstGeom prst="rect">
            <a:avLst/>
          </a:prstGeom>
        </p:spPr>
      </p:pic>
      <p:pic>
        <p:nvPicPr>
          <p:cNvPr id="520" name="図 519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20812FB3-658E-DA56-614B-5CA59C7A4C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20" y="256780"/>
            <a:ext cx="1075423" cy="1494000"/>
          </a:xfrm>
          <a:prstGeom prst="rect">
            <a:avLst/>
          </a:prstGeom>
        </p:spPr>
      </p:pic>
      <p:pic>
        <p:nvPicPr>
          <p:cNvPr id="522" name="図 521" descr="テキスト&#10;&#10;自動的に生成された説明">
            <a:extLst>
              <a:ext uri="{FF2B5EF4-FFF2-40B4-BE49-F238E27FC236}">
                <a16:creationId xmlns:a16="http://schemas.microsoft.com/office/drawing/2014/main" id="{93A7F4FA-8661-FD22-01CB-BFF16EB7DC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734" y="257328"/>
            <a:ext cx="1080369" cy="1504800"/>
          </a:xfrm>
          <a:prstGeom prst="rect">
            <a:avLst/>
          </a:prstGeom>
        </p:spPr>
      </p:pic>
      <p:pic>
        <p:nvPicPr>
          <p:cNvPr id="526" name="図 525" descr="テキスト&#10;&#10;自動的に生成された説明">
            <a:extLst>
              <a:ext uri="{FF2B5EF4-FFF2-40B4-BE49-F238E27FC236}">
                <a16:creationId xmlns:a16="http://schemas.microsoft.com/office/drawing/2014/main" id="{91EEA24C-D117-036C-735D-FDE165A7C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044" y="257469"/>
            <a:ext cx="1062543" cy="1494000"/>
          </a:xfrm>
          <a:prstGeom prst="rect">
            <a:avLst/>
          </a:prstGeom>
        </p:spPr>
      </p:pic>
      <p:pic>
        <p:nvPicPr>
          <p:cNvPr id="528" name="図 527" descr="テキスト&#10;&#10;自動的に生成された説明">
            <a:extLst>
              <a:ext uri="{FF2B5EF4-FFF2-40B4-BE49-F238E27FC236}">
                <a16:creationId xmlns:a16="http://schemas.microsoft.com/office/drawing/2014/main" id="{B0EA3C9F-5DA0-7824-FC07-5632948230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641" y="256193"/>
            <a:ext cx="1083600" cy="1507336"/>
          </a:xfrm>
          <a:prstGeom prst="rect">
            <a:avLst/>
          </a:prstGeom>
        </p:spPr>
      </p:pic>
      <p:pic>
        <p:nvPicPr>
          <p:cNvPr id="540" name="図 539" descr="テキスト&#10;&#10;低い精度で自動的に生成された説明">
            <a:extLst>
              <a:ext uri="{FF2B5EF4-FFF2-40B4-BE49-F238E27FC236}">
                <a16:creationId xmlns:a16="http://schemas.microsoft.com/office/drawing/2014/main" id="{53F52ED5-D36C-7E6A-CB75-704FAEAADC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024" y="3207779"/>
            <a:ext cx="1083600" cy="1497628"/>
          </a:xfrm>
          <a:prstGeom prst="rect">
            <a:avLst/>
          </a:prstGeom>
        </p:spPr>
      </p:pic>
      <p:pic>
        <p:nvPicPr>
          <p:cNvPr id="546" name="図 545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8C166B50-9B9F-E94E-8A21-26EE5015A64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270" y="3205343"/>
            <a:ext cx="1098000" cy="1501673"/>
          </a:xfrm>
          <a:prstGeom prst="rect">
            <a:avLst/>
          </a:prstGeom>
        </p:spPr>
      </p:pic>
      <p:pic>
        <p:nvPicPr>
          <p:cNvPr id="548" name="図 547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0CFF8E12-4F0A-BFBA-2AC0-16F1A0D8CF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39" y="3203626"/>
            <a:ext cx="1099932" cy="1512000"/>
          </a:xfrm>
          <a:prstGeom prst="rect">
            <a:avLst/>
          </a:prstGeom>
        </p:spPr>
      </p:pic>
      <p:pic>
        <p:nvPicPr>
          <p:cNvPr id="550" name="図 549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94E4BE5F-79FE-E982-1E45-60DCC3EF32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65" y="4681422"/>
            <a:ext cx="1116000" cy="1510645"/>
          </a:xfrm>
          <a:prstGeom prst="rect">
            <a:avLst/>
          </a:prstGeom>
        </p:spPr>
      </p:pic>
      <p:pic>
        <p:nvPicPr>
          <p:cNvPr id="552" name="図 551" descr="テキスト&#10;&#10;自動的に生成された説明">
            <a:extLst>
              <a:ext uri="{FF2B5EF4-FFF2-40B4-BE49-F238E27FC236}">
                <a16:creationId xmlns:a16="http://schemas.microsoft.com/office/drawing/2014/main" id="{7FC560CA-084A-D7AC-BA08-A9BBB7827D3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63" y="4686924"/>
            <a:ext cx="1094340" cy="1512000"/>
          </a:xfrm>
          <a:prstGeom prst="rect">
            <a:avLst/>
          </a:prstGeom>
        </p:spPr>
      </p:pic>
      <p:pic>
        <p:nvPicPr>
          <p:cNvPr id="554" name="図 553" descr="テキスト&#10;&#10;自動的に生成された説明">
            <a:extLst>
              <a:ext uri="{FF2B5EF4-FFF2-40B4-BE49-F238E27FC236}">
                <a16:creationId xmlns:a16="http://schemas.microsoft.com/office/drawing/2014/main" id="{44C172CC-FAEA-F509-9264-52D85C2DB8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744" y="4683761"/>
            <a:ext cx="1083711" cy="1512000"/>
          </a:xfrm>
          <a:prstGeom prst="rect">
            <a:avLst/>
          </a:prstGeom>
        </p:spPr>
      </p:pic>
      <p:pic>
        <p:nvPicPr>
          <p:cNvPr id="556" name="図 55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747F4EAC-96D8-7942-C1F9-163B246BBB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60" y="4687035"/>
            <a:ext cx="1083711" cy="1512000"/>
          </a:xfrm>
          <a:prstGeom prst="rect">
            <a:avLst/>
          </a:prstGeom>
        </p:spPr>
      </p:pic>
      <p:pic>
        <p:nvPicPr>
          <p:cNvPr id="558" name="図 557" descr="ロゴ&#10;&#10;中程度の精度で自動的に生成された説明">
            <a:extLst>
              <a:ext uri="{FF2B5EF4-FFF2-40B4-BE49-F238E27FC236}">
                <a16:creationId xmlns:a16="http://schemas.microsoft.com/office/drawing/2014/main" id="{2A87885D-2BCA-CEC2-E30D-E869D4E476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65" y="4684276"/>
            <a:ext cx="1069781" cy="1512000"/>
          </a:xfrm>
          <a:prstGeom prst="rect">
            <a:avLst/>
          </a:prstGeom>
        </p:spPr>
      </p:pic>
      <p:pic>
        <p:nvPicPr>
          <p:cNvPr id="562" name="図 56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4EB52C2C-8E14-540D-967A-ADE3E684B56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484" y="6161822"/>
            <a:ext cx="1083600" cy="1510573"/>
          </a:xfrm>
          <a:prstGeom prst="rect">
            <a:avLst/>
          </a:prstGeom>
        </p:spPr>
      </p:pic>
      <p:pic>
        <p:nvPicPr>
          <p:cNvPr id="566" name="図 565" descr="テキスト&#10;&#10;自動的に生成された説明">
            <a:extLst>
              <a:ext uri="{FF2B5EF4-FFF2-40B4-BE49-F238E27FC236}">
                <a16:creationId xmlns:a16="http://schemas.microsoft.com/office/drawing/2014/main" id="{98125F04-FBD1-11AF-F75C-A1265A0D36D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60" y="6165261"/>
            <a:ext cx="1094400" cy="1508844"/>
          </a:xfrm>
          <a:prstGeom prst="rect">
            <a:avLst/>
          </a:prstGeom>
        </p:spPr>
      </p:pic>
      <p:pic>
        <p:nvPicPr>
          <p:cNvPr id="538" name="図 537" descr="テキスト&#10;&#10;自動的に生成された説明">
            <a:extLst>
              <a:ext uri="{FF2B5EF4-FFF2-40B4-BE49-F238E27FC236}">
                <a16:creationId xmlns:a16="http://schemas.microsoft.com/office/drawing/2014/main" id="{861AA3C7-5E98-F728-0565-9A91E2306F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816" y="1727279"/>
            <a:ext cx="1083600" cy="1505356"/>
          </a:xfrm>
          <a:prstGeom prst="rect">
            <a:avLst/>
          </a:prstGeom>
        </p:spPr>
      </p:pic>
      <p:pic>
        <p:nvPicPr>
          <p:cNvPr id="536" name="図 535" descr="テキスト&#10;&#10;自動的に生成された説明">
            <a:extLst>
              <a:ext uri="{FF2B5EF4-FFF2-40B4-BE49-F238E27FC236}">
                <a16:creationId xmlns:a16="http://schemas.microsoft.com/office/drawing/2014/main" id="{81A85A2F-DD53-AE9A-0065-2C28D0C31FC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274" y="1725161"/>
            <a:ext cx="1090800" cy="1512836"/>
          </a:xfrm>
          <a:prstGeom prst="rect">
            <a:avLst/>
          </a:prstGeom>
        </p:spPr>
      </p:pic>
      <p:pic>
        <p:nvPicPr>
          <p:cNvPr id="532" name="図 531" descr="テキスト&#10;&#10;自動的に生成された説明">
            <a:extLst>
              <a:ext uri="{FF2B5EF4-FFF2-40B4-BE49-F238E27FC236}">
                <a16:creationId xmlns:a16="http://schemas.microsoft.com/office/drawing/2014/main" id="{FB67B50E-81F0-22E6-4B1A-02BE66A9557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45" y="1728409"/>
            <a:ext cx="1083600" cy="1505358"/>
          </a:xfrm>
          <a:prstGeom prst="rect">
            <a:avLst/>
          </a:prstGeom>
        </p:spPr>
      </p:pic>
      <p:pic>
        <p:nvPicPr>
          <p:cNvPr id="542" name="図 541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E3CEBD19-82D1-2BDA-121E-7DCC46C4D81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92" y="3207238"/>
            <a:ext cx="1076400" cy="1501800"/>
          </a:xfrm>
          <a:prstGeom prst="rect">
            <a:avLst/>
          </a:prstGeom>
        </p:spPr>
      </p:pic>
      <p:pic>
        <p:nvPicPr>
          <p:cNvPr id="534" name="図 533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3A70B1EB-62CA-D1BC-605C-A953A83AE2C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91" y="1724941"/>
            <a:ext cx="1098000" cy="1507314"/>
          </a:xfrm>
          <a:prstGeom prst="rect">
            <a:avLst/>
          </a:prstGeom>
        </p:spPr>
      </p:pic>
      <p:pic>
        <p:nvPicPr>
          <p:cNvPr id="544" name="図 543" descr="テキスト&#10;&#10;自動的に生成された説明">
            <a:extLst>
              <a:ext uri="{FF2B5EF4-FFF2-40B4-BE49-F238E27FC236}">
                <a16:creationId xmlns:a16="http://schemas.microsoft.com/office/drawing/2014/main" id="{B23964A1-7A3B-55C2-1AEE-80114DDC3F0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10" y="3207186"/>
            <a:ext cx="1087200" cy="1501371"/>
          </a:xfrm>
          <a:prstGeom prst="rect">
            <a:avLst/>
          </a:prstGeom>
        </p:spPr>
      </p:pic>
      <p:pic>
        <p:nvPicPr>
          <p:cNvPr id="578" name="図 577" descr="テキスト&#10;&#10;自動的に生成された説明">
            <a:extLst>
              <a:ext uri="{FF2B5EF4-FFF2-40B4-BE49-F238E27FC236}">
                <a16:creationId xmlns:a16="http://schemas.microsoft.com/office/drawing/2014/main" id="{73F2A7FF-6F3C-79AF-8F1C-39F38F7A82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84" y="6160041"/>
            <a:ext cx="1094400" cy="1502372"/>
          </a:xfrm>
          <a:prstGeom prst="rect">
            <a:avLst/>
          </a:prstGeom>
        </p:spPr>
      </p:pic>
      <p:pic>
        <p:nvPicPr>
          <p:cNvPr id="560" name="図 559" descr="箱ひげ図&#10;&#10;中程度の精度で自動的に生成された説明">
            <a:extLst>
              <a:ext uri="{FF2B5EF4-FFF2-40B4-BE49-F238E27FC236}">
                <a16:creationId xmlns:a16="http://schemas.microsoft.com/office/drawing/2014/main" id="{303AB37A-CAD2-197C-035C-A02CFFA5E5C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683" y="6159552"/>
            <a:ext cx="1116000" cy="1508549"/>
          </a:xfrm>
          <a:prstGeom prst="rect">
            <a:avLst/>
          </a:prstGeom>
        </p:spPr>
      </p:pic>
      <p:pic>
        <p:nvPicPr>
          <p:cNvPr id="564" name="図 56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CBA74986-1415-4F8F-E619-F6422765D3B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14" y="6163928"/>
            <a:ext cx="1092000" cy="151200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9A2821F-B5AB-5E62-5588-57E7DC175FD2}"/>
              </a:ext>
            </a:extLst>
          </p:cNvPr>
          <p:cNvCxnSpPr/>
          <p:nvPr/>
        </p:nvCxnSpPr>
        <p:spPr>
          <a:xfrm>
            <a:off x="6551612" y="254153"/>
            <a:ext cx="1" cy="87709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36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100</TotalTime>
  <Words>38</Words>
  <Application>Microsoft Office PowerPoint</Application>
  <PresentationFormat>ユーザー設定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UD デジタル 教科書体 NK-B</vt:lpstr>
      <vt:lpstr>Arial</vt:lpstr>
      <vt:lpstr>Calibri</vt:lpstr>
      <vt:lpstr>Calibri Light</vt:lpstr>
      <vt:lpstr>Office テーマ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尾上　律子</dc:creator>
  <cp:lastModifiedBy>尾上　律子</cp:lastModifiedBy>
  <cp:revision>4</cp:revision>
  <cp:lastPrinted>2024-03-23T00:09:30Z</cp:lastPrinted>
  <dcterms:created xsi:type="dcterms:W3CDTF">2024-03-22T23:33:26Z</dcterms:created>
  <dcterms:modified xsi:type="dcterms:W3CDTF">2024-03-23T02:25:36Z</dcterms:modified>
</cp:coreProperties>
</file>