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17C391-E6EA-4232-9EB2-E9901FA038B3}" v="37" dt="2024-03-15T12:42:09.1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9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1746" y="102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16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0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41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73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53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3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58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81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35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93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05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91763-CA3D-4F57-A594-2DFC39E8D119}" type="datetimeFigureOut">
              <a:rPr kumimoji="1" lang="ja-JP" altLang="en-US" smtClean="0"/>
              <a:t>2024/3/23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E9EDB-46AC-4587-8630-4CBC6ADC1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91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4CF6AC04-B1C1-EB50-66C1-6D1BB136D46D}"/>
              </a:ext>
            </a:extLst>
          </p:cNvPr>
          <p:cNvSpPr txBox="1"/>
          <p:nvPr/>
        </p:nvSpPr>
        <p:spPr>
          <a:xfrm>
            <a:off x="871544" y="412176"/>
            <a:ext cx="5816584" cy="38626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ごみ調べシート</a:t>
            </a:r>
            <a:endParaRPr kumimoji="1" lang="en-US" altLang="ja-JP" sz="1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7443CAE-42EF-65B6-89E8-62AE80EFC967}"/>
              </a:ext>
            </a:extLst>
          </p:cNvPr>
          <p:cNvSpPr txBox="1"/>
          <p:nvPr/>
        </p:nvSpPr>
        <p:spPr>
          <a:xfrm>
            <a:off x="3695699" y="929282"/>
            <a:ext cx="3286031" cy="34426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年　　　　組　　名前　　　　　　　　　　　　　　　　</a:t>
            </a:r>
            <a:endParaRPr kumimoji="1"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BD15440-FE9C-B077-8F02-4DC01B18AA55}"/>
              </a:ext>
            </a:extLst>
          </p:cNvPr>
          <p:cNvCxnSpPr/>
          <p:nvPr/>
        </p:nvCxnSpPr>
        <p:spPr>
          <a:xfrm>
            <a:off x="3779838" y="1259472"/>
            <a:ext cx="3085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78D54C81-ECA1-3C54-5FC3-3D41275F9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830734"/>
              </p:ext>
            </p:extLst>
          </p:nvPr>
        </p:nvGraphicFramePr>
        <p:xfrm>
          <a:off x="676011" y="2130668"/>
          <a:ext cx="6207654" cy="792005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55809">
                  <a:extLst>
                    <a:ext uri="{9D8B030D-6E8A-4147-A177-3AD203B41FA5}">
                      <a16:colId xmlns:a16="http://schemas.microsoft.com/office/drawing/2014/main" val="3541216415"/>
                    </a:ext>
                  </a:extLst>
                </a:gridCol>
                <a:gridCol w="1363980">
                  <a:extLst>
                    <a:ext uri="{9D8B030D-6E8A-4147-A177-3AD203B41FA5}">
                      <a16:colId xmlns:a16="http://schemas.microsoft.com/office/drawing/2014/main" val="2071267077"/>
                    </a:ext>
                  </a:extLst>
                </a:gridCol>
                <a:gridCol w="2387865">
                  <a:extLst>
                    <a:ext uri="{9D8B030D-6E8A-4147-A177-3AD203B41FA5}">
                      <a16:colId xmlns:a16="http://schemas.microsoft.com/office/drawing/2014/main" val="181064168"/>
                    </a:ext>
                  </a:extLst>
                </a:gridCol>
              </a:tblGrid>
              <a:tr h="2696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b="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ごみの種類</a:t>
                      </a:r>
                      <a:endParaRPr kumimoji="1" lang="en-US" altLang="ja-JP" sz="1200" b="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marT="54000" marB="3600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b="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個数・量</a:t>
                      </a:r>
                      <a:endParaRPr kumimoji="1" lang="en-US" altLang="ja-JP" sz="1200" b="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marT="54000" marB="3600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b="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場所</a:t>
                      </a:r>
                    </a:p>
                  </a:txBody>
                  <a:tcPr marT="54000" marB="3600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940572"/>
                  </a:ext>
                </a:extLst>
              </a:tr>
              <a:tr h="1516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324951"/>
                  </a:ext>
                </a:extLst>
              </a:tr>
              <a:tr h="1516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312907"/>
                  </a:ext>
                </a:extLst>
              </a:tr>
              <a:tr h="1516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123256"/>
                  </a:ext>
                </a:extLst>
              </a:tr>
              <a:tr h="1516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516544"/>
                  </a:ext>
                </a:extLst>
              </a:tr>
              <a:tr h="1516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177271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F85F7A-B910-2F24-368F-EE2CBA84FF4D}"/>
              </a:ext>
            </a:extLst>
          </p:cNvPr>
          <p:cNvSpPr txBox="1"/>
          <p:nvPr/>
        </p:nvSpPr>
        <p:spPr>
          <a:xfrm>
            <a:off x="905216" y="1401472"/>
            <a:ext cx="5580965" cy="62126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学校や地域の清掃活動で拾ったごみ、家の周りや通学路で気付いたごみについて、どんなものが、どのくらい、どんな場所にあったか、書き出してみましょう。</a:t>
            </a:r>
            <a:endParaRPr kumimoji="1"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29AEE4-820E-F8B6-29A6-AF7B0E3EB32C}"/>
              </a:ext>
            </a:extLst>
          </p:cNvPr>
          <p:cNvSpPr txBox="1"/>
          <p:nvPr/>
        </p:nvSpPr>
        <p:spPr>
          <a:xfrm>
            <a:off x="1581008" y="1393777"/>
            <a:ext cx="1009792" cy="165036"/>
          </a:xfrm>
          <a:prstGeom prst="rect">
            <a:avLst/>
          </a:prstGeom>
          <a:noFill/>
        </p:spPr>
        <p:txBody>
          <a:bodyPr wrap="square" lIns="36000" tIns="36000" bIns="36000" rtlCol="0">
            <a:spAutoFit/>
          </a:bodyPr>
          <a:lstStyle/>
          <a:p>
            <a:pPr algn="l"/>
            <a:r>
              <a:rPr kumimoji="1" lang="ja-JP" altLang="en-US" sz="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ち いき    せいそう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51CD88C-DD86-5F67-967D-183FFD3CC841}"/>
              </a:ext>
            </a:extLst>
          </p:cNvPr>
          <p:cNvSpPr txBox="1"/>
          <p:nvPr/>
        </p:nvSpPr>
        <p:spPr>
          <a:xfrm>
            <a:off x="3543158" y="2136906"/>
            <a:ext cx="1009792" cy="165036"/>
          </a:xfrm>
          <a:prstGeom prst="rect">
            <a:avLst/>
          </a:prstGeom>
          <a:noFill/>
        </p:spPr>
        <p:txBody>
          <a:bodyPr wrap="square" lIns="36000" tIns="36000" bIns="36000" rtlCol="0">
            <a:spAutoFit/>
          </a:bodyPr>
          <a:lstStyle/>
          <a:p>
            <a:pPr algn="l"/>
            <a:r>
              <a:rPr kumimoji="1" lang="ja-JP" altLang="en-US" sz="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 すう</a:t>
            </a:r>
          </a:p>
        </p:txBody>
      </p:sp>
    </p:spTree>
    <p:extLst>
      <p:ext uri="{BB962C8B-B14F-4D97-AF65-F5344CB8AC3E}">
        <p14:creationId xmlns:p14="http://schemas.microsoft.com/office/powerpoint/2010/main" val="227329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14473</TotalTime>
  <Words>59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N-B</vt:lpstr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律子 尾上</dc:creator>
  <cp:lastModifiedBy>尾上　律子</cp:lastModifiedBy>
  <cp:revision>32</cp:revision>
  <dcterms:created xsi:type="dcterms:W3CDTF">2024-01-21T06:48:39Z</dcterms:created>
  <dcterms:modified xsi:type="dcterms:W3CDTF">2024-03-23T02:36:38Z</dcterms:modified>
</cp:coreProperties>
</file>