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3103225" cy="9251950"/>
  <p:notesSz cx="6646863" cy="9777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4" userDrawn="1">
          <p15:clr>
            <a:srgbClr val="A4A3A4"/>
          </p15:clr>
        </p15:guide>
        <p15:guide id="2" pos="41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C4E0A2-7F7A-4F46-9CDF-F7DD1EC62567}" v="3" dt="2024-03-25T01:46:14.5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50" autoAdjust="0"/>
    <p:restoredTop sz="94660"/>
  </p:normalViewPr>
  <p:slideViewPr>
    <p:cSldViewPr snapToGrid="0">
      <p:cViewPr>
        <p:scale>
          <a:sx n="81" d="100"/>
          <a:sy n="81" d="100"/>
        </p:scale>
        <p:origin x="778" y="-384"/>
      </p:cViewPr>
      <p:guideLst>
        <p:guide orient="horz" pos="2914"/>
        <p:guide pos="4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大谷　衣梨香" userId="f9761ed9-15d1-4371-8645-99234ed595b2" providerId="ADAL" clId="{65C4E0A2-7F7A-4F46-9CDF-F7DD1EC62567}"/>
    <pc:docChg chg="custSel modSld">
      <pc:chgData name="大谷　衣梨香" userId="f9761ed9-15d1-4371-8645-99234ed595b2" providerId="ADAL" clId="{65C4E0A2-7F7A-4F46-9CDF-F7DD1EC62567}" dt="2024-03-25T01:48:46.650" v="59" actId="14734"/>
      <pc:docMkLst>
        <pc:docMk/>
      </pc:docMkLst>
      <pc:sldChg chg="addSp modSp mod">
        <pc:chgData name="大谷　衣梨香" userId="f9761ed9-15d1-4371-8645-99234ed595b2" providerId="ADAL" clId="{65C4E0A2-7F7A-4F46-9CDF-F7DD1EC62567}" dt="2024-03-25T01:48:46.650" v="59" actId="14734"/>
        <pc:sldMkLst>
          <pc:docMk/>
          <pc:sldMk cId="1589364185" sldId="256"/>
        </pc:sldMkLst>
        <pc:spChg chg="mod">
          <ac:chgData name="大谷　衣梨香" userId="f9761ed9-15d1-4371-8645-99234ed595b2" providerId="ADAL" clId="{65C4E0A2-7F7A-4F46-9CDF-F7DD1EC62567}" dt="2024-03-25T01:48:24.090" v="49" actId="1036"/>
          <ac:spMkLst>
            <pc:docMk/>
            <pc:sldMk cId="1589364185" sldId="256"/>
            <ac:spMk id="2" creationId="{6C2722E5-7678-7FD9-B8A1-ADE4422504CB}"/>
          </ac:spMkLst>
        </pc:spChg>
        <pc:spChg chg="add mod">
          <ac:chgData name="大谷　衣梨香" userId="f9761ed9-15d1-4371-8645-99234ed595b2" providerId="ADAL" clId="{65C4E0A2-7F7A-4F46-9CDF-F7DD1EC62567}" dt="2024-03-25T01:48:38.100" v="55" actId="1076"/>
          <ac:spMkLst>
            <pc:docMk/>
            <pc:sldMk cId="1589364185" sldId="256"/>
            <ac:spMk id="10" creationId="{DA04AB8A-B5B3-C888-BE8E-D37510779D24}"/>
          </ac:spMkLst>
        </pc:spChg>
        <pc:spChg chg="add mod">
          <ac:chgData name="大谷　衣梨香" userId="f9761ed9-15d1-4371-8645-99234ed595b2" providerId="ADAL" clId="{65C4E0A2-7F7A-4F46-9CDF-F7DD1EC62567}" dt="2024-03-25T01:48:42.501" v="58" actId="1036"/>
          <ac:spMkLst>
            <pc:docMk/>
            <pc:sldMk cId="1589364185" sldId="256"/>
            <ac:spMk id="14" creationId="{EB1E7641-1A2B-FD25-BECA-771283368A8D}"/>
          </ac:spMkLst>
        </pc:spChg>
        <pc:grpChg chg="mod">
          <ac:chgData name="大谷　衣梨香" userId="f9761ed9-15d1-4371-8645-99234ed595b2" providerId="ADAL" clId="{65C4E0A2-7F7A-4F46-9CDF-F7DD1EC62567}" dt="2024-03-25T01:47:06.280" v="46" actId="1076"/>
          <ac:grpSpMkLst>
            <pc:docMk/>
            <pc:sldMk cId="1589364185" sldId="256"/>
            <ac:grpSpMk id="9" creationId="{BB483724-1400-1DC8-9297-E6052A2CDCFD}"/>
          </ac:grpSpMkLst>
        </pc:grpChg>
        <pc:graphicFrameChg chg="modGraphic">
          <ac:chgData name="大谷　衣梨香" userId="f9761ed9-15d1-4371-8645-99234ed595b2" providerId="ADAL" clId="{65C4E0A2-7F7A-4F46-9CDF-F7DD1EC62567}" dt="2024-03-25T01:48:46.650" v="59" actId="14734"/>
          <ac:graphicFrameMkLst>
            <pc:docMk/>
            <pc:sldMk cId="1589364185" sldId="256"/>
            <ac:graphicFrameMk id="17" creationId="{BD755A7F-01A5-088C-6C9C-01DD02616A6E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2742" y="1514151"/>
            <a:ext cx="11137741" cy="3221049"/>
          </a:xfrm>
        </p:spPr>
        <p:txBody>
          <a:bodyPr anchor="b"/>
          <a:lstStyle>
            <a:lvl1pPr algn="ctr">
              <a:defRPr sz="80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7903" y="4859416"/>
            <a:ext cx="9827419" cy="2233746"/>
          </a:xfrm>
        </p:spPr>
        <p:txBody>
          <a:bodyPr/>
          <a:lstStyle>
            <a:lvl1pPr marL="0" indent="0" algn="ctr">
              <a:buNone/>
              <a:defRPr sz="3238"/>
            </a:lvl1pPr>
            <a:lvl2pPr marL="616809" indent="0" algn="ctr">
              <a:buNone/>
              <a:defRPr sz="2698"/>
            </a:lvl2pPr>
            <a:lvl3pPr marL="1233617" indent="0" algn="ctr">
              <a:buNone/>
              <a:defRPr sz="2428"/>
            </a:lvl3pPr>
            <a:lvl4pPr marL="1850426" indent="0" algn="ctr">
              <a:buNone/>
              <a:defRPr sz="2159"/>
            </a:lvl4pPr>
            <a:lvl5pPr marL="2467234" indent="0" algn="ctr">
              <a:buNone/>
              <a:defRPr sz="2159"/>
            </a:lvl5pPr>
            <a:lvl6pPr marL="3084043" indent="0" algn="ctr">
              <a:buNone/>
              <a:defRPr sz="2159"/>
            </a:lvl6pPr>
            <a:lvl7pPr marL="3700851" indent="0" algn="ctr">
              <a:buNone/>
              <a:defRPr sz="2159"/>
            </a:lvl7pPr>
            <a:lvl8pPr marL="4317660" indent="0" algn="ctr">
              <a:buNone/>
              <a:defRPr sz="2159"/>
            </a:lvl8pPr>
            <a:lvl9pPr marL="4934468" indent="0" algn="ctr">
              <a:buNone/>
              <a:defRPr sz="2159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6971-94B7-4FDE-B325-11C4D7E62F49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6D33-428A-4010-B593-0C5531422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468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6971-94B7-4FDE-B325-11C4D7E62F49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6D33-428A-4010-B593-0C5531422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647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6996" y="492581"/>
            <a:ext cx="2825383" cy="78406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848" y="492581"/>
            <a:ext cx="8312358" cy="78406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6971-94B7-4FDE-B325-11C4D7E62F49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6D33-428A-4010-B593-0C5531422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82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6971-94B7-4FDE-B325-11C4D7E62F49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6D33-428A-4010-B593-0C5531422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1512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23" y="2306565"/>
            <a:ext cx="11301532" cy="3848554"/>
          </a:xfrm>
        </p:spPr>
        <p:txBody>
          <a:bodyPr anchor="b"/>
          <a:lstStyle>
            <a:lvl1pPr>
              <a:defRPr sz="80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23" y="6191528"/>
            <a:ext cx="11301532" cy="2023863"/>
          </a:xfrm>
        </p:spPr>
        <p:txBody>
          <a:bodyPr/>
          <a:lstStyle>
            <a:lvl1pPr marL="0" indent="0">
              <a:buNone/>
              <a:defRPr sz="3238">
                <a:solidFill>
                  <a:schemeClr val="tx1"/>
                </a:solidFill>
              </a:defRPr>
            </a:lvl1pPr>
            <a:lvl2pPr marL="616809" indent="0">
              <a:buNone/>
              <a:defRPr sz="2698">
                <a:solidFill>
                  <a:schemeClr val="tx1">
                    <a:tint val="75000"/>
                  </a:schemeClr>
                </a:solidFill>
              </a:defRPr>
            </a:lvl2pPr>
            <a:lvl3pPr marL="1233617" indent="0">
              <a:buNone/>
              <a:defRPr sz="2428">
                <a:solidFill>
                  <a:schemeClr val="tx1">
                    <a:tint val="75000"/>
                  </a:schemeClr>
                </a:solidFill>
              </a:defRPr>
            </a:lvl3pPr>
            <a:lvl4pPr marL="1850426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4pPr>
            <a:lvl5pPr marL="2467234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5pPr>
            <a:lvl6pPr marL="3084043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6pPr>
            <a:lvl7pPr marL="3700851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7pPr>
            <a:lvl8pPr marL="4317660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8pPr>
            <a:lvl9pPr marL="4934468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6971-94B7-4FDE-B325-11C4D7E62F49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6D33-428A-4010-B593-0C5531422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122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847" y="2462903"/>
            <a:ext cx="5568871" cy="587027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507" y="2462903"/>
            <a:ext cx="5568871" cy="587027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6971-94B7-4FDE-B325-11C4D7E62F49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6D33-428A-4010-B593-0C5531422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992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553" y="492583"/>
            <a:ext cx="11301532" cy="178828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555" y="2268014"/>
            <a:ext cx="5543277" cy="1111518"/>
          </a:xfrm>
        </p:spPr>
        <p:txBody>
          <a:bodyPr anchor="b"/>
          <a:lstStyle>
            <a:lvl1pPr marL="0" indent="0">
              <a:buNone/>
              <a:defRPr sz="3238" b="1"/>
            </a:lvl1pPr>
            <a:lvl2pPr marL="616809" indent="0">
              <a:buNone/>
              <a:defRPr sz="2698" b="1"/>
            </a:lvl2pPr>
            <a:lvl3pPr marL="1233617" indent="0">
              <a:buNone/>
              <a:defRPr sz="2428" b="1"/>
            </a:lvl3pPr>
            <a:lvl4pPr marL="1850426" indent="0">
              <a:buNone/>
              <a:defRPr sz="2159" b="1"/>
            </a:lvl4pPr>
            <a:lvl5pPr marL="2467234" indent="0">
              <a:buNone/>
              <a:defRPr sz="2159" b="1"/>
            </a:lvl5pPr>
            <a:lvl6pPr marL="3084043" indent="0">
              <a:buNone/>
              <a:defRPr sz="2159" b="1"/>
            </a:lvl6pPr>
            <a:lvl7pPr marL="3700851" indent="0">
              <a:buNone/>
              <a:defRPr sz="2159" b="1"/>
            </a:lvl7pPr>
            <a:lvl8pPr marL="4317660" indent="0">
              <a:buNone/>
              <a:defRPr sz="2159" b="1"/>
            </a:lvl8pPr>
            <a:lvl9pPr marL="4934468" indent="0">
              <a:buNone/>
              <a:defRPr sz="215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2555" y="3379532"/>
            <a:ext cx="5543277" cy="497078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509" y="2268014"/>
            <a:ext cx="5570577" cy="1111518"/>
          </a:xfrm>
        </p:spPr>
        <p:txBody>
          <a:bodyPr anchor="b"/>
          <a:lstStyle>
            <a:lvl1pPr marL="0" indent="0">
              <a:buNone/>
              <a:defRPr sz="3238" b="1"/>
            </a:lvl1pPr>
            <a:lvl2pPr marL="616809" indent="0">
              <a:buNone/>
              <a:defRPr sz="2698" b="1"/>
            </a:lvl2pPr>
            <a:lvl3pPr marL="1233617" indent="0">
              <a:buNone/>
              <a:defRPr sz="2428" b="1"/>
            </a:lvl3pPr>
            <a:lvl4pPr marL="1850426" indent="0">
              <a:buNone/>
              <a:defRPr sz="2159" b="1"/>
            </a:lvl4pPr>
            <a:lvl5pPr marL="2467234" indent="0">
              <a:buNone/>
              <a:defRPr sz="2159" b="1"/>
            </a:lvl5pPr>
            <a:lvl6pPr marL="3084043" indent="0">
              <a:buNone/>
              <a:defRPr sz="2159" b="1"/>
            </a:lvl6pPr>
            <a:lvl7pPr marL="3700851" indent="0">
              <a:buNone/>
              <a:defRPr sz="2159" b="1"/>
            </a:lvl7pPr>
            <a:lvl8pPr marL="4317660" indent="0">
              <a:buNone/>
              <a:defRPr sz="2159" b="1"/>
            </a:lvl8pPr>
            <a:lvl9pPr marL="4934468" indent="0">
              <a:buNone/>
              <a:defRPr sz="215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509" y="3379532"/>
            <a:ext cx="5570577" cy="497078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6971-94B7-4FDE-B325-11C4D7E62F49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6D33-428A-4010-B593-0C5531422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11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6971-94B7-4FDE-B325-11C4D7E62F49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6D33-428A-4010-B593-0C5531422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30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6971-94B7-4FDE-B325-11C4D7E62F49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6D33-428A-4010-B593-0C5531422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973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553" y="616797"/>
            <a:ext cx="4226131" cy="2158788"/>
          </a:xfrm>
        </p:spPr>
        <p:txBody>
          <a:bodyPr anchor="b"/>
          <a:lstStyle>
            <a:lvl1pPr>
              <a:defRPr sz="431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0577" y="1332112"/>
            <a:ext cx="6633508" cy="6574881"/>
          </a:xfrm>
        </p:spPr>
        <p:txBody>
          <a:bodyPr/>
          <a:lstStyle>
            <a:lvl1pPr>
              <a:defRPr sz="4317"/>
            </a:lvl1pPr>
            <a:lvl2pPr>
              <a:defRPr sz="3777"/>
            </a:lvl2pPr>
            <a:lvl3pPr>
              <a:defRPr sz="3238"/>
            </a:lvl3pPr>
            <a:lvl4pPr>
              <a:defRPr sz="2698"/>
            </a:lvl4pPr>
            <a:lvl5pPr>
              <a:defRPr sz="2698"/>
            </a:lvl5pPr>
            <a:lvl6pPr>
              <a:defRPr sz="2698"/>
            </a:lvl6pPr>
            <a:lvl7pPr>
              <a:defRPr sz="2698"/>
            </a:lvl7pPr>
            <a:lvl8pPr>
              <a:defRPr sz="2698"/>
            </a:lvl8pPr>
            <a:lvl9pPr>
              <a:defRPr sz="269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553" y="2775585"/>
            <a:ext cx="4226131" cy="5142115"/>
          </a:xfrm>
        </p:spPr>
        <p:txBody>
          <a:bodyPr/>
          <a:lstStyle>
            <a:lvl1pPr marL="0" indent="0">
              <a:buNone/>
              <a:defRPr sz="2159"/>
            </a:lvl1pPr>
            <a:lvl2pPr marL="616809" indent="0">
              <a:buNone/>
              <a:defRPr sz="1889"/>
            </a:lvl2pPr>
            <a:lvl3pPr marL="1233617" indent="0">
              <a:buNone/>
              <a:defRPr sz="1619"/>
            </a:lvl3pPr>
            <a:lvl4pPr marL="1850426" indent="0">
              <a:buNone/>
              <a:defRPr sz="1349"/>
            </a:lvl4pPr>
            <a:lvl5pPr marL="2467234" indent="0">
              <a:buNone/>
              <a:defRPr sz="1349"/>
            </a:lvl5pPr>
            <a:lvl6pPr marL="3084043" indent="0">
              <a:buNone/>
              <a:defRPr sz="1349"/>
            </a:lvl6pPr>
            <a:lvl7pPr marL="3700851" indent="0">
              <a:buNone/>
              <a:defRPr sz="1349"/>
            </a:lvl7pPr>
            <a:lvl8pPr marL="4317660" indent="0">
              <a:buNone/>
              <a:defRPr sz="1349"/>
            </a:lvl8pPr>
            <a:lvl9pPr marL="4934468" indent="0">
              <a:buNone/>
              <a:defRPr sz="134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6971-94B7-4FDE-B325-11C4D7E62F49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6D33-428A-4010-B593-0C5531422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81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553" y="616797"/>
            <a:ext cx="4226131" cy="2158788"/>
          </a:xfrm>
        </p:spPr>
        <p:txBody>
          <a:bodyPr anchor="b"/>
          <a:lstStyle>
            <a:lvl1pPr>
              <a:defRPr sz="431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0577" y="1332112"/>
            <a:ext cx="6633508" cy="6574881"/>
          </a:xfrm>
        </p:spPr>
        <p:txBody>
          <a:bodyPr anchor="t"/>
          <a:lstStyle>
            <a:lvl1pPr marL="0" indent="0">
              <a:buNone/>
              <a:defRPr sz="4317"/>
            </a:lvl1pPr>
            <a:lvl2pPr marL="616809" indent="0">
              <a:buNone/>
              <a:defRPr sz="3777"/>
            </a:lvl2pPr>
            <a:lvl3pPr marL="1233617" indent="0">
              <a:buNone/>
              <a:defRPr sz="3238"/>
            </a:lvl3pPr>
            <a:lvl4pPr marL="1850426" indent="0">
              <a:buNone/>
              <a:defRPr sz="2698"/>
            </a:lvl4pPr>
            <a:lvl5pPr marL="2467234" indent="0">
              <a:buNone/>
              <a:defRPr sz="2698"/>
            </a:lvl5pPr>
            <a:lvl6pPr marL="3084043" indent="0">
              <a:buNone/>
              <a:defRPr sz="2698"/>
            </a:lvl6pPr>
            <a:lvl7pPr marL="3700851" indent="0">
              <a:buNone/>
              <a:defRPr sz="2698"/>
            </a:lvl7pPr>
            <a:lvl8pPr marL="4317660" indent="0">
              <a:buNone/>
              <a:defRPr sz="2698"/>
            </a:lvl8pPr>
            <a:lvl9pPr marL="4934468" indent="0">
              <a:buNone/>
              <a:defRPr sz="269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553" y="2775585"/>
            <a:ext cx="4226131" cy="5142115"/>
          </a:xfrm>
        </p:spPr>
        <p:txBody>
          <a:bodyPr/>
          <a:lstStyle>
            <a:lvl1pPr marL="0" indent="0">
              <a:buNone/>
              <a:defRPr sz="2159"/>
            </a:lvl1pPr>
            <a:lvl2pPr marL="616809" indent="0">
              <a:buNone/>
              <a:defRPr sz="1889"/>
            </a:lvl2pPr>
            <a:lvl3pPr marL="1233617" indent="0">
              <a:buNone/>
              <a:defRPr sz="1619"/>
            </a:lvl3pPr>
            <a:lvl4pPr marL="1850426" indent="0">
              <a:buNone/>
              <a:defRPr sz="1349"/>
            </a:lvl4pPr>
            <a:lvl5pPr marL="2467234" indent="0">
              <a:buNone/>
              <a:defRPr sz="1349"/>
            </a:lvl5pPr>
            <a:lvl6pPr marL="3084043" indent="0">
              <a:buNone/>
              <a:defRPr sz="1349"/>
            </a:lvl6pPr>
            <a:lvl7pPr marL="3700851" indent="0">
              <a:buNone/>
              <a:defRPr sz="1349"/>
            </a:lvl7pPr>
            <a:lvl8pPr marL="4317660" indent="0">
              <a:buNone/>
              <a:defRPr sz="1349"/>
            </a:lvl8pPr>
            <a:lvl9pPr marL="4934468" indent="0">
              <a:buNone/>
              <a:defRPr sz="134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6971-94B7-4FDE-B325-11C4D7E62F49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6D33-428A-4010-B593-0C5531422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000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847" y="492583"/>
            <a:ext cx="11301532" cy="1788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847" y="2462903"/>
            <a:ext cx="11301532" cy="5870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0847" y="8575189"/>
            <a:ext cx="2948226" cy="492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76971-94B7-4FDE-B325-11C4D7E62F49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0444" y="8575189"/>
            <a:ext cx="4422338" cy="492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4152" y="8575189"/>
            <a:ext cx="2948226" cy="492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86D33-428A-4010-B593-0C5531422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40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33617" rtl="0" eaLnBrk="1" latinLnBrk="0" hangingPunct="1">
        <a:lnSpc>
          <a:spcPct val="90000"/>
        </a:lnSpc>
        <a:spcBef>
          <a:spcPct val="0"/>
        </a:spcBef>
        <a:buNone/>
        <a:defRPr kumimoji="1" sz="59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404" indent="-308404" algn="l" defTabSz="1233617" rtl="0" eaLnBrk="1" latinLnBrk="0" hangingPunct="1">
        <a:lnSpc>
          <a:spcPct val="90000"/>
        </a:lnSpc>
        <a:spcBef>
          <a:spcPts val="1349"/>
        </a:spcBef>
        <a:buFont typeface="Arial" panose="020B0604020202020204" pitchFamily="34" charset="0"/>
        <a:buChar char="•"/>
        <a:defRPr kumimoji="1" sz="3777" kern="1200">
          <a:solidFill>
            <a:schemeClr val="tx1"/>
          </a:solidFill>
          <a:latin typeface="+mn-lt"/>
          <a:ea typeface="+mn-ea"/>
          <a:cs typeface="+mn-cs"/>
        </a:defRPr>
      </a:lvl1pPr>
      <a:lvl2pPr marL="925213" indent="-308404" algn="l" defTabSz="123361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kumimoji="1" sz="3238" kern="1200">
          <a:solidFill>
            <a:schemeClr val="tx1"/>
          </a:solidFill>
          <a:latin typeface="+mn-lt"/>
          <a:ea typeface="+mn-ea"/>
          <a:cs typeface="+mn-cs"/>
        </a:defRPr>
      </a:lvl2pPr>
      <a:lvl3pPr marL="1542021" indent="-308404" algn="l" defTabSz="123361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kumimoji="1" sz="2698" kern="1200">
          <a:solidFill>
            <a:schemeClr val="tx1"/>
          </a:solidFill>
          <a:latin typeface="+mn-lt"/>
          <a:ea typeface="+mn-ea"/>
          <a:cs typeface="+mn-cs"/>
        </a:defRPr>
      </a:lvl3pPr>
      <a:lvl4pPr marL="2158830" indent="-308404" algn="l" defTabSz="123361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4pPr>
      <a:lvl5pPr marL="2775638" indent="-308404" algn="l" defTabSz="123361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5pPr>
      <a:lvl6pPr marL="3392447" indent="-308404" algn="l" defTabSz="123361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6pPr>
      <a:lvl7pPr marL="4009255" indent="-308404" algn="l" defTabSz="123361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7pPr>
      <a:lvl8pPr marL="4626064" indent="-308404" algn="l" defTabSz="123361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8pPr>
      <a:lvl9pPr marL="5242872" indent="-308404" algn="l" defTabSz="123361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1pPr>
      <a:lvl2pPr marL="616809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2pPr>
      <a:lvl3pPr marL="1233617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3pPr>
      <a:lvl4pPr marL="1850426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4pPr>
      <a:lvl5pPr marL="2467234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5pPr>
      <a:lvl6pPr marL="3084043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6pPr>
      <a:lvl7pPr marL="3700851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7pPr>
      <a:lvl8pPr marL="4317660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8pPr>
      <a:lvl9pPr marL="4934468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A381F6E9-06FE-CF3F-0625-54C293061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937147"/>
              </p:ext>
            </p:extLst>
          </p:nvPr>
        </p:nvGraphicFramePr>
        <p:xfrm>
          <a:off x="628650" y="1340227"/>
          <a:ext cx="5230238" cy="1076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6121">
                  <a:extLst>
                    <a:ext uri="{9D8B030D-6E8A-4147-A177-3AD203B41FA5}">
                      <a16:colId xmlns:a16="http://schemas.microsoft.com/office/drawing/2014/main" val="4234204460"/>
                    </a:ext>
                  </a:extLst>
                </a:gridCol>
                <a:gridCol w="4174117">
                  <a:extLst>
                    <a:ext uri="{9D8B030D-6E8A-4147-A177-3AD203B41FA5}">
                      <a16:colId xmlns:a16="http://schemas.microsoft.com/office/drawing/2014/main" val="4037679183"/>
                    </a:ext>
                  </a:extLst>
                </a:gridCol>
              </a:tblGrid>
              <a:tr h="28786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取り組み期間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166976"/>
                  </a:ext>
                </a:extLst>
              </a:tr>
              <a:tr h="3618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取り組みを</a:t>
                      </a:r>
                      <a:endParaRPr kumimoji="1" lang="en-US" altLang="ja-JP" sz="11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選んだ理由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853121"/>
                  </a:ext>
                </a:extLst>
              </a:tr>
              <a:tr h="3618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めあて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365164"/>
                  </a:ext>
                </a:extLst>
              </a:tr>
            </a:tbl>
          </a:graphicData>
        </a:graphic>
      </p:graphicFrame>
      <p:graphicFrame>
        <p:nvGraphicFramePr>
          <p:cNvPr id="11" name="表 11">
            <a:extLst>
              <a:ext uri="{FF2B5EF4-FFF2-40B4-BE49-F238E27FC236}">
                <a16:creationId xmlns:a16="http://schemas.microsoft.com/office/drawing/2014/main" id="{C4D2969F-904A-A28D-3EC6-7915DE059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843603"/>
              </p:ext>
            </p:extLst>
          </p:nvPr>
        </p:nvGraphicFramePr>
        <p:xfrm>
          <a:off x="1795715" y="2549402"/>
          <a:ext cx="4063173" cy="14662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3173">
                  <a:extLst>
                    <a:ext uri="{9D8B030D-6E8A-4147-A177-3AD203B41FA5}">
                      <a16:colId xmlns:a16="http://schemas.microsoft.com/office/drawing/2014/main" val="2288700964"/>
                    </a:ext>
                  </a:extLst>
                </a:gridCol>
              </a:tblGrid>
              <a:tr h="416048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めあて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862896"/>
                  </a:ext>
                </a:extLst>
              </a:tr>
              <a:tr h="350069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ふりかえり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514595"/>
                  </a:ext>
                </a:extLst>
              </a:tr>
              <a:tr h="350069">
                <a:tc>
                  <a:txBody>
                    <a:bodyPr/>
                    <a:lstStyle/>
                    <a:p>
                      <a:endParaRPr kumimoji="1" lang="ja-JP" altLang="en-US" sz="110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958902"/>
                  </a:ext>
                </a:extLst>
              </a:tr>
              <a:tr h="350069"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549992"/>
                  </a:ext>
                </a:extLst>
              </a:tr>
            </a:tbl>
          </a:graphicData>
        </a:graphic>
      </p:graphicFrame>
      <p:graphicFrame>
        <p:nvGraphicFramePr>
          <p:cNvPr id="17" name="表 11">
            <a:extLst>
              <a:ext uri="{FF2B5EF4-FFF2-40B4-BE49-F238E27FC236}">
                <a16:creationId xmlns:a16="http://schemas.microsoft.com/office/drawing/2014/main" id="{BD755A7F-01A5-088C-6C9C-01DD02616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589653"/>
              </p:ext>
            </p:extLst>
          </p:nvPr>
        </p:nvGraphicFramePr>
        <p:xfrm>
          <a:off x="1813317" y="4109780"/>
          <a:ext cx="4045572" cy="14662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45572">
                  <a:extLst>
                    <a:ext uri="{9D8B030D-6E8A-4147-A177-3AD203B41FA5}">
                      <a16:colId xmlns:a16="http://schemas.microsoft.com/office/drawing/2014/main" val="2288700964"/>
                    </a:ext>
                  </a:extLst>
                </a:gridCol>
              </a:tblGrid>
              <a:tr h="416048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めあて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862896"/>
                  </a:ext>
                </a:extLst>
              </a:tr>
              <a:tr h="350069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ふりかえり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514595"/>
                  </a:ext>
                </a:extLst>
              </a:tr>
              <a:tr h="350069">
                <a:tc>
                  <a:txBody>
                    <a:bodyPr/>
                    <a:lstStyle/>
                    <a:p>
                      <a:endParaRPr kumimoji="1" lang="ja-JP" altLang="en-US" sz="110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958902"/>
                  </a:ext>
                </a:extLst>
              </a:tr>
              <a:tr h="350069"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549992"/>
                  </a:ext>
                </a:extLst>
              </a:tr>
            </a:tbl>
          </a:graphicData>
        </a:graphic>
      </p:graphicFrame>
      <p:graphicFrame>
        <p:nvGraphicFramePr>
          <p:cNvPr id="20" name="表 11">
            <a:extLst>
              <a:ext uri="{FF2B5EF4-FFF2-40B4-BE49-F238E27FC236}">
                <a16:creationId xmlns:a16="http://schemas.microsoft.com/office/drawing/2014/main" id="{E5A74113-AF3D-A7CC-9E42-F22F9FEDB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451165"/>
              </p:ext>
            </p:extLst>
          </p:nvPr>
        </p:nvGraphicFramePr>
        <p:xfrm>
          <a:off x="1802065" y="5714939"/>
          <a:ext cx="4056823" cy="14662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6823">
                  <a:extLst>
                    <a:ext uri="{9D8B030D-6E8A-4147-A177-3AD203B41FA5}">
                      <a16:colId xmlns:a16="http://schemas.microsoft.com/office/drawing/2014/main" val="2288700964"/>
                    </a:ext>
                  </a:extLst>
                </a:gridCol>
              </a:tblGrid>
              <a:tr h="416048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めあて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862896"/>
                  </a:ext>
                </a:extLst>
              </a:tr>
              <a:tr h="350069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ふりかえり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514595"/>
                  </a:ext>
                </a:extLst>
              </a:tr>
              <a:tr h="350069">
                <a:tc>
                  <a:txBody>
                    <a:bodyPr/>
                    <a:lstStyle/>
                    <a:p>
                      <a:endParaRPr kumimoji="1" lang="ja-JP" altLang="en-US" sz="110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958902"/>
                  </a:ext>
                </a:extLst>
              </a:tr>
              <a:tr h="350069"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549992"/>
                  </a:ext>
                </a:extLst>
              </a:tr>
            </a:tbl>
          </a:graphicData>
        </a:graphic>
      </p:graphicFrame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F331D9D-EBF6-9DFB-0CED-A1BE024D7056}"/>
              </a:ext>
            </a:extLst>
          </p:cNvPr>
          <p:cNvSpPr txBox="1"/>
          <p:nvPr/>
        </p:nvSpPr>
        <p:spPr>
          <a:xfrm>
            <a:off x="4115328" y="925340"/>
            <a:ext cx="18325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　　　組（　　　　  　　　　　　　）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1CD50E2-7CDA-ACFF-B9C1-C1C0CECE5A98}"/>
              </a:ext>
            </a:extLst>
          </p:cNvPr>
          <p:cNvSpPr txBox="1"/>
          <p:nvPr/>
        </p:nvSpPr>
        <p:spPr>
          <a:xfrm>
            <a:off x="1736853" y="439981"/>
            <a:ext cx="3068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地球を守るエコな行動記録シート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89746D5-D58B-F8D1-815F-1555CD1FA39F}"/>
              </a:ext>
            </a:extLst>
          </p:cNvPr>
          <p:cNvGrpSpPr/>
          <p:nvPr/>
        </p:nvGrpSpPr>
        <p:grpSpPr>
          <a:xfrm>
            <a:off x="631467" y="2551786"/>
            <a:ext cx="1086350" cy="4643134"/>
            <a:chOff x="636676" y="2549402"/>
            <a:chExt cx="1086350" cy="4643134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326A1578-AB1C-EDDD-B5D0-5F41ACC9D2EB}"/>
                </a:ext>
              </a:extLst>
            </p:cNvPr>
            <p:cNvGrpSpPr/>
            <p:nvPr/>
          </p:nvGrpSpPr>
          <p:grpSpPr>
            <a:xfrm>
              <a:off x="636676" y="2549402"/>
              <a:ext cx="1080000" cy="1477597"/>
              <a:chOff x="636676" y="2549402"/>
              <a:chExt cx="1080000" cy="1477597"/>
            </a:xfrm>
          </p:grpSpPr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454F723-17A4-36DD-CB02-E75C06CC0449}"/>
                  </a:ext>
                </a:extLst>
              </p:cNvPr>
              <p:cNvSpPr txBox="1"/>
              <p:nvPr/>
            </p:nvSpPr>
            <p:spPr>
              <a:xfrm>
                <a:off x="636676" y="2916981"/>
                <a:ext cx="1080000" cy="5331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kumimoji="1" lang="ja-JP" altLang="en-US" sz="10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カード</a:t>
                </a:r>
                <a:endParaRPr kumimoji="1" lang="en-US" altLang="ja-JP" sz="10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kumimoji="1" lang="ja-JP" altLang="en-US" sz="10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貼り付け位置</a:t>
                </a:r>
              </a:p>
            </p:txBody>
          </p:sp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D65A8A74-552F-B873-52FB-60E26185AB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9376" y="2549402"/>
                <a:ext cx="1037650" cy="14775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C6139A2A-326C-08F2-756A-E3CD87A6B628}"/>
                </a:ext>
              </a:extLst>
            </p:cNvPr>
            <p:cNvGrpSpPr/>
            <p:nvPr/>
          </p:nvGrpSpPr>
          <p:grpSpPr>
            <a:xfrm>
              <a:off x="643026" y="4109780"/>
              <a:ext cx="1080000" cy="1477597"/>
              <a:chOff x="643026" y="4109780"/>
              <a:chExt cx="1080000" cy="1477597"/>
            </a:xfrm>
          </p:grpSpPr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08C4AFCE-27AD-329E-B3E5-C0541D59DD5E}"/>
                  </a:ext>
                </a:extLst>
              </p:cNvPr>
              <p:cNvSpPr txBox="1"/>
              <p:nvPr/>
            </p:nvSpPr>
            <p:spPr>
              <a:xfrm>
                <a:off x="643026" y="4477359"/>
                <a:ext cx="1080000" cy="5331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kumimoji="1" lang="ja-JP" altLang="en-US" sz="10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カード</a:t>
                </a:r>
                <a:endParaRPr kumimoji="1" lang="en-US" altLang="ja-JP" sz="10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kumimoji="1" lang="ja-JP" altLang="en-US" sz="10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貼り付け位置</a:t>
                </a:r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318BE6E1-4342-8EC9-4C62-631A3705B0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9376" y="4109780"/>
                <a:ext cx="1044000" cy="14775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533926BF-C21F-8488-D013-42F721463B1B}"/>
                </a:ext>
              </a:extLst>
            </p:cNvPr>
            <p:cNvGrpSpPr/>
            <p:nvPr/>
          </p:nvGrpSpPr>
          <p:grpSpPr>
            <a:xfrm>
              <a:off x="643026" y="5714939"/>
              <a:ext cx="1080000" cy="1477597"/>
              <a:chOff x="643026" y="5714939"/>
              <a:chExt cx="1080000" cy="1477597"/>
            </a:xfrm>
          </p:grpSpPr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AEBC3A10-C767-D3E7-5A1D-9CB16603C876}"/>
                  </a:ext>
                </a:extLst>
              </p:cNvPr>
              <p:cNvSpPr txBox="1"/>
              <p:nvPr/>
            </p:nvSpPr>
            <p:spPr>
              <a:xfrm>
                <a:off x="643026" y="6082518"/>
                <a:ext cx="1080000" cy="5331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kumimoji="1" lang="ja-JP" altLang="en-US" sz="10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カード</a:t>
                </a:r>
                <a:endParaRPr kumimoji="1" lang="en-US" altLang="ja-JP" sz="10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kumimoji="1" lang="ja-JP" altLang="en-US" sz="10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貼り付け位置</a:t>
                </a:r>
              </a:p>
            </p:txBody>
          </p:sp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57F523C-462B-914E-A45B-39A0D924C3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9376" y="5714939"/>
                <a:ext cx="1044000" cy="14775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25" name="図 24">
            <a:extLst>
              <a:ext uri="{FF2B5EF4-FFF2-40B4-BE49-F238E27FC236}">
                <a16:creationId xmlns:a16="http://schemas.microsoft.com/office/drawing/2014/main" id="{0BFAD0AA-BFFB-A869-E1BF-307C56E0F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7385982"/>
            <a:ext cx="5230238" cy="1214302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D9A2821F-B5AB-5E62-5588-57E7DC175FD2}"/>
              </a:ext>
            </a:extLst>
          </p:cNvPr>
          <p:cNvCxnSpPr/>
          <p:nvPr/>
        </p:nvCxnSpPr>
        <p:spPr>
          <a:xfrm>
            <a:off x="6551612" y="249247"/>
            <a:ext cx="1" cy="877097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C2722E5-7678-7FD9-B8A1-ADE4422504CB}"/>
              </a:ext>
            </a:extLst>
          </p:cNvPr>
          <p:cNvSpPr txBox="1"/>
          <p:nvPr/>
        </p:nvSpPr>
        <p:spPr>
          <a:xfrm>
            <a:off x="731003" y="3117796"/>
            <a:ext cx="305518" cy="1972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5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  <a:endParaRPr kumimoji="1" lang="en-US" altLang="ja-JP" sz="5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A04AB8A-B5B3-C888-BE8E-D37510779D24}"/>
              </a:ext>
            </a:extLst>
          </p:cNvPr>
          <p:cNvSpPr txBox="1"/>
          <p:nvPr/>
        </p:nvSpPr>
        <p:spPr>
          <a:xfrm>
            <a:off x="739666" y="4675803"/>
            <a:ext cx="305518" cy="1972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5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  <a:endParaRPr kumimoji="1" lang="en-US" altLang="ja-JP" sz="5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B1E7641-1A2B-FD25-BECA-771283368A8D}"/>
              </a:ext>
            </a:extLst>
          </p:cNvPr>
          <p:cNvSpPr txBox="1"/>
          <p:nvPr/>
        </p:nvSpPr>
        <p:spPr>
          <a:xfrm>
            <a:off x="739666" y="6281589"/>
            <a:ext cx="305518" cy="1972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5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  <a:endParaRPr kumimoji="1" lang="en-US" altLang="ja-JP" sz="5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D0E89732-2149-420C-B93B-B163C8040085}"/>
              </a:ext>
            </a:extLst>
          </p:cNvPr>
          <p:cNvGrpSpPr/>
          <p:nvPr/>
        </p:nvGrpSpPr>
        <p:grpSpPr>
          <a:xfrm>
            <a:off x="7252990" y="6720809"/>
            <a:ext cx="1028435" cy="1344643"/>
            <a:chOff x="1875213" y="6676656"/>
            <a:chExt cx="900221" cy="1265207"/>
          </a:xfrm>
        </p:grpSpPr>
        <p:grpSp>
          <p:nvGrpSpPr>
            <p:cNvPr id="59" name="グループ化 58">
              <a:extLst>
                <a:ext uri="{FF2B5EF4-FFF2-40B4-BE49-F238E27FC236}">
                  <a16:creationId xmlns:a16="http://schemas.microsoft.com/office/drawing/2014/main" id="{70828786-1834-4020-B2D9-0C42F25BFA17}"/>
                </a:ext>
              </a:extLst>
            </p:cNvPr>
            <p:cNvGrpSpPr/>
            <p:nvPr/>
          </p:nvGrpSpPr>
          <p:grpSpPr>
            <a:xfrm>
              <a:off x="1875213" y="6676656"/>
              <a:ext cx="900221" cy="1265207"/>
              <a:chOff x="1875213" y="6676656"/>
              <a:chExt cx="900221" cy="1265207"/>
            </a:xfrm>
          </p:grpSpPr>
          <p:grpSp>
            <p:nvGrpSpPr>
              <p:cNvPr id="61" name="グループ化 60">
                <a:extLst>
                  <a:ext uri="{FF2B5EF4-FFF2-40B4-BE49-F238E27FC236}">
                    <a16:creationId xmlns:a16="http://schemas.microsoft.com/office/drawing/2014/main" id="{CDD8ED03-F244-4CF0-9E6C-3C0A05695A55}"/>
                  </a:ext>
                </a:extLst>
              </p:cNvPr>
              <p:cNvGrpSpPr/>
              <p:nvPr/>
            </p:nvGrpSpPr>
            <p:grpSpPr>
              <a:xfrm>
                <a:off x="1875213" y="6676656"/>
                <a:ext cx="900221" cy="1265207"/>
                <a:chOff x="1868391" y="6770487"/>
                <a:chExt cx="900221" cy="1265207"/>
              </a:xfrm>
            </p:grpSpPr>
            <p:sp>
              <p:nvSpPr>
                <p:cNvPr id="63" name="正方形/長方形 62">
                  <a:extLst>
                    <a:ext uri="{FF2B5EF4-FFF2-40B4-BE49-F238E27FC236}">
                      <a16:creationId xmlns:a16="http://schemas.microsoft.com/office/drawing/2014/main" id="{F67FE9E7-5B55-46A9-9740-1CC4C6578AD4}"/>
                    </a:ext>
                  </a:extLst>
                </p:cNvPr>
                <p:cNvSpPr/>
                <p:nvPr/>
              </p:nvSpPr>
              <p:spPr>
                <a:xfrm>
                  <a:off x="1868391" y="6770487"/>
                  <a:ext cx="892047" cy="1265207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2131" dirty="0"/>
                    <a:t>a</a:t>
                  </a:r>
                  <a:endParaRPr kumimoji="1" lang="ja-JP" altLang="en-US" sz="2131" dirty="0"/>
                </a:p>
              </p:txBody>
            </p:sp>
            <p:grpSp>
              <p:nvGrpSpPr>
                <p:cNvPr id="64" name="グループ化 63">
                  <a:extLst>
                    <a:ext uri="{FF2B5EF4-FFF2-40B4-BE49-F238E27FC236}">
                      <a16:creationId xmlns:a16="http://schemas.microsoft.com/office/drawing/2014/main" id="{9A5895B1-0E5B-4CB5-81C8-A887BA7D50D8}"/>
                    </a:ext>
                  </a:extLst>
                </p:cNvPr>
                <p:cNvGrpSpPr/>
                <p:nvPr/>
              </p:nvGrpSpPr>
              <p:grpSpPr>
                <a:xfrm>
                  <a:off x="1868612" y="6798382"/>
                  <a:ext cx="900000" cy="1227073"/>
                  <a:chOff x="1840893" y="6796327"/>
                  <a:chExt cx="900000" cy="1227073"/>
                </a:xfrm>
              </p:grpSpPr>
              <p:grpSp>
                <p:nvGrpSpPr>
                  <p:cNvPr id="65" name="グループ化 64">
                    <a:extLst>
                      <a:ext uri="{FF2B5EF4-FFF2-40B4-BE49-F238E27FC236}">
                        <a16:creationId xmlns:a16="http://schemas.microsoft.com/office/drawing/2014/main" id="{5ED57455-A431-42D7-AF2A-628AB1F671A0}"/>
                      </a:ext>
                    </a:extLst>
                  </p:cNvPr>
                  <p:cNvGrpSpPr/>
                  <p:nvPr/>
                </p:nvGrpSpPr>
                <p:grpSpPr>
                  <a:xfrm>
                    <a:off x="1840893" y="6796327"/>
                    <a:ext cx="900000" cy="1227073"/>
                    <a:chOff x="1840893" y="6796327"/>
                    <a:chExt cx="900000" cy="1227073"/>
                  </a:xfrm>
                </p:grpSpPr>
                <p:grpSp>
                  <p:nvGrpSpPr>
                    <p:cNvPr id="67" name="グループ化 66">
                      <a:extLst>
                        <a:ext uri="{FF2B5EF4-FFF2-40B4-BE49-F238E27FC236}">
                          <a16:creationId xmlns:a16="http://schemas.microsoft.com/office/drawing/2014/main" id="{D67CF769-F839-4E8D-A40E-6D2E187BA37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40893" y="6796327"/>
                      <a:ext cx="900000" cy="1227073"/>
                      <a:chOff x="1840893" y="6796327"/>
                      <a:chExt cx="900000" cy="1227073"/>
                    </a:xfrm>
                  </p:grpSpPr>
                  <p:grpSp>
                    <p:nvGrpSpPr>
                      <p:cNvPr id="70" name="グループ化 69">
                        <a:extLst>
                          <a:ext uri="{FF2B5EF4-FFF2-40B4-BE49-F238E27FC236}">
                            <a16:creationId xmlns:a16="http://schemas.microsoft.com/office/drawing/2014/main" id="{794984E4-9BF5-4E92-917A-40A7CC542430}"/>
                          </a:ext>
                        </a:extLst>
                      </p:cNvPr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1840893" y="6796327"/>
                        <a:ext cx="900000" cy="1227073"/>
                        <a:chOff x="300971" y="1106367"/>
                        <a:chExt cx="1097796" cy="1378237"/>
                      </a:xfrm>
                    </p:grpSpPr>
                    <p:grpSp>
                      <p:nvGrpSpPr>
                        <p:cNvPr id="73" name="グループ化 72">
                          <a:extLst>
                            <a:ext uri="{FF2B5EF4-FFF2-40B4-BE49-F238E27FC236}">
                              <a16:creationId xmlns:a16="http://schemas.microsoft.com/office/drawing/2014/main" id="{B426FCF8-0330-4D8C-8C0C-B94CB249EA3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00971" y="1106367"/>
                          <a:ext cx="1097796" cy="1378237"/>
                          <a:chOff x="300971" y="1106367"/>
                          <a:chExt cx="1097796" cy="1378237"/>
                        </a:xfrm>
                      </p:grpSpPr>
                      <p:pic>
                        <p:nvPicPr>
                          <p:cNvPr id="75" name="図 74">
                            <a:extLst>
                              <a:ext uri="{FF2B5EF4-FFF2-40B4-BE49-F238E27FC236}">
                                <a16:creationId xmlns:a16="http://schemas.microsoft.com/office/drawing/2014/main" id="{6187D142-B80A-4F04-9482-8928FCB478D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2179" y="2272031"/>
                            <a:ext cx="125331" cy="13046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  <p:pic>
                        <p:nvPicPr>
                          <p:cNvPr id="76" name="図 75">
                            <a:extLst>
                              <a:ext uri="{FF2B5EF4-FFF2-40B4-BE49-F238E27FC236}">
                                <a16:creationId xmlns:a16="http://schemas.microsoft.com/office/drawing/2014/main" id="{8E7AB688-D7DC-48F8-BF93-63E0838C58F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0086" y="1107909"/>
                            <a:ext cx="154512" cy="16084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  <p:cxnSp>
                        <p:nvCxnSpPr>
                          <p:cNvPr id="77" name="直線コネクタ 76">
                            <a:extLst>
                              <a:ext uri="{FF2B5EF4-FFF2-40B4-BE49-F238E27FC236}">
                                <a16:creationId xmlns:a16="http://schemas.microsoft.com/office/drawing/2014/main" id="{7ED338F6-7BCB-41C0-88F2-ABB7654A6D51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300971" y="2242574"/>
                            <a:ext cx="1097796" cy="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6"/>
                          </a:lnRef>
                          <a:fillRef idx="0">
                            <a:schemeClr val="accent6"/>
                          </a:fillRef>
                          <a:effectRef idx="0">
                            <a:schemeClr val="accent6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pic>
                        <p:nvPicPr>
                          <p:cNvPr id="78" name="図 77">
                            <a:extLst>
                              <a:ext uri="{FF2B5EF4-FFF2-40B4-BE49-F238E27FC236}">
                                <a16:creationId xmlns:a16="http://schemas.microsoft.com/office/drawing/2014/main" id="{B8E44B40-EE17-4560-A979-767EEEC69DE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25612" y="1106367"/>
                            <a:ext cx="154513" cy="16084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  <p:pic>
                        <p:nvPicPr>
                          <p:cNvPr id="79" name="図 78">
                            <a:extLst>
                              <a:ext uri="{FF2B5EF4-FFF2-40B4-BE49-F238E27FC236}">
                                <a16:creationId xmlns:a16="http://schemas.microsoft.com/office/drawing/2014/main" id="{9605765B-D488-4884-AC1A-1199865C552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97329" y="1106367"/>
                            <a:ext cx="154513" cy="16084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  <p:pic>
                        <p:nvPicPr>
                          <p:cNvPr id="80" name="図 79">
                            <a:extLst>
                              <a:ext uri="{FF2B5EF4-FFF2-40B4-BE49-F238E27FC236}">
                                <a16:creationId xmlns:a16="http://schemas.microsoft.com/office/drawing/2014/main" id="{280FA199-A195-4E6A-A7E4-8DF2658DFFF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1166" y="2266875"/>
                            <a:ext cx="125331" cy="13046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  <p:pic>
                        <p:nvPicPr>
                          <p:cNvPr id="81" name="図 80">
                            <a:extLst>
                              <a:ext uri="{FF2B5EF4-FFF2-40B4-BE49-F238E27FC236}">
                                <a16:creationId xmlns:a16="http://schemas.microsoft.com/office/drawing/2014/main" id="{B74A452D-EA33-4943-A1A0-56BFA215B11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0478" y="2353707"/>
                            <a:ext cx="125742" cy="13089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  <p:cxnSp>
                        <p:nvCxnSpPr>
                          <p:cNvPr id="82" name="直線コネクタ 81">
                            <a:extLst>
                              <a:ext uri="{FF2B5EF4-FFF2-40B4-BE49-F238E27FC236}">
                                <a16:creationId xmlns:a16="http://schemas.microsoft.com/office/drawing/2014/main" id="{CC44E513-2FC6-48AE-9ADA-9E2911B52F59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305552" y="1279977"/>
                            <a:ext cx="1080232" cy="0"/>
                          </a:xfrm>
                          <a:prstGeom prst="line">
                            <a:avLst/>
                          </a:prstGeom>
                          <a:ln w="6350"/>
                        </p:spPr>
                        <p:style>
                          <a:lnRef idx="1">
                            <a:schemeClr val="accent6"/>
                          </a:lnRef>
                          <a:fillRef idx="0">
                            <a:schemeClr val="accent6"/>
                          </a:fillRef>
                          <a:effectRef idx="0">
                            <a:schemeClr val="accent6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74" name="正方形/長方形 73">
                          <a:extLst>
                            <a:ext uri="{FF2B5EF4-FFF2-40B4-BE49-F238E27FC236}">
                              <a16:creationId xmlns:a16="http://schemas.microsoft.com/office/drawing/2014/main" id="{7AF7E169-38AF-4C42-B754-EBCAA39BEE0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44043" y="2235612"/>
                          <a:ext cx="641329" cy="244967"/>
                        </a:xfrm>
                        <a:prstGeom prst="rect">
                          <a:avLst/>
                        </a:prstGeom>
                        <a:noFill/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</p:spPr>
                      <p:txBody>
                        <a:bodyPr lIns="36000" tIns="36000" rIns="36000" bIns="36000"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r" defTabSz="914445">
                            <a:defRPr/>
                          </a:pPr>
                          <a:r>
                            <a:rPr kumimoji="1" lang="ja-JP" altLang="en-US" sz="500" kern="0" dirty="0">
                              <a:solidFill>
                                <a:sysClr val="windowText" lastClr="000000"/>
                              </a:solidFill>
                              <a:latin typeface="BIZ UDPゴシック" panose="020B0400000000000000" pitchFamily="50" charset="-128"/>
                              <a:ea typeface="BIZ UDPゴシック" panose="020B0400000000000000" pitchFamily="50" charset="-128"/>
                            </a:rPr>
                            <a:t>削減効果（年間）</a:t>
                          </a:r>
                          <a:endParaRPr kumimoji="1" lang="en-US" altLang="ja-JP" sz="500" kern="0" dirty="0">
                            <a:solidFill>
                              <a:sysClr val="windowText" lastClr="000000"/>
                            </a:solidFill>
                            <a:latin typeface="BIZ UDPゴシック" panose="020B0400000000000000" pitchFamily="50" charset="-128"/>
                            <a:ea typeface="BIZ UDPゴシック" panose="020B0400000000000000" pitchFamily="50" charset="-128"/>
                          </a:endParaRPr>
                        </a:p>
                        <a:p>
                          <a:pPr algn="r" defTabSz="914445">
                            <a:defRPr/>
                          </a:pPr>
                          <a:r>
                            <a:rPr kumimoji="1" lang="en-US" altLang="ja-JP" sz="600" b="1" kern="0" dirty="0">
                              <a:solidFill>
                                <a:schemeClr val="tx1"/>
                              </a:solidFill>
                              <a:latin typeface="BIZ UDPゴシック" panose="020B0400000000000000" pitchFamily="50" charset="-128"/>
                              <a:ea typeface="BIZ UDPゴシック" panose="020B0400000000000000" pitchFamily="50" charset="-128"/>
                            </a:rPr>
                            <a:t>78k</a:t>
                          </a:r>
                          <a:r>
                            <a:rPr kumimoji="1" lang="ja-JP" altLang="en-US" sz="600" b="1" kern="0" dirty="0">
                              <a:solidFill>
                                <a:schemeClr val="tx1"/>
                              </a:solidFill>
                              <a:latin typeface="BIZ UDPゴシック" panose="020B0400000000000000" pitchFamily="50" charset="-128"/>
                              <a:ea typeface="BIZ UDPゴシック" panose="020B0400000000000000" pitchFamily="50" charset="-128"/>
                            </a:rPr>
                            <a:t>ｇ</a:t>
                          </a:r>
                          <a:endParaRPr kumimoji="1" lang="ja-JP" altLang="en-US" sz="1050" b="1" kern="0" dirty="0">
                            <a:solidFill>
                              <a:schemeClr val="tx1"/>
                            </a:solidFill>
                            <a:latin typeface="BIZ UDPゴシック" panose="020B0400000000000000" pitchFamily="50" charset="-128"/>
                            <a:ea typeface="BIZ UDPゴシック" panose="020B0400000000000000" pitchFamily="50" charset="-128"/>
                          </a:endParaRPr>
                        </a:p>
                      </p:txBody>
                    </p:sp>
                  </p:grpSp>
                  <p:pic>
                    <p:nvPicPr>
                      <p:cNvPr id="71" name="図 70">
                        <a:extLst>
                          <a:ext uri="{FF2B5EF4-FFF2-40B4-BE49-F238E27FC236}">
                            <a16:creationId xmlns:a16="http://schemas.microsoft.com/office/drawing/2014/main" id="{7D7230E3-AEBF-4030-A2F1-DA3FC9DD11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477" y="7336443"/>
                        <a:ext cx="395726" cy="4303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sp>
                    <p:nvSpPr>
                      <p:cNvPr id="72" name="テキスト ボックス 1">
                        <a:extLst>
                          <a:ext uri="{FF2B5EF4-FFF2-40B4-BE49-F238E27FC236}">
                            <a16:creationId xmlns:a16="http://schemas.microsoft.com/office/drawing/2014/main" id="{B327EBCC-20FE-4C13-8998-0C00A3A2D2A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868033" y="6939356"/>
                        <a:ext cx="853556" cy="476498"/>
                      </a:xfrm>
                      <a:prstGeom prst="rect">
                        <a:avLst/>
                      </a:prstGeom>
                      <a:noFill/>
                      <a:ln w="9525" cmpd="sng"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dk1"/>
                      </a:fontRef>
                    </p:style>
                    <p:txBody>
                      <a:bodyPr wrap="square" lIns="0" rIns="0" rtlCol="0" anchor="t"/>
                      <a:lstStyle>
                        <a:lvl1pPr marL="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>
                          <a:spcAft>
                            <a:spcPts val="300"/>
                          </a:spcAft>
                        </a:pPr>
                        <a:r>
                          <a:rPr lang="en-US" altLang="ja-JP" sz="600" b="1" dirty="0">
                            <a:latin typeface="UD デジタル 教科書体 NK-B" panose="02020700000000000000" pitchFamily="18" charset="-128"/>
                            <a:ea typeface="UD デジタル 教科書体 NK-B" panose="02020700000000000000" pitchFamily="18" charset="-128"/>
                          </a:rPr>
                          <a:t>【</a:t>
                        </a:r>
                        <a:r>
                          <a:rPr lang="ja-JP" altLang="en-US" sz="600" b="1" dirty="0">
                            <a:latin typeface="UD デジタル 教科書体 NK-B" panose="02020700000000000000" pitchFamily="18" charset="-128"/>
                            <a:ea typeface="UD デジタル 教科書体 NK-B" panose="02020700000000000000" pitchFamily="18" charset="-128"/>
                          </a:rPr>
                          <a:t>エネルギー</a:t>
                        </a:r>
                        <a:r>
                          <a:rPr lang="en-US" altLang="ja-JP" sz="600" b="1" dirty="0">
                            <a:latin typeface="UD デジタル 教科書体 NK-B" panose="02020700000000000000" pitchFamily="18" charset="-128"/>
                            <a:ea typeface="UD デジタル 教科書体 NK-B" panose="02020700000000000000" pitchFamily="18" charset="-128"/>
                          </a:rPr>
                          <a:t>】</a:t>
                        </a:r>
                        <a:endParaRPr lang="en-US" altLang="ja-JP" sz="5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endParaRPr>
                      </a:p>
                      <a:p>
                        <a:pPr rtl="0"/>
                        <a:r>
                          <a:rPr lang="ja-JP" altLang="en-US" sz="700" b="1" dirty="0">
                            <a:latin typeface="UD デジタル 教科書体 NK-B" panose="02020700000000000000" pitchFamily="18" charset="-128"/>
                            <a:ea typeface="UD デジタル 教科書体 NK-B" panose="02020700000000000000" pitchFamily="18" charset="-128"/>
                          </a:rPr>
                          <a:t>お風呂はお湯が冷めないうちに間をあけずに入る</a:t>
                        </a:r>
                        <a:endParaRPr lang="ja-JP" altLang="ja-JP" sz="7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endParaRPr>
                      </a:p>
                    </p:txBody>
                  </p:sp>
                </p:grpSp>
                <p:sp>
                  <p:nvSpPr>
                    <p:cNvPr id="68" name="雲 67">
                      <a:extLst>
                        <a:ext uri="{FF2B5EF4-FFF2-40B4-BE49-F238E27FC236}">
                          <a16:creationId xmlns:a16="http://schemas.microsoft.com/office/drawing/2014/main" id="{84104B91-659F-4078-97B8-389E614DAB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90112" y="7406846"/>
                      <a:ext cx="111745" cy="96401"/>
                    </a:xfrm>
                    <a:prstGeom prst="cloud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63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kumimoji="1" lang="ja-JP" altLang="en-US" sz="7200">
                        <a:latin typeface="HG創英角ﾎﾟｯﾌﾟ体" panose="040B0A09000000000000" pitchFamily="49" charset="-128"/>
                        <a:ea typeface="HG創英角ﾎﾟｯﾌﾟ体" panose="040B0A09000000000000" pitchFamily="49" charset="-128"/>
                      </a:endParaRPr>
                    </a:p>
                  </p:txBody>
                </p:sp>
                <p:sp>
                  <p:nvSpPr>
                    <p:cNvPr id="69" name="雲 68">
                      <a:extLst>
                        <a:ext uri="{FF2B5EF4-FFF2-40B4-BE49-F238E27FC236}">
                          <a16:creationId xmlns:a16="http://schemas.microsoft.com/office/drawing/2014/main" id="{EC477041-27B6-433A-9011-3669B21C1F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60930" y="7366452"/>
                      <a:ext cx="111745" cy="96401"/>
                    </a:xfrm>
                    <a:prstGeom prst="cloud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63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kumimoji="1" lang="ja-JP" altLang="en-US" sz="7200">
                        <a:latin typeface="HG創英角ﾎﾟｯﾌﾟ体" panose="040B0A09000000000000" pitchFamily="49" charset="-128"/>
                        <a:ea typeface="HG創英角ﾎﾟｯﾌﾟ体" panose="040B0A09000000000000" pitchFamily="49" charset="-128"/>
                      </a:endParaRPr>
                    </a:p>
                  </p:txBody>
                </p:sp>
              </p:grpSp>
              <p:sp>
                <p:nvSpPr>
                  <p:cNvPr id="66" name="テキスト ボックス 65">
                    <a:extLst>
                      <a:ext uri="{FF2B5EF4-FFF2-40B4-BE49-F238E27FC236}">
                        <a16:creationId xmlns:a16="http://schemas.microsoft.com/office/drawing/2014/main" id="{A8C00095-769B-4C77-9422-FAD96A859B6B}"/>
                      </a:ext>
                    </a:extLst>
                  </p:cNvPr>
                  <p:cNvSpPr txBox="1"/>
                  <p:nvPr/>
                </p:nvSpPr>
                <p:spPr>
                  <a:xfrm>
                    <a:off x="1934137" y="7027694"/>
                    <a:ext cx="293319" cy="134387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bIns="36000" rtlCol="0">
                    <a:spAutoFit/>
                  </a:bodyPr>
                  <a:lstStyle/>
                  <a:p>
                    <a:pPr algn="l"/>
                    <a:r>
                      <a:rPr kumimoji="1" lang="ja-JP" altLang="en-US" sz="401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rPr>
                      <a:t>ふ </a:t>
                    </a:r>
                    <a:r>
                      <a:rPr kumimoji="1" lang="ja-JP" altLang="en-US" sz="3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rPr>
                      <a:t>  </a:t>
                    </a:r>
                    <a:r>
                      <a:rPr kumimoji="1" lang="ja-JP" altLang="en-US" sz="401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rPr>
                      <a:t>ろ</a:t>
                    </a:r>
                  </a:p>
                </p:txBody>
              </p:sp>
            </p:grpSp>
          </p:grpSp>
          <p:pic>
            <p:nvPicPr>
              <p:cNvPr id="62" name="図 61">
                <a:extLst>
                  <a:ext uri="{FF2B5EF4-FFF2-40B4-BE49-F238E27FC236}">
                    <a16:creationId xmlns:a16="http://schemas.microsoft.com/office/drawing/2014/main" id="{CCF6E113-6998-48B8-91A3-34BBF36ADC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1661" y="7816095"/>
                <a:ext cx="102749" cy="1164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57A7D0F8-6664-4414-91EE-E5B194AEAB60}"/>
                </a:ext>
              </a:extLst>
            </p:cNvPr>
            <p:cNvSpPr txBox="1"/>
            <p:nvPr/>
          </p:nvSpPr>
          <p:spPr>
            <a:xfrm>
              <a:off x="1896724" y="6696368"/>
              <a:ext cx="558182" cy="144073"/>
            </a:xfrm>
            <a:prstGeom prst="rect">
              <a:avLst/>
            </a:prstGeom>
            <a:noFill/>
          </p:spPr>
          <p:txBody>
            <a:bodyPr wrap="square" lIns="0" tIns="36000" rIns="36000" bIns="0" rtlCol="0">
              <a:spAutoFit/>
            </a:bodyPr>
            <a:lstStyle/>
            <a:p>
              <a:r>
                <a:rPr kumimoji="1" lang="ja-JP" altLang="en-US" sz="7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難易度</a:t>
              </a:r>
            </a:p>
          </p:txBody>
        </p:sp>
      </p:grp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54D2A473-67DD-4D45-A963-DA6909BE9FAE}"/>
              </a:ext>
            </a:extLst>
          </p:cNvPr>
          <p:cNvGrpSpPr/>
          <p:nvPr/>
        </p:nvGrpSpPr>
        <p:grpSpPr>
          <a:xfrm>
            <a:off x="8270995" y="6719893"/>
            <a:ext cx="1028182" cy="1342935"/>
            <a:chOff x="3655509" y="6675795"/>
            <a:chExt cx="900000" cy="1263600"/>
          </a:xfrm>
        </p:grpSpPr>
        <p:sp>
          <p:nvSpPr>
            <p:cNvPr id="84" name="正方形/長方形 83">
              <a:extLst>
                <a:ext uri="{FF2B5EF4-FFF2-40B4-BE49-F238E27FC236}">
                  <a16:creationId xmlns:a16="http://schemas.microsoft.com/office/drawing/2014/main" id="{D70E1270-4B4B-4FA0-9661-B0EA8C8759D4}"/>
                </a:ext>
              </a:extLst>
            </p:cNvPr>
            <p:cNvSpPr/>
            <p:nvPr/>
          </p:nvSpPr>
          <p:spPr>
            <a:xfrm>
              <a:off x="3655808" y="6675795"/>
              <a:ext cx="892047" cy="12636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131" dirty="0"/>
                <a:t>a</a:t>
              </a:r>
              <a:endParaRPr kumimoji="1" lang="ja-JP" altLang="en-US" sz="2131" dirty="0"/>
            </a:p>
          </p:txBody>
        </p:sp>
        <p:grpSp>
          <p:nvGrpSpPr>
            <p:cNvPr id="85" name="グループ化 84">
              <a:extLst>
                <a:ext uri="{FF2B5EF4-FFF2-40B4-BE49-F238E27FC236}">
                  <a16:creationId xmlns:a16="http://schemas.microsoft.com/office/drawing/2014/main" id="{0BB7E007-C542-4C18-8705-57F4F2C8FCE4}"/>
                </a:ext>
              </a:extLst>
            </p:cNvPr>
            <p:cNvGrpSpPr/>
            <p:nvPr/>
          </p:nvGrpSpPr>
          <p:grpSpPr>
            <a:xfrm>
              <a:off x="3655509" y="6698768"/>
              <a:ext cx="900000" cy="1233480"/>
              <a:chOff x="3655509" y="6698768"/>
              <a:chExt cx="900000" cy="1233480"/>
            </a:xfrm>
          </p:grpSpPr>
          <p:grpSp>
            <p:nvGrpSpPr>
              <p:cNvPr id="87" name="グループ化 86">
                <a:extLst>
                  <a:ext uri="{FF2B5EF4-FFF2-40B4-BE49-F238E27FC236}">
                    <a16:creationId xmlns:a16="http://schemas.microsoft.com/office/drawing/2014/main" id="{EF7F7BBC-2CAD-4A8A-AE20-0C97C42EBCEB}"/>
                  </a:ext>
                </a:extLst>
              </p:cNvPr>
              <p:cNvGrpSpPr/>
              <p:nvPr/>
            </p:nvGrpSpPr>
            <p:grpSpPr>
              <a:xfrm>
                <a:off x="3655509" y="6698768"/>
                <a:ext cx="900000" cy="1233480"/>
                <a:chOff x="3656850" y="6789878"/>
                <a:chExt cx="900000" cy="1233480"/>
              </a:xfrm>
            </p:grpSpPr>
            <p:pic>
              <p:nvPicPr>
                <p:cNvPr id="91" name="図 90">
                  <a:extLst>
                    <a:ext uri="{FF2B5EF4-FFF2-40B4-BE49-F238E27FC236}">
                      <a16:creationId xmlns:a16="http://schemas.microsoft.com/office/drawing/2014/main" id="{7A676947-5488-482E-B360-606D685175F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97769" y="6789878"/>
                  <a:ext cx="114482" cy="1435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92" name="直線コネクタ 91">
                  <a:extLst>
                    <a:ext uri="{FF2B5EF4-FFF2-40B4-BE49-F238E27FC236}">
                      <a16:creationId xmlns:a16="http://schemas.microsoft.com/office/drawing/2014/main" id="{5B80256F-FC8B-41EC-B2A6-F463E5EBA9D8}"/>
                    </a:ext>
                  </a:extLst>
                </p:cNvPr>
                <p:cNvCxnSpPr/>
                <p:nvPr/>
              </p:nvCxnSpPr>
              <p:spPr>
                <a:xfrm>
                  <a:off x="3656850" y="7806040"/>
                  <a:ext cx="900000" cy="0"/>
                </a:xfrm>
                <a:prstGeom prst="line">
                  <a:avLst/>
                </a:prstGeom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pic>
              <p:nvPicPr>
                <p:cNvPr id="93" name="図 92">
                  <a:extLst>
                    <a:ext uri="{FF2B5EF4-FFF2-40B4-BE49-F238E27FC236}">
                      <a16:creationId xmlns:a16="http://schemas.microsoft.com/office/drawing/2014/main" id="{DAB666E1-4932-4CAA-9183-7AF473FC54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26654" y="6789933"/>
                  <a:ext cx="114482" cy="1435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4" name="図 93">
                  <a:extLst>
                    <a:ext uri="{FF2B5EF4-FFF2-40B4-BE49-F238E27FC236}">
                      <a16:creationId xmlns:a16="http://schemas.microsoft.com/office/drawing/2014/main" id="{3B041446-5479-4F38-B9F4-A30CD4669E7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58848" y="6792704"/>
                  <a:ext cx="114482" cy="1435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95" name="直線コネクタ 94">
                  <a:extLst>
                    <a:ext uri="{FF2B5EF4-FFF2-40B4-BE49-F238E27FC236}">
                      <a16:creationId xmlns:a16="http://schemas.microsoft.com/office/drawing/2014/main" id="{BC14C674-8E00-40F1-88BC-84646CCB8623}"/>
                    </a:ext>
                  </a:extLst>
                </p:cNvPr>
                <p:cNvCxnSpPr/>
                <p:nvPr/>
              </p:nvCxnSpPr>
              <p:spPr>
                <a:xfrm>
                  <a:off x="3660781" y="6950463"/>
                  <a:ext cx="885600" cy="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96" name="テキスト ボックス 1">
                  <a:extLst>
                    <a:ext uri="{FF2B5EF4-FFF2-40B4-BE49-F238E27FC236}">
                      <a16:creationId xmlns:a16="http://schemas.microsoft.com/office/drawing/2014/main" id="{8AEF66AD-2D58-4969-A283-BEFA440FD90F}"/>
                    </a:ext>
                  </a:extLst>
                </p:cNvPr>
                <p:cNvSpPr txBox="1"/>
                <p:nvPr/>
              </p:nvSpPr>
              <p:spPr>
                <a:xfrm>
                  <a:off x="3703027" y="6941758"/>
                  <a:ext cx="792698" cy="374198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lIns="0" rIns="36000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rtl="0"/>
                  <a:r>
                    <a:rPr lang="en-US" altLang="ja-JP" sz="600" b="1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【</a:t>
                  </a:r>
                  <a:r>
                    <a:rPr lang="ja-JP" altLang="en-US" sz="600" b="1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エネルギー</a:t>
                  </a:r>
                  <a:r>
                    <a:rPr lang="en-US" altLang="ja-JP" sz="600" b="1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】</a:t>
                  </a:r>
                </a:p>
                <a:p>
                  <a:pPr rtl="0"/>
                  <a:r>
                    <a:rPr lang="ja-JP" altLang="en-US" sz="700" b="1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夏に緑のカーテンを育てる</a:t>
                  </a:r>
                  <a:endParaRPr lang="ja-JP" altLang="ja-JP" sz="7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endParaRPr>
                </a:p>
              </p:txBody>
            </p:sp>
            <p:pic>
              <p:nvPicPr>
                <p:cNvPr id="97" name="図 96" descr="グリーンカーテンのイラスト">
                  <a:extLst>
                    <a:ext uri="{FF2B5EF4-FFF2-40B4-BE49-F238E27FC236}">
                      <a16:creationId xmlns:a16="http://schemas.microsoft.com/office/drawing/2014/main" id="{3046BF3A-1CBC-4E66-8938-0B833FD6B5F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69985" y="7266797"/>
                  <a:ext cx="541211" cy="52289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8" name="正方形/長方形 97">
                  <a:extLst>
                    <a:ext uri="{FF2B5EF4-FFF2-40B4-BE49-F238E27FC236}">
                      <a16:creationId xmlns:a16="http://schemas.microsoft.com/office/drawing/2014/main" id="{89DE4B65-24CC-4984-9BD0-5E91ADE3FF5C}"/>
                    </a:ext>
                  </a:extLst>
                </p:cNvPr>
                <p:cNvSpPr/>
                <p:nvPr/>
              </p:nvSpPr>
              <p:spPr>
                <a:xfrm>
                  <a:off x="4026976" y="7804670"/>
                  <a:ext cx="519308" cy="218688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36000" tIns="36000" rIns="36000" bIns="36000"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4445">
                    <a:defRPr/>
                  </a:pPr>
                  <a:r>
                    <a:rPr kumimoji="1" lang="ja-JP" altLang="en-US" sz="500" kern="0" dirty="0">
                      <a:solidFill>
                        <a:sysClr val="windowText" lastClr="00000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削減効果（年間）</a:t>
                  </a:r>
                  <a:endParaRPr kumimoji="1" lang="en-US" altLang="ja-JP" sz="500" kern="0" dirty="0">
                    <a:solidFill>
                      <a:sysClr val="windowText" lastClr="00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  <a:p>
                  <a:pPr algn="r" defTabSz="914445">
                    <a:defRPr/>
                  </a:pPr>
                  <a:r>
                    <a:rPr kumimoji="1" lang="ja-JP" altLang="en-US" sz="600" b="1" kern="0" dirty="0">
                      <a:solidFill>
                        <a:schemeClr val="tx1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２５</a:t>
                  </a:r>
                  <a:r>
                    <a:rPr kumimoji="1" lang="en-US" altLang="ja-JP" sz="600" b="1" kern="0" dirty="0">
                      <a:solidFill>
                        <a:schemeClr val="tx1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k</a:t>
                  </a:r>
                  <a:r>
                    <a:rPr kumimoji="1" lang="ja-JP" altLang="en-US" sz="600" b="1" kern="0" dirty="0">
                      <a:solidFill>
                        <a:schemeClr val="tx1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ｇ</a:t>
                  </a:r>
                  <a:endParaRPr kumimoji="1" lang="ja-JP" altLang="en-US" sz="1050" b="1" kern="0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</p:grpSp>
          <p:pic>
            <p:nvPicPr>
              <p:cNvPr id="88" name="図 87">
                <a:extLst>
                  <a:ext uri="{FF2B5EF4-FFF2-40B4-BE49-F238E27FC236}">
                    <a16:creationId xmlns:a16="http://schemas.microsoft.com/office/drawing/2014/main" id="{A30673D6-5888-4692-BD27-1C014AC5D3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0962" y="7735802"/>
                <a:ext cx="105890" cy="1164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図 88">
                <a:extLst>
                  <a:ext uri="{FF2B5EF4-FFF2-40B4-BE49-F238E27FC236}">
                    <a16:creationId xmlns:a16="http://schemas.microsoft.com/office/drawing/2014/main" id="{2CEA3F1F-7BC4-47F7-8F64-9A473F7242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3635" y="7815753"/>
                <a:ext cx="105890" cy="1164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図 89">
                <a:extLst>
                  <a:ext uri="{FF2B5EF4-FFF2-40B4-BE49-F238E27FC236}">
                    <a16:creationId xmlns:a16="http://schemas.microsoft.com/office/drawing/2014/main" id="{45FA2D81-EEA4-4D28-BE8A-2DF821FE2C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9017" y="7737638"/>
                <a:ext cx="105890" cy="1164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F93A03E7-D3E9-4491-804C-590EFC5AE87E}"/>
                </a:ext>
              </a:extLst>
            </p:cNvPr>
            <p:cNvSpPr txBox="1"/>
            <p:nvPr/>
          </p:nvSpPr>
          <p:spPr>
            <a:xfrm>
              <a:off x="3684917" y="6696807"/>
              <a:ext cx="558182" cy="144073"/>
            </a:xfrm>
            <a:prstGeom prst="rect">
              <a:avLst/>
            </a:prstGeom>
            <a:noFill/>
          </p:spPr>
          <p:txBody>
            <a:bodyPr wrap="square" lIns="0" tIns="36000" rIns="36000" bIns="0" rtlCol="0">
              <a:spAutoFit/>
            </a:bodyPr>
            <a:lstStyle/>
            <a:p>
              <a:r>
                <a:rPr kumimoji="1" lang="ja-JP" altLang="en-US" sz="7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難易度</a:t>
              </a:r>
            </a:p>
          </p:txBody>
        </p:sp>
      </p:grp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57D667C2-1C9E-4F8A-ABD4-C521385554FB}"/>
              </a:ext>
            </a:extLst>
          </p:cNvPr>
          <p:cNvGrpSpPr/>
          <p:nvPr/>
        </p:nvGrpSpPr>
        <p:grpSpPr>
          <a:xfrm>
            <a:off x="10282579" y="6722238"/>
            <a:ext cx="1046425" cy="1342592"/>
            <a:chOff x="1853350" y="8210406"/>
            <a:chExt cx="915969" cy="1267245"/>
          </a:xfrm>
        </p:grpSpPr>
        <p:grpSp>
          <p:nvGrpSpPr>
            <p:cNvPr id="100" name="グループ化 99">
              <a:extLst>
                <a:ext uri="{FF2B5EF4-FFF2-40B4-BE49-F238E27FC236}">
                  <a16:creationId xmlns:a16="http://schemas.microsoft.com/office/drawing/2014/main" id="{75A8C9C4-C4FC-434D-A10C-9BCE70A0AD7A}"/>
                </a:ext>
              </a:extLst>
            </p:cNvPr>
            <p:cNvGrpSpPr/>
            <p:nvPr/>
          </p:nvGrpSpPr>
          <p:grpSpPr>
            <a:xfrm>
              <a:off x="1853350" y="8210406"/>
              <a:ext cx="915969" cy="1267245"/>
              <a:chOff x="1853350" y="8213029"/>
              <a:chExt cx="915969" cy="1265207"/>
            </a:xfrm>
          </p:grpSpPr>
          <p:sp>
            <p:nvSpPr>
              <p:cNvPr id="102" name="正方形/長方形 101">
                <a:extLst>
                  <a:ext uri="{FF2B5EF4-FFF2-40B4-BE49-F238E27FC236}">
                    <a16:creationId xmlns:a16="http://schemas.microsoft.com/office/drawing/2014/main" id="{475D9363-3092-4BED-9308-78C358C28967}"/>
                  </a:ext>
                </a:extLst>
              </p:cNvPr>
              <p:cNvSpPr/>
              <p:nvPr/>
            </p:nvSpPr>
            <p:spPr>
              <a:xfrm>
                <a:off x="1877095" y="8213029"/>
                <a:ext cx="892047" cy="1265207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131" dirty="0"/>
                  <a:t>a</a:t>
                </a:r>
                <a:endParaRPr kumimoji="1" lang="ja-JP" altLang="en-US" sz="2131" dirty="0"/>
              </a:p>
            </p:txBody>
          </p:sp>
          <p:grpSp>
            <p:nvGrpSpPr>
              <p:cNvPr id="103" name="グループ化 102">
                <a:extLst>
                  <a:ext uri="{FF2B5EF4-FFF2-40B4-BE49-F238E27FC236}">
                    <a16:creationId xmlns:a16="http://schemas.microsoft.com/office/drawing/2014/main" id="{7B08690E-8569-4E15-BD59-8224FBBFD2E1}"/>
                  </a:ext>
                </a:extLst>
              </p:cNvPr>
              <p:cNvGrpSpPr/>
              <p:nvPr/>
            </p:nvGrpSpPr>
            <p:grpSpPr>
              <a:xfrm>
                <a:off x="1874804" y="8230841"/>
                <a:ext cx="893270" cy="1023077"/>
                <a:chOff x="352360" y="2759070"/>
                <a:chExt cx="1094889" cy="1146013"/>
              </a:xfrm>
            </p:grpSpPr>
            <p:sp>
              <p:nvSpPr>
                <p:cNvPr id="111" name="テキスト ボックス 1">
                  <a:extLst>
                    <a:ext uri="{FF2B5EF4-FFF2-40B4-BE49-F238E27FC236}">
                      <a16:creationId xmlns:a16="http://schemas.microsoft.com/office/drawing/2014/main" id="{BDC22406-08BA-4646-9141-0AB3FDE1FD9C}"/>
                    </a:ext>
                  </a:extLst>
                </p:cNvPr>
                <p:cNvSpPr txBox="1"/>
                <p:nvPr/>
              </p:nvSpPr>
              <p:spPr>
                <a:xfrm>
                  <a:off x="393513" y="2928314"/>
                  <a:ext cx="1020985" cy="430119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lIns="0" rIns="0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ja-JP" sz="600" b="1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【</a:t>
                  </a:r>
                  <a:r>
                    <a:rPr lang="ja-JP" altLang="en-US" sz="600" b="1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食品</a:t>
                  </a:r>
                  <a:r>
                    <a:rPr lang="en-US" altLang="ja-JP" sz="600" b="1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】</a:t>
                  </a:r>
                </a:p>
                <a:p>
                  <a:pPr>
                    <a:spcAft>
                      <a:spcPts val="599"/>
                    </a:spcAft>
                  </a:pPr>
                  <a:r>
                    <a:rPr lang="ja-JP" altLang="en-US" sz="700" b="1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コンポストに取り組む</a:t>
                  </a:r>
                  <a:endParaRPr lang="ja-JP" altLang="ja-JP" sz="7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endParaRPr>
                </a:p>
              </p:txBody>
            </p:sp>
            <p:pic>
              <p:nvPicPr>
                <p:cNvPr id="112" name="図 111">
                  <a:extLst>
                    <a:ext uri="{FF2B5EF4-FFF2-40B4-BE49-F238E27FC236}">
                      <a16:creationId xmlns:a16="http://schemas.microsoft.com/office/drawing/2014/main" id="{F06679E8-C7BF-4A92-BBCD-BF033EA55C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7654" y="2759070"/>
                  <a:ext cx="154513" cy="1643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113" name="直線コネクタ 112">
                  <a:extLst>
                    <a:ext uri="{FF2B5EF4-FFF2-40B4-BE49-F238E27FC236}">
                      <a16:creationId xmlns:a16="http://schemas.microsoft.com/office/drawing/2014/main" id="{814F39BE-6318-4780-890F-AE3276DAF2C5}"/>
                    </a:ext>
                  </a:extLst>
                </p:cNvPr>
                <p:cNvCxnSpPr/>
                <p:nvPr/>
              </p:nvCxnSpPr>
              <p:spPr>
                <a:xfrm>
                  <a:off x="352941" y="3905083"/>
                  <a:ext cx="1094308" cy="0"/>
                </a:xfrm>
                <a:prstGeom prst="line">
                  <a:avLst/>
                </a:prstGeom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pic>
              <p:nvPicPr>
                <p:cNvPr id="114" name="図 113">
                  <a:extLst>
                    <a:ext uri="{FF2B5EF4-FFF2-40B4-BE49-F238E27FC236}">
                      <a16:creationId xmlns:a16="http://schemas.microsoft.com/office/drawing/2014/main" id="{748564DA-F69C-4D13-8282-D53F5B63CA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4351" y="2759070"/>
                  <a:ext cx="154513" cy="1643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5" name="図 114">
                  <a:extLst>
                    <a:ext uri="{FF2B5EF4-FFF2-40B4-BE49-F238E27FC236}">
                      <a16:creationId xmlns:a16="http://schemas.microsoft.com/office/drawing/2014/main" id="{D23419B7-A245-49D0-829B-B5E160BA098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6068" y="2759070"/>
                  <a:ext cx="154513" cy="1643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116" name="直線コネクタ 115">
                  <a:extLst>
                    <a:ext uri="{FF2B5EF4-FFF2-40B4-BE49-F238E27FC236}">
                      <a16:creationId xmlns:a16="http://schemas.microsoft.com/office/drawing/2014/main" id="{66442078-11C7-4A43-B36C-4F2EF91E2903}"/>
                    </a:ext>
                  </a:extLst>
                </p:cNvPr>
                <p:cNvCxnSpPr/>
                <p:nvPr/>
              </p:nvCxnSpPr>
              <p:spPr>
                <a:xfrm>
                  <a:off x="352360" y="2939963"/>
                  <a:ext cx="1094308" cy="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4" name="図 103" descr="ロゴ&#10;&#10;低い精度で自動的に生成された説明">
                <a:extLst>
                  <a:ext uri="{FF2B5EF4-FFF2-40B4-BE49-F238E27FC236}">
                    <a16:creationId xmlns:a16="http://schemas.microsoft.com/office/drawing/2014/main" id="{C6DC21C0-53AE-417B-841A-B75F0FD6BD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3350" y="8755627"/>
                <a:ext cx="517657" cy="534459"/>
              </a:xfrm>
              <a:prstGeom prst="rect">
                <a:avLst/>
              </a:prstGeom>
            </p:spPr>
          </p:pic>
          <p:pic>
            <p:nvPicPr>
              <p:cNvPr id="105" name="図 104" descr="屋内, 座る, テーブル, 持つ が含まれている画像&#10;&#10;自動的に生成された説明">
                <a:extLst>
                  <a:ext uri="{FF2B5EF4-FFF2-40B4-BE49-F238E27FC236}">
                    <a16:creationId xmlns:a16="http://schemas.microsoft.com/office/drawing/2014/main" id="{93DE584C-712B-4B39-BD85-2BFF260393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89247">
                <a:off x="2385331" y="8698187"/>
                <a:ext cx="292605" cy="275169"/>
              </a:xfrm>
              <a:prstGeom prst="rect">
                <a:avLst/>
              </a:prstGeom>
            </p:spPr>
          </p:pic>
          <p:sp>
            <p:nvSpPr>
              <p:cNvPr id="106" name="吹き出し: 円形 105">
                <a:extLst>
                  <a:ext uri="{FF2B5EF4-FFF2-40B4-BE49-F238E27FC236}">
                    <a16:creationId xmlns:a16="http://schemas.microsoft.com/office/drawing/2014/main" id="{D1F913FA-2269-4184-847B-6124C4B3FE32}"/>
                  </a:ext>
                </a:extLst>
              </p:cNvPr>
              <p:cNvSpPr/>
              <p:nvPr/>
            </p:nvSpPr>
            <p:spPr>
              <a:xfrm>
                <a:off x="2334013" y="8659375"/>
                <a:ext cx="399913" cy="356789"/>
              </a:xfrm>
              <a:prstGeom prst="wedgeEllipseCallout">
                <a:avLst>
                  <a:gd name="adj1" fmla="val -65583"/>
                  <a:gd name="adj2" fmla="val 14772"/>
                </a:avLst>
              </a:prstGeom>
              <a:noFill/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07" name="図 106">
                <a:extLst>
                  <a:ext uri="{FF2B5EF4-FFF2-40B4-BE49-F238E27FC236}">
                    <a16:creationId xmlns:a16="http://schemas.microsoft.com/office/drawing/2014/main" id="{4AF3278A-763F-41DA-A36D-595C6B69AE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7636" y="9269950"/>
                <a:ext cx="105890" cy="1164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図 107">
                <a:extLst>
                  <a:ext uri="{FF2B5EF4-FFF2-40B4-BE49-F238E27FC236}">
                    <a16:creationId xmlns:a16="http://schemas.microsoft.com/office/drawing/2014/main" id="{9092804E-2A0C-4228-A16A-DCB59C92AB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0309" y="9349901"/>
                <a:ext cx="105890" cy="1164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図 108">
                <a:extLst>
                  <a:ext uri="{FF2B5EF4-FFF2-40B4-BE49-F238E27FC236}">
                    <a16:creationId xmlns:a16="http://schemas.microsoft.com/office/drawing/2014/main" id="{CCC40B20-701B-4E14-8CAB-843E93D89E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5691" y="9271786"/>
                <a:ext cx="105890" cy="1164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0" name="正方形/長方形 109">
                <a:extLst>
                  <a:ext uri="{FF2B5EF4-FFF2-40B4-BE49-F238E27FC236}">
                    <a16:creationId xmlns:a16="http://schemas.microsoft.com/office/drawing/2014/main" id="{2827C6C8-20CE-4DF4-A97F-3D5C27664C0D}"/>
                  </a:ext>
                </a:extLst>
              </p:cNvPr>
              <p:cNvSpPr/>
              <p:nvPr/>
            </p:nvSpPr>
            <p:spPr>
              <a:xfrm>
                <a:off x="2226132" y="9251649"/>
                <a:ext cx="543187" cy="21868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36000" tIns="36000" rIns="36000" bIns="36000"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445">
                  <a:defRPr/>
                </a:pPr>
                <a:r>
                  <a:rPr kumimoji="1" lang="ja-JP" altLang="en-US" sz="500" kern="0" dirty="0">
                    <a:solidFill>
                      <a:sysClr val="windowText" lastClr="00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削減効果（年間）</a:t>
                </a:r>
                <a:endParaRPr kumimoji="1" lang="en-US" altLang="ja-JP" sz="500" kern="0" dirty="0">
                  <a:solidFill>
                    <a:sysClr val="windowText" lastClr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r" defTabSz="914445">
                  <a:defRPr/>
                </a:pPr>
                <a:r>
                  <a:rPr kumimoji="1" lang="en-US" altLang="ja-JP" sz="600" b="1" kern="0" dirty="0">
                    <a:solidFill>
                      <a:sysClr val="windowText" lastClr="00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17k</a:t>
                </a:r>
                <a:r>
                  <a:rPr kumimoji="1" lang="ja-JP" altLang="en-US" sz="600" b="1" kern="0" dirty="0">
                    <a:solidFill>
                      <a:sysClr val="windowText" lastClr="00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ｇ</a:t>
                </a:r>
                <a:endParaRPr kumimoji="1" lang="ja-JP" altLang="en-US" sz="1050" b="1" kern="0" dirty="0">
                  <a:solidFill>
                    <a:sysClr val="windowText" lastClr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6E15C6B6-760F-4EF9-9095-9DA9C1FBE486}"/>
                </a:ext>
              </a:extLst>
            </p:cNvPr>
            <p:cNvSpPr txBox="1"/>
            <p:nvPr/>
          </p:nvSpPr>
          <p:spPr>
            <a:xfrm>
              <a:off x="1906604" y="8229388"/>
              <a:ext cx="558182" cy="144073"/>
            </a:xfrm>
            <a:prstGeom prst="rect">
              <a:avLst/>
            </a:prstGeom>
            <a:noFill/>
          </p:spPr>
          <p:txBody>
            <a:bodyPr wrap="square" lIns="0" tIns="36000" rIns="36000" bIns="0" rtlCol="0">
              <a:spAutoFit/>
            </a:bodyPr>
            <a:lstStyle/>
            <a:p>
              <a:r>
                <a:rPr kumimoji="1" lang="ja-JP" altLang="en-US" sz="7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難易度</a:t>
              </a:r>
            </a:p>
          </p:txBody>
        </p:sp>
      </p:grp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94B9959F-96EE-42C8-A3DF-C365696AE276}"/>
              </a:ext>
            </a:extLst>
          </p:cNvPr>
          <p:cNvGrpSpPr/>
          <p:nvPr/>
        </p:nvGrpSpPr>
        <p:grpSpPr>
          <a:xfrm>
            <a:off x="11327699" y="6722369"/>
            <a:ext cx="1020916" cy="1343712"/>
            <a:chOff x="2764344" y="8212439"/>
            <a:chExt cx="893640" cy="1265207"/>
          </a:xfrm>
        </p:grpSpPr>
        <p:sp>
          <p:nvSpPr>
            <p:cNvPr id="118" name="正方形/長方形 117">
              <a:extLst>
                <a:ext uri="{FF2B5EF4-FFF2-40B4-BE49-F238E27FC236}">
                  <a16:creationId xmlns:a16="http://schemas.microsoft.com/office/drawing/2014/main" id="{F2ADC4D7-8791-42DD-B47A-64AEAE8443A2}"/>
                </a:ext>
              </a:extLst>
            </p:cNvPr>
            <p:cNvSpPr/>
            <p:nvPr/>
          </p:nvSpPr>
          <p:spPr>
            <a:xfrm>
              <a:off x="2764344" y="8212439"/>
              <a:ext cx="892047" cy="126520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131" dirty="0"/>
                <a:t>a</a:t>
              </a:r>
              <a:endParaRPr kumimoji="1" lang="ja-JP" altLang="en-US" sz="2131" dirty="0"/>
            </a:p>
          </p:txBody>
        </p:sp>
        <p:grpSp>
          <p:nvGrpSpPr>
            <p:cNvPr id="119" name="グループ化 118">
              <a:extLst>
                <a:ext uri="{FF2B5EF4-FFF2-40B4-BE49-F238E27FC236}">
                  <a16:creationId xmlns:a16="http://schemas.microsoft.com/office/drawing/2014/main" id="{788689A6-7169-4336-B070-3F6522EC4E8C}"/>
                </a:ext>
              </a:extLst>
            </p:cNvPr>
            <p:cNvGrpSpPr/>
            <p:nvPr/>
          </p:nvGrpSpPr>
          <p:grpSpPr>
            <a:xfrm>
              <a:off x="2765396" y="8233009"/>
              <a:ext cx="892588" cy="1234774"/>
              <a:chOff x="2769552" y="8235563"/>
              <a:chExt cx="892588" cy="1234774"/>
            </a:xfrm>
          </p:grpSpPr>
          <p:sp>
            <p:nvSpPr>
              <p:cNvPr id="121" name="正方形/長方形 120">
                <a:extLst>
                  <a:ext uri="{FF2B5EF4-FFF2-40B4-BE49-F238E27FC236}">
                    <a16:creationId xmlns:a16="http://schemas.microsoft.com/office/drawing/2014/main" id="{6AD9A1F7-45C3-409E-A1CB-20A37728F2F1}"/>
                  </a:ext>
                </a:extLst>
              </p:cNvPr>
              <p:cNvSpPr/>
              <p:nvPr/>
            </p:nvSpPr>
            <p:spPr>
              <a:xfrm>
                <a:off x="3118953" y="9251649"/>
                <a:ext cx="543187" cy="21868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36000" tIns="36000" rIns="36000" bIns="36000"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445">
                  <a:defRPr/>
                </a:pPr>
                <a:r>
                  <a:rPr kumimoji="1" lang="ja-JP" altLang="en-US" sz="500" kern="0" dirty="0">
                    <a:solidFill>
                      <a:sysClr val="windowText" lastClr="00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削減効果（年間）</a:t>
                </a:r>
                <a:endParaRPr kumimoji="1" lang="en-US" altLang="ja-JP" sz="500" kern="0" dirty="0">
                  <a:solidFill>
                    <a:sysClr val="windowText" lastClr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r" defTabSz="914445">
                  <a:defRPr/>
                </a:pPr>
                <a:r>
                  <a:rPr kumimoji="1" lang="en-US" altLang="ja-JP" sz="600" b="1" kern="0" dirty="0">
                    <a:solidFill>
                      <a:sysClr val="windowText" lastClr="00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2k</a:t>
                </a:r>
                <a:r>
                  <a:rPr kumimoji="1" lang="ja-JP" altLang="en-US" sz="600" b="1" kern="0" dirty="0">
                    <a:solidFill>
                      <a:sysClr val="windowText" lastClr="00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ｇ</a:t>
                </a:r>
                <a:endParaRPr kumimoji="1" lang="ja-JP" altLang="en-US" sz="1050" b="1" kern="0" dirty="0">
                  <a:solidFill>
                    <a:sysClr val="windowText" lastClr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pic>
            <p:nvPicPr>
              <p:cNvPr id="122" name="図 121">
                <a:extLst>
                  <a:ext uri="{FF2B5EF4-FFF2-40B4-BE49-F238E27FC236}">
                    <a16:creationId xmlns:a16="http://schemas.microsoft.com/office/drawing/2014/main" id="{F0B06802-B684-481D-A74A-A0EDE2294D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6815" y="8235563"/>
                <a:ext cx="126673" cy="1435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23" name="直線コネクタ 122">
                <a:extLst>
                  <a:ext uri="{FF2B5EF4-FFF2-40B4-BE49-F238E27FC236}">
                    <a16:creationId xmlns:a16="http://schemas.microsoft.com/office/drawing/2014/main" id="{2E2A0D79-0A95-44B1-9A70-F3F7F2DEFA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9552" y="8393675"/>
                <a:ext cx="887990" cy="345"/>
              </a:xfrm>
              <a:prstGeom prst="line">
                <a:avLst/>
              </a:prstGeom>
              <a:ln w="635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124" name="図 123">
                <a:extLst>
                  <a:ext uri="{FF2B5EF4-FFF2-40B4-BE49-F238E27FC236}">
                    <a16:creationId xmlns:a16="http://schemas.microsoft.com/office/drawing/2014/main" id="{B3218FE9-D9A6-493A-82F0-9EABFAEFD2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4181" y="9274961"/>
                <a:ext cx="102749" cy="1164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5" name="図 124">
                <a:extLst>
                  <a:ext uri="{FF2B5EF4-FFF2-40B4-BE49-F238E27FC236}">
                    <a16:creationId xmlns:a16="http://schemas.microsoft.com/office/drawing/2014/main" id="{128E0295-4E6B-46D1-84C2-60F7763C61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1488" y="8237427"/>
                <a:ext cx="126673" cy="1435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" name="図 125">
                <a:extLst>
                  <a:ext uri="{FF2B5EF4-FFF2-40B4-BE49-F238E27FC236}">
                    <a16:creationId xmlns:a16="http://schemas.microsoft.com/office/drawing/2014/main" id="{F092A432-3DD4-456F-8CA3-64D49F6D6F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265" y="8237427"/>
                <a:ext cx="126673" cy="1435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7" name="テキスト ボックス 1">
                <a:extLst>
                  <a:ext uri="{FF2B5EF4-FFF2-40B4-BE49-F238E27FC236}">
                    <a16:creationId xmlns:a16="http://schemas.microsoft.com/office/drawing/2014/main" id="{A225021F-9FA1-4BF6-81E8-783602632ABE}"/>
                  </a:ext>
                </a:extLst>
              </p:cNvPr>
              <p:cNvSpPr txBox="1"/>
              <p:nvPr/>
            </p:nvSpPr>
            <p:spPr>
              <a:xfrm>
                <a:off x="2782589" y="8380539"/>
                <a:ext cx="812493" cy="375761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rIns="3600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r>
                  <a:rPr lang="en-US" altLang="ja-JP" sz="6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【</a:t>
                </a:r>
                <a:r>
                  <a:rPr lang="ja-JP" altLang="en-US" sz="6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食品</a:t>
                </a:r>
                <a:r>
                  <a:rPr lang="en-US" altLang="ja-JP" sz="6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】</a:t>
                </a:r>
              </a:p>
              <a:p>
                <a:pPr rtl="0"/>
                <a:r>
                  <a:rPr lang="ja-JP" altLang="en-US" sz="7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フードレスキューに協力する</a:t>
                </a:r>
                <a:endParaRPr lang="ja-JP" altLang="ja-JP" sz="700" b="1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</p:txBody>
          </p:sp>
          <p:pic>
            <p:nvPicPr>
              <p:cNvPr id="128" name="図 127">
                <a:extLst>
                  <a:ext uri="{FF2B5EF4-FFF2-40B4-BE49-F238E27FC236}">
                    <a16:creationId xmlns:a16="http://schemas.microsoft.com/office/drawing/2014/main" id="{3302946F-B781-46A9-B7AA-2EBEB4AB1A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23559" y="8776200"/>
                <a:ext cx="534536" cy="440092"/>
              </a:xfrm>
              <a:prstGeom prst="rect">
                <a:avLst/>
              </a:prstGeom>
            </p:spPr>
          </p:pic>
          <p:cxnSp>
            <p:nvCxnSpPr>
              <p:cNvPr id="129" name="直線コネクタ 128">
                <a:extLst>
                  <a:ext uri="{FF2B5EF4-FFF2-40B4-BE49-F238E27FC236}">
                    <a16:creationId xmlns:a16="http://schemas.microsoft.com/office/drawing/2014/main" id="{E52F374D-7AB8-4CC0-AD2A-4EAED97EACF9}"/>
                  </a:ext>
                </a:extLst>
              </p:cNvPr>
              <p:cNvCxnSpPr/>
              <p:nvPr/>
            </p:nvCxnSpPr>
            <p:spPr>
              <a:xfrm>
                <a:off x="2773289" y="9255017"/>
                <a:ext cx="885409" cy="0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20" name="テキスト ボックス 119">
              <a:extLst>
                <a:ext uri="{FF2B5EF4-FFF2-40B4-BE49-F238E27FC236}">
                  <a16:creationId xmlns:a16="http://schemas.microsoft.com/office/drawing/2014/main" id="{C09E5284-C93B-4888-B95E-CBC21322C979}"/>
                </a:ext>
              </a:extLst>
            </p:cNvPr>
            <p:cNvSpPr txBox="1"/>
            <p:nvPr/>
          </p:nvSpPr>
          <p:spPr>
            <a:xfrm>
              <a:off x="2794973" y="8226915"/>
              <a:ext cx="558182" cy="144073"/>
            </a:xfrm>
            <a:prstGeom prst="rect">
              <a:avLst/>
            </a:prstGeom>
            <a:noFill/>
          </p:spPr>
          <p:txBody>
            <a:bodyPr wrap="square" lIns="0" tIns="36000" rIns="36000" bIns="0" rtlCol="0">
              <a:spAutoFit/>
            </a:bodyPr>
            <a:lstStyle/>
            <a:p>
              <a:r>
                <a:rPr kumimoji="1" lang="ja-JP" altLang="en-US" sz="7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難易度</a:t>
              </a:r>
            </a:p>
          </p:txBody>
        </p:sp>
      </p:grpSp>
      <p:grpSp>
        <p:nvGrpSpPr>
          <p:cNvPr id="130" name="グループ化 129">
            <a:extLst>
              <a:ext uri="{FF2B5EF4-FFF2-40B4-BE49-F238E27FC236}">
                <a16:creationId xmlns:a16="http://schemas.microsoft.com/office/drawing/2014/main" id="{1834024E-7036-4605-98B8-E52F394E2E53}"/>
              </a:ext>
            </a:extLst>
          </p:cNvPr>
          <p:cNvGrpSpPr/>
          <p:nvPr/>
        </p:nvGrpSpPr>
        <p:grpSpPr>
          <a:xfrm>
            <a:off x="9289792" y="6719566"/>
            <a:ext cx="1029384" cy="1345854"/>
            <a:chOff x="3742527" y="9072496"/>
            <a:chExt cx="901052" cy="1266347"/>
          </a:xfrm>
        </p:grpSpPr>
        <p:grpSp>
          <p:nvGrpSpPr>
            <p:cNvPr id="131" name="グループ化 130">
              <a:extLst>
                <a:ext uri="{FF2B5EF4-FFF2-40B4-BE49-F238E27FC236}">
                  <a16:creationId xmlns:a16="http://schemas.microsoft.com/office/drawing/2014/main" id="{D80C7EA3-65AE-4498-AC5A-A97049F234E2}"/>
                </a:ext>
              </a:extLst>
            </p:cNvPr>
            <p:cNvGrpSpPr/>
            <p:nvPr/>
          </p:nvGrpSpPr>
          <p:grpSpPr>
            <a:xfrm>
              <a:off x="3742527" y="9072496"/>
              <a:ext cx="901052" cy="1266347"/>
              <a:chOff x="2764344" y="8209615"/>
              <a:chExt cx="901052" cy="1265207"/>
            </a:xfrm>
          </p:grpSpPr>
          <p:sp>
            <p:nvSpPr>
              <p:cNvPr id="138" name="正方形/長方形 137">
                <a:extLst>
                  <a:ext uri="{FF2B5EF4-FFF2-40B4-BE49-F238E27FC236}">
                    <a16:creationId xmlns:a16="http://schemas.microsoft.com/office/drawing/2014/main" id="{520DB8AE-9D2C-4C68-AE4E-97988690099E}"/>
                  </a:ext>
                </a:extLst>
              </p:cNvPr>
              <p:cNvSpPr/>
              <p:nvPr/>
            </p:nvSpPr>
            <p:spPr>
              <a:xfrm>
                <a:off x="2764344" y="8209615"/>
                <a:ext cx="892047" cy="1265207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131" dirty="0"/>
                  <a:t>a</a:t>
                </a:r>
                <a:endParaRPr kumimoji="1" lang="ja-JP" altLang="en-US" sz="2131" dirty="0"/>
              </a:p>
            </p:txBody>
          </p:sp>
          <p:grpSp>
            <p:nvGrpSpPr>
              <p:cNvPr id="139" name="グループ化 138">
                <a:extLst>
                  <a:ext uri="{FF2B5EF4-FFF2-40B4-BE49-F238E27FC236}">
                    <a16:creationId xmlns:a16="http://schemas.microsoft.com/office/drawing/2014/main" id="{25FC940F-9A33-4426-ABE8-F916C231BB33}"/>
                  </a:ext>
                </a:extLst>
              </p:cNvPr>
              <p:cNvGrpSpPr/>
              <p:nvPr/>
            </p:nvGrpSpPr>
            <p:grpSpPr>
              <a:xfrm>
                <a:off x="2765396" y="8233009"/>
                <a:ext cx="900000" cy="1234774"/>
                <a:chOff x="2769552" y="8235563"/>
                <a:chExt cx="900000" cy="1234774"/>
              </a:xfrm>
            </p:grpSpPr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83D721C5-4F04-4F4A-90EC-C60D2127A299}"/>
                    </a:ext>
                  </a:extLst>
                </p:cNvPr>
                <p:cNvSpPr/>
                <p:nvPr/>
              </p:nvSpPr>
              <p:spPr>
                <a:xfrm>
                  <a:off x="3118953" y="9251649"/>
                  <a:ext cx="543187" cy="218688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36000" tIns="36000" rIns="36000" bIns="36000"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4445">
                    <a:defRPr/>
                  </a:pPr>
                  <a:r>
                    <a:rPr kumimoji="1" lang="ja-JP" altLang="en-US" sz="500" kern="0" dirty="0">
                      <a:solidFill>
                        <a:sysClr val="windowText" lastClr="00000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削減効果（年間）</a:t>
                  </a:r>
                  <a:endParaRPr kumimoji="1" lang="en-US" altLang="ja-JP" sz="500" kern="0" dirty="0">
                    <a:solidFill>
                      <a:sysClr val="windowText" lastClr="00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  <a:p>
                  <a:pPr algn="r" defTabSz="914445">
                    <a:defRPr/>
                  </a:pPr>
                  <a:r>
                    <a:rPr kumimoji="1" lang="en-US" altLang="ja-JP" sz="600" b="1" kern="0" dirty="0">
                      <a:solidFill>
                        <a:sysClr val="windowText" lastClr="00000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2.087k</a:t>
                  </a:r>
                  <a:r>
                    <a:rPr kumimoji="1" lang="ja-JP" altLang="en-US" sz="600" b="1" kern="0" dirty="0">
                      <a:solidFill>
                        <a:sysClr val="windowText" lastClr="00000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ｇ</a:t>
                  </a:r>
                  <a:endParaRPr kumimoji="1" lang="ja-JP" altLang="en-US" sz="1050" b="1" kern="0" dirty="0">
                    <a:solidFill>
                      <a:sysClr val="windowText" lastClr="00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pic>
              <p:nvPicPr>
                <p:cNvPr id="142" name="図 141">
                  <a:extLst>
                    <a:ext uri="{FF2B5EF4-FFF2-40B4-BE49-F238E27FC236}">
                      <a16:creationId xmlns:a16="http://schemas.microsoft.com/office/drawing/2014/main" id="{7835CAA0-FA44-4335-A671-C68944BE77F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6815" y="8235563"/>
                  <a:ext cx="126673" cy="1435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143" name="直線コネクタ 142">
                  <a:extLst>
                    <a:ext uri="{FF2B5EF4-FFF2-40B4-BE49-F238E27FC236}">
                      <a16:creationId xmlns:a16="http://schemas.microsoft.com/office/drawing/2014/main" id="{8A0602B1-3966-4941-8FE4-AD40FD6185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69552" y="8393675"/>
                  <a:ext cx="900000" cy="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pic>
              <p:nvPicPr>
                <p:cNvPr id="144" name="図 143">
                  <a:extLst>
                    <a:ext uri="{FF2B5EF4-FFF2-40B4-BE49-F238E27FC236}">
                      <a16:creationId xmlns:a16="http://schemas.microsoft.com/office/drawing/2014/main" id="{4983AB72-A8C4-4DBC-85A2-1EC68A031F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81488" y="8237427"/>
                  <a:ext cx="126673" cy="1435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5" name="図 144">
                  <a:extLst>
                    <a:ext uri="{FF2B5EF4-FFF2-40B4-BE49-F238E27FC236}">
                      <a16:creationId xmlns:a16="http://schemas.microsoft.com/office/drawing/2014/main" id="{BD44F770-74B6-4E2F-AED8-A3A70A79049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22265" y="8237427"/>
                  <a:ext cx="126673" cy="1435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6" name="テキスト ボックス 1">
                  <a:extLst>
                    <a:ext uri="{FF2B5EF4-FFF2-40B4-BE49-F238E27FC236}">
                      <a16:creationId xmlns:a16="http://schemas.microsoft.com/office/drawing/2014/main" id="{2931E2AD-09D6-4F61-9877-5DCB0CB9370D}"/>
                    </a:ext>
                  </a:extLst>
                </p:cNvPr>
                <p:cNvSpPr txBox="1"/>
                <p:nvPr/>
              </p:nvSpPr>
              <p:spPr>
                <a:xfrm>
                  <a:off x="2782589" y="8380539"/>
                  <a:ext cx="864733" cy="375761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lIns="36000" rIns="36000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rtl="0"/>
                  <a:r>
                    <a:rPr lang="en-US" altLang="ja-JP" sz="600" b="1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【</a:t>
                  </a:r>
                  <a:r>
                    <a:rPr lang="ja-JP" altLang="en-US" sz="600" b="1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エネルギー</a:t>
                  </a:r>
                  <a:r>
                    <a:rPr lang="en-US" altLang="ja-JP" sz="600" b="1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】</a:t>
                  </a:r>
                </a:p>
                <a:p>
                  <a:pPr rtl="0"/>
                  <a:r>
                    <a:rPr lang="ja-JP" altLang="en-US" sz="700" b="1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家の電気に太陽光発電の電力を利用する</a:t>
                  </a:r>
                  <a:endParaRPr lang="ja-JP" altLang="ja-JP" sz="7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endParaRPr>
                </a:p>
              </p:txBody>
            </p:sp>
            <p:cxnSp>
              <p:nvCxnSpPr>
                <p:cNvPr id="147" name="直線コネクタ 146">
                  <a:extLst>
                    <a:ext uri="{FF2B5EF4-FFF2-40B4-BE49-F238E27FC236}">
                      <a16:creationId xmlns:a16="http://schemas.microsoft.com/office/drawing/2014/main" id="{A05552B2-7927-48E3-B2E2-AE4C9DE50DC6}"/>
                    </a:ext>
                  </a:extLst>
                </p:cNvPr>
                <p:cNvCxnSpPr/>
                <p:nvPr/>
              </p:nvCxnSpPr>
              <p:spPr>
                <a:xfrm>
                  <a:off x="2773289" y="9255017"/>
                  <a:ext cx="885409" cy="0"/>
                </a:xfrm>
                <a:prstGeom prst="line">
                  <a:avLst/>
                </a:prstGeom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0" name="テキスト ボックス 139">
                <a:extLst>
                  <a:ext uri="{FF2B5EF4-FFF2-40B4-BE49-F238E27FC236}">
                    <a16:creationId xmlns:a16="http://schemas.microsoft.com/office/drawing/2014/main" id="{39B86691-BB30-47FB-BBA1-A291CE3E6B4F}"/>
                  </a:ext>
                </a:extLst>
              </p:cNvPr>
              <p:cNvSpPr txBox="1"/>
              <p:nvPr/>
            </p:nvSpPr>
            <p:spPr>
              <a:xfrm>
                <a:off x="2794973" y="8226915"/>
                <a:ext cx="558182" cy="144073"/>
              </a:xfrm>
              <a:prstGeom prst="rect">
                <a:avLst/>
              </a:prstGeom>
              <a:noFill/>
            </p:spPr>
            <p:txBody>
              <a:bodyPr wrap="square" lIns="0" tIns="36000" rIns="36000" bIns="0" rtlCol="0">
                <a:spAutoFit/>
              </a:bodyPr>
              <a:lstStyle/>
              <a:p>
                <a:r>
                  <a:rPr kumimoji="1" lang="ja-JP" altLang="en-US" sz="7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難易度</a:t>
                </a:r>
              </a:p>
            </p:txBody>
          </p:sp>
        </p:grpSp>
        <p:grpSp>
          <p:nvGrpSpPr>
            <p:cNvPr id="132" name="グループ化 131">
              <a:extLst>
                <a:ext uri="{FF2B5EF4-FFF2-40B4-BE49-F238E27FC236}">
                  <a16:creationId xmlns:a16="http://schemas.microsoft.com/office/drawing/2014/main" id="{F7F5173D-930A-4BEC-BDC6-0A9AB9D24B6B}"/>
                </a:ext>
              </a:extLst>
            </p:cNvPr>
            <p:cNvGrpSpPr/>
            <p:nvPr/>
          </p:nvGrpSpPr>
          <p:grpSpPr>
            <a:xfrm>
              <a:off x="3769653" y="10129268"/>
              <a:ext cx="343391" cy="196728"/>
              <a:chOff x="2423507" y="8388957"/>
              <a:chExt cx="343391" cy="194792"/>
            </a:xfrm>
          </p:grpSpPr>
          <p:pic>
            <p:nvPicPr>
              <p:cNvPr id="134" name="図 133">
                <a:extLst>
                  <a:ext uri="{FF2B5EF4-FFF2-40B4-BE49-F238E27FC236}">
                    <a16:creationId xmlns:a16="http://schemas.microsoft.com/office/drawing/2014/main" id="{396688CD-23C9-4726-862E-CECFC6F30F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3507" y="8393548"/>
                <a:ext cx="102749" cy="1161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図 134">
                <a:extLst>
                  <a:ext uri="{FF2B5EF4-FFF2-40B4-BE49-F238E27FC236}">
                    <a16:creationId xmlns:a16="http://schemas.microsoft.com/office/drawing/2014/main" id="{7A76BB41-2F6A-4DDE-B729-A9BDCB232A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4840" y="8388957"/>
                <a:ext cx="102749" cy="1161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図 135">
                <a:extLst>
                  <a:ext uri="{FF2B5EF4-FFF2-40B4-BE49-F238E27FC236}">
                    <a16:creationId xmlns:a16="http://schemas.microsoft.com/office/drawing/2014/main" id="{EAA082BB-F01F-4EF8-B66F-8943C4D363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4095" y="8466266"/>
                <a:ext cx="103086" cy="1165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" name="図 136">
                <a:extLst>
                  <a:ext uri="{FF2B5EF4-FFF2-40B4-BE49-F238E27FC236}">
                    <a16:creationId xmlns:a16="http://schemas.microsoft.com/office/drawing/2014/main" id="{29F5679C-6BF5-4A3E-812C-4FA1FAB330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4149" y="8467277"/>
                <a:ext cx="102749" cy="1164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3" name="図 132">
              <a:extLst>
                <a:ext uri="{FF2B5EF4-FFF2-40B4-BE49-F238E27FC236}">
                  <a16:creationId xmlns:a16="http://schemas.microsoft.com/office/drawing/2014/main" id="{A9F4FA69-B36B-4B51-98FE-EE7A83943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13277" y="9590037"/>
              <a:ext cx="552972" cy="520486"/>
            </a:xfrm>
            <a:prstGeom prst="rect">
              <a:avLst/>
            </a:prstGeom>
          </p:spPr>
        </p:pic>
      </p:grpSp>
      <p:grpSp>
        <p:nvGrpSpPr>
          <p:cNvPr id="148" name="グループ化 147">
            <a:extLst>
              <a:ext uri="{FF2B5EF4-FFF2-40B4-BE49-F238E27FC236}">
                <a16:creationId xmlns:a16="http://schemas.microsoft.com/office/drawing/2014/main" id="{FA303A9E-D4FD-4059-95E5-6F475D9BCD85}"/>
              </a:ext>
            </a:extLst>
          </p:cNvPr>
          <p:cNvGrpSpPr/>
          <p:nvPr/>
        </p:nvGrpSpPr>
        <p:grpSpPr>
          <a:xfrm>
            <a:off x="9287746" y="4027083"/>
            <a:ext cx="1030500" cy="1344108"/>
            <a:chOff x="3652608" y="3592465"/>
            <a:chExt cx="902029" cy="1264704"/>
          </a:xfrm>
        </p:grpSpPr>
        <p:grpSp>
          <p:nvGrpSpPr>
            <p:cNvPr id="149" name="グループ化 148">
              <a:extLst>
                <a:ext uri="{FF2B5EF4-FFF2-40B4-BE49-F238E27FC236}">
                  <a16:creationId xmlns:a16="http://schemas.microsoft.com/office/drawing/2014/main" id="{06FBAC3F-1C38-4AF7-9304-58E4DB8E2082}"/>
                </a:ext>
              </a:extLst>
            </p:cNvPr>
            <p:cNvGrpSpPr/>
            <p:nvPr/>
          </p:nvGrpSpPr>
          <p:grpSpPr>
            <a:xfrm>
              <a:off x="3652608" y="3592465"/>
              <a:ext cx="902029" cy="1264704"/>
              <a:chOff x="3652608" y="3592465"/>
              <a:chExt cx="902029" cy="1264704"/>
            </a:xfrm>
          </p:grpSpPr>
          <p:sp>
            <p:nvSpPr>
              <p:cNvPr id="151" name="正方形/長方形 150">
                <a:extLst>
                  <a:ext uri="{FF2B5EF4-FFF2-40B4-BE49-F238E27FC236}">
                    <a16:creationId xmlns:a16="http://schemas.microsoft.com/office/drawing/2014/main" id="{F1660945-D823-4A2B-8498-A51B80F4AD7F}"/>
                  </a:ext>
                </a:extLst>
              </p:cNvPr>
              <p:cNvSpPr/>
              <p:nvPr/>
            </p:nvSpPr>
            <p:spPr>
              <a:xfrm>
                <a:off x="3652608" y="3592465"/>
                <a:ext cx="892047" cy="1264704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131"/>
              </a:p>
            </p:txBody>
          </p:sp>
          <p:sp>
            <p:nvSpPr>
              <p:cNvPr id="152" name="テキスト ボックス 1">
                <a:extLst>
                  <a:ext uri="{FF2B5EF4-FFF2-40B4-BE49-F238E27FC236}">
                    <a16:creationId xmlns:a16="http://schemas.microsoft.com/office/drawing/2014/main" id="{CBBFAD45-29E2-4FF3-9657-ABD2E948FD82}"/>
                  </a:ext>
                </a:extLst>
              </p:cNvPr>
              <p:cNvSpPr txBox="1"/>
              <p:nvPr/>
            </p:nvSpPr>
            <p:spPr>
              <a:xfrm>
                <a:off x="3679192" y="3770268"/>
                <a:ext cx="818365" cy="5205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rIns="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300"/>
                  </a:spcAft>
                </a:pPr>
                <a:r>
                  <a:rPr lang="en-US" altLang="ja-JP" sz="6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【</a:t>
                </a:r>
                <a:r>
                  <a:rPr lang="ja-JP" altLang="en-US" sz="6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エネルギー</a:t>
                </a:r>
                <a:r>
                  <a:rPr lang="en-US" altLang="ja-JP" sz="6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】</a:t>
                </a:r>
              </a:p>
              <a:p>
                <a:pPr rtl="0"/>
                <a:r>
                  <a:rPr lang="ja-JP" altLang="en-US" sz="8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夏の冷房時の設定を</a:t>
                </a:r>
                <a:endParaRPr lang="en-US" altLang="ja-JP" sz="800" b="1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  <a:p>
                <a:pPr rtl="0"/>
                <a:r>
                  <a:rPr lang="en-US" altLang="ja-JP" sz="8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28</a:t>
                </a:r>
                <a:r>
                  <a:rPr lang="ja-JP" altLang="en-US" sz="8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℃にする</a:t>
                </a:r>
                <a:endParaRPr lang="ja-JP" altLang="ja-JP" sz="800" b="1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</p:txBody>
          </p:sp>
          <p:cxnSp>
            <p:nvCxnSpPr>
              <p:cNvPr id="153" name="直線コネクタ 152">
                <a:extLst>
                  <a:ext uri="{FF2B5EF4-FFF2-40B4-BE49-F238E27FC236}">
                    <a16:creationId xmlns:a16="http://schemas.microsoft.com/office/drawing/2014/main" id="{F9979CF5-E67C-4E21-AF31-89E295B51E87}"/>
                  </a:ext>
                </a:extLst>
              </p:cNvPr>
              <p:cNvCxnSpPr/>
              <p:nvPr/>
            </p:nvCxnSpPr>
            <p:spPr>
              <a:xfrm>
                <a:off x="3653023" y="4633790"/>
                <a:ext cx="889200" cy="0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154" name="図 153">
                <a:extLst>
                  <a:ext uri="{FF2B5EF4-FFF2-40B4-BE49-F238E27FC236}">
                    <a16:creationId xmlns:a16="http://schemas.microsoft.com/office/drawing/2014/main" id="{5A5E041D-E577-45A9-A06F-BBBF5A6E1C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3605" y="4665466"/>
                <a:ext cx="103896" cy="1121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5" name="図 154">
                <a:extLst>
                  <a:ext uri="{FF2B5EF4-FFF2-40B4-BE49-F238E27FC236}">
                    <a16:creationId xmlns:a16="http://schemas.microsoft.com/office/drawing/2014/main" id="{92E8E0B7-95C9-4B04-8792-FF5E6D3B0C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0800" y="4738417"/>
                <a:ext cx="103896" cy="1121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6" name="図 155">
                <a:extLst>
                  <a:ext uri="{FF2B5EF4-FFF2-40B4-BE49-F238E27FC236}">
                    <a16:creationId xmlns:a16="http://schemas.microsoft.com/office/drawing/2014/main" id="{BC70A16D-78AF-4650-BA4F-14036AB16D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8459" y="4402589"/>
                <a:ext cx="145529" cy="1951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7" name="図 156">
                <a:extLst>
                  <a:ext uri="{FF2B5EF4-FFF2-40B4-BE49-F238E27FC236}">
                    <a16:creationId xmlns:a16="http://schemas.microsoft.com/office/drawing/2014/main" id="{FD93B795-F188-4450-9026-E589ECB4A2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823" t="-1465" r="48137" b="66300"/>
              <a:stretch/>
            </p:blipFill>
            <p:spPr bwMode="auto">
              <a:xfrm>
                <a:off x="3775690" y="4154161"/>
                <a:ext cx="396487" cy="3121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8" name="テキスト ボックス 157">
                <a:extLst>
                  <a:ext uri="{FF2B5EF4-FFF2-40B4-BE49-F238E27FC236}">
                    <a16:creationId xmlns:a16="http://schemas.microsoft.com/office/drawing/2014/main" id="{7810426C-1844-4A6D-B608-3A9033F50C4C}"/>
                  </a:ext>
                </a:extLst>
              </p:cNvPr>
              <p:cNvSpPr txBox="1"/>
              <p:nvPr/>
            </p:nvSpPr>
            <p:spPr>
              <a:xfrm>
                <a:off x="4168434" y="4150222"/>
                <a:ext cx="386203" cy="229743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algn="ctr"/>
                <a:r>
                  <a:rPr kumimoji="1" lang="en-US" altLang="ja-JP" sz="893" dirty="0">
                    <a:solidFill>
                      <a:schemeClr val="accent1"/>
                    </a:solidFill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28</a:t>
                </a:r>
                <a:r>
                  <a:rPr kumimoji="1" lang="ja-JP" altLang="en-US" sz="893" dirty="0">
                    <a:solidFill>
                      <a:schemeClr val="accent1"/>
                    </a:solidFill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℃</a:t>
                </a:r>
              </a:p>
            </p:txBody>
          </p:sp>
          <p:pic>
            <p:nvPicPr>
              <p:cNvPr id="159" name="図 158" descr="温度計・湿度計のイラスト">
                <a:extLst>
                  <a:ext uri="{FF2B5EF4-FFF2-40B4-BE49-F238E27FC236}">
                    <a16:creationId xmlns:a16="http://schemas.microsoft.com/office/drawing/2014/main" id="{9F824AB4-2C15-4F01-8A55-D193776E6B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3100" y="4336009"/>
                <a:ext cx="218582" cy="22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0" name="正方形/長方形 159">
                <a:extLst>
                  <a:ext uri="{FF2B5EF4-FFF2-40B4-BE49-F238E27FC236}">
                    <a16:creationId xmlns:a16="http://schemas.microsoft.com/office/drawing/2014/main" id="{746A7832-1A28-4B63-BC3E-7810DF6EE7B0}"/>
                  </a:ext>
                </a:extLst>
              </p:cNvPr>
              <p:cNvSpPr/>
              <p:nvPr/>
            </p:nvSpPr>
            <p:spPr>
              <a:xfrm>
                <a:off x="3974272" y="4625930"/>
                <a:ext cx="564234" cy="21050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36000" tIns="36000" rIns="36000" bIns="36000"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445">
                  <a:defRPr/>
                </a:pPr>
                <a:r>
                  <a:rPr kumimoji="1" lang="ja-JP" altLang="en-US" sz="500" kern="0" dirty="0">
                    <a:solidFill>
                      <a:sysClr val="windowText" lastClr="00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削減効果（年間）</a:t>
                </a:r>
                <a:endParaRPr kumimoji="1" lang="en-US" altLang="ja-JP" sz="500" kern="0" dirty="0">
                  <a:solidFill>
                    <a:sysClr val="windowText" lastClr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r" defTabSz="914445">
                  <a:defRPr/>
                </a:pPr>
                <a:r>
                  <a:rPr kumimoji="1" lang="ja-JP" altLang="en-US" sz="600" b="1" kern="0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１</a:t>
                </a:r>
                <a:r>
                  <a:rPr kumimoji="1" lang="en-US" altLang="ja-JP" sz="600" b="1" kern="0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3k</a:t>
                </a:r>
                <a:r>
                  <a:rPr kumimoji="1" lang="ja-JP" altLang="en-US" sz="600" b="1" kern="0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ｇ</a:t>
                </a:r>
                <a:endParaRPr kumimoji="1" lang="ja-JP" altLang="en-US" sz="1050" b="1" kern="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61" name="テキスト ボックス 160">
                <a:extLst>
                  <a:ext uri="{FF2B5EF4-FFF2-40B4-BE49-F238E27FC236}">
                    <a16:creationId xmlns:a16="http://schemas.microsoft.com/office/drawing/2014/main" id="{347BCB87-CB6D-4B16-AF97-F17CA8210767}"/>
                  </a:ext>
                </a:extLst>
              </p:cNvPr>
              <p:cNvSpPr txBox="1"/>
              <p:nvPr/>
            </p:nvSpPr>
            <p:spPr>
              <a:xfrm>
                <a:off x="3805579" y="3853819"/>
                <a:ext cx="722128" cy="126327"/>
              </a:xfrm>
              <a:prstGeom prst="rect">
                <a:avLst/>
              </a:prstGeom>
              <a:noFill/>
            </p:spPr>
            <p:txBody>
              <a:bodyPr wrap="square" lIns="36000" tIns="36000" bIns="36000" rtlCol="0">
                <a:spAutoFit/>
              </a:bodyPr>
              <a:lstStyle/>
              <a:p>
                <a:pPr algn="l"/>
                <a:r>
                  <a:rPr kumimoji="1" lang="ja-JP" altLang="en-US" sz="4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 れいぼう 　　         せっ てい</a:t>
                </a:r>
              </a:p>
            </p:txBody>
          </p:sp>
          <p:pic>
            <p:nvPicPr>
              <p:cNvPr id="162" name="図 161">
                <a:extLst>
                  <a:ext uri="{FF2B5EF4-FFF2-40B4-BE49-F238E27FC236}">
                    <a16:creationId xmlns:a16="http://schemas.microsoft.com/office/drawing/2014/main" id="{D10FDC9D-EDFE-4A34-A96F-0559AB1BFD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3000" y="3626449"/>
                <a:ext cx="128087" cy="1375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" name="図 162">
                <a:extLst>
                  <a:ext uri="{FF2B5EF4-FFF2-40B4-BE49-F238E27FC236}">
                    <a16:creationId xmlns:a16="http://schemas.microsoft.com/office/drawing/2014/main" id="{3A1FB06F-7EDD-48F3-81F4-F4AD38375D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7202" y="3626502"/>
                <a:ext cx="128087" cy="1375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64" name="直線コネクタ 163">
                <a:extLst>
                  <a:ext uri="{FF2B5EF4-FFF2-40B4-BE49-F238E27FC236}">
                    <a16:creationId xmlns:a16="http://schemas.microsoft.com/office/drawing/2014/main" id="{826B13C4-C7AA-4738-A12A-240786E34829}"/>
                  </a:ext>
                </a:extLst>
              </p:cNvPr>
              <p:cNvCxnSpPr/>
              <p:nvPr/>
            </p:nvCxnSpPr>
            <p:spPr>
              <a:xfrm>
                <a:off x="3652945" y="3772084"/>
                <a:ext cx="895290" cy="0"/>
              </a:xfrm>
              <a:prstGeom prst="line">
                <a:avLst/>
              </a:prstGeom>
              <a:ln w="635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50" name="テキスト ボックス 149">
              <a:extLst>
                <a:ext uri="{FF2B5EF4-FFF2-40B4-BE49-F238E27FC236}">
                  <a16:creationId xmlns:a16="http://schemas.microsoft.com/office/drawing/2014/main" id="{C910C323-763D-48AE-9BE8-5957D2BE626A}"/>
                </a:ext>
              </a:extLst>
            </p:cNvPr>
            <p:cNvSpPr txBox="1"/>
            <p:nvPr/>
          </p:nvSpPr>
          <p:spPr>
            <a:xfrm>
              <a:off x="3681267" y="3607739"/>
              <a:ext cx="514928" cy="144073"/>
            </a:xfrm>
            <a:prstGeom prst="rect">
              <a:avLst/>
            </a:prstGeom>
            <a:noFill/>
          </p:spPr>
          <p:txBody>
            <a:bodyPr wrap="square" lIns="0" tIns="36000" rIns="36000" bIns="0" rtlCol="0">
              <a:spAutoFit/>
            </a:bodyPr>
            <a:lstStyle/>
            <a:p>
              <a:r>
                <a:rPr kumimoji="1" lang="ja-JP" altLang="en-US" sz="7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難易度</a:t>
              </a:r>
            </a:p>
          </p:txBody>
        </p:sp>
      </p:grpSp>
      <p:grpSp>
        <p:nvGrpSpPr>
          <p:cNvPr id="165" name="グループ化 164">
            <a:extLst>
              <a:ext uri="{FF2B5EF4-FFF2-40B4-BE49-F238E27FC236}">
                <a16:creationId xmlns:a16="http://schemas.microsoft.com/office/drawing/2014/main" id="{F3AA2F0C-39FF-48D0-B73D-E84D9A276FF7}"/>
              </a:ext>
            </a:extLst>
          </p:cNvPr>
          <p:cNvGrpSpPr/>
          <p:nvPr/>
        </p:nvGrpSpPr>
        <p:grpSpPr>
          <a:xfrm>
            <a:off x="10301526" y="4026474"/>
            <a:ext cx="1035817" cy="1345084"/>
            <a:chOff x="4540001" y="3591892"/>
            <a:chExt cx="906683" cy="1265622"/>
          </a:xfrm>
        </p:grpSpPr>
        <p:grpSp>
          <p:nvGrpSpPr>
            <p:cNvPr id="166" name="グループ化 165">
              <a:extLst>
                <a:ext uri="{FF2B5EF4-FFF2-40B4-BE49-F238E27FC236}">
                  <a16:creationId xmlns:a16="http://schemas.microsoft.com/office/drawing/2014/main" id="{E0DF8E00-A0E5-45E6-BD10-E956D52FEC16}"/>
                </a:ext>
              </a:extLst>
            </p:cNvPr>
            <p:cNvGrpSpPr/>
            <p:nvPr/>
          </p:nvGrpSpPr>
          <p:grpSpPr>
            <a:xfrm>
              <a:off x="4540001" y="3591892"/>
              <a:ext cx="906683" cy="1265622"/>
              <a:chOff x="4540001" y="3591064"/>
              <a:chExt cx="906683" cy="1263153"/>
            </a:xfrm>
          </p:grpSpPr>
          <p:sp>
            <p:nvSpPr>
              <p:cNvPr id="168" name="正方形/長方形 167">
                <a:extLst>
                  <a:ext uri="{FF2B5EF4-FFF2-40B4-BE49-F238E27FC236}">
                    <a16:creationId xmlns:a16="http://schemas.microsoft.com/office/drawing/2014/main" id="{696A8F7B-5154-4347-ABF6-36CCBDD39825}"/>
                  </a:ext>
                </a:extLst>
              </p:cNvPr>
              <p:cNvSpPr/>
              <p:nvPr/>
            </p:nvSpPr>
            <p:spPr>
              <a:xfrm>
                <a:off x="4544655" y="3591064"/>
                <a:ext cx="892047" cy="126315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131"/>
              </a:p>
            </p:txBody>
          </p:sp>
          <p:sp>
            <p:nvSpPr>
              <p:cNvPr id="169" name="テキスト ボックス 1">
                <a:extLst>
                  <a:ext uri="{FF2B5EF4-FFF2-40B4-BE49-F238E27FC236}">
                    <a16:creationId xmlns:a16="http://schemas.microsoft.com/office/drawing/2014/main" id="{B050CC3B-214D-474D-BF0D-45C95857222E}"/>
                  </a:ext>
                </a:extLst>
              </p:cNvPr>
              <p:cNvSpPr txBox="1"/>
              <p:nvPr/>
            </p:nvSpPr>
            <p:spPr>
              <a:xfrm>
                <a:off x="4581733" y="3762923"/>
                <a:ext cx="861344" cy="439082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rIns="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300"/>
                  </a:spcAft>
                </a:pPr>
                <a:r>
                  <a:rPr lang="en-US" altLang="ja-JP" sz="6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【</a:t>
                </a:r>
                <a:r>
                  <a:rPr lang="ja-JP" altLang="en-US" sz="6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エネルギー</a:t>
                </a:r>
                <a:r>
                  <a:rPr lang="en-US" altLang="ja-JP" sz="6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】</a:t>
                </a:r>
              </a:p>
              <a:p>
                <a:pPr rtl="0"/>
                <a:r>
                  <a:rPr lang="ja-JP" altLang="en-US" sz="8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冬の暖房時の設定を</a:t>
                </a:r>
                <a:endParaRPr lang="en-US" altLang="ja-JP" sz="800" b="1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  <a:p>
                <a:pPr rtl="0"/>
                <a:r>
                  <a:rPr lang="ja-JP" altLang="en-US" sz="8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２０℃にする</a:t>
                </a:r>
                <a:endParaRPr lang="ja-JP" altLang="ja-JP" sz="800" b="1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</p:txBody>
          </p:sp>
          <p:pic>
            <p:nvPicPr>
              <p:cNvPr id="170" name="図 169">
                <a:extLst>
                  <a:ext uri="{FF2B5EF4-FFF2-40B4-BE49-F238E27FC236}">
                    <a16:creationId xmlns:a16="http://schemas.microsoft.com/office/drawing/2014/main" id="{C1A7877D-0051-474D-B46D-E4DB0FA393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8295" y="4667670"/>
                <a:ext cx="103896" cy="112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" name="図 170">
                <a:extLst>
                  <a:ext uri="{FF2B5EF4-FFF2-40B4-BE49-F238E27FC236}">
                    <a16:creationId xmlns:a16="http://schemas.microsoft.com/office/drawing/2014/main" id="{95CAA2BF-61A3-40AA-864B-0AE73728E6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5989" y="4731130"/>
                <a:ext cx="103896" cy="112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図 171">
                <a:extLst>
                  <a:ext uri="{FF2B5EF4-FFF2-40B4-BE49-F238E27FC236}">
                    <a16:creationId xmlns:a16="http://schemas.microsoft.com/office/drawing/2014/main" id="{FC75F8B1-9931-4B01-8BCB-14AED737FC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6590" y="4670733"/>
                <a:ext cx="103896" cy="112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73" name="直線コネクタ 172">
                <a:extLst>
                  <a:ext uri="{FF2B5EF4-FFF2-40B4-BE49-F238E27FC236}">
                    <a16:creationId xmlns:a16="http://schemas.microsoft.com/office/drawing/2014/main" id="{EC2E4544-9C7D-4ED3-8846-3339C7B5F523}"/>
                  </a:ext>
                </a:extLst>
              </p:cNvPr>
              <p:cNvCxnSpPr/>
              <p:nvPr/>
            </p:nvCxnSpPr>
            <p:spPr>
              <a:xfrm>
                <a:off x="4544734" y="4630913"/>
                <a:ext cx="889200" cy="0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174" name="図 173">
                <a:extLst>
                  <a:ext uri="{FF2B5EF4-FFF2-40B4-BE49-F238E27FC236}">
                    <a16:creationId xmlns:a16="http://schemas.microsoft.com/office/drawing/2014/main" id="{43F632C3-1C72-402C-B055-EE35F311E8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2032" y="4360974"/>
                <a:ext cx="238390" cy="2602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" name="図 174">
                <a:extLst>
                  <a:ext uri="{FF2B5EF4-FFF2-40B4-BE49-F238E27FC236}">
                    <a16:creationId xmlns:a16="http://schemas.microsoft.com/office/drawing/2014/main" id="{A87ABE31-66E3-4398-B76E-30CE922CD4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823" t="-1465" r="48137" b="66300"/>
              <a:stretch/>
            </p:blipFill>
            <p:spPr bwMode="auto">
              <a:xfrm>
                <a:off x="4690731" y="4164075"/>
                <a:ext cx="396669" cy="3134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6" name="テキスト ボックス 175">
                <a:extLst>
                  <a:ext uri="{FF2B5EF4-FFF2-40B4-BE49-F238E27FC236}">
                    <a16:creationId xmlns:a16="http://schemas.microsoft.com/office/drawing/2014/main" id="{36735E90-EDEE-4C56-9D45-79E8A339D573}"/>
                  </a:ext>
                </a:extLst>
              </p:cNvPr>
              <p:cNvSpPr txBox="1"/>
              <p:nvPr/>
            </p:nvSpPr>
            <p:spPr>
              <a:xfrm>
                <a:off x="5114119" y="4160502"/>
                <a:ext cx="332565" cy="229295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kumimoji="1" lang="en-US" altLang="ja-JP" sz="893" dirty="0">
                    <a:solidFill>
                      <a:schemeClr val="accent2"/>
                    </a:solidFill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20</a:t>
                </a:r>
                <a:r>
                  <a:rPr kumimoji="1" lang="ja-JP" altLang="en-US" sz="893" dirty="0">
                    <a:solidFill>
                      <a:schemeClr val="accent2"/>
                    </a:solidFill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℃</a:t>
                </a:r>
              </a:p>
            </p:txBody>
          </p:sp>
          <p:pic>
            <p:nvPicPr>
              <p:cNvPr id="177" name="図 176" descr="温度計・湿度計のイラスト">
                <a:extLst>
                  <a:ext uri="{FF2B5EF4-FFF2-40B4-BE49-F238E27FC236}">
                    <a16:creationId xmlns:a16="http://schemas.microsoft.com/office/drawing/2014/main" id="{4DC2805C-6542-4977-BAC5-7569911A5E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0503" y="4365075"/>
                <a:ext cx="220598" cy="233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8" name="正方形/長方形 177">
                <a:extLst>
                  <a:ext uri="{FF2B5EF4-FFF2-40B4-BE49-F238E27FC236}">
                    <a16:creationId xmlns:a16="http://schemas.microsoft.com/office/drawing/2014/main" id="{26B03BDD-306A-4F39-A423-C8C53E44A4D5}"/>
                  </a:ext>
                </a:extLst>
              </p:cNvPr>
              <p:cNvSpPr/>
              <p:nvPr/>
            </p:nvSpPr>
            <p:spPr>
              <a:xfrm>
                <a:off x="4867031" y="4623857"/>
                <a:ext cx="562960" cy="21131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36000" tIns="36000" rIns="36000" bIns="36000"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445">
                  <a:defRPr/>
                </a:pPr>
                <a:r>
                  <a:rPr kumimoji="1" lang="ja-JP" altLang="en-US" sz="500" kern="0" dirty="0">
                    <a:solidFill>
                      <a:sysClr val="windowText" lastClr="00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削減効果（年間）</a:t>
                </a:r>
                <a:endParaRPr kumimoji="1" lang="en-US" altLang="ja-JP" sz="500" kern="0" dirty="0">
                  <a:solidFill>
                    <a:sysClr val="windowText" lastClr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r" defTabSz="914445">
                  <a:defRPr/>
                </a:pPr>
                <a:r>
                  <a:rPr kumimoji="1" lang="ja-JP" altLang="en-US" sz="600" b="1" kern="0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２</a:t>
                </a:r>
                <a:r>
                  <a:rPr kumimoji="1" lang="en-US" altLang="ja-JP" sz="600" b="1" kern="0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2k</a:t>
                </a:r>
                <a:r>
                  <a:rPr kumimoji="1" lang="ja-JP" altLang="en-US" sz="600" b="1" kern="0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ｇ</a:t>
                </a:r>
                <a:endParaRPr kumimoji="1" lang="ja-JP" altLang="en-US" sz="1050" b="1" kern="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79" name="テキスト ボックス 178">
                <a:extLst>
                  <a:ext uri="{FF2B5EF4-FFF2-40B4-BE49-F238E27FC236}">
                    <a16:creationId xmlns:a16="http://schemas.microsoft.com/office/drawing/2014/main" id="{0301016C-079A-4806-BFD6-9DF1F5FCA091}"/>
                  </a:ext>
                </a:extLst>
              </p:cNvPr>
              <p:cNvSpPr txBox="1"/>
              <p:nvPr/>
            </p:nvSpPr>
            <p:spPr>
              <a:xfrm>
                <a:off x="4728139" y="3850638"/>
                <a:ext cx="705434" cy="126080"/>
              </a:xfrm>
              <a:prstGeom prst="rect">
                <a:avLst/>
              </a:prstGeom>
              <a:noFill/>
            </p:spPr>
            <p:txBody>
              <a:bodyPr wrap="square" lIns="36000" tIns="36000" bIns="36000" rtlCol="0">
                <a:spAutoFit/>
              </a:bodyPr>
              <a:lstStyle/>
              <a:p>
                <a:pPr>
                  <a:spcAft>
                    <a:spcPts val="400"/>
                  </a:spcAft>
                </a:pPr>
                <a:r>
                  <a:rPr kumimoji="1" lang="ja-JP" altLang="en-US" sz="4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だんぼう　　　        せっ てい</a:t>
                </a:r>
              </a:p>
            </p:txBody>
          </p:sp>
          <p:pic>
            <p:nvPicPr>
              <p:cNvPr id="180" name="図 179">
                <a:extLst>
                  <a:ext uri="{FF2B5EF4-FFF2-40B4-BE49-F238E27FC236}">
                    <a16:creationId xmlns:a16="http://schemas.microsoft.com/office/drawing/2014/main" id="{393EE99D-09B4-4F13-9E35-4146BD949B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9260" y="3627811"/>
                <a:ext cx="128087" cy="1376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1" name="図 180">
                <a:extLst>
                  <a:ext uri="{FF2B5EF4-FFF2-40B4-BE49-F238E27FC236}">
                    <a16:creationId xmlns:a16="http://schemas.microsoft.com/office/drawing/2014/main" id="{B1C6CA0F-A5FA-4C7E-BE48-AA9232CBB2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3461" y="3627864"/>
                <a:ext cx="128087" cy="1376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82" name="直線コネクタ 181">
                <a:extLst>
                  <a:ext uri="{FF2B5EF4-FFF2-40B4-BE49-F238E27FC236}">
                    <a16:creationId xmlns:a16="http://schemas.microsoft.com/office/drawing/2014/main" id="{E10D23FA-4500-4259-AFB4-2328B0F4FB1E}"/>
                  </a:ext>
                </a:extLst>
              </p:cNvPr>
              <p:cNvCxnSpPr/>
              <p:nvPr/>
            </p:nvCxnSpPr>
            <p:spPr>
              <a:xfrm>
                <a:off x="4540001" y="3770547"/>
                <a:ext cx="900000" cy="0"/>
              </a:xfrm>
              <a:prstGeom prst="line">
                <a:avLst/>
              </a:prstGeom>
              <a:ln w="635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67" name="テキスト ボックス 166">
              <a:extLst>
                <a:ext uri="{FF2B5EF4-FFF2-40B4-BE49-F238E27FC236}">
                  <a16:creationId xmlns:a16="http://schemas.microsoft.com/office/drawing/2014/main" id="{A3EBF774-444F-4611-BB49-67509D1EC1C9}"/>
                </a:ext>
              </a:extLst>
            </p:cNvPr>
            <p:cNvSpPr txBox="1"/>
            <p:nvPr/>
          </p:nvSpPr>
          <p:spPr>
            <a:xfrm>
              <a:off x="4572928" y="3601462"/>
              <a:ext cx="514928" cy="144073"/>
            </a:xfrm>
            <a:prstGeom prst="rect">
              <a:avLst/>
            </a:prstGeom>
            <a:noFill/>
          </p:spPr>
          <p:txBody>
            <a:bodyPr wrap="square" lIns="0" tIns="36000" rIns="36000" bIns="0" rtlCol="0">
              <a:spAutoFit/>
            </a:bodyPr>
            <a:lstStyle/>
            <a:p>
              <a:r>
                <a:rPr kumimoji="1" lang="ja-JP" altLang="en-US" sz="7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難易度</a:t>
              </a:r>
            </a:p>
          </p:txBody>
        </p:sp>
      </p:grpSp>
      <p:grpSp>
        <p:nvGrpSpPr>
          <p:cNvPr id="183" name="グループ化 182">
            <a:extLst>
              <a:ext uri="{FF2B5EF4-FFF2-40B4-BE49-F238E27FC236}">
                <a16:creationId xmlns:a16="http://schemas.microsoft.com/office/drawing/2014/main" id="{CF16F884-516A-41DC-BECC-5E96CA7F2016}"/>
              </a:ext>
            </a:extLst>
          </p:cNvPr>
          <p:cNvGrpSpPr/>
          <p:nvPr/>
        </p:nvGrpSpPr>
        <p:grpSpPr>
          <a:xfrm>
            <a:off x="11325267" y="4026976"/>
            <a:ext cx="1019096" cy="1342460"/>
            <a:chOff x="5436114" y="3595801"/>
            <a:chExt cx="892047" cy="1263153"/>
          </a:xfrm>
        </p:grpSpPr>
        <p:sp>
          <p:nvSpPr>
            <p:cNvPr id="184" name="正方形/長方形 183">
              <a:extLst>
                <a:ext uri="{FF2B5EF4-FFF2-40B4-BE49-F238E27FC236}">
                  <a16:creationId xmlns:a16="http://schemas.microsoft.com/office/drawing/2014/main" id="{94CB7064-3F82-4262-9B41-1DD27667D1E3}"/>
                </a:ext>
              </a:extLst>
            </p:cNvPr>
            <p:cNvSpPr/>
            <p:nvPr/>
          </p:nvSpPr>
          <p:spPr>
            <a:xfrm>
              <a:off x="5436114" y="3595801"/>
              <a:ext cx="892047" cy="126315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31"/>
            </a:p>
          </p:txBody>
        </p:sp>
        <p:grpSp>
          <p:nvGrpSpPr>
            <p:cNvPr id="185" name="グループ化 184">
              <a:extLst>
                <a:ext uri="{FF2B5EF4-FFF2-40B4-BE49-F238E27FC236}">
                  <a16:creationId xmlns:a16="http://schemas.microsoft.com/office/drawing/2014/main" id="{AB62E205-75D8-4FBB-9ABA-1322C213F724}"/>
                </a:ext>
              </a:extLst>
            </p:cNvPr>
            <p:cNvGrpSpPr/>
            <p:nvPr/>
          </p:nvGrpSpPr>
          <p:grpSpPr>
            <a:xfrm>
              <a:off x="5438084" y="3627647"/>
              <a:ext cx="889251" cy="1213116"/>
              <a:chOff x="5438084" y="3627647"/>
              <a:chExt cx="889251" cy="1213116"/>
            </a:xfrm>
          </p:grpSpPr>
          <p:sp>
            <p:nvSpPr>
              <p:cNvPr id="187" name="テキスト ボックス 1">
                <a:extLst>
                  <a:ext uri="{FF2B5EF4-FFF2-40B4-BE49-F238E27FC236}">
                    <a16:creationId xmlns:a16="http://schemas.microsoft.com/office/drawing/2014/main" id="{643BD28C-4330-40A4-916D-BE2604A03399}"/>
                  </a:ext>
                </a:extLst>
              </p:cNvPr>
              <p:cNvSpPr txBox="1"/>
              <p:nvPr/>
            </p:nvSpPr>
            <p:spPr>
              <a:xfrm>
                <a:off x="5469423" y="3761579"/>
                <a:ext cx="844120" cy="360629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rIns="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r>
                  <a:rPr lang="en-US" altLang="ja-JP" sz="6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【</a:t>
                </a:r>
                <a:r>
                  <a:rPr lang="ja-JP" altLang="en-US" sz="6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エネルギー</a:t>
                </a:r>
                <a:r>
                  <a:rPr lang="en-US" altLang="ja-JP" sz="6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】</a:t>
                </a:r>
              </a:p>
              <a:p>
                <a:pPr rtl="0"/>
                <a:r>
                  <a:rPr lang="ja-JP" altLang="en-US" sz="8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エアコンのフィルターをそうじする</a:t>
                </a:r>
                <a:endParaRPr lang="ja-JP" altLang="ja-JP" sz="800" b="1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</p:txBody>
          </p:sp>
          <p:cxnSp>
            <p:nvCxnSpPr>
              <p:cNvPr id="188" name="直線コネクタ 187">
                <a:extLst>
                  <a:ext uri="{FF2B5EF4-FFF2-40B4-BE49-F238E27FC236}">
                    <a16:creationId xmlns:a16="http://schemas.microsoft.com/office/drawing/2014/main" id="{C981412D-1821-4694-8EAA-F491B65FDA30}"/>
                  </a:ext>
                </a:extLst>
              </p:cNvPr>
              <p:cNvCxnSpPr/>
              <p:nvPr/>
            </p:nvCxnSpPr>
            <p:spPr>
              <a:xfrm>
                <a:off x="5438135" y="4634382"/>
                <a:ext cx="889200" cy="0"/>
              </a:xfrm>
              <a:prstGeom prst="line">
                <a:avLst/>
              </a:prstGeom>
              <a:solidFill>
                <a:schemeClr val="bg1"/>
              </a:solidFill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189" name="図 188">
                <a:extLst>
                  <a:ext uri="{FF2B5EF4-FFF2-40B4-BE49-F238E27FC236}">
                    <a16:creationId xmlns:a16="http://schemas.microsoft.com/office/drawing/2014/main" id="{FF723158-B30E-4F26-80B8-2889476711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8944" y="4662056"/>
                <a:ext cx="103896" cy="111782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90" name="図 189">
                <a:extLst>
                  <a:ext uri="{FF2B5EF4-FFF2-40B4-BE49-F238E27FC236}">
                    <a16:creationId xmlns:a16="http://schemas.microsoft.com/office/drawing/2014/main" id="{C07BAA92-E4FD-4652-8A36-2931636915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9082" y="4728981"/>
                <a:ext cx="103896" cy="111782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91" name="図 190" descr="エアコンのフィルターの交換しているイラスト">
                <a:extLst>
                  <a:ext uri="{FF2B5EF4-FFF2-40B4-BE49-F238E27FC236}">
                    <a16:creationId xmlns:a16="http://schemas.microsoft.com/office/drawing/2014/main" id="{4FAF8C10-E5B8-4F54-ACC1-37EC2746BE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9361" y="4135830"/>
                <a:ext cx="455959" cy="480981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192" name="正方形/長方形 191">
                <a:extLst>
                  <a:ext uri="{FF2B5EF4-FFF2-40B4-BE49-F238E27FC236}">
                    <a16:creationId xmlns:a16="http://schemas.microsoft.com/office/drawing/2014/main" id="{4FEFB5E5-B450-4619-A246-BC8BDA556A59}"/>
                  </a:ext>
                </a:extLst>
              </p:cNvPr>
              <p:cNvSpPr/>
              <p:nvPr/>
            </p:nvSpPr>
            <p:spPr>
              <a:xfrm>
                <a:off x="5720165" y="4625087"/>
                <a:ext cx="602667" cy="209882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36000" tIns="36000" rIns="36000" bIns="36000"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445">
                  <a:defRPr/>
                </a:pPr>
                <a:r>
                  <a:rPr kumimoji="1" lang="ja-JP" altLang="en-US" sz="500" kern="0" dirty="0">
                    <a:solidFill>
                      <a:sysClr val="windowText" lastClr="00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削減効果（年間）</a:t>
                </a:r>
                <a:endParaRPr kumimoji="1" lang="en-US" altLang="ja-JP" sz="500" kern="0" dirty="0">
                  <a:solidFill>
                    <a:sysClr val="windowText" lastClr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r" defTabSz="914445">
                  <a:defRPr/>
                </a:pPr>
                <a:r>
                  <a:rPr kumimoji="1" lang="ja-JP" altLang="en-US" sz="600" b="1" kern="0" dirty="0">
                    <a:solidFill>
                      <a:sysClr val="windowText" lastClr="00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１</a:t>
                </a:r>
                <a:r>
                  <a:rPr kumimoji="1" lang="en-US" altLang="ja-JP" sz="600" b="1" kern="0" dirty="0">
                    <a:solidFill>
                      <a:sysClr val="windowText" lastClr="00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3k</a:t>
                </a:r>
                <a:r>
                  <a:rPr kumimoji="1" lang="ja-JP" altLang="en-US" sz="600" b="1" kern="0" dirty="0">
                    <a:solidFill>
                      <a:sysClr val="windowText" lastClr="00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ｇ</a:t>
                </a:r>
                <a:endParaRPr kumimoji="1" lang="ja-JP" altLang="en-US" sz="1050" b="1" kern="0" dirty="0">
                  <a:solidFill>
                    <a:sysClr val="windowText" lastClr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pic>
            <p:nvPicPr>
              <p:cNvPr id="193" name="図 192">
                <a:extLst>
                  <a:ext uri="{FF2B5EF4-FFF2-40B4-BE49-F238E27FC236}">
                    <a16:creationId xmlns:a16="http://schemas.microsoft.com/office/drawing/2014/main" id="{D1692D73-63BE-4793-A687-8AD152E323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8797" y="3627647"/>
                <a:ext cx="128087" cy="1375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94" name="直線コネクタ 193">
                <a:extLst>
                  <a:ext uri="{FF2B5EF4-FFF2-40B4-BE49-F238E27FC236}">
                    <a16:creationId xmlns:a16="http://schemas.microsoft.com/office/drawing/2014/main" id="{9BE57F12-797D-4A62-9FDD-DEE6D63A2E53}"/>
                  </a:ext>
                </a:extLst>
              </p:cNvPr>
              <p:cNvCxnSpPr/>
              <p:nvPr/>
            </p:nvCxnSpPr>
            <p:spPr>
              <a:xfrm>
                <a:off x="5438084" y="3774056"/>
                <a:ext cx="889200" cy="0"/>
              </a:xfrm>
              <a:prstGeom prst="line">
                <a:avLst/>
              </a:prstGeom>
              <a:ln w="635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195" name="図 194">
                <a:extLst>
                  <a:ext uri="{FF2B5EF4-FFF2-40B4-BE49-F238E27FC236}">
                    <a16:creationId xmlns:a16="http://schemas.microsoft.com/office/drawing/2014/main" id="{3D3C87D3-8460-474B-B8FB-464BA6C096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2998" y="3627700"/>
                <a:ext cx="128087" cy="1375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6" name="テキスト ボックス 185">
              <a:extLst>
                <a:ext uri="{FF2B5EF4-FFF2-40B4-BE49-F238E27FC236}">
                  <a16:creationId xmlns:a16="http://schemas.microsoft.com/office/drawing/2014/main" id="{8293E1F4-B87A-4462-8977-B28D6FC2910D}"/>
                </a:ext>
              </a:extLst>
            </p:cNvPr>
            <p:cNvSpPr txBox="1"/>
            <p:nvPr/>
          </p:nvSpPr>
          <p:spPr>
            <a:xfrm>
              <a:off x="5460855" y="3607648"/>
              <a:ext cx="334177" cy="144073"/>
            </a:xfrm>
            <a:prstGeom prst="rect">
              <a:avLst/>
            </a:prstGeom>
            <a:noFill/>
          </p:spPr>
          <p:txBody>
            <a:bodyPr wrap="square" lIns="0" tIns="36000" rIns="36000" bIns="0" rtlCol="0">
              <a:spAutoFit/>
            </a:bodyPr>
            <a:lstStyle/>
            <a:p>
              <a:r>
                <a:rPr kumimoji="1" lang="ja-JP" altLang="en-US" sz="7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難易度</a:t>
              </a:r>
            </a:p>
          </p:txBody>
        </p:sp>
      </p:grpSp>
      <p:grpSp>
        <p:nvGrpSpPr>
          <p:cNvPr id="196" name="グループ化 195">
            <a:extLst>
              <a:ext uri="{FF2B5EF4-FFF2-40B4-BE49-F238E27FC236}">
                <a16:creationId xmlns:a16="http://schemas.microsoft.com/office/drawing/2014/main" id="{DDCB5039-F413-452A-9FCF-4C0D30C5AE70}"/>
              </a:ext>
            </a:extLst>
          </p:cNvPr>
          <p:cNvGrpSpPr/>
          <p:nvPr/>
        </p:nvGrpSpPr>
        <p:grpSpPr>
          <a:xfrm>
            <a:off x="8274483" y="5375996"/>
            <a:ext cx="1023139" cy="1344643"/>
            <a:chOff x="1869405" y="5038931"/>
            <a:chExt cx="895586" cy="1265207"/>
          </a:xfrm>
        </p:grpSpPr>
        <p:sp>
          <p:nvSpPr>
            <p:cNvPr id="197" name="正方形/長方形 196">
              <a:extLst>
                <a:ext uri="{FF2B5EF4-FFF2-40B4-BE49-F238E27FC236}">
                  <a16:creationId xmlns:a16="http://schemas.microsoft.com/office/drawing/2014/main" id="{CF31CD38-FFCE-4FDB-8AE3-4EF2CC3D893D}"/>
                </a:ext>
              </a:extLst>
            </p:cNvPr>
            <p:cNvSpPr/>
            <p:nvPr/>
          </p:nvSpPr>
          <p:spPr>
            <a:xfrm>
              <a:off x="1869405" y="5038931"/>
              <a:ext cx="892047" cy="126520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31"/>
            </a:p>
          </p:txBody>
        </p:sp>
        <p:grpSp>
          <p:nvGrpSpPr>
            <p:cNvPr id="198" name="グループ化 197">
              <a:extLst>
                <a:ext uri="{FF2B5EF4-FFF2-40B4-BE49-F238E27FC236}">
                  <a16:creationId xmlns:a16="http://schemas.microsoft.com/office/drawing/2014/main" id="{F3BE48CF-CB9A-4CAD-9C2E-55E5A3E970DD}"/>
                </a:ext>
              </a:extLst>
            </p:cNvPr>
            <p:cNvGrpSpPr/>
            <p:nvPr/>
          </p:nvGrpSpPr>
          <p:grpSpPr>
            <a:xfrm>
              <a:off x="1869497" y="5074720"/>
              <a:ext cx="895494" cy="1205723"/>
              <a:chOff x="1866085" y="5074720"/>
              <a:chExt cx="895494" cy="1205723"/>
            </a:xfrm>
          </p:grpSpPr>
          <p:grpSp>
            <p:nvGrpSpPr>
              <p:cNvPr id="200" name="グループ化 199">
                <a:extLst>
                  <a:ext uri="{FF2B5EF4-FFF2-40B4-BE49-F238E27FC236}">
                    <a16:creationId xmlns:a16="http://schemas.microsoft.com/office/drawing/2014/main" id="{0064BC46-92BB-4B27-AB1D-55CF23011E29}"/>
                  </a:ext>
                </a:extLst>
              </p:cNvPr>
              <p:cNvGrpSpPr/>
              <p:nvPr/>
            </p:nvGrpSpPr>
            <p:grpSpPr>
              <a:xfrm>
                <a:off x="1887130" y="5206277"/>
                <a:ext cx="872020" cy="805147"/>
                <a:chOff x="1905074" y="5187597"/>
                <a:chExt cx="872020" cy="805147"/>
              </a:xfrm>
            </p:grpSpPr>
            <p:sp>
              <p:nvSpPr>
                <p:cNvPr id="208" name="テキスト ボックス 1">
                  <a:extLst>
                    <a:ext uri="{FF2B5EF4-FFF2-40B4-BE49-F238E27FC236}">
                      <a16:creationId xmlns:a16="http://schemas.microsoft.com/office/drawing/2014/main" id="{93839333-515C-4549-97DB-84ED1CF32F98}"/>
                    </a:ext>
                  </a:extLst>
                </p:cNvPr>
                <p:cNvSpPr txBox="1"/>
                <p:nvPr/>
              </p:nvSpPr>
              <p:spPr>
                <a:xfrm>
                  <a:off x="1915531" y="5187597"/>
                  <a:ext cx="861563" cy="359886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lIns="0" rIns="0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rtl="0"/>
                  <a:r>
                    <a:rPr lang="en-US" altLang="ja-JP" sz="600" b="1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【</a:t>
                  </a:r>
                  <a:r>
                    <a:rPr lang="ja-JP" altLang="en-US" sz="600" b="1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食品</a:t>
                  </a:r>
                  <a:r>
                    <a:rPr lang="en-US" altLang="ja-JP" sz="600" b="1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】</a:t>
                  </a:r>
                </a:p>
                <a:p>
                  <a:pPr rtl="0"/>
                  <a:r>
                    <a:rPr lang="ja-JP" altLang="en-US" sz="800" b="1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野菜の皮や芯も使って料理を作る</a:t>
                  </a:r>
                  <a:endParaRPr lang="ja-JP" altLang="ja-JP" sz="8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endParaRPr>
                </a:p>
              </p:txBody>
            </p:sp>
            <p:pic>
              <p:nvPicPr>
                <p:cNvPr id="209" name="図 208">
                  <a:extLst>
                    <a:ext uri="{FF2B5EF4-FFF2-40B4-BE49-F238E27FC236}">
                      <a16:creationId xmlns:a16="http://schemas.microsoft.com/office/drawing/2014/main" id="{8199B175-3668-4CCF-8904-F3E3A8CB16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05074" y="5628572"/>
                  <a:ext cx="427229" cy="364172"/>
                </a:xfrm>
                <a:prstGeom prst="rect">
                  <a:avLst/>
                </a:prstGeom>
              </p:spPr>
            </p:pic>
            <p:pic>
              <p:nvPicPr>
                <p:cNvPr id="210" name="Picture 8" descr="料理の「炒める」のイラスト">
                  <a:extLst>
                    <a:ext uri="{FF2B5EF4-FFF2-40B4-BE49-F238E27FC236}">
                      <a16:creationId xmlns:a16="http://schemas.microsoft.com/office/drawing/2014/main" id="{60E350C5-A250-47EA-BFF6-45FB9191DD0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51030" y="5495495"/>
                  <a:ext cx="346538" cy="4135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01" name="図 200">
                <a:extLst>
                  <a:ext uri="{FF2B5EF4-FFF2-40B4-BE49-F238E27FC236}">
                    <a16:creationId xmlns:a16="http://schemas.microsoft.com/office/drawing/2014/main" id="{E3F9EFC9-6ED8-4B75-802C-8F70D89CB3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4076" y="5074720"/>
                <a:ext cx="128087" cy="1375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02" name="直線コネクタ 201">
                <a:extLst>
                  <a:ext uri="{FF2B5EF4-FFF2-40B4-BE49-F238E27FC236}">
                    <a16:creationId xmlns:a16="http://schemas.microsoft.com/office/drawing/2014/main" id="{17E2F1F8-6921-40A5-83CD-A91CBB1028F0}"/>
                  </a:ext>
                </a:extLst>
              </p:cNvPr>
              <p:cNvCxnSpPr/>
              <p:nvPr/>
            </p:nvCxnSpPr>
            <p:spPr>
              <a:xfrm>
                <a:off x="1866085" y="5218627"/>
                <a:ext cx="895289" cy="0"/>
              </a:xfrm>
              <a:prstGeom prst="line">
                <a:avLst/>
              </a:prstGeom>
              <a:ln w="635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203" name="図 202">
                <a:extLst>
                  <a:ext uri="{FF2B5EF4-FFF2-40B4-BE49-F238E27FC236}">
                    <a16:creationId xmlns:a16="http://schemas.microsoft.com/office/drawing/2014/main" id="{AE59BDA4-D7FA-43C4-99FA-B7EF105EBF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8278" y="5074773"/>
                <a:ext cx="128087" cy="1375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4" name="図 203">
                <a:extLst>
                  <a:ext uri="{FF2B5EF4-FFF2-40B4-BE49-F238E27FC236}">
                    <a16:creationId xmlns:a16="http://schemas.microsoft.com/office/drawing/2014/main" id="{2168828B-A0F6-4F66-B7A6-D96E34D177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2205" y="6100812"/>
                <a:ext cx="103896" cy="1115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5" name="正方形/長方形 204">
                <a:extLst>
                  <a:ext uri="{FF2B5EF4-FFF2-40B4-BE49-F238E27FC236}">
                    <a16:creationId xmlns:a16="http://schemas.microsoft.com/office/drawing/2014/main" id="{F37A17A7-6B59-4F2F-A25A-559E0EE033DC}"/>
                  </a:ext>
                </a:extLst>
              </p:cNvPr>
              <p:cNvSpPr/>
              <p:nvPr/>
            </p:nvSpPr>
            <p:spPr>
              <a:xfrm>
                <a:off x="2101352" y="6070994"/>
                <a:ext cx="651248" cy="20944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36000" tIns="36000" rIns="36000" bIns="36000"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445">
                  <a:defRPr/>
                </a:pPr>
                <a:r>
                  <a:rPr kumimoji="1" lang="ja-JP" altLang="en-US" sz="500" kern="0" dirty="0">
                    <a:solidFill>
                      <a:sysClr val="windowText" lastClr="00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削減効果（年間）</a:t>
                </a:r>
                <a:endParaRPr kumimoji="1" lang="en-US" altLang="ja-JP" sz="500" kern="0" dirty="0">
                  <a:solidFill>
                    <a:sysClr val="windowText" lastClr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r" defTabSz="914445">
                  <a:defRPr/>
                </a:pPr>
                <a:r>
                  <a:rPr kumimoji="1" lang="en-US" altLang="ja-JP" sz="600" b="1" kern="0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2k</a:t>
                </a:r>
                <a:r>
                  <a:rPr kumimoji="1" lang="ja-JP" altLang="en-US" sz="600" b="1" kern="0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ｇ</a:t>
                </a:r>
                <a:endParaRPr kumimoji="1" lang="ja-JP" altLang="en-US" sz="1050" b="1" kern="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cxnSp>
            <p:nvCxnSpPr>
              <p:cNvPr id="206" name="直線コネクタ 205">
                <a:extLst>
                  <a:ext uri="{FF2B5EF4-FFF2-40B4-BE49-F238E27FC236}">
                    <a16:creationId xmlns:a16="http://schemas.microsoft.com/office/drawing/2014/main" id="{F51E768F-4C0C-4A3C-AAAB-6633AC80A464}"/>
                  </a:ext>
                </a:extLst>
              </p:cNvPr>
              <p:cNvCxnSpPr/>
              <p:nvPr/>
            </p:nvCxnSpPr>
            <p:spPr>
              <a:xfrm>
                <a:off x="1866290" y="6077901"/>
                <a:ext cx="895289" cy="0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07" name="テキスト ボックス 206">
                <a:extLst>
                  <a:ext uri="{FF2B5EF4-FFF2-40B4-BE49-F238E27FC236}">
                    <a16:creationId xmlns:a16="http://schemas.microsoft.com/office/drawing/2014/main" id="{26168796-FF7A-4AD2-9BD1-2B857685C08D}"/>
                  </a:ext>
                </a:extLst>
              </p:cNvPr>
              <p:cNvSpPr txBox="1"/>
              <p:nvPr/>
            </p:nvSpPr>
            <p:spPr>
              <a:xfrm>
                <a:off x="2306470" y="5256052"/>
                <a:ext cx="346539" cy="134258"/>
              </a:xfrm>
              <a:prstGeom prst="rect">
                <a:avLst/>
              </a:prstGeom>
              <a:noFill/>
            </p:spPr>
            <p:txBody>
              <a:bodyPr wrap="square" lIns="36000" tIns="36000" bIns="36000" rtlCol="0">
                <a:spAutoFit/>
              </a:bodyPr>
              <a:lstStyle/>
              <a:p>
                <a:pPr algn="l"/>
                <a:r>
                  <a:rPr kumimoji="1" lang="ja-JP" altLang="en-US" sz="4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しん</a:t>
                </a:r>
              </a:p>
            </p:txBody>
          </p:sp>
        </p:grpSp>
        <p:sp>
          <p:nvSpPr>
            <p:cNvPr id="199" name="テキスト ボックス 198">
              <a:extLst>
                <a:ext uri="{FF2B5EF4-FFF2-40B4-BE49-F238E27FC236}">
                  <a16:creationId xmlns:a16="http://schemas.microsoft.com/office/drawing/2014/main" id="{741A5F80-3274-48AB-85CB-0B52AA476910}"/>
                </a:ext>
              </a:extLst>
            </p:cNvPr>
            <p:cNvSpPr txBox="1"/>
            <p:nvPr/>
          </p:nvSpPr>
          <p:spPr>
            <a:xfrm>
              <a:off x="1893667" y="5059629"/>
              <a:ext cx="558182" cy="144073"/>
            </a:xfrm>
            <a:prstGeom prst="rect">
              <a:avLst/>
            </a:prstGeom>
            <a:noFill/>
          </p:spPr>
          <p:txBody>
            <a:bodyPr wrap="square" lIns="0" tIns="36000" rIns="36000" bIns="0" rtlCol="0">
              <a:spAutoFit/>
            </a:bodyPr>
            <a:lstStyle/>
            <a:p>
              <a:r>
                <a:rPr kumimoji="1" lang="ja-JP" altLang="en-US" sz="7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難易度</a:t>
              </a:r>
            </a:p>
          </p:txBody>
        </p:sp>
      </p:grpSp>
      <p:grpSp>
        <p:nvGrpSpPr>
          <p:cNvPr id="211" name="グループ化 210">
            <a:extLst>
              <a:ext uri="{FF2B5EF4-FFF2-40B4-BE49-F238E27FC236}">
                <a16:creationId xmlns:a16="http://schemas.microsoft.com/office/drawing/2014/main" id="{4E98669F-AFC6-4893-8888-3C519E6EB1C4}"/>
              </a:ext>
            </a:extLst>
          </p:cNvPr>
          <p:cNvGrpSpPr/>
          <p:nvPr/>
        </p:nvGrpSpPr>
        <p:grpSpPr>
          <a:xfrm>
            <a:off x="9284897" y="5375814"/>
            <a:ext cx="1024093" cy="1342602"/>
            <a:chOff x="2758954" y="5039776"/>
            <a:chExt cx="896421" cy="1263287"/>
          </a:xfrm>
        </p:grpSpPr>
        <p:grpSp>
          <p:nvGrpSpPr>
            <p:cNvPr id="212" name="グループ化 211">
              <a:extLst>
                <a:ext uri="{FF2B5EF4-FFF2-40B4-BE49-F238E27FC236}">
                  <a16:creationId xmlns:a16="http://schemas.microsoft.com/office/drawing/2014/main" id="{AD632D09-7935-408C-BAD2-CFA701EE6559}"/>
                </a:ext>
              </a:extLst>
            </p:cNvPr>
            <p:cNvGrpSpPr/>
            <p:nvPr/>
          </p:nvGrpSpPr>
          <p:grpSpPr>
            <a:xfrm>
              <a:off x="2758954" y="5039776"/>
              <a:ext cx="896421" cy="1263287"/>
              <a:chOff x="2758954" y="5039776"/>
              <a:chExt cx="896421" cy="1263287"/>
            </a:xfrm>
          </p:grpSpPr>
          <p:sp>
            <p:nvSpPr>
              <p:cNvPr id="214" name="正方形/長方形 213">
                <a:extLst>
                  <a:ext uri="{FF2B5EF4-FFF2-40B4-BE49-F238E27FC236}">
                    <a16:creationId xmlns:a16="http://schemas.microsoft.com/office/drawing/2014/main" id="{C49DFBC8-FD4E-4DC6-AE2F-C54C53E574F3}"/>
                  </a:ext>
                </a:extLst>
              </p:cNvPr>
              <p:cNvSpPr/>
              <p:nvPr/>
            </p:nvSpPr>
            <p:spPr>
              <a:xfrm>
                <a:off x="2763174" y="5039776"/>
                <a:ext cx="892047" cy="1263287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131"/>
              </a:p>
            </p:txBody>
          </p:sp>
          <p:pic>
            <p:nvPicPr>
              <p:cNvPr id="215" name="図 214">
                <a:extLst>
                  <a:ext uri="{FF2B5EF4-FFF2-40B4-BE49-F238E27FC236}">
                    <a16:creationId xmlns:a16="http://schemas.microsoft.com/office/drawing/2014/main" id="{E405B3B2-0061-453B-9D7C-53B0371A9F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9666" y="5075179"/>
                <a:ext cx="128087" cy="137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16" name="直線コネクタ 215">
                <a:extLst>
                  <a:ext uri="{FF2B5EF4-FFF2-40B4-BE49-F238E27FC236}">
                    <a16:creationId xmlns:a16="http://schemas.microsoft.com/office/drawing/2014/main" id="{480FEDF6-E797-4EEC-B6F6-56EFB80BA4A8}"/>
                  </a:ext>
                </a:extLst>
              </p:cNvPr>
              <p:cNvCxnSpPr/>
              <p:nvPr/>
            </p:nvCxnSpPr>
            <p:spPr>
              <a:xfrm>
                <a:off x="2761541" y="6078023"/>
                <a:ext cx="889200" cy="0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217" name="図 216">
                <a:extLst>
                  <a:ext uri="{FF2B5EF4-FFF2-40B4-BE49-F238E27FC236}">
                    <a16:creationId xmlns:a16="http://schemas.microsoft.com/office/drawing/2014/main" id="{BD85C89C-659E-44C6-92D9-23EAF176B1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3867" y="5075232"/>
                <a:ext cx="128087" cy="137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8" name="図 217">
                <a:extLst>
                  <a:ext uri="{FF2B5EF4-FFF2-40B4-BE49-F238E27FC236}">
                    <a16:creationId xmlns:a16="http://schemas.microsoft.com/office/drawing/2014/main" id="{4259DE64-1E31-45E4-BCF4-705A28C6AB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8339" y="6104403"/>
                <a:ext cx="103896" cy="1115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19" name="直線コネクタ 218">
                <a:extLst>
                  <a:ext uri="{FF2B5EF4-FFF2-40B4-BE49-F238E27FC236}">
                    <a16:creationId xmlns:a16="http://schemas.microsoft.com/office/drawing/2014/main" id="{D19AE14D-7EC6-49BB-AEF9-AC825376DF68}"/>
                  </a:ext>
                </a:extLst>
              </p:cNvPr>
              <p:cNvCxnSpPr/>
              <p:nvPr/>
            </p:nvCxnSpPr>
            <p:spPr>
              <a:xfrm>
                <a:off x="2758954" y="5219965"/>
                <a:ext cx="895288" cy="0"/>
              </a:xfrm>
              <a:prstGeom prst="line">
                <a:avLst/>
              </a:prstGeom>
              <a:ln w="635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20" name="正方形/長方形 219">
                <a:extLst>
                  <a:ext uri="{FF2B5EF4-FFF2-40B4-BE49-F238E27FC236}">
                    <a16:creationId xmlns:a16="http://schemas.microsoft.com/office/drawing/2014/main" id="{E80C3E39-FF7B-40D2-BFDA-EC667674ADDA}"/>
                  </a:ext>
                </a:extLst>
              </p:cNvPr>
              <p:cNvSpPr/>
              <p:nvPr/>
            </p:nvSpPr>
            <p:spPr>
              <a:xfrm>
                <a:off x="3057600" y="6073056"/>
                <a:ext cx="597775" cy="20945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36000" tIns="36000" rIns="36000" bIns="36000"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445">
                  <a:defRPr/>
                </a:pPr>
                <a:r>
                  <a:rPr kumimoji="1" lang="ja-JP" altLang="en-US" sz="500" kern="0" dirty="0">
                    <a:solidFill>
                      <a:sysClr val="windowText" lastClr="00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削減効果（年間）</a:t>
                </a:r>
                <a:endParaRPr kumimoji="1" lang="en-US" altLang="ja-JP" sz="500" kern="0" dirty="0">
                  <a:solidFill>
                    <a:sysClr val="windowText" lastClr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r" defTabSz="914445">
                  <a:defRPr/>
                </a:pPr>
                <a:r>
                  <a:rPr kumimoji="1" lang="ja-JP" altLang="en-US" sz="600" b="1" kern="0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８</a:t>
                </a:r>
                <a:r>
                  <a:rPr kumimoji="1" lang="en-US" altLang="ja-JP" sz="600" b="1" kern="0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k</a:t>
                </a:r>
                <a:r>
                  <a:rPr kumimoji="1" lang="ja-JP" altLang="en-US" sz="600" b="1" kern="0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ｇ</a:t>
                </a:r>
                <a:endParaRPr kumimoji="1" lang="ja-JP" altLang="en-US" sz="1050" b="1" kern="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221" name="テキスト ボックス 1">
                <a:extLst>
                  <a:ext uri="{FF2B5EF4-FFF2-40B4-BE49-F238E27FC236}">
                    <a16:creationId xmlns:a16="http://schemas.microsoft.com/office/drawing/2014/main" id="{77695104-5F16-4241-947E-0BA0B76F218E}"/>
                  </a:ext>
                </a:extLst>
              </p:cNvPr>
              <p:cNvSpPr txBox="1"/>
              <p:nvPr/>
            </p:nvSpPr>
            <p:spPr>
              <a:xfrm>
                <a:off x="2796081" y="5209757"/>
                <a:ext cx="838703" cy="468774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rIns="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r>
                  <a:rPr lang="en-US" altLang="ja-JP" sz="6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【</a:t>
                </a:r>
                <a:r>
                  <a:rPr lang="ja-JP" altLang="en-US" sz="6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食品</a:t>
                </a:r>
                <a:r>
                  <a:rPr lang="en-US" altLang="ja-JP" sz="6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】</a:t>
                </a:r>
              </a:p>
              <a:p>
                <a:r>
                  <a:rPr lang="ja-JP" altLang="en-US" sz="8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フードドライブに協力する</a:t>
                </a:r>
                <a:endParaRPr lang="ja-JP" altLang="ja-JP" sz="700" b="1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</p:txBody>
          </p:sp>
          <p:pic>
            <p:nvPicPr>
              <p:cNvPr id="222" name="図 221">
                <a:extLst>
                  <a:ext uri="{FF2B5EF4-FFF2-40B4-BE49-F238E27FC236}">
                    <a16:creationId xmlns:a16="http://schemas.microsoft.com/office/drawing/2014/main" id="{1563CC23-A536-4D34-93C5-A35516A7DA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66" t="9661" r="15968" b="9425"/>
              <a:stretch/>
            </p:blipFill>
            <p:spPr>
              <a:xfrm>
                <a:off x="2921579" y="5514465"/>
                <a:ext cx="571215" cy="532310"/>
              </a:xfrm>
              <a:prstGeom prst="rect">
                <a:avLst/>
              </a:prstGeom>
            </p:spPr>
          </p:pic>
          <p:pic>
            <p:nvPicPr>
              <p:cNvPr id="223" name="図 222">
                <a:extLst>
                  <a:ext uri="{FF2B5EF4-FFF2-40B4-BE49-F238E27FC236}">
                    <a16:creationId xmlns:a16="http://schemas.microsoft.com/office/drawing/2014/main" id="{6E5E6D02-FB1B-4E34-B79D-2FE1E8A39F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4311" y="6174593"/>
                <a:ext cx="103896" cy="111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3" name="テキスト ボックス 212">
              <a:extLst>
                <a:ext uri="{FF2B5EF4-FFF2-40B4-BE49-F238E27FC236}">
                  <a16:creationId xmlns:a16="http://schemas.microsoft.com/office/drawing/2014/main" id="{DB404E6D-EDD4-48B9-9ACA-12310C2E914E}"/>
                </a:ext>
              </a:extLst>
            </p:cNvPr>
            <p:cNvSpPr txBox="1"/>
            <p:nvPr/>
          </p:nvSpPr>
          <p:spPr>
            <a:xfrm>
              <a:off x="2785501" y="5058616"/>
              <a:ext cx="558182" cy="144073"/>
            </a:xfrm>
            <a:prstGeom prst="rect">
              <a:avLst/>
            </a:prstGeom>
            <a:noFill/>
          </p:spPr>
          <p:txBody>
            <a:bodyPr wrap="square" lIns="0" tIns="36000" rIns="36000" bIns="0" rtlCol="0">
              <a:spAutoFit/>
            </a:bodyPr>
            <a:lstStyle/>
            <a:p>
              <a:r>
                <a:rPr kumimoji="1" lang="ja-JP" altLang="en-US" sz="7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難易度</a:t>
              </a:r>
            </a:p>
          </p:txBody>
        </p:sp>
      </p:grpSp>
      <p:grpSp>
        <p:nvGrpSpPr>
          <p:cNvPr id="224" name="グループ化 223">
            <a:extLst>
              <a:ext uri="{FF2B5EF4-FFF2-40B4-BE49-F238E27FC236}">
                <a16:creationId xmlns:a16="http://schemas.microsoft.com/office/drawing/2014/main" id="{535DF179-396A-4E8F-8174-DA94FF4B0010}"/>
              </a:ext>
            </a:extLst>
          </p:cNvPr>
          <p:cNvGrpSpPr/>
          <p:nvPr/>
        </p:nvGrpSpPr>
        <p:grpSpPr>
          <a:xfrm>
            <a:off x="10302366" y="5373318"/>
            <a:ext cx="1023082" cy="1342602"/>
            <a:chOff x="3649578" y="5037427"/>
            <a:chExt cx="895536" cy="1263287"/>
          </a:xfrm>
        </p:grpSpPr>
        <p:grpSp>
          <p:nvGrpSpPr>
            <p:cNvPr id="225" name="グループ化 224">
              <a:extLst>
                <a:ext uri="{FF2B5EF4-FFF2-40B4-BE49-F238E27FC236}">
                  <a16:creationId xmlns:a16="http://schemas.microsoft.com/office/drawing/2014/main" id="{5740F11A-F8A9-4848-BFD6-C6F56E80FA66}"/>
                </a:ext>
              </a:extLst>
            </p:cNvPr>
            <p:cNvGrpSpPr/>
            <p:nvPr/>
          </p:nvGrpSpPr>
          <p:grpSpPr>
            <a:xfrm>
              <a:off x="3649578" y="5037427"/>
              <a:ext cx="895536" cy="1263287"/>
              <a:chOff x="3649578" y="5037427"/>
              <a:chExt cx="895536" cy="1263287"/>
            </a:xfrm>
          </p:grpSpPr>
          <p:sp>
            <p:nvSpPr>
              <p:cNvPr id="227" name="正方形/長方形 226">
                <a:extLst>
                  <a:ext uri="{FF2B5EF4-FFF2-40B4-BE49-F238E27FC236}">
                    <a16:creationId xmlns:a16="http://schemas.microsoft.com/office/drawing/2014/main" id="{7C6B1B01-0721-419C-B1D1-66585F01101F}"/>
                  </a:ext>
                </a:extLst>
              </p:cNvPr>
              <p:cNvSpPr/>
              <p:nvPr/>
            </p:nvSpPr>
            <p:spPr>
              <a:xfrm>
                <a:off x="3653067" y="5037427"/>
                <a:ext cx="892047" cy="1263287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131"/>
              </a:p>
            </p:txBody>
          </p:sp>
          <p:grpSp>
            <p:nvGrpSpPr>
              <p:cNvPr id="228" name="グループ化 227">
                <a:extLst>
                  <a:ext uri="{FF2B5EF4-FFF2-40B4-BE49-F238E27FC236}">
                    <a16:creationId xmlns:a16="http://schemas.microsoft.com/office/drawing/2014/main" id="{FA2FC79C-C59B-4A23-B66B-7707128920DF}"/>
                  </a:ext>
                </a:extLst>
              </p:cNvPr>
              <p:cNvGrpSpPr/>
              <p:nvPr/>
            </p:nvGrpSpPr>
            <p:grpSpPr>
              <a:xfrm>
                <a:off x="3649578" y="5070893"/>
                <a:ext cx="895290" cy="1212701"/>
                <a:chOff x="3649578" y="5073079"/>
                <a:chExt cx="895290" cy="1210542"/>
              </a:xfrm>
            </p:grpSpPr>
            <p:pic>
              <p:nvPicPr>
                <p:cNvPr id="229" name="図 228">
                  <a:extLst>
                    <a:ext uri="{FF2B5EF4-FFF2-40B4-BE49-F238E27FC236}">
                      <a16:creationId xmlns:a16="http://schemas.microsoft.com/office/drawing/2014/main" id="{30C67377-8DD4-4723-89A0-540D8464FEE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89633" y="5073079"/>
                  <a:ext cx="128087" cy="1375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230" name="直線コネクタ 229">
                  <a:extLst>
                    <a:ext uri="{FF2B5EF4-FFF2-40B4-BE49-F238E27FC236}">
                      <a16:creationId xmlns:a16="http://schemas.microsoft.com/office/drawing/2014/main" id="{F66C24E6-2B53-447F-8AC1-F8E7B3EE3C51}"/>
                    </a:ext>
                  </a:extLst>
                </p:cNvPr>
                <p:cNvCxnSpPr/>
                <p:nvPr/>
              </p:nvCxnSpPr>
              <p:spPr>
                <a:xfrm>
                  <a:off x="3653583" y="6075846"/>
                  <a:ext cx="889200" cy="0"/>
                </a:xfrm>
                <a:prstGeom prst="line">
                  <a:avLst/>
                </a:prstGeom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pic>
              <p:nvPicPr>
                <p:cNvPr id="231" name="図 230">
                  <a:extLst>
                    <a:ext uri="{FF2B5EF4-FFF2-40B4-BE49-F238E27FC236}">
                      <a16:creationId xmlns:a16="http://schemas.microsoft.com/office/drawing/2014/main" id="{19AC6C67-B3CC-43B8-8D34-D1BD182DA8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7288" y="6100383"/>
                  <a:ext cx="103896" cy="1115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2" name="図 231">
                  <a:extLst>
                    <a:ext uri="{FF2B5EF4-FFF2-40B4-BE49-F238E27FC236}">
                      <a16:creationId xmlns:a16="http://schemas.microsoft.com/office/drawing/2014/main" id="{D32587D4-5496-4CCE-8D3E-117C3855775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33835" y="5073132"/>
                  <a:ext cx="128087" cy="1375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33" name="正方形/長方形 232">
                  <a:extLst>
                    <a:ext uri="{FF2B5EF4-FFF2-40B4-BE49-F238E27FC236}">
                      <a16:creationId xmlns:a16="http://schemas.microsoft.com/office/drawing/2014/main" id="{C4426087-3BA9-4AE8-ACC9-220963AE8440}"/>
                    </a:ext>
                  </a:extLst>
                </p:cNvPr>
                <p:cNvSpPr/>
                <p:nvPr/>
              </p:nvSpPr>
              <p:spPr>
                <a:xfrm>
                  <a:off x="3908682" y="6071998"/>
                  <a:ext cx="631110" cy="211623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36000" tIns="36000" rIns="36000" bIns="36000"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4445">
                    <a:defRPr/>
                  </a:pPr>
                  <a:r>
                    <a:rPr kumimoji="1" lang="ja-JP" altLang="en-US" sz="500" kern="0" dirty="0">
                      <a:solidFill>
                        <a:sysClr val="windowText" lastClr="00000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削減効果（年間）</a:t>
                  </a:r>
                  <a:endParaRPr kumimoji="1" lang="en-US" altLang="ja-JP" sz="500" kern="0" dirty="0">
                    <a:solidFill>
                      <a:sysClr val="windowText" lastClr="00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  <a:p>
                  <a:pPr algn="r" defTabSz="914445">
                    <a:defRPr/>
                  </a:pPr>
                  <a:r>
                    <a:rPr kumimoji="1" lang="ja-JP" altLang="en-US" sz="600" b="1" kern="0" dirty="0">
                      <a:solidFill>
                        <a:sysClr val="windowText" lastClr="00000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３</a:t>
                  </a:r>
                  <a:r>
                    <a:rPr kumimoji="1" lang="en-US" altLang="ja-JP" sz="600" b="1" kern="0" dirty="0">
                      <a:solidFill>
                        <a:sysClr val="windowText" lastClr="00000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7k</a:t>
                  </a:r>
                  <a:r>
                    <a:rPr kumimoji="1" lang="ja-JP" altLang="en-US" sz="600" b="1" kern="0" dirty="0">
                      <a:solidFill>
                        <a:sysClr val="windowText" lastClr="00000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ｇ</a:t>
                  </a:r>
                  <a:endParaRPr kumimoji="1" lang="ja-JP" altLang="en-US" sz="1050" b="1" kern="0" dirty="0">
                    <a:solidFill>
                      <a:sysClr val="windowText" lastClr="00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234" name="テキスト ボックス 1">
                  <a:extLst>
                    <a:ext uri="{FF2B5EF4-FFF2-40B4-BE49-F238E27FC236}">
                      <a16:creationId xmlns:a16="http://schemas.microsoft.com/office/drawing/2014/main" id="{1071EA13-B3B7-47EE-9BED-08B75AA6E94F}"/>
                    </a:ext>
                  </a:extLst>
                </p:cNvPr>
                <p:cNvSpPr txBox="1"/>
                <p:nvPr/>
              </p:nvSpPr>
              <p:spPr>
                <a:xfrm>
                  <a:off x="3698978" y="5201588"/>
                  <a:ext cx="645278" cy="359886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lIns="0" rIns="0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Aft>
                      <a:spcPts val="300"/>
                    </a:spcAft>
                  </a:pPr>
                  <a:r>
                    <a:rPr lang="en-US" altLang="ja-JP" sz="600" b="1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【</a:t>
                  </a:r>
                  <a:r>
                    <a:rPr lang="ja-JP" altLang="en-US" sz="600" b="1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食品</a:t>
                  </a:r>
                  <a:r>
                    <a:rPr lang="en-US" altLang="ja-JP" sz="600" b="1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】</a:t>
                  </a:r>
                </a:p>
                <a:p>
                  <a:pPr rtl="0"/>
                  <a:r>
                    <a:rPr lang="ja-JP" altLang="en-US" sz="800" b="1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旬の食材を買う</a:t>
                  </a:r>
                  <a:endParaRPr lang="ja-JP" altLang="ja-JP" sz="8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endParaRPr>
                </a:p>
              </p:txBody>
            </p:sp>
            <p:pic>
              <p:nvPicPr>
                <p:cNvPr id="235" name="図 234">
                  <a:extLst>
                    <a:ext uri="{FF2B5EF4-FFF2-40B4-BE49-F238E27FC236}">
                      <a16:creationId xmlns:a16="http://schemas.microsoft.com/office/drawing/2014/main" id="{6A58C261-36BC-49DE-8A67-2DE1E75D8CE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45097" y="6168217"/>
                  <a:ext cx="103896" cy="1115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6" name="図 235" descr="食品, 部屋 が含まれている画像&#10;&#10;自動的に生成された説明">
                  <a:extLst>
                    <a:ext uri="{FF2B5EF4-FFF2-40B4-BE49-F238E27FC236}">
                      <a16:creationId xmlns:a16="http://schemas.microsoft.com/office/drawing/2014/main" id="{87990020-ABB2-4128-90B8-F02F6B18ED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19690" y="5525913"/>
                  <a:ext cx="419795" cy="286718"/>
                </a:xfrm>
                <a:prstGeom prst="rect">
                  <a:avLst/>
                </a:prstGeom>
              </p:spPr>
            </p:pic>
            <p:pic>
              <p:nvPicPr>
                <p:cNvPr id="237" name="図 236" descr="背景パターン&#10;&#10;自動的に生成された説明">
                  <a:extLst>
                    <a:ext uri="{FF2B5EF4-FFF2-40B4-BE49-F238E27FC236}">
                      <a16:creationId xmlns:a16="http://schemas.microsoft.com/office/drawing/2014/main" id="{FBC13A9D-80E7-4A43-9943-FE79874F90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20700" y="5818783"/>
                  <a:ext cx="360655" cy="233928"/>
                </a:xfrm>
                <a:prstGeom prst="rect">
                  <a:avLst/>
                </a:prstGeom>
              </p:spPr>
            </p:pic>
            <p:pic>
              <p:nvPicPr>
                <p:cNvPr id="238" name="図 237">
                  <a:extLst>
                    <a:ext uri="{FF2B5EF4-FFF2-40B4-BE49-F238E27FC236}">
                      <a16:creationId xmlns:a16="http://schemas.microsoft.com/office/drawing/2014/main" id="{4B1BD9CE-8EB5-4F6A-9FD0-04332B30851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25824" y="5820202"/>
                  <a:ext cx="206777" cy="2240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9" name="図 238">
                  <a:extLst>
                    <a:ext uri="{FF2B5EF4-FFF2-40B4-BE49-F238E27FC236}">
                      <a16:creationId xmlns:a16="http://schemas.microsoft.com/office/drawing/2014/main" id="{1FC75179-15D5-4A19-9A39-35761FD1757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52785" y="5537032"/>
                  <a:ext cx="161776" cy="2158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0" name="図 239">
                  <a:extLst>
                    <a:ext uri="{FF2B5EF4-FFF2-40B4-BE49-F238E27FC236}">
                      <a16:creationId xmlns:a16="http://schemas.microsoft.com/office/drawing/2014/main" id="{FEBD4803-D1EE-4A23-AA2E-3BC5E0B0B4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42095" y="6095623"/>
                  <a:ext cx="103520" cy="11183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1" name="図 240">
                  <a:extLst>
                    <a:ext uri="{FF2B5EF4-FFF2-40B4-BE49-F238E27FC236}">
                      <a16:creationId xmlns:a16="http://schemas.microsoft.com/office/drawing/2014/main" id="{02B858BB-6934-4733-96A7-49A16FE6D6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02337" y="6170900"/>
                  <a:ext cx="103520" cy="11151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42" name="テキスト ボックス 241">
                  <a:extLst>
                    <a:ext uri="{FF2B5EF4-FFF2-40B4-BE49-F238E27FC236}">
                      <a16:creationId xmlns:a16="http://schemas.microsoft.com/office/drawing/2014/main" id="{77C1BEF9-747A-4FDA-908C-9A466381BB3B}"/>
                    </a:ext>
                  </a:extLst>
                </p:cNvPr>
                <p:cNvSpPr txBox="1"/>
                <p:nvPr/>
              </p:nvSpPr>
              <p:spPr>
                <a:xfrm>
                  <a:off x="3687243" y="5287345"/>
                  <a:ext cx="346539" cy="134387"/>
                </a:xfrm>
                <a:prstGeom prst="rect">
                  <a:avLst/>
                </a:prstGeom>
                <a:noFill/>
              </p:spPr>
              <p:txBody>
                <a:bodyPr wrap="square" lIns="0" tIns="36000" rIns="36000" bIns="36000" rtlCol="0">
                  <a:spAutoFit/>
                </a:bodyPr>
                <a:lstStyle/>
                <a:p>
                  <a:pPr algn="l"/>
                  <a:r>
                    <a:rPr kumimoji="1" lang="ja-JP" altLang="en-US" sz="401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しゅん</a:t>
                  </a:r>
                </a:p>
              </p:txBody>
            </p:sp>
            <p:cxnSp>
              <p:nvCxnSpPr>
                <p:cNvPr id="243" name="直線コネクタ 242">
                  <a:extLst>
                    <a:ext uri="{FF2B5EF4-FFF2-40B4-BE49-F238E27FC236}">
                      <a16:creationId xmlns:a16="http://schemas.microsoft.com/office/drawing/2014/main" id="{3B797A6E-D3E4-4B7B-BBA5-F00BA8135ABE}"/>
                    </a:ext>
                  </a:extLst>
                </p:cNvPr>
                <p:cNvCxnSpPr/>
                <p:nvPr/>
              </p:nvCxnSpPr>
              <p:spPr>
                <a:xfrm>
                  <a:off x="3649578" y="5220697"/>
                  <a:ext cx="895290" cy="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26" name="テキスト ボックス 225">
              <a:extLst>
                <a:ext uri="{FF2B5EF4-FFF2-40B4-BE49-F238E27FC236}">
                  <a16:creationId xmlns:a16="http://schemas.microsoft.com/office/drawing/2014/main" id="{61D2C9C8-CDEF-4768-9FDA-3DC7E815538F}"/>
                </a:ext>
              </a:extLst>
            </p:cNvPr>
            <p:cNvSpPr txBox="1"/>
            <p:nvPr/>
          </p:nvSpPr>
          <p:spPr>
            <a:xfrm>
              <a:off x="3678826" y="5058215"/>
              <a:ext cx="558182" cy="144073"/>
            </a:xfrm>
            <a:prstGeom prst="rect">
              <a:avLst/>
            </a:prstGeom>
            <a:noFill/>
          </p:spPr>
          <p:txBody>
            <a:bodyPr wrap="square" lIns="0" tIns="36000" rIns="36000" bIns="0" rtlCol="0">
              <a:spAutoFit/>
            </a:bodyPr>
            <a:lstStyle/>
            <a:p>
              <a:r>
                <a:rPr kumimoji="1" lang="ja-JP" altLang="en-US" sz="7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難易度</a:t>
              </a:r>
            </a:p>
          </p:txBody>
        </p:sp>
      </p:grpSp>
      <p:grpSp>
        <p:nvGrpSpPr>
          <p:cNvPr id="244" name="グループ化 243">
            <a:extLst>
              <a:ext uri="{FF2B5EF4-FFF2-40B4-BE49-F238E27FC236}">
                <a16:creationId xmlns:a16="http://schemas.microsoft.com/office/drawing/2014/main" id="{F6BAD944-4E80-4691-A713-F469F5E19F2C}"/>
              </a:ext>
            </a:extLst>
          </p:cNvPr>
          <p:cNvGrpSpPr/>
          <p:nvPr/>
        </p:nvGrpSpPr>
        <p:grpSpPr>
          <a:xfrm>
            <a:off x="7244336" y="5369512"/>
            <a:ext cx="1028560" cy="1349856"/>
            <a:chOff x="1943582" y="6807385"/>
            <a:chExt cx="900331" cy="1270112"/>
          </a:xfrm>
        </p:grpSpPr>
        <p:pic>
          <p:nvPicPr>
            <p:cNvPr id="245" name="図 244">
              <a:extLst>
                <a:ext uri="{FF2B5EF4-FFF2-40B4-BE49-F238E27FC236}">
                  <a16:creationId xmlns:a16="http://schemas.microsoft.com/office/drawing/2014/main" id="{2DCC527F-114C-44DC-83A9-6FF452BE0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172287" y="7330776"/>
              <a:ext cx="437660" cy="537832"/>
            </a:xfrm>
            <a:prstGeom prst="rect">
              <a:avLst/>
            </a:prstGeom>
          </p:spPr>
        </p:pic>
        <p:sp>
          <p:nvSpPr>
            <p:cNvPr id="246" name="正方形/長方形 245">
              <a:extLst>
                <a:ext uri="{FF2B5EF4-FFF2-40B4-BE49-F238E27FC236}">
                  <a16:creationId xmlns:a16="http://schemas.microsoft.com/office/drawing/2014/main" id="{465FA72A-03F6-4DA2-A680-5E9193E19A7B}"/>
                </a:ext>
              </a:extLst>
            </p:cNvPr>
            <p:cNvSpPr/>
            <p:nvPr/>
          </p:nvSpPr>
          <p:spPr>
            <a:xfrm>
              <a:off x="1951565" y="6807385"/>
              <a:ext cx="892047" cy="1270112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31" dirty="0"/>
            </a:p>
          </p:txBody>
        </p:sp>
        <p:pic>
          <p:nvPicPr>
            <p:cNvPr id="247" name="図 246">
              <a:extLst>
                <a:ext uri="{FF2B5EF4-FFF2-40B4-BE49-F238E27FC236}">
                  <a16:creationId xmlns:a16="http://schemas.microsoft.com/office/drawing/2014/main" id="{CB9B1D82-39B2-413A-9F16-2E88BBA1FD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2841" y="6845445"/>
              <a:ext cx="128087" cy="138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8" name="図 247">
              <a:extLst>
                <a:ext uri="{FF2B5EF4-FFF2-40B4-BE49-F238E27FC236}">
                  <a16:creationId xmlns:a16="http://schemas.microsoft.com/office/drawing/2014/main" id="{F683E771-6524-41CC-9091-C8F48F728E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640" y="7878635"/>
              <a:ext cx="103896" cy="112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9" name="図 248">
              <a:extLst>
                <a:ext uri="{FF2B5EF4-FFF2-40B4-BE49-F238E27FC236}">
                  <a16:creationId xmlns:a16="http://schemas.microsoft.com/office/drawing/2014/main" id="{114F9C50-3599-409D-9F9A-58D00D2159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042" y="6845498"/>
              <a:ext cx="128087" cy="138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0" name="正方形/長方形 249">
              <a:extLst>
                <a:ext uri="{FF2B5EF4-FFF2-40B4-BE49-F238E27FC236}">
                  <a16:creationId xmlns:a16="http://schemas.microsoft.com/office/drawing/2014/main" id="{1A6CC23D-3553-4F59-A2D5-FA25747DBD6D}"/>
                </a:ext>
              </a:extLst>
            </p:cNvPr>
            <p:cNvSpPr/>
            <p:nvPr/>
          </p:nvSpPr>
          <p:spPr>
            <a:xfrm>
              <a:off x="2265455" y="7849212"/>
              <a:ext cx="560238" cy="22441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445">
                <a:defRPr/>
              </a:pPr>
              <a:r>
                <a:rPr kumimoji="1" lang="ja-JP" altLang="en-US" sz="500" kern="0" dirty="0">
                  <a:solidFill>
                    <a:sysClr val="windowText" lastClr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削減効果（年間）</a:t>
              </a:r>
              <a:endParaRPr kumimoji="1" lang="en-US" altLang="ja-JP" sz="500" kern="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r" defTabSz="914445">
                <a:defRPr/>
              </a:pPr>
              <a:r>
                <a:rPr kumimoji="1" lang="en-US" altLang="ja-JP" sz="600" b="1" kern="0" dirty="0">
                  <a:solidFill>
                    <a:sysClr val="windowText" lastClr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66k</a:t>
              </a:r>
              <a:r>
                <a:rPr kumimoji="1" lang="ja-JP" altLang="en-US" sz="600" b="1" kern="0" dirty="0">
                  <a:solidFill>
                    <a:sysClr val="windowText" lastClr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ｇ</a:t>
              </a:r>
              <a:endParaRPr kumimoji="1" lang="ja-JP" altLang="en-US" sz="1050" b="1" kern="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51" name="テキスト ボックス 1">
              <a:extLst>
                <a:ext uri="{FF2B5EF4-FFF2-40B4-BE49-F238E27FC236}">
                  <a16:creationId xmlns:a16="http://schemas.microsoft.com/office/drawing/2014/main" id="{6608273F-8068-48F5-9DA3-982A032243BF}"/>
                </a:ext>
              </a:extLst>
            </p:cNvPr>
            <p:cNvSpPr txBox="1"/>
            <p:nvPr/>
          </p:nvSpPr>
          <p:spPr>
            <a:xfrm>
              <a:off x="1978434" y="6969955"/>
              <a:ext cx="744515" cy="36345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rIns="0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en-US" altLang="ja-JP" sz="600" b="1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【</a:t>
              </a:r>
              <a:r>
                <a:rPr lang="ja-JP" altLang="en-US" sz="600" b="1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エネルギー</a:t>
              </a:r>
              <a:r>
                <a:rPr lang="en-US" altLang="ja-JP" sz="600" b="1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】</a:t>
              </a:r>
            </a:p>
            <a:p>
              <a:pPr rtl="0"/>
              <a:r>
                <a:rPr lang="ja-JP" altLang="en-US" sz="800" b="1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宅配便を１回目の配送で受け取る</a:t>
              </a:r>
              <a:endParaRPr lang="en-US" altLang="ja-JP" sz="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cxnSp>
          <p:nvCxnSpPr>
            <p:cNvPr id="252" name="直線コネクタ 251">
              <a:extLst>
                <a:ext uri="{FF2B5EF4-FFF2-40B4-BE49-F238E27FC236}">
                  <a16:creationId xmlns:a16="http://schemas.microsoft.com/office/drawing/2014/main" id="{1204E669-0F1E-4057-973B-1469A05D5635}"/>
                </a:ext>
              </a:extLst>
            </p:cNvPr>
            <p:cNvCxnSpPr/>
            <p:nvPr/>
          </p:nvCxnSpPr>
          <p:spPr>
            <a:xfrm>
              <a:off x="1943582" y="6991911"/>
              <a:ext cx="900000" cy="0"/>
            </a:xfrm>
            <a:prstGeom prst="line">
              <a:avLst/>
            </a:prstGeom>
            <a:ln w="63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3" name="直線コネクタ 252">
              <a:extLst>
                <a:ext uri="{FF2B5EF4-FFF2-40B4-BE49-F238E27FC236}">
                  <a16:creationId xmlns:a16="http://schemas.microsoft.com/office/drawing/2014/main" id="{DD493F10-A29C-42E2-BFD8-F3A2A932B02A}"/>
                </a:ext>
              </a:extLst>
            </p:cNvPr>
            <p:cNvCxnSpPr/>
            <p:nvPr/>
          </p:nvCxnSpPr>
          <p:spPr>
            <a:xfrm>
              <a:off x="1948624" y="7852564"/>
              <a:ext cx="895289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254" name="図 253">
              <a:extLst>
                <a:ext uri="{FF2B5EF4-FFF2-40B4-BE49-F238E27FC236}">
                  <a16:creationId xmlns:a16="http://schemas.microsoft.com/office/drawing/2014/main" id="{FC82ECC1-E0F1-4DDE-B8D6-06CFE9CC8B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830" y="7878635"/>
              <a:ext cx="103896" cy="112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5" name="図 254">
              <a:extLst>
                <a:ext uri="{FF2B5EF4-FFF2-40B4-BE49-F238E27FC236}">
                  <a16:creationId xmlns:a16="http://schemas.microsoft.com/office/drawing/2014/main" id="{E515E786-DDAC-476C-A0AE-DEF3BCA2E6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1360" y="7953568"/>
              <a:ext cx="103896" cy="112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" name="図 255">
              <a:extLst>
                <a:ext uri="{FF2B5EF4-FFF2-40B4-BE49-F238E27FC236}">
                  <a16:creationId xmlns:a16="http://schemas.microsoft.com/office/drawing/2014/main" id="{1890F627-6EF9-42A3-ACF6-A58C01DE2E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8170" y="7953568"/>
              <a:ext cx="103896" cy="112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7" name="テキスト ボックス 256">
              <a:extLst>
                <a:ext uri="{FF2B5EF4-FFF2-40B4-BE49-F238E27FC236}">
                  <a16:creationId xmlns:a16="http://schemas.microsoft.com/office/drawing/2014/main" id="{93ADF349-D64D-4269-A978-B5D1FC928A76}"/>
                </a:ext>
              </a:extLst>
            </p:cNvPr>
            <p:cNvSpPr txBox="1"/>
            <p:nvPr/>
          </p:nvSpPr>
          <p:spPr>
            <a:xfrm>
              <a:off x="1978418" y="6831221"/>
              <a:ext cx="558182" cy="144815"/>
            </a:xfrm>
            <a:prstGeom prst="rect">
              <a:avLst/>
            </a:prstGeom>
            <a:noFill/>
          </p:spPr>
          <p:txBody>
            <a:bodyPr wrap="square" lIns="0" tIns="36000" rIns="36000" bIns="0" rtlCol="0">
              <a:spAutoFit/>
            </a:bodyPr>
            <a:lstStyle/>
            <a:p>
              <a:r>
                <a:rPr kumimoji="1" lang="ja-JP" altLang="en-US" sz="7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難易度</a:t>
              </a:r>
            </a:p>
          </p:txBody>
        </p:sp>
      </p:grpSp>
      <p:grpSp>
        <p:nvGrpSpPr>
          <p:cNvPr id="258" name="グループ化 257">
            <a:extLst>
              <a:ext uri="{FF2B5EF4-FFF2-40B4-BE49-F238E27FC236}">
                <a16:creationId xmlns:a16="http://schemas.microsoft.com/office/drawing/2014/main" id="{5BDE8FE4-20A7-465A-842D-F5BA01710CF1}"/>
              </a:ext>
            </a:extLst>
          </p:cNvPr>
          <p:cNvGrpSpPr/>
          <p:nvPr/>
        </p:nvGrpSpPr>
        <p:grpSpPr>
          <a:xfrm>
            <a:off x="8257671" y="4027380"/>
            <a:ext cx="1042107" cy="1344108"/>
            <a:chOff x="2750951" y="3592744"/>
            <a:chExt cx="912189" cy="1264704"/>
          </a:xfrm>
        </p:grpSpPr>
        <p:grpSp>
          <p:nvGrpSpPr>
            <p:cNvPr id="259" name="グループ化 258">
              <a:extLst>
                <a:ext uri="{FF2B5EF4-FFF2-40B4-BE49-F238E27FC236}">
                  <a16:creationId xmlns:a16="http://schemas.microsoft.com/office/drawing/2014/main" id="{7663AB39-A04F-46DD-9CB3-E4049F3CBB4B}"/>
                </a:ext>
              </a:extLst>
            </p:cNvPr>
            <p:cNvGrpSpPr/>
            <p:nvPr/>
          </p:nvGrpSpPr>
          <p:grpSpPr>
            <a:xfrm>
              <a:off x="2750951" y="3592744"/>
              <a:ext cx="912189" cy="1264704"/>
              <a:chOff x="2750951" y="3592744"/>
              <a:chExt cx="912189" cy="1264704"/>
            </a:xfrm>
          </p:grpSpPr>
          <p:sp>
            <p:nvSpPr>
              <p:cNvPr id="262" name="正方形/長方形 261">
                <a:extLst>
                  <a:ext uri="{FF2B5EF4-FFF2-40B4-BE49-F238E27FC236}">
                    <a16:creationId xmlns:a16="http://schemas.microsoft.com/office/drawing/2014/main" id="{A0E693A0-5931-46BE-9E44-4D2C5058DEB1}"/>
                  </a:ext>
                </a:extLst>
              </p:cNvPr>
              <p:cNvSpPr/>
              <p:nvPr/>
            </p:nvSpPr>
            <p:spPr>
              <a:xfrm>
                <a:off x="2760702" y="3592744"/>
                <a:ext cx="892047" cy="1264704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131"/>
              </a:p>
            </p:txBody>
          </p:sp>
          <p:grpSp>
            <p:nvGrpSpPr>
              <p:cNvPr id="263" name="グループ化 262">
                <a:extLst>
                  <a:ext uri="{FF2B5EF4-FFF2-40B4-BE49-F238E27FC236}">
                    <a16:creationId xmlns:a16="http://schemas.microsoft.com/office/drawing/2014/main" id="{A13546E6-5BA4-4C34-AD8F-86C6A0022A73}"/>
                  </a:ext>
                </a:extLst>
              </p:cNvPr>
              <p:cNvGrpSpPr/>
              <p:nvPr/>
            </p:nvGrpSpPr>
            <p:grpSpPr>
              <a:xfrm>
                <a:off x="2750951" y="4260577"/>
                <a:ext cx="886038" cy="583934"/>
                <a:chOff x="1543074" y="6254451"/>
                <a:chExt cx="1068840" cy="681981"/>
              </a:xfrm>
            </p:grpSpPr>
            <p:pic>
              <p:nvPicPr>
                <p:cNvPr id="271" name="図 270">
                  <a:extLst>
                    <a:ext uri="{FF2B5EF4-FFF2-40B4-BE49-F238E27FC236}">
                      <a16:creationId xmlns:a16="http://schemas.microsoft.com/office/drawing/2014/main" id="{3A173C30-4CE6-4791-92F1-59FEA38B8EF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92859" y="6716416"/>
                  <a:ext cx="125331" cy="1304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2" name="図 271">
                  <a:extLst>
                    <a:ext uri="{FF2B5EF4-FFF2-40B4-BE49-F238E27FC236}">
                      <a16:creationId xmlns:a16="http://schemas.microsoft.com/office/drawing/2014/main" id="{92BECEC4-010C-4955-9522-43C4F9A23E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3801" y="6805964"/>
                  <a:ext cx="125331" cy="1304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3" name="図 272">
                  <a:extLst>
                    <a:ext uri="{FF2B5EF4-FFF2-40B4-BE49-F238E27FC236}">
                      <a16:creationId xmlns:a16="http://schemas.microsoft.com/office/drawing/2014/main" id="{3BE0DE80-71CF-41CC-A51D-C229E2AD39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35196" y="6254451"/>
                  <a:ext cx="576718" cy="435657"/>
                </a:xfrm>
                <a:prstGeom prst="rect">
                  <a:avLst/>
                </a:prstGeom>
              </p:spPr>
            </p:pic>
            <p:sp>
              <p:nvSpPr>
                <p:cNvPr id="274" name="吹き出し: 円形 273">
                  <a:extLst>
                    <a:ext uri="{FF2B5EF4-FFF2-40B4-BE49-F238E27FC236}">
                      <a16:creationId xmlns:a16="http://schemas.microsoft.com/office/drawing/2014/main" id="{901069A1-D45D-45F5-8158-4C307933377E}"/>
                    </a:ext>
                  </a:extLst>
                </p:cNvPr>
                <p:cNvSpPr/>
                <p:nvPr/>
              </p:nvSpPr>
              <p:spPr>
                <a:xfrm>
                  <a:off x="1606795" y="6319640"/>
                  <a:ext cx="407539" cy="309917"/>
                </a:xfrm>
                <a:prstGeom prst="wedgeEllipseCallout">
                  <a:avLst>
                    <a:gd name="adj1" fmla="val 63813"/>
                    <a:gd name="adj2" fmla="val 8030"/>
                  </a:avLst>
                </a:prstGeom>
                <a:solidFill>
                  <a:schemeClr val="bg1"/>
                </a:solidFill>
                <a:ln w="635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 sz="599" dirty="0">
                    <a:solidFill>
                      <a:srgbClr val="FFC000"/>
                    </a:solidFill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endParaRPr>
                </a:p>
              </p:txBody>
            </p:sp>
            <p:sp>
              <p:nvSpPr>
                <p:cNvPr id="275" name="テキスト ボックス 274">
                  <a:extLst>
                    <a:ext uri="{FF2B5EF4-FFF2-40B4-BE49-F238E27FC236}">
                      <a16:creationId xmlns:a16="http://schemas.microsoft.com/office/drawing/2014/main" id="{E82926FD-7D21-4DFA-9CCC-97E5C2EACD3A}"/>
                    </a:ext>
                  </a:extLst>
                </p:cNvPr>
                <p:cNvSpPr txBox="1"/>
                <p:nvPr/>
              </p:nvSpPr>
              <p:spPr>
                <a:xfrm>
                  <a:off x="1543074" y="6344727"/>
                  <a:ext cx="515366" cy="2699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900" dirty="0">
                      <a:solidFill>
                        <a:schemeClr val="accent2"/>
                      </a:solidFill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OFF</a:t>
                  </a:r>
                  <a:endParaRPr kumimoji="1" lang="ja-JP" altLang="en-US" sz="900" dirty="0">
                    <a:solidFill>
                      <a:schemeClr val="accent2"/>
                    </a:solidFill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endParaRPr>
                </a:p>
              </p:txBody>
            </p:sp>
          </p:grpSp>
          <p:sp>
            <p:nvSpPr>
              <p:cNvPr id="264" name="正方形/長方形 263">
                <a:extLst>
                  <a:ext uri="{FF2B5EF4-FFF2-40B4-BE49-F238E27FC236}">
                    <a16:creationId xmlns:a16="http://schemas.microsoft.com/office/drawing/2014/main" id="{41E9CBC1-EAD1-4C22-8A3A-1B9638E3F4F4}"/>
                  </a:ext>
                </a:extLst>
              </p:cNvPr>
              <p:cNvSpPr/>
              <p:nvPr/>
            </p:nvSpPr>
            <p:spPr>
              <a:xfrm>
                <a:off x="3048970" y="4624472"/>
                <a:ext cx="596002" cy="197027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36000" tIns="36000" rIns="36000" bIns="36000"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445">
                  <a:defRPr/>
                </a:pPr>
                <a:r>
                  <a:rPr kumimoji="1" lang="ja-JP" altLang="en-US" sz="500" kern="0" dirty="0">
                    <a:solidFill>
                      <a:sysClr val="windowText" lastClr="00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削減効果（年間）</a:t>
                </a:r>
                <a:endParaRPr kumimoji="1" lang="en-US" altLang="ja-JP" sz="500" kern="0" dirty="0">
                  <a:solidFill>
                    <a:sysClr val="windowText" lastClr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r" defTabSz="914445">
                  <a:defRPr/>
                </a:pPr>
                <a:r>
                  <a:rPr kumimoji="1" lang="en-US" altLang="ja-JP" sz="600" b="1" kern="0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11k</a:t>
                </a:r>
                <a:r>
                  <a:rPr kumimoji="1" lang="ja-JP" altLang="en-US" sz="600" b="1" kern="0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ｇ</a:t>
                </a:r>
                <a:endParaRPr kumimoji="1" lang="ja-JP" altLang="en-US" sz="1000" b="1" kern="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265" name="テキスト ボックス 1">
                <a:extLst>
                  <a:ext uri="{FF2B5EF4-FFF2-40B4-BE49-F238E27FC236}">
                    <a16:creationId xmlns:a16="http://schemas.microsoft.com/office/drawing/2014/main" id="{81133126-0C5E-409A-A60B-3188A124073B}"/>
                  </a:ext>
                </a:extLst>
              </p:cNvPr>
              <p:cNvSpPr txBox="1"/>
              <p:nvPr/>
            </p:nvSpPr>
            <p:spPr>
              <a:xfrm>
                <a:off x="2801279" y="3763708"/>
                <a:ext cx="861861" cy="532425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rIns="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300"/>
                  </a:spcAft>
                </a:pPr>
                <a:r>
                  <a:rPr lang="en-US" altLang="ja-JP" sz="6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【</a:t>
                </a:r>
                <a:r>
                  <a:rPr lang="ja-JP" altLang="en-US" sz="6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エネルギー</a:t>
                </a:r>
                <a:r>
                  <a:rPr lang="en-US" altLang="ja-JP" sz="6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】</a:t>
                </a:r>
              </a:p>
              <a:p>
                <a:pPr>
                  <a:spcAft>
                    <a:spcPts val="100"/>
                  </a:spcAft>
                </a:pPr>
                <a:r>
                  <a:rPr lang="ja-JP" altLang="en-US" sz="8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暖房便座の温度は</a:t>
                </a:r>
                <a:endParaRPr lang="en-US" altLang="ja-JP" sz="800" b="1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  <a:p>
                <a:pPr>
                  <a:spcAft>
                    <a:spcPts val="100"/>
                  </a:spcAft>
                </a:pPr>
                <a:r>
                  <a:rPr lang="ja-JP" altLang="en-US" sz="8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低めに・夏は電源を</a:t>
                </a:r>
                <a:endParaRPr lang="en-US" altLang="ja-JP" sz="800" b="1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  <a:p>
                <a:pPr>
                  <a:spcAft>
                    <a:spcPts val="100"/>
                  </a:spcAft>
                </a:pPr>
                <a:r>
                  <a:rPr lang="ja-JP" altLang="en-US" sz="8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切る</a:t>
                </a:r>
              </a:p>
            </p:txBody>
          </p:sp>
          <p:sp>
            <p:nvSpPr>
              <p:cNvPr id="266" name="テキスト ボックス 265">
                <a:extLst>
                  <a:ext uri="{FF2B5EF4-FFF2-40B4-BE49-F238E27FC236}">
                    <a16:creationId xmlns:a16="http://schemas.microsoft.com/office/drawing/2014/main" id="{F1152D2D-E2DC-41AF-8F19-7DFE16B616BC}"/>
                  </a:ext>
                </a:extLst>
              </p:cNvPr>
              <p:cNvSpPr txBox="1"/>
              <p:nvPr/>
            </p:nvSpPr>
            <p:spPr>
              <a:xfrm>
                <a:off x="2770446" y="3846878"/>
                <a:ext cx="705433" cy="126327"/>
              </a:xfrm>
              <a:prstGeom prst="rect">
                <a:avLst/>
              </a:prstGeom>
              <a:noFill/>
            </p:spPr>
            <p:txBody>
              <a:bodyPr wrap="square" lIns="36000" tIns="36000" bIns="36000" rtlCol="0">
                <a:spAutoFit/>
              </a:bodyPr>
              <a:lstStyle/>
              <a:p>
                <a:pPr algn="l"/>
                <a:r>
                  <a:rPr kumimoji="1" lang="ja-JP" altLang="en-US" sz="4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だんぼう  べん ざ　　　　</a:t>
                </a:r>
              </a:p>
            </p:txBody>
          </p:sp>
          <p:sp>
            <p:nvSpPr>
              <p:cNvPr id="267" name="テキスト ボックス 266">
                <a:extLst>
                  <a:ext uri="{FF2B5EF4-FFF2-40B4-BE49-F238E27FC236}">
                    <a16:creationId xmlns:a16="http://schemas.microsoft.com/office/drawing/2014/main" id="{B96AFCA3-194C-4351-A241-FBD2FDFB1A57}"/>
                  </a:ext>
                </a:extLst>
              </p:cNvPr>
              <p:cNvSpPr txBox="1"/>
              <p:nvPr/>
            </p:nvSpPr>
            <p:spPr>
              <a:xfrm>
                <a:off x="3251392" y="3985275"/>
                <a:ext cx="337613" cy="126327"/>
              </a:xfrm>
              <a:prstGeom prst="rect">
                <a:avLst/>
              </a:prstGeom>
              <a:noFill/>
            </p:spPr>
            <p:txBody>
              <a:bodyPr wrap="square" lIns="36000" tIns="36000" bIns="36000" rtlCol="0">
                <a:spAutoFit/>
              </a:bodyPr>
              <a:lstStyle/>
              <a:p>
                <a:pPr algn="l"/>
                <a:r>
                  <a:rPr kumimoji="1" lang="ja-JP" altLang="en-US" sz="4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でん げん</a:t>
                </a:r>
              </a:p>
            </p:txBody>
          </p:sp>
          <p:cxnSp>
            <p:nvCxnSpPr>
              <p:cNvPr id="268" name="直線コネクタ 267">
                <a:extLst>
                  <a:ext uri="{FF2B5EF4-FFF2-40B4-BE49-F238E27FC236}">
                    <a16:creationId xmlns:a16="http://schemas.microsoft.com/office/drawing/2014/main" id="{778BA32B-9295-447A-A369-EB8B793137EF}"/>
                  </a:ext>
                </a:extLst>
              </p:cNvPr>
              <p:cNvCxnSpPr/>
              <p:nvPr/>
            </p:nvCxnSpPr>
            <p:spPr>
              <a:xfrm>
                <a:off x="2759348" y="4634296"/>
                <a:ext cx="900000" cy="0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269" name="図 268">
                <a:extLst>
                  <a:ext uri="{FF2B5EF4-FFF2-40B4-BE49-F238E27FC236}">
                    <a16:creationId xmlns:a16="http://schemas.microsoft.com/office/drawing/2014/main" id="{CDF7DF2D-4A2F-45B4-AEBF-4FD78A4196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3033" y="3628549"/>
                <a:ext cx="128087" cy="137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0" name="図 269">
                <a:extLst>
                  <a:ext uri="{FF2B5EF4-FFF2-40B4-BE49-F238E27FC236}">
                    <a16:creationId xmlns:a16="http://schemas.microsoft.com/office/drawing/2014/main" id="{7A2ECFE5-060E-41BA-98AA-BB69F06E94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7234" y="3628602"/>
                <a:ext cx="128087" cy="137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60" name="テキスト ボックス 259">
              <a:extLst>
                <a:ext uri="{FF2B5EF4-FFF2-40B4-BE49-F238E27FC236}">
                  <a16:creationId xmlns:a16="http://schemas.microsoft.com/office/drawing/2014/main" id="{C237F041-662C-4C7C-B7D7-D1913EDC0F27}"/>
                </a:ext>
              </a:extLst>
            </p:cNvPr>
            <p:cNvSpPr txBox="1"/>
            <p:nvPr/>
          </p:nvSpPr>
          <p:spPr>
            <a:xfrm>
              <a:off x="2787835" y="3609406"/>
              <a:ext cx="514928" cy="144073"/>
            </a:xfrm>
            <a:prstGeom prst="rect">
              <a:avLst/>
            </a:prstGeom>
            <a:noFill/>
          </p:spPr>
          <p:txBody>
            <a:bodyPr wrap="square" lIns="0" tIns="36000" rIns="36000" bIns="0" rtlCol="0">
              <a:spAutoFit/>
            </a:bodyPr>
            <a:lstStyle/>
            <a:p>
              <a:r>
                <a:rPr kumimoji="1" lang="ja-JP" altLang="en-US" sz="7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難易度</a:t>
              </a:r>
            </a:p>
          </p:txBody>
        </p:sp>
        <p:cxnSp>
          <p:nvCxnSpPr>
            <p:cNvPr id="261" name="直線コネクタ 260">
              <a:extLst>
                <a:ext uri="{FF2B5EF4-FFF2-40B4-BE49-F238E27FC236}">
                  <a16:creationId xmlns:a16="http://schemas.microsoft.com/office/drawing/2014/main" id="{253A757D-1591-483E-9990-0C09F36E1BF6}"/>
                </a:ext>
              </a:extLst>
            </p:cNvPr>
            <p:cNvCxnSpPr/>
            <p:nvPr/>
          </p:nvCxnSpPr>
          <p:spPr>
            <a:xfrm>
              <a:off x="2754235" y="3772918"/>
              <a:ext cx="900000" cy="0"/>
            </a:xfrm>
            <a:prstGeom prst="line">
              <a:avLst/>
            </a:prstGeom>
            <a:ln w="63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76" name="グループ化 275">
            <a:extLst>
              <a:ext uri="{FF2B5EF4-FFF2-40B4-BE49-F238E27FC236}">
                <a16:creationId xmlns:a16="http://schemas.microsoft.com/office/drawing/2014/main" id="{5889C664-A8FA-4F76-9143-D2633B79C7E9}"/>
              </a:ext>
            </a:extLst>
          </p:cNvPr>
          <p:cNvGrpSpPr/>
          <p:nvPr/>
        </p:nvGrpSpPr>
        <p:grpSpPr>
          <a:xfrm>
            <a:off x="7249965" y="4026867"/>
            <a:ext cx="1028182" cy="1343968"/>
            <a:chOff x="1872313" y="3592262"/>
            <a:chExt cx="900000" cy="1264572"/>
          </a:xfrm>
        </p:grpSpPr>
        <p:sp>
          <p:nvSpPr>
            <p:cNvPr id="277" name="正方形/長方形 276">
              <a:extLst>
                <a:ext uri="{FF2B5EF4-FFF2-40B4-BE49-F238E27FC236}">
                  <a16:creationId xmlns:a16="http://schemas.microsoft.com/office/drawing/2014/main" id="{4164B0BC-BEB0-40B8-97C7-FE8E08C094B5}"/>
                </a:ext>
              </a:extLst>
            </p:cNvPr>
            <p:cNvSpPr/>
            <p:nvPr/>
          </p:nvSpPr>
          <p:spPr>
            <a:xfrm>
              <a:off x="1874804" y="3592262"/>
              <a:ext cx="892799" cy="126457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31"/>
            </a:p>
          </p:txBody>
        </p:sp>
        <p:grpSp>
          <p:nvGrpSpPr>
            <p:cNvPr id="278" name="グループ化 277">
              <a:extLst>
                <a:ext uri="{FF2B5EF4-FFF2-40B4-BE49-F238E27FC236}">
                  <a16:creationId xmlns:a16="http://schemas.microsoft.com/office/drawing/2014/main" id="{3C2DC82B-9428-4737-A6FB-C3CD9B6EA590}"/>
                </a:ext>
              </a:extLst>
            </p:cNvPr>
            <p:cNvGrpSpPr/>
            <p:nvPr/>
          </p:nvGrpSpPr>
          <p:grpSpPr>
            <a:xfrm>
              <a:off x="1877156" y="3628090"/>
              <a:ext cx="889200" cy="1217683"/>
              <a:chOff x="1877156" y="3628090"/>
              <a:chExt cx="889200" cy="1217683"/>
            </a:xfrm>
          </p:grpSpPr>
          <p:sp>
            <p:nvSpPr>
              <p:cNvPr id="281" name="テキスト ボックス 1">
                <a:extLst>
                  <a:ext uri="{FF2B5EF4-FFF2-40B4-BE49-F238E27FC236}">
                    <a16:creationId xmlns:a16="http://schemas.microsoft.com/office/drawing/2014/main" id="{695844C6-8DE0-44F0-BF8B-92AC27452F0C}"/>
                  </a:ext>
                </a:extLst>
              </p:cNvPr>
              <p:cNvSpPr txBox="1"/>
              <p:nvPr/>
            </p:nvSpPr>
            <p:spPr>
              <a:xfrm>
                <a:off x="1919207" y="3762443"/>
                <a:ext cx="817342" cy="462859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rIns="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300"/>
                  </a:spcAft>
                </a:pPr>
                <a:r>
                  <a:rPr lang="en-US" altLang="ja-JP" sz="6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【</a:t>
                </a:r>
                <a:r>
                  <a:rPr lang="ja-JP" altLang="en-US" sz="6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エネルギー</a:t>
                </a:r>
                <a:r>
                  <a:rPr lang="en-US" altLang="ja-JP" sz="6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】</a:t>
                </a:r>
              </a:p>
              <a:p>
                <a:pPr>
                  <a:spcAft>
                    <a:spcPts val="599"/>
                  </a:spcAft>
                </a:pPr>
                <a:r>
                  <a:rPr lang="ja-JP" altLang="en-US" sz="8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冷蔵庫の整理整頓をする</a:t>
                </a:r>
                <a:endParaRPr lang="en-US" altLang="ja-JP" sz="800" b="1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</p:txBody>
          </p:sp>
          <p:cxnSp>
            <p:nvCxnSpPr>
              <p:cNvPr id="282" name="直線コネクタ 281">
                <a:extLst>
                  <a:ext uri="{FF2B5EF4-FFF2-40B4-BE49-F238E27FC236}">
                    <a16:creationId xmlns:a16="http://schemas.microsoft.com/office/drawing/2014/main" id="{A373ECAC-96CF-4403-9B39-C1751BCCEC29}"/>
                  </a:ext>
                </a:extLst>
              </p:cNvPr>
              <p:cNvCxnSpPr/>
              <p:nvPr/>
            </p:nvCxnSpPr>
            <p:spPr>
              <a:xfrm>
                <a:off x="1877156" y="4634360"/>
                <a:ext cx="889200" cy="0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283" name="図 282">
                <a:extLst>
                  <a:ext uri="{FF2B5EF4-FFF2-40B4-BE49-F238E27FC236}">
                    <a16:creationId xmlns:a16="http://schemas.microsoft.com/office/drawing/2014/main" id="{8B894A77-957B-47C0-AC23-8148578E05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3635" y="4661150"/>
                <a:ext cx="98529" cy="1115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4" name="図 283">
                <a:extLst>
                  <a:ext uri="{FF2B5EF4-FFF2-40B4-BE49-F238E27FC236}">
                    <a16:creationId xmlns:a16="http://schemas.microsoft.com/office/drawing/2014/main" id="{486D151F-EB66-4231-AC9E-4DAD654CDC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2164" y="4734222"/>
                <a:ext cx="98529" cy="1115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5" name="図 284">
                <a:extLst>
                  <a:ext uri="{FF2B5EF4-FFF2-40B4-BE49-F238E27FC236}">
                    <a16:creationId xmlns:a16="http://schemas.microsoft.com/office/drawing/2014/main" id="{99D635FB-0315-4754-9BD3-D1F04CF8D2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3910" y="4656859"/>
                <a:ext cx="98529" cy="1115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6" name="テキスト ボックス 285">
                <a:extLst>
                  <a:ext uri="{FF2B5EF4-FFF2-40B4-BE49-F238E27FC236}">
                    <a16:creationId xmlns:a16="http://schemas.microsoft.com/office/drawing/2014/main" id="{C45D234B-1EB6-42CF-A0F5-BFC2EE5454ED}"/>
                  </a:ext>
                </a:extLst>
              </p:cNvPr>
              <p:cNvSpPr txBox="1"/>
              <p:nvPr/>
            </p:nvSpPr>
            <p:spPr>
              <a:xfrm>
                <a:off x="1922682" y="3840212"/>
                <a:ext cx="714208" cy="144797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r>
                  <a:rPr kumimoji="1" lang="ja-JP" altLang="en-US" sz="4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れい ぞう　こ　  　  せい   り せい　とん</a:t>
                </a:r>
              </a:p>
            </p:txBody>
          </p:sp>
          <p:sp>
            <p:nvSpPr>
              <p:cNvPr id="287" name="正方形/長方形 286">
                <a:extLst>
                  <a:ext uri="{FF2B5EF4-FFF2-40B4-BE49-F238E27FC236}">
                    <a16:creationId xmlns:a16="http://schemas.microsoft.com/office/drawing/2014/main" id="{81C4F465-30A7-4C8E-97EB-0C09576D0862}"/>
                  </a:ext>
                </a:extLst>
              </p:cNvPr>
              <p:cNvSpPr/>
              <p:nvPr/>
            </p:nvSpPr>
            <p:spPr>
              <a:xfrm>
                <a:off x="2205420" y="4628050"/>
                <a:ext cx="541844" cy="20945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36000" tIns="36000" rIns="36000" bIns="36000"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445">
                  <a:defRPr/>
                </a:pPr>
                <a:r>
                  <a:rPr kumimoji="1" lang="ja-JP" altLang="en-US" sz="500" kern="0" dirty="0">
                    <a:solidFill>
                      <a:sysClr val="windowText" lastClr="00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削減効果（年間）</a:t>
                </a:r>
                <a:endParaRPr kumimoji="1" lang="en-US" altLang="ja-JP" sz="500" kern="0" dirty="0">
                  <a:solidFill>
                    <a:sysClr val="windowText" lastClr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r" defTabSz="914445">
                  <a:defRPr/>
                </a:pPr>
                <a:r>
                  <a:rPr kumimoji="1" lang="en-US" altLang="ja-JP" sz="600" b="1" kern="0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19k</a:t>
                </a:r>
                <a:r>
                  <a:rPr kumimoji="1" lang="ja-JP" altLang="en-US" sz="600" b="1" kern="0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ｇ</a:t>
                </a:r>
                <a:endParaRPr kumimoji="1" lang="ja-JP" altLang="en-US" sz="1050" b="1" kern="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pic>
            <p:nvPicPr>
              <p:cNvPr id="288" name="図 287">
                <a:extLst>
                  <a:ext uri="{FF2B5EF4-FFF2-40B4-BE49-F238E27FC236}">
                    <a16:creationId xmlns:a16="http://schemas.microsoft.com/office/drawing/2014/main" id="{EE10E0A7-051D-4D57-B291-82CEF296F5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45887" y="4150212"/>
                <a:ext cx="502719" cy="414356"/>
              </a:xfrm>
              <a:prstGeom prst="rect">
                <a:avLst/>
              </a:prstGeom>
            </p:spPr>
          </p:pic>
          <p:pic>
            <p:nvPicPr>
              <p:cNvPr id="289" name="図 288">
                <a:extLst>
                  <a:ext uri="{FF2B5EF4-FFF2-40B4-BE49-F238E27FC236}">
                    <a16:creationId xmlns:a16="http://schemas.microsoft.com/office/drawing/2014/main" id="{69126ED6-67E7-422D-9CF0-B3AC57D7C4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7443" y="3628090"/>
                <a:ext cx="128087" cy="1375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0" name="図 289">
                <a:extLst>
                  <a:ext uri="{FF2B5EF4-FFF2-40B4-BE49-F238E27FC236}">
                    <a16:creationId xmlns:a16="http://schemas.microsoft.com/office/drawing/2014/main" id="{E03B650A-0CF5-42BD-ACCF-762EAB581A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1645" y="3628143"/>
                <a:ext cx="128087" cy="1375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79" name="テキスト ボックス 278">
              <a:extLst>
                <a:ext uri="{FF2B5EF4-FFF2-40B4-BE49-F238E27FC236}">
                  <a16:creationId xmlns:a16="http://schemas.microsoft.com/office/drawing/2014/main" id="{BE0C4328-857F-44DE-855A-69C06321414E}"/>
                </a:ext>
              </a:extLst>
            </p:cNvPr>
            <p:cNvSpPr txBox="1"/>
            <p:nvPr/>
          </p:nvSpPr>
          <p:spPr>
            <a:xfrm>
              <a:off x="1905049" y="3607705"/>
              <a:ext cx="514928" cy="144073"/>
            </a:xfrm>
            <a:prstGeom prst="rect">
              <a:avLst/>
            </a:prstGeom>
            <a:noFill/>
          </p:spPr>
          <p:txBody>
            <a:bodyPr wrap="square" lIns="0" tIns="36000" rIns="36000" bIns="0" rtlCol="0">
              <a:spAutoFit/>
            </a:bodyPr>
            <a:lstStyle/>
            <a:p>
              <a:r>
                <a:rPr kumimoji="1" lang="ja-JP" altLang="en-US" sz="7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難易度</a:t>
              </a:r>
            </a:p>
          </p:txBody>
        </p:sp>
        <p:cxnSp>
          <p:nvCxnSpPr>
            <p:cNvPr id="280" name="直線コネクタ 279">
              <a:extLst>
                <a:ext uri="{FF2B5EF4-FFF2-40B4-BE49-F238E27FC236}">
                  <a16:creationId xmlns:a16="http://schemas.microsoft.com/office/drawing/2014/main" id="{206C31D7-0A89-4FB8-A602-ED452B64A8DA}"/>
                </a:ext>
              </a:extLst>
            </p:cNvPr>
            <p:cNvCxnSpPr/>
            <p:nvPr/>
          </p:nvCxnSpPr>
          <p:spPr>
            <a:xfrm>
              <a:off x="1872313" y="3771353"/>
              <a:ext cx="900000" cy="0"/>
            </a:xfrm>
            <a:prstGeom prst="line">
              <a:avLst/>
            </a:prstGeom>
            <a:ln w="63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91" name="グループ化 290">
            <a:extLst>
              <a:ext uri="{FF2B5EF4-FFF2-40B4-BE49-F238E27FC236}">
                <a16:creationId xmlns:a16="http://schemas.microsoft.com/office/drawing/2014/main" id="{78974E45-8A22-4A00-869E-D0DFB8B7CAAD}"/>
              </a:ext>
            </a:extLst>
          </p:cNvPr>
          <p:cNvGrpSpPr/>
          <p:nvPr/>
        </p:nvGrpSpPr>
        <p:grpSpPr>
          <a:xfrm>
            <a:off x="11316585" y="5381297"/>
            <a:ext cx="1028229" cy="1342935"/>
            <a:chOff x="5511775" y="6818474"/>
            <a:chExt cx="900041" cy="1263600"/>
          </a:xfrm>
        </p:grpSpPr>
        <p:pic>
          <p:nvPicPr>
            <p:cNvPr id="292" name="図 291" descr="座る, テーブル, ミラー, マウス が含まれている画像&#10;&#10;自動的に生成された説明">
              <a:extLst>
                <a:ext uri="{FF2B5EF4-FFF2-40B4-BE49-F238E27FC236}">
                  <a16:creationId xmlns:a16="http://schemas.microsoft.com/office/drawing/2014/main" id="{3828578B-FDFF-4106-8346-9A41FDEC4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3757" y="7442762"/>
              <a:ext cx="380903" cy="395298"/>
            </a:xfrm>
            <a:prstGeom prst="rect">
              <a:avLst/>
            </a:prstGeom>
            <a:solidFill>
              <a:schemeClr val="bg1"/>
            </a:solidFill>
          </p:spPr>
        </p:pic>
        <p:grpSp>
          <p:nvGrpSpPr>
            <p:cNvPr id="293" name="グループ化 292">
              <a:extLst>
                <a:ext uri="{FF2B5EF4-FFF2-40B4-BE49-F238E27FC236}">
                  <a16:creationId xmlns:a16="http://schemas.microsoft.com/office/drawing/2014/main" id="{3C367B86-2C18-427F-88FC-DD5AAC7039A0}"/>
                </a:ext>
              </a:extLst>
            </p:cNvPr>
            <p:cNvGrpSpPr/>
            <p:nvPr/>
          </p:nvGrpSpPr>
          <p:grpSpPr>
            <a:xfrm>
              <a:off x="6042580" y="7309210"/>
              <a:ext cx="368974" cy="504456"/>
              <a:chOff x="6952667" y="6154870"/>
              <a:chExt cx="368974" cy="504456"/>
            </a:xfrm>
          </p:grpSpPr>
          <p:pic>
            <p:nvPicPr>
              <p:cNvPr id="307" name="図 306">
                <a:extLst>
                  <a:ext uri="{FF2B5EF4-FFF2-40B4-BE49-F238E27FC236}">
                    <a16:creationId xmlns:a16="http://schemas.microsoft.com/office/drawing/2014/main" id="{2664D692-F65F-4E27-BFC7-8750D3424B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952667" y="6154870"/>
                <a:ext cx="336910" cy="257698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308" name="図 307">
                <a:extLst>
                  <a:ext uri="{FF2B5EF4-FFF2-40B4-BE49-F238E27FC236}">
                    <a16:creationId xmlns:a16="http://schemas.microsoft.com/office/drawing/2014/main" id="{5C0AB81B-F49C-4995-90C6-842F86F52C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58900" y="6408292"/>
                <a:ext cx="362741" cy="251034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309" name="正方形/長方形 308">
                <a:extLst>
                  <a:ext uri="{FF2B5EF4-FFF2-40B4-BE49-F238E27FC236}">
                    <a16:creationId xmlns:a16="http://schemas.microsoft.com/office/drawing/2014/main" id="{E1DA354A-C68D-4F47-9AC3-3FD8DF75457B}"/>
                  </a:ext>
                </a:extLst>
              </p:cNvPr>
              <p:cNvSpPr/>
              <p:nvPr/>
            </p:nvSpPr>
            <p:spPr>
              <a:xfrm>
                <a:off x="6952668" y="6390176"/>
                <a:ext cx="87053" cy="697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94" name="正方形/長方形 293">
              <a:extLst>
                <a:ext uri="{FF2B5EF4-FFF2-40B4-BE49-F238E27FC236}">
                  <a16:creationId xmlns:a16="http://schemas.microsoft.com/office/drawing/2014/main" id="{6463199D-29F2-4E0F-8483-41718E5FF158}"/>
                </a:ext>
              </a:extLst>
            </p:cNvPr>
            <p:cNvSpPr/>
            <p:nvPr/>
          </p:nvSpPr>
          <p:spPr>
            <a:xfrm>
              <a:off x="5519244" y="6818474"/>
              <a:ext cx="892047" cy="1263600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131" dirty="0"/>
                <a:t>a</a:t>
              </a:r>
              <a:endParaRPr kumimoji="1" lang="ja-JP" altLang="en-US" sz="2131" dirty="0"/>
            </a:p>
          </p:txBody>
        </p:sp>
        <p:sp>
          <p:nvSpPr>
            <p:cNvPr id="295" name="テキスト ボックス 1">
              <a:extLst>
                <a:ext uri="{FF2B5EF4-FFF2-40B4-BE49-F238E27FC236}">
                  <a16:creationId xmlns:a16="http://schemas.microsoft.com/office/drawing/2014/main" id="{43FE7A81-E853-4286-AD20-4FFA81D22FA8}"/>
                </a:ext>
              </a:extLst>
            </p:cNvPr>
            <p:cNvSpPr txBox="1"/>
            <p:nvPr/>
          </p:nvSpPr>
          <p:spPr>
            <a:xfrm>
              <a:off x="5563233" y="6972561"/>
              <a:ext cx="829777" cy="46869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rIns="0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en-US" altLang="ja-JP" sz="600" b="1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【</a:t>
              </a:r>
              <a:r>
                <a:rPr lang="ja-JP" altLang="en-US" sz="600" b="1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プラごみ</a:t>
              </a:r>
              <a:r>
                <a:rPr lang="en-US" altLang="ja-JP" sz="600" b="1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】</a:t>
              </a:r>
            </a:p>
            <a:p>
              <a:r>
                <a:rPr lang="ja-JP" altLang="en-US" sz="800" b="1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リサイクルするためにごみの分別に</a:t>
              </a:r>
              <a:endParaRPr lang="en-US" altLang="ja-JP" sz="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ja-JP" altLang="en-US" sz="800" b="1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取り組む</a:t>
              </a:r>
              <a:endParaRPr lang="ja-JP" altLang="ja-JP" sz="7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pic>
          <p:nvPicPr>
            <p:cNvPr id="296" name="図 295">
              <a:extLst>
                <a:ext uri="{FF2B5EF4-FFF2-40B4-BE49-F238E27FC236}">
                  <a16:creationId xmlns:a16="http://schemas.microsoft.com/office/drawing/2014/main" id="{E1C698EF-DF11-4F08-A51E-34EBA66C72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240" y="6844438"/>
              <a:ext cx="128087" cy="137502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297" name="直線コネクタ 296">
              <a:extLst>
                <a:ext uri="{FF2B5EF4-FFF2-40B4-BE49-F238E27FC236}">
                  <a16:creationId xmlns:a16="http://schemas.microsoft.com/office/drawing/2014/main" id="{4860C64B-F303-4AC1-B683-8FF443A64671}"/>
                </a:ext>
              </a:extLst>
            </p:cNvPr>
            <p:cNvCxnSpPr/>
            <p:nvPr/>
          </p:nvCxnSpPr>
          <p:spPr>
            <a:xfrm>
              <a:off x="5516527" y="6993307"/>
              <a:ext cx="895289" cy="0"/>
            </a:xfrm>
            <a:prstGeom prst="line">
              <a:avLst/>
            </a:prstGeom>
            <a:solidFill>
              <a:schemeClr val="bg1"/>
            </a:solidFill>
            <a:ln w="63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8" name="直線コネクタ 297">
              <a:extLst>
                <a:ext uri="{FF2B5EF4-FFF2-40B4-BE49-F238E27FC236}">
                  <a16:creationId xmlns:a16="http://schemas.microsoft.com/office/drawing/2014/main" id="{512426FD-4BA5-43A9-AFEF-8465A9D1C64C}"/>
                </a:ext>
              </a:extLst>
            </p:cNvPr>
            <p:cNvCxnSpPr/>
            <p:nvPr/>
          </p:nvCxnSpPr>
          <p:spPr>
            <a:xfrm>
              <a:off x="5511775" y="7848309"/>
              <a:ext cx="895289" cy="0"/>
            </a:xfrm>
            <a:prstGeom prst="line">
              <a:avLst/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299" name="図 298">
              <a:extLst>
                <a:ext uri="{FF2B5EF4-FFF2-40B4-BE49-F238E27FC236}">
                  <a16:creationId xmlns:a16="http://schemas.microsoft.com/office/drawing/2014/main" id="{5B9966C2-D659-4CBB-B731-F32B867C07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441" y="6844491"/>
              <a:ext cx="128087" cy="13750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00" name="正方形/長方形 299">
              <a:extLst>
                <a:ext uri="{FF2B5EF4-FFF2-40B4-BE49-F238E27FC236}">
                  <a16:creationId xmlns:a16="http://schemas.microsoft.com/office/drawing/2014/main" id="{167F5A4D-D530-476E-9424-AC685E12E63F}"/>
                </a:ext>
              </a:extLst>
            </p:cNvPr>
            <p:cNvSpPr/>
            <p:nvPr/>
          </p:nvSpPr>
          <p:spPr>
            <a:xfrm>
              <a:off x="5826218" y="7842311"/>
              <a:ext cx="578432" cy="2231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445">
                <a:defRPr/>
              </a:pPr>
              <a:r>
                <a:rPr kumimoji="1" lang="ja-JP" altLang="en-US" sz="500" kern="0" dirty="0">
                  <a:solidFill>
                    <a:sysClr val="windowText" lastClr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削減効果（年間）</a:t>
              </a:r>
              <a:endParaRPr kumimoji="1" lang="en-US" altLang="ja-JP" sz="500" kern="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r" defTabSz="914445">
                <a:defRPr/>
              </a:pPr>
              <a:r>
                <a:rPr kumimoji="1" lang="en-US" altLang="ja-JP" sz="600" b="1" kern="0" dirty="0">
                  <a:solidFill>
                    <a:sysClr val="windowText" lastClr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182k</a:t>
              </a:r>
              <a:r>
                <a:rPr kumimoji="1" lang="ja-JP" altLang="en-US" sz="600" b="1" kern="0" dirty="0">
                  <a:solidFill>
                    <a:sysClr val="windowText" lastClr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ｇ</a:t>
              </a:r>
              <a:endParaRPr kumimoji="1" lang="ja-JP" altLang="en-US" sz="1050" b="1" kern="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01" name="テキスト ボックス 300">
              <a:extLst>
                <a:ext uri="{FF2B5EF4-FFF2-40B4-BE49-F238E27FC236}">
                  <a16:creationId xmlns:a16="http://schemas.microsoft.com/office/drawing/2014/main" id="{A39B3FAA-D6AE-4F0E-A8E7-A96F839DF664}"/>
                </a:ext>
              </a:extLst>
            </p:cNvPr>
            <p:cNvSpPr txBox="1"/>
            <p:nvPr/>
          </p:nvSpPr>
          <p:spPr>
            <a:xfrm>
              <a:off x="5559499" y="6829238"/>
              <a:ext cx="558182" cy="144073"/>
            </a:xfrm>
            <a:prstGeom prst="rect">
              <a:avLst/>
            </a:prstGeom>
            <a:noFill/>
          </p:spPr>
          <p:txBody>
            <a:bodyPr wrap="square" lIns="0" tIns="36000" rIns="36000" bIns="0" rtlCol="0">
              <a:spAutoFit/>
            </a:bodyPr>
            <a:lstStyle/>
            <a:p>
              <a:r>
                <a:rPr kumimoji="1" lang="ja-JP" altLang="en-US" sz="7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難易度</a:t>
              </a:r>
            </a:p>
          </p:txBody>
        </p:sp>
        <p:sp>
          <p:nvSpPr>
            <p:cNvPr id="302" name="矢印: 右 301">
              <a:extLst>
                <a:ext uri="{FF2B5EF4-FFF2-40B4-BE49-F238E27FC236}">
                  <a16:creationId xmlns:a16="http://schemas.microsoft.com/office/drawing/2014/main" id="{E66D1DE7-5BD8-41BB-A1A4-F20AABD7D0C3}"/>
                </a:ext>
              </a:extLst>
            </p:cNvPr>
            <p:cNvSpPr/>
            <p:nvPr/>
          </p:nvSpPr>
          <p:spPr>
            <a:xfrm>
              <a:off x="5925880" y="7555046"/>
              <a:ext cx="143121" cy="12725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03" name="図 302">
              <a:extLst>
                <a:ext uri="{FF2B5EF4-FFF2-40B4-BE49-F238E27FC236}">
                  <a16:creationId xmlns:a16="http://schemas.microsoft.com/office/drawing/2014/main" id="{040BB025-1548-45BD-B17B-69A56484DB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234" y="7870323"/>
              <a:ext cx="103896" cy="112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4" name="図 303">
              <a:extLst>
                <a:ext uri="{FF2B5EF4-FFF2-40B4-BE49-F238E27FC236}">
                  <a16:creationId xmlns:a16="http://schemas.microsoft.com/office/drawing/2014/main" id="{40E863DB-E95D-4702-87C4-7428558C4C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4424" y="7870323"/>
              <a:ext cx="103896" cy="112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5" name="図 304">
              <a:extLst>
                <a:ext uri="{FF2B5EF4-FFF2-40B4-BE49-F238E27FC236}">
                  <a16:creationId xmlns:a16="http://schemas.microsoft.com/office/drawing/2014/main" id="{A30D1344-44A6-4CD5-A84A-DC0D270A98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4954" y="7945256"/>
              <a:ext cx="103896" cy="112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6" name="図 305">
              <a:extLst>
                <a:ext uri="{FF2B5EF4-FFF2-40B4-BE49-F238E27FC236}">
                  <a16:creationId xmlns:a16="http://schemas.microsoft.com/office/drawing/2014/main" id="{1635EC8D-C4B6-4C61-BD21-06E7D438CE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1764" y="7945256"/>
              <a:ext cx="103896" cy="112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0" name="グループ化 309">
            <a:extLst>
              <a:ext uri="{FF2B5EF4-FFF2-40B4-BE49-F238E27FC236}">
                <a16:creationId xmlns:a16="http://schemas.microsoft.com/office/drawing/2014/main" id="{92435803-F089-4A7E-AD42-C9256A0CEB39}"/>
              </a:ext>
            </a:extLst>
          </p:cNvPr>
          <p:cNvGrpSpPr/>
          <p:nvPr/>
        </p:nvGrpSpPr>
        <p:grpSpPr>
          <a:xfrm>
            <a:off x="7250394" y="1340227"/>
            <a:ext cx="1028182" cy="1342935"/>
            <a:chOff x="1861525" y="499681"/>
            <a:chExt cx="900000" cy="1263600"/>
          </a:xfrm>
        </p:grpSpPr>
        <p:sp>
          <p:nvSpPr>
            <p:cNvPr id="311" name="正方形/長方形 310">
              <a:extLst>
                <a:ext uri="{FF2B5EF4-FFF2-40B4-BE49-F238E27FC236}">
                  <a16:creationId xmlns:a16="http://schemas.microsoft.com/office/drawing/2014/main" id="{96DF9E4D-4626-4093-968C-FFB5D4FB7AAB}"/>
                </a:ext>
              </a:extLst>
            </p:cNvPr>
            <p:cNvSpPr/>
            <p:nvPr/>
          </p:nvSpPr>
          <p:spPr>
            <a:xfrm>
              <a:off x="1864912" y="499681"/>
              <a:ext cx="892799" cy="12636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31"/>
            </a:p>
          </p:txBody>
        </p:sp>
        <p:grpSp>
          <p:nvGrpSpPr>
            <p:cNvPr id="312" name="グループ化 311">
              <a:extLst>
                <a:ext uri="{FF2B5EF4-FFF2-40B4-BE49-F238E27FC236}">
                  <a16:creationId xmlns:a16="http://schemas.microsoft.com/office/drawing/2014/main" id="{246CA13F-380C-4B6E-A6CB-58361512E3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61525" y="677173"/>
              <a:ext cx="900000" cy="1064732"/>
              <a:chOff x="337015" y="1391494"/>
              <a:chExt cx="1089629" cy="1242120"/>
            </a:xfrm>
          </p:grpSpPr>
          <p:grpSp>
            <p:nvGrpSpPr>
              <p:cNvPr id="315" name="グループ化 314">
                <a:extLst>
                  <a:ext uri="{FF2B5EF4-FFF2-40B4-BE49-F238E27FC236}">
                    <a16:creationId xmlns:a16="http://schemas.microsoft.com/office/drawing/2014/main" id="{3E103B7E-AAF4-47CC-8130-ACB40CD62684}"/>
                  </a:ext>
                </a:extLst>
              </p:cNvPr>
              <p:cNvGrpSpPr/>
              <p:nvPr/>
            </p:nvGrpSpPr>
            <p:grpSpPr>
              <a:xfrm>
                <a:off x="337015" y="1391494"/>
                <a:ext cx="1089629" cy="1170328"/>
                <a:chOff x="337015" y="1391492"/>
                <a:chExt cx="1089629" cy="1170326"/>
              </a:xfrm>
            </p:grpSpPr>
            <p:sp>
              <p:nvSpPr>
                <p:cNvPr id="317" name="テキスト ボックス 1">
                  <a:extLst>
                    <a:ext uri="{FF2B5EF4-FFF2-40B4-BE49-F238E27FC236}">
                      <a16:creationId xmlns:a16="http://schemas.microsoft.com/office/drawing/2014/main" id="{7722BA8E-E81C-4A07-920D-336CB66823BE}"/>
                    </a:ext>
                  </a:extLst>
                </p:cNvPr>
                <p:cNvSpPr txBox="1"/>
                <p:nvPr/>
              </p:nvSpPr>
              <p:spPr>
                <a:xfrm>
                  <a:off x="378357" y="1391492"/>
                  <a:ext cx="1020714" cy="420914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lIns="0" rIns="36000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rtl="0"/>
                  <a:r>
                    <a:rPr lang="en-US" altLang="ja-JP" sz="600" b="1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【</a:t>
                  </a:r>
                  <a:r>
                    <a:rPr lang="ja-JP" altLang="en-US" sz="600" b="1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エネルギー</a:t>
                  </a:r>
                  <a:r>
                    <a:rPr lang="en-US" altLang="ja-JP" sz="600" b="1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】</a:t>
                  </a:r>
                </a:p>
                <a:p>
                  <a:pPr rtl="0"/>
                  <a:r>
                    <a:rPr lang="ja-JP" altLang="ja-JP" sz="800" b="1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だれもいない部屋の電気を消す</a:t>
                  </a:r>
                </a:p>
              </p:txBody>
            </p:sp>
            <p:pic>
              <p:nvPicPr>
                <p:cNvPr id="318" name="図 317">
                  <a:extLst>
                    <a:ext uri="{FF2B5EF4-FFF2-40B4-BE49-F238E27FC236}">
                      <a16:creationId xmlns:a16="http://schemas.microsoft.com/office/drawing/2014/main" id="{B5A88576-82F4-4298-8E96-F9463FAB1D4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2192" y="2431350"/>
                  <a:ext cx="125331" cy="1304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9" name="図 318">
                  <a:extLst>
                    <a:ext uri="{FF2B5EF4-FFF2-40B4-BE49-F238E27FC236}">
                      <a16:creationId xmlns:a16="http://schemas.microsoft.com/office/drawing/2014/main" id="{8F3174E2-7CD7-4C44-BEE3-901542ED7E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2142" y="1819421"/>
                  <a:ext cx="376488" cy="5134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0" name="吹き出し: 円形 319">
                  <a:extLst>
                    <a:ext uri="{FF2B5EF4-FFF2-40B4-BE49-F238E27FC236}">
                      <a16:creationId xmlns:a16="http://schemas.microsoft.com/office/drawing/2014/main" id="{674A99F7-1196-4FDE-8D9F-604BD4AD5E7B}"/>
                    </a:ext>
                  </a:extLst>
                </p:cNvPr>
                <p:cNvSpPr/>
                <p:nvPr/>
              </p:nvSpPr>
              <p:spPr>
                <a:xfrm>
                  <a:off x="848356" y="1794298"/>
                  <a:ext cx="499437" cy="368418"/>
                </a:xfrm>
                <a:prstGeom prst="wedgeEllipseCallout">
                  <a:avLst>
                    <a:gd name="adj1" fmla="val -65591"/>
                    <a:gd name="adj2" fmla="val 6972"/>
                  </a:avLst>
                </a:prstGeom>
                <a:noFill/>
                <a:ln w="635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 sz="599" dirty="0">
                    <a:solidFill>
                      <a:srgbClr val="FFC000"/>
                    </a:solidFill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endParaRPr>
                </a:p>
              </p:txBody>
            </p:sp>
            <p:pic>
              <p:nvPicPr>
                <p:cNvPr id="321" name="図 320">
                  <a:extLst>
                    <a:ext uri="{FF2B5EF4-FFF2-40B4-BE49-F238E27FC236}">
                      <a16:creationId xmlns:a16="http://schemas.microsoft.com/office/drawing/2014/main" id="{13E0C8E5-212C-4823-AAEA-285E530695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9304009">
                  <a:off x="759009" y="2067093"/>
                  <a:ext cx="241650" cy="31686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2" name="テキスト ボックス 321">
                  <a:extLst>
                    <a:ext uri="{FF2B5EF4-FFF2-40B4-BE49-F238E27FC236}">
                      <a16:creationId xmlns:a16="http://schemas.microsoft.com/office/drawing/2014/main" id="{DC8816DC-D797-4246-A3F9-9F55C63D4F34}"/>
                    </a:ext>
                  </a:extLst>
                </p:cNvPr>
                <p:cNvSpPr txBox="1"/>
                <p:nvPr/>
              </p:nvSpPr>
              <p:spPr>
                <a:xfrm>
                  <a:off x="849888" y="1846450"/>
                  <a:ext cx="515366" cy="2787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050" dirty="0">
                      <a:solidFill>
                        <a:schemeClr val="accent2"/>
                      </a:solidFill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OFF</a:t>
                  </a:r>
                  <a:endParaRPr kumimoji="1" lang="ja-JP" altLang="en-US" sz="1050" dirty="0">
                    <a:solidFill>
                      <a:schemeClr val="accent2"/>
                    </a:solidFill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endParaRPr>
                </a:p>
              </p:txBody>
            </p:sp>
            <p:cxnSp>
              <p:nvCxnSpPr>
                <p:cNvPr id="323" name="直線コネクタ 322">
                  <a:extLst>
                    <a:ext uri="{FF2B5EF4-FFF2-40B4-BE49-F238E27FC236}">
                      <a16:creationId xmlns:a16="http://schemas.microsoft.com/office/drawing/2014/main" id="{5F427885-6608-4F26-A463-D3ED009E1A90}"/>
                    </a:ext>
                  </a:extLst>
                </p:cNvPr>
                <p:cNvCxnSpPr/>
                <p:nvPr/>
              </p:nvCxnSpPr>
              <p:spPr>
                <a:xfrm>
                  <a:off x="337015" y="1396132"/>
                  <a:ext cx="1089629" cy="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直線コネクタ 323">
                  <a:extLst>
                    <a:ext uri="{FF2B5EF4-FFF2-40B4-BE49-F238E27FC236}">
                      <a16:creationId xmlns:a16="http://schemas.microsoft.com/office/drawing/2014/main" id="{04D67105-DCEB-4BA3-B0FD-5A375F5F39F2}"/>
                    </a:ext>
                  </a:extLst>
                </p:cNvPr>
                <p:cNvCxnSpPr/>
                <p:nvPr/>
              </p:nvCxnSpPr>
              <p:spPr>
                <a:xfrm>
                  <a:off x="339066" y="2399143"/>
                  <a:ext cx="1080000" cy="0"/>
                </a:xfrm>
                <a:prstGeom prst="line">
                  <a:avLst/>
                </a:prstGeom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6" name="正方形/長方形 315">
                <a:extLst>
                  <a:ext uri="{FF2B5EF4-FFF2-40B4-BE49-F238E27FC236}">
                    <a16:creationId xmlns:a16="http://schemas.microsoft.com/office/drawing/2014/main" id="{6BE1578C-2773-4469-9155-C8197B452E5A}"/>
                  </a:ext>
                </a:extLst>
              </p:cNvPr>
              <p:cNvSpPr/>
              <p:nvPr/>
            </p:nvSpPr>
            <p:spPr>
              <a:xfrm>
                <a:off x="720540" y="2391027"/>
                <a:ext cx="693685" cy="242587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36000" tIns="36000" rIns="36000" bIns="36000"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445">
                  <a:defRPr/>
                </a:pPr>
                <a:r>
                  <a:rPr kumimoji="1" lang="ja-JP" altLang="en-US" sz="500" kern="0" dirty="0">
                    <a:solidFill>
                      <a:sysClr val="windowText" lastClr="00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削減効果（年間）</a:t>
                </a:r>
                <a:endParaRPr kumimoji="1" lang="en-US" altLang="ja-JP" sz="500" kern="0" dirty="0">
                  <a:solidFill>
                    <a:sysClr val="windowText" lastClr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r" defTabSz="914445">
                  <a:defRPr/>
                </a:pPr>
                <a:r>
                  <a:rPr kumimoji="1" lang="en-US" altLang="ja-JP" sz="600" b="1" kern="0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1k</a:t>
                </a:r>
                <a:r>
                  <a:rPr kumimoji="1" lang="ja-JP" altLang="en-US" sz="600" b="1" kern="0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ｇ</a:t>
                </a:r>
                <a:endParaRPr kumimoji="1" lang="ja-JP" altLang="en-US" sz="1050" b="1" kern="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pic>
          <p:nvPicPr>
            <p:cNvPr id="313" name="図 312">
              <a:extLst>
                <a:ext uri="{FF2B5EF4-FFF2-40B4-BE49-F238E27FC236}">
                  <a16:creationId xmlns:a16="http://schemas.microsoft.com/office/drawing/2014/main" id="{97518424-51C8-49AF-A6D3-203C38144E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4520" y="532514"/>
              <a:ext cx="128087" cy="137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4" name="テキスト ボックス 313">
              <a:extLst>
                <a:ext uri="{FF2B5EF4-FFF2-40B4-BE49-F238E27FC236}">
                  <a16:creationId xmlns:a16="http://schemas.microsoft.com/office/drawing/2014/main" id="{D1B28919-20F9-4C28-AD8F-DD7713F3AC31}"/>
                </a:ext>
              </a:extLst>
            </p:cNvPr>
            <p:cNvSpPr txBox="1"/>
            <p:nvPr/>
          </p:nvSpPr>
          <p:spPr>
            <a:xfrm>
              <a:off x="1893050" y="514719"/>
              <a:ext cx="514928" cy="144073"/>
            </a:xfrm>
            <a:prstGeom prst="rect">
              <a:avLst/>
            </a:prstGeom>
            <a:noFill/>
          </p:spPr>
          <p:txBody>
            <a:bodyPr wrap="square" lIns="0" tIns="36000" rIns="36000" bIns="0" rtlCol="0">
              <a:spAutoFit/>
            </a:bodyPr>
            <a:lstStyle/>
            <a:p>
              <a:r>
                <a:rPr kumimoji="1" lang="ja-JP" altLang="en-US" sz="7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難易度</a:t>
              </a:r>
            </a:p>
          </p:txBody>
        </p:sp>
      </p:grpSp>
      <p:grpSp>
        <p:nvGrpSpPr>
          <p:cNvPr id="325" name="グループ化 324">
            <a:extLst>
              <a:ext uri="{FF2B5EF4-FFF2-40B4-BE49-F238E27FC236}">
                <a16:creationId xmlns:a16="http://schemas.microsoft.com/office/drawing/2014/main" id="{CF1C95F9-DE5B-4F93-A9ED-E4F39930689C}"/>
              </a:ext>
            </a:extLst>
          </p:cNvPr>
          <p:cNvGrpSpPr/>
          <p:nvPr/>
        </p:nvGrpSpPr>
        <p:grpSpPr>
          <a:xfrm>
            <a:off x="8271873" y="1341509"/>
            <a:ext cx="1023424" cy="1342935"/>
            <a:chOff x="2755656" y="500673"/>
            <a:chExt cx="895835" cy="1263600"/>
          </a:xfrm>
        </p:grpSpPr>
        <p:sp>
          <p:nvSpPr>
            <p:cNvPr id="326" name="正方形/長方形 325">
              <a:extLst>
                <a:ext uri="{FF2B5EF4-FFF2-40B4-BE49-F238E27FC236}">
                  <a16:creationId xmlns:a16="http://schemas.microsoft.com/office/drawing/2014/main" id="{4AE805A3-620C-4CF0-8AAF-6CB1114F9CCD}"/>
                </a:ext>
              </a:extLst>
            </p:cNvPr>
            <p:cNvSpPr/>
            <p:nvPr/>
          </p:nvSpPr>
          <p:spPr>
            <a:xfrm>
              <a:off x="2758422" y="500673"/>
              <a:ext cx="892799" cy="12636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31"/>
            </a:p>
          </p:txBody>
        </p:sp>
        <p:grpSp>
          <p:nvGrpSpPr>
            <p:cNvPr id="327" name="グループ化 326">
              <a:extLst>
                <a:ext uri="{FF2B5EF4-FFF2-40B4-BE49-F238E27FC236}">
                  <a16:creationId xmlns:a16="http://schemas.microsoft.com/office/drawing/2014/main" id="{2AC0FB23-304A-4E09-8CAD-8ADE1F7C2333}"/>
                </a:ext>
              </a:extLst>
            </p:cNvPr>
            <p:cNvGrpSpPr/>
            <p:nvPr/>
          </p:nvGrpSpPr>
          <p:grpSpPr>
            <a:xfrm>
              <a:off x="2755656" y="508638"/>
              <a:ext cx="895835" cy="1235595"/>
              <a:chOff x="2755656" y="506084"/>
              <a:chExt cx="895835" cy="1235595"/>
            </a:xfrm>
          </p:grpSpPr>
          <p:grpSp>
            <p:nvGrpSpPr>
              <p:cNvPr id="328" name="グループ化 327">
                <a:extLst>
                  <a:ext uri="{FF2B5EF4-FFF2-40B4-BE49-F238E27FC236}">
                    <a16:creationId xmlns:a16="http://schemas.microsoft.com/office/drawing/2014/main" id="{5AEB6376-A0E9-4C82-9AD1-EDFFA4E14981}"/>
                  </a:ext>
                </a:extLst>
              </p:cNvPr>
              <p:cNvGrpSpPr/>
              <p:nvPr/>
            </p:nvGrpSpPr>
            <p:grpSpPr>
              <a:xfrm>
                <a:off x="2755656" y="530705"/>
                <a:ext cx="895835" cy="1210974"/>
                <a:chOff x="2755656" y="533858"/>
                <a:chExt cx="895835" cy="1210974"/>
              </a:xfrm>
            </p:grpSpPr>
            <p:pic>
              <p:nvPicPr>
                <p:cNvPr id="330" name="図 329" descr="何も映っていないテレビのイラスト（黒）">
                  <a:extLst>
                    <a:ext uri="{FF2B5EF4-FFF2-40B4-BE49-F238E27FC236}">
                      <a16:creationId xmlns:a16="http://schemas.microsoft.com/office/drawing/2014/main" id="{B8372F33-9947-4BF7-A6D1-419069F40AA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1705" y="967772"/>
                  <a:ext cx="471887" cy="45254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331" name="直線コネクタ 330">
                  <a:extLst>
                    <a:ext uri="{FF2B5EF4-FFF2-40B4-BE49-F238E27FC236}">
                      <a16:creationId xmlns:a16="http://schemas.microsoft.com/office/drawing/2014/main" id="{8508A879-41ED-4E00-9162-00724132C69C}"/>
                    </a:ext>
                  </a:extLst>
                </p:cNvPr>
                <p:cNvCxnSpPr/>
                <p:nvPr/>
              </p:nvCxnSpPr>
              <p:spPr>
                <a:xfrm>
                  <a:off x="2756061" y="681549"/>
                  <a:ext cx="892048" cy="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直線コネクタ 331">
                  <a:extLst>
                    <a:ext uri="{FF2B5EF4-FFF2-40B4-BE49-F238E27FC236}">
                      <a16:creationId xmlns:a16="http://schemas.microsoft.com/office/drawing/2014/main" id="{9BE82CA8-69FD-4494-AAEC-A50179945396}"/>
                    </a:ext>
                  </a:extLst>
                </p:cNvPr>
                <p:cNvCxnSpPr/>
                <p:nvPr/>
              </p:nvCxnSpPr>
              <p:spPr>
                <a:xfrm>
                  <a:off x="2759443" y="1541241"/>
                  <a:ext cx="892048" cy="0"/>
                </a:xfrm>
                <a:prstGeom prst="line">
                  <a:avLst/>
                </a:prstGeom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pic>
              <p:nvPicPr>
                <p:cNvPr id="333" name="図 332" descr="リモコンのイラスト">
                  <a:extLst>
                    <a:ext uri="{FF2B5EF4-FFF2-40B4-BE49-F238E27FC236}">
                      <a16:creationId xmlns:a16="http://schemas.microsoft.com/office/drawing/2014/main" id="{46584E5A-85E0-4F5B-894B-43CDA90FC7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164409">
                  <a:off x="2810055" y="1202748"/>
                  <a:ext cx="249840" cy="3066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4" name="図 333">
                  <a:extLst>
                    <a:ext uri="{FF2B5EF4-FFF2-40B4-BE49-F238E27FC236}">
                      <a16:creationId xmlns:a16="http://schemas.microsoft.com/office/drawing/2014/main" id="{4EB7D827-2AF8-47CB-9472-99B07C011B4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04290" y="1558699"/>
                  <a:ext cx="103520" cy="1115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35" name="テキスト ボックス 1">
                  <a:extLst>
                    <a:ext uri="{FF2B5EF4-FFF2-40B4-BE49-F238E27FC236}">
                      <a16:creationId xmlns:a16="http://schemas.microsoft.com/office/drawing/2014/main" id="{B194F1A8-7641-48C3-B775-87A18DA4A7E9}"/>
                    </a:ext>
                  </a:extLst>
                </p:cNvPr>
                <p:cNvSpPr txBox="1"/>
                <p:nvPr/>
              </p:nvSpPr>
              <p:spPr>
                <a:xfrm>
                  <a:off x="2755656" y="673141"/>
                  <a:ext cx="888953" cy="359931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lIns="36000" rIns="36000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rtl="0"/>
                  <a:r>
                    <a:rPr lang="en-US" altLang="ja-JP" sz="600" b="1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【</a:t>
                  </a:r>
                  <a:r>
                    <a:rPr lang="ja-JP" altLang="en-US" sz="600" b="1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エネルギー</a:t>
                  </a:r>
                  <a:r>
                    <a:rPr lang="en-US" altLang="ja-JP" sz="600" b="1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】</a:t>
                  </a:r>
                </a:p>
                <a:p>
                  <a:pPr rtl="0"/>
                  <a:r>
                    <a:rPr lang="ja-JP" altLang="en-US" sz="800" b="1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テレビを見ないときは</a:t>
                  </a:r>
                  <a:r>
                    <a:rPr lang="ja-JP" altLang="ja-JP" sz="800" b="1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消す</a:t>
                  </a:r>
                </a:p>
              </p:txBody>
            </p:sp>
            <p:sp>
              <p:nvSpPr>
                <p:cNvPr id="336" name="テキスト ボックス 335">
                  <a:extLst>
                    <a:ext uri="{FF2B5EF4-FFF2-40B4-BE49-F238E27FC236}">
                      <a16:creationId xmlns:a16="http://schemas.microsoft.com/office/drawing/2014/main" id="{13B91E06-D852-4D63-AE0B-DEAED114C727}"/>
                    </a:ext>
                  </a:extLst>
                </p:cNvPr>
                <p:cNvSpPr txBox="1"/>
                <p:nvPr/>
              </p:nvSpPr>
              <p:spPr>
                <a:xfrm>
                  <a:off x="3132717" y="1063589"/>
                  <a:ext cx="506435" cy="2455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000" dirty="0">
                      <a:solidFill>
                        <a:schemeClr val="bg1"/>
                      </a:solidFill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OFF</a:t>
                  </a:r>
                  <a:endParaRPr kumimoji="1" lang="ja-JP" altLang="en-US" sz="1000" dirty="0">
                    <a:solidFill>
                      <a:schemeClr val="bg1"/>
                    </a:solidFill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endParaRPr>
                </a:p>
              </p:txBody>
            </p:sp>
            <p:sp>
              <p:nvSpPr>
                <p:cNvPr id="337" name="正方形/長方形 336">
                  <a:extLst>
                    <a:ext uri="{FF2B5EF4-FFF2-40B4-BE49-F238E27FC236}">
                      <a16:creationId xmlns:a16="http://schemas.microsoft.com/office/drawing/2014/main" id="{6877EBE7-2089-4BDC-A28E-7356B75191F6}"/>
                    </a:ext>
                  </a:extLst>
                </p:cNvPr>
                <p:cNvSpPr/>
                <p:nvPr/>
              </p:nvSpPr>
              <p:spPr>
                <a:xfrm>
                  <a:off x="3004877" y="1533002"/>
                  <a:ext cx="641791" cy="192228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36000" tIns="36000" rIns="36000" bIns="36000"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4445">
                    <a:defRPr/>
                  </a:pPr>
                  <a:r>
                    <a:rPr kumimoji="1" lang="ja-JP" altLang="en-US" sz="500" kern="0" dirty="0">
                      <a:solidFill>
                        <a:sysClr val="windowText" lastClr="00000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削減効果（年間）</a:t>
                  </a:r>
                  <a:endParaRPr kumimoji="1" lang="en-US" altLang="ja-JP" sz="500" kern="0" dirty="0">
                    <a:solidFill>
                      <a:sysClr val="windowText" lastClr="00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  <a:p>
                  <a:pPr algn="r" defTabSz="914445">
                    <a:defRPr/>
                  </a:pPr>
                  <a:r>
                    <a:rPr kumimoji="1" lang="en-US" altLang="ja-JP" sz="600" b="1" kern="0" dirty="0">
                      <a:solidFill>
                        <a:sysClr val="windowText" lastClr="00000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7k</a:t>
                  </a:r>
                  <a:r>
                    <a:rPr kumimoji="1" lang="ja-JP" altLang="en-US" sz="600" b="1" kern="0" dirty="0">
                      <a:solidFill>
                        <a:sysClr val="windowText" lastClr="00000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ｇ</a:t>
                  </a:r>
                </a:p>
              </p:txBody>
            </p:sp>
            <p:pic>
              <p:nvPicPr>
                <p:cNvPr id="338" name="図 337">
                  <a:extLst>
                    <a:ext uri="{FF2B5EF4-FFF2-40B4-BE49-F238E27FC236}">
                      <a16:creationId xmlns:a16="http://schemas.microsoft.com/office/drawing/2014/main" id="{20FA9345-35AE-4920-9C5E-A46244E00EB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1832" y="1633315"/>
                  <a:ext cx="103520" cy="11151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9" name="図 338">
                  <a:extLst>
                    <a:ext uri="{FF2B5EF4-FFF2-40B4-BE49-F238E27FC236}">
                      <a16:creationId xmlns:a16="http://schemas.microsoft.com/office/drawing/2014/main" id="{4DA27534-A455-481F-A9A3-48ED04A81F5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09454" y="533858"/>
                  <a:ext cx="128087" cy="1375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29" name="テキスト ボックス 328">
                <a:extLst>
                  <a:ext uri="{FF2B5EF4-FFF2-40B4-BE49-F238E27FC236}">
                    <a16:creationId xmlns:a16="http://schemas.microsoft.com/office/drawing/2014/main" id="{24D3D016-582F-439F-83C4-5590791555A8}"/>
                  </a:ext>
                </a:extLst>
              </p:cNvPr>
              <p:cNvSpPr txBox="1"/>
              <p:nvPr/>
            </p:nvSpPr>
            <p:spPr>
              <a:xfrm>
                <a:off x="2786407" y="506084"/>
                <a:ext cx="514928" cy="144073"/>
              </a:xfrm>
              <a:prstGeom prst="rect">
                <a:avLst/>
              </a:prstGeom>
              <a:noFill/>
            </p:spPr>
            <p:txBody>
              <a:bodyPr wrap="square" lIns="0" tIns="36000" rIns="36000" bIns="0" rtlCol="0">
                <a:spAutoFit/>
              </a:bodyPr>
              <a:lstStyle/>
              <a:p>
                <a:r>
                  <a:rPr kumimoji="1" lang="ja-JP" altLang="en-US" sz="7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難易度</a:t>
                </a:r>
              </a:p>
            </p:txBody>
          </p:sp>
        </p:grpSp>
      </p:grpSp>
      <p:grpSp>
        <p:nvGrpSpPr>
          <p:cNvPr id="340" name="グループ化 339">
            <a:extLst>
              <a:ext uri="{FF2B5EF4-FFF2-40B4-BE49-F238E27FC236}">
                <a16:creationId xmlns:a16="http://schemas.microsoft.com/office/drawing/2014/main" id="{0E590735-B0B1-4352-B76C-3722E40B8A75}"/>
              </a:ext>
            </a:extLst>
          </p:cNvPr>
          <p:cNvGrpSpPr/>
          <p:nvPr/>
        </p:nvGrpSpPr>
        <p:grpSpPr>
          <a:xfrm>
            <a:off x="9293606" y="1341499"/>
            <a:ext cx="1029090" cy="1343236"/>
            <a:chOff x="4543823" y="500663"/>
            <a:chExt cx="900795" cy="1263883"/>
          </a:xfrm>
        </p:grpSpPr>
        <p:grpSp>
          <p:nvGrpSpPr>
            <p:cNvPr id="341" name="グループ化 340">
              <a:extLst>
                <a:ext uri="{FF2B5EF4-FFF2-40B4-BE49-F238E27FC236}">
                  <a16:creationId xmlns:a16="http://schemas.microsoft.com/office/drawing/2014/main" id="{F4738C26-CFA7-4B10-BCDC-5DFC797D59B4}"/>
                </a:ext>
              </a:extLst>
            </p:cNvPr>
            <p:cNvGrpSpPr/>
            <p:nvPr/>
          </p:nvGrpSpPr>
          <p:grpSpPr>
            <a:xfrm>
              <a:off x="4543823" y="500663"/>
              <a:ext cx="900795" cy="1263883"/>
              <a:chOff x="4543823" y="500663"/>
              <a:chExt cx="900795" cy="1263883"/>
            </a:xfrm>
          </p:grpSpPr>
          <p:sp>
            <p:nvSpPr>
              <p:cNvPr id="343" name="正方形/長方形 342">
                <a:extLst>
                  <a:ext uri="{FF2B5EF4-FFF2-40B4-BE49-F238E27FC236}">
                    <a16:creationId xmlns:a16="http://schemas.microsoft.com/office/drawing/2014/main" id="{C9E82DC2-3970-4C02-B63D-A30D1E0D3B8B}"/>
                  </a:ext>
                </a:extLst>
              </p:cNvPr>
              <p:cNvSpPr/>
              <p:nvPr/>
            </p:nvSpPr>
            <p:spPr>
              <a:xfrm>
                <a:off x="4543823" y="500663"/>
                <a:ext cx="892799" cy="126388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131"/>
              </a:p>
            </p:txBody>
          </p:sp>
          <p:grpSp>
            <p:nvGrpSpPr>
              <p:cNvPr id="344" name="グループ化 343">
                <a:extLst>
                  <a:ext uri="{FF2B5EF4-FFF2-40B4-BE49-F238E27FC236}">
                    <a16:creationId xmlns:a16="http://schemas.microsoft.com/office/drawing/2014/main" id="{AAAF14B7-7BF6-4F63-BF9E-560776DC02F9}"/>
                  </a:ext>
                </a:extLst>
              </p:cNvPr>
              <p:cNvGrpSpPr/>
              <p:nvPr/>
            </p:nvGrpSpPr>
            <p:grpSpPr>
              <a:xfrm>
                <a:off x="4543922" y="534548"/>
                <a:ext cx="900696" cy="1221073"/>
                <a:chOff x="4543434" y="532235"/>
                <a:chExt cx="900696" cy="1221073"/>
              </a:xfrm>
            </p:grpSpPr>
            <p:grpSp>
              <p:nvGrpSpPr>
                <p:cNvPr id="345" name="グループ化 344">
                  <a:extLst>
                    <a:ext uri="{FF2B5EF4-FFF2-40B4-BE49-F238E27FC236}">
                      <a16:creationId xmlns:a16="http://schemas.microsoft.com/office/drawing/2014/main" id="{6BED1B95-9FEC-4263-99EA-0F68AAE3B6C3}"/>
                    </a:ext>
                  </a:extLst>
                </p:cNvPr>
                <p:cNvGrpSpPr/>
                <p:nvPr/>
              </p:nvGrpSpPr>
              <p:grpSpPr>
                <a:xfrm>
                  <a:off x="4543434" y="681706"/>
                  <a:ext cx="900696" cy="1071602"/>
                  <a:chOff x="4567751" y="458933"/>
                  <a:chExt cx="905310" cy="1078469"/>
                </a:xfrm>
              </p:grpSpPr>
              <p:grpSp>
                <p:nvGrpSpPr>
                  <p:cNvPr id="347" name="グループ化 346">
                    <a:extLst>
                      <a:ext uri="{FF2B5EF4-FFF2-40B4-BE49-F238E27FC236}">
                        <a16:creationId xmlns:a16="http://schemas.microsoft.com/office/drawing/2014/main" id="{DB110866-1B00-455A-B39D-6709E2C6AD0B}"/>
                      </a:ext>
                    </a:extLst>
                  </p:cNvPr>
                  <p:cNvGrpSpPr/>
                  <p:nvPr/>
                </p:nvGrpSpPr>
                <p:grpSpPr>
                  <a:xfrm>
                    <a:off x="4567751" y="458933"/>
                    <a:ext cx="905310" cy="1078469"/>
                    <a:chOff x="4570573" y="458933"/>
                    <a:chExt cx="905310" cy="1078469"/>
                  </a:xfrm>
                </p:grpSpPr>
                <p:grpSp>
                  <p:nvGrpSpPr>
                    <p:cNvPr id="349" name="グループ化 348">
                      <a:extLst>
                        <a:ext uri="{FF2B5EF4-FFF2-40B4-BE49-F238E27FC236}">
                          <a16:creationId xmlns:a16="http://schemas.microsoft.com/office/drawing/2014/main" id="{AC0A6500-5EDA-47BE-8C4F-6464C0221FB3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570573" y="458933"/>
                      <a:ext cx="905310" cy="1078469"/>
                      <a:chOff x="4020047" y="1310950"/>
                      <a:chExt cx="1096059" cy="1258150"/>
                    </a:xfrm>
                  </p:grpSpPr>
                  <p:grpSp>
                    <p:nvGrpSpPr>
                      <p:cNvPr id="351" name="グループ化 350">
                        <a:extLst>
                          <a:ext uri="{FF2B5EF4-FFF2-40B4-BE49-F238E27FC236}">
                            <a16:creationId xmlns:a16="http://schemas.microsoft.com/office/drawing/2014/main" id="{126765D9-220C-4319-81EF-69A045B78E8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020047" y="1310950"/>
                        <a:ext cx="1096059" cy="1258150"/>
                        <a:chOff x="4020047" y="1387150"/>
                        <a:chExt cx="1096059" cy="1258150"/>
                      </a:xfrm>
                    </p:grpSpPr>
                    <p:grpSp>
                      <p:nvGrpSpPr>
                        <p:cNvPr id="353" name="グループ化 352">
                          <a:extLst>
                            <a:ext uri="{FF2B5EF4-FFF2-40B4-BE49-F238E27FC236}">
                              <a16:creationId xmlns:a16="http://schemas.microsoft.com/office/drawing/2014/main" id="{B6272D86-7353-452F-9DED-B59D76C46C8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020047" y="1387150"/>
                          <a:ext cx="1096059" cy="1175847"/>
                          <a:chOff x="4020047" y="1387150"/>
                          <a:chExt cx="1096059" cy="1175847"/>
                        </a:xfrm>
                      </p:grpSpPr>
                      <p:sp>
                        <p:nvSpPr>
                          <p:cNvPr id="355" name="テキスト ボックス 1">
                            <a:extLst>
                              <a:ext uri="{FF2B5EF4-FFF2-40B4-BE49-F238E27FC236}">
                                <a16:creationId xmlns:a16="http://schemas.microsoft.com/office/drawing/2014/main" id="{5AB5DE31-30E3-4C1D-B62B-B8ED584E1254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076722" y="1426326"/>
                            <a:ext cx="1020712" cy="420914"/>
                          </a:xfrm>
                          <a:prstGeom prst="rect">
                            <a:avLst/>
                          </a:prstGeom>
                          <a:noFill/>
                          <a:ln w="9525" cmpd="sng">
                            <a:noFill/>
                          </a:ln>
                        </p:spPr>
                        <p:style>
                          <a:lnRef idx="0">
                            <a:scrgbClr r="0" g="0" b="0"/>
                          </a:lnRef>
                          <a:fillRef idx="0">
                            <a:scrgbClr r="0" g="0" b="0"/>
                          </a:fillRef>
                          <a:effectRef idx="0">
                            <a:scrgbClr r="0" g="0" b="0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wrap="square" lIns="0" rIns="36000" rtlCol="0" anchor="t"/>
                          <a:lstStyle>
                            <a:lvl1pPr marL="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>
                              <a:lnSpc>
                                <a:spcPts val="400"/>
                              </a:lnSpc>
                              <a:spcAft>
                                <a:spcPts val="400"/>
                              </a:spcAft>
                            </a:pPr>
                            <a:r>
                              <a:rPr lang="en-US" altLang="ja-JP" sz="600" b="1" dirty="0">
                                <a:latin typeface="UD デジタル 教科書体 NK-B" panose="02020700000000000000" pitchFamily="18" charset="-128"/>
                                <a:ea typeface="UD デジタル 教科書体 NK-B" panose="02020700000000000000" pitchFamily="18" charset="-128"/>
                              </a:rPr>
                              <a:t>【</a:t>
                            </a:r>
                            <a:r>
                              <a:rPr lang="ja-JP" altLang="en-US" sz="600" b="1" dirty="0">
                                <a:latin typeface="UD デジタル 教科書体 NK-B" panose="02020700000000000000" pitchFamily="18" charset="-128"/>
                                <a:ea typeface="UD デジタル 教科書体 NK-B" panose="02020700000000000000" pitchFamily="18" charset="-128"/>
                              </a:rPr>
                              <a:t>エネルギー</a:t>
                            </a:r>
                            <a:r>
                              <a:rPr lang="en-US" altLang="ja-JP" sz="600" b="1" dirty="0">
                                <a:latin typeface="UD デジタル 教科書体 NK-B" panose="02020700000000000000" pitchFamily="18" charset="-128"/>
                                <a:ea typeface="UD デジタル 教科書体 NK-B" panose="02020700000000000000" pitchFamily="18" charset="-128"/>
                              </a:rPr>
                              <a:t>】</a:t>
                            </a:r>
                          </a:p>
                          <a:p>
                            <a:pPr>
                              <a:spcAft>
                                <a:spcPts val="300"/>
                              </a:spcAft>
                            </a:pPr>
                            <a:r>
                              <a:rPr lang="ja-JP" altLang="en-US" sz="800" b="1" dirty="0">
                                <a:latin typeface="UD デジタル 教科書体 NK-B" panose="02020700000000000000" pitchFamily="18" charset="-128"/>
                                <a:ea typeface="UD デジタル 教科書体 NK-B" panose="02020700000000000000" pitchFamily="18" charset="-128"/>
                              </a:rPr>
                              <a:t>冷蔵庫は開けたら</a:t>
                            </a:r>
                            <a:endParaRPr lang="en-US" altLang="ja-JP" sz="800" b="1" dirty="0">
                              <a:latin typeface="UD デジタル 教科書体 NK-B" panose="02020700000000000000" pitchFamily="18" charset="-128"/>
                              <a:ea typeface="UD デジタル 教科書体 NK-B" panose="02020700000000000000" pitchFamily="18" charset="-128"/>
                            </a:endParaRPr>
                          </a:p>
                          <a:p>
                            <a:pPr rtl="0"/>
                            <a:r>
                              <a:rPr lang="ja-JP" altLang="en-US" sz="800" b="1" dirty="0">
                                <a:latin typeface="UD デジタル 教科書体 NK-B" panose="02020700000000000000" pitchFamily="18" charset="-128"/>
                                <a:ea typeface="UD デジタル 教科書体 NK-B" panose="02020700000000000000" pitchFamily="18" charset="-128"/>
                              </a:rPr>
                              <a:t>すぐに閉める</a:t>
                            </a:r>
                            <a:endParaRPr lang="ja-JP" altLang="ja-JP" sz="800" b="1" dirty="0">
                              <a:latin typeface="UD デジタル 教科書体 NK-B" panose="02020700000000000000" pitchFamily="18" charset="-128"/>
                              <a:ea typeface="UD デジタル 教科書体 NK-B" panose="02020700000000000000" pitchFamily="18" charset="-128"/>
                            </a:endParaRPr>
                          </a:p>
                        </p:txBody>
                      </p:sp>
                      <p:cxnSp>
                        <p:nvCxnSpPr>
                          <p:cNvPr id="356" name="直線コネクタ 355">
                            <a:extLst>
                              <a:ext uri="{FF2B5EF4-FFF2-40B4-BE49-F238E27FC236}">
                                <a16:creationId xmlns:a16="http://schemas.microsoft.com/office/drawing/2014/main" id="{7791DBA9-4EF4-419B-84A4-4360E86F65C6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4020894" y="1387150"/>
                            <a:ext cx="1095212" cy="0"/>
                          </a:xfrm>
                          <a:prstGeom prst="line">
                            <a:avLst/>
                          </a:prstGeom>
                          <a:ln w="6350"/>
                        </p:spPr>
                        <p:style>
                          <a:lnRef idx="1">
                            <a:schemeClr val="accent6"/>
                          </a:lnRef>
                          <a:fillRef idx="0">
                            <a:schemeClr val="accent6"/>
                          </a:fillRef>
                          <a:effectRef idx="0">
                            <a:schemeClr val="accent6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57" name="直線コネクタ 356">
                            <a:extLst>
                              <a:ext uri="{FF2B5EF4-FFF2-40B4-BE49-F238E27FC236}">
                                <a16:creationId xmlns:a16="http://schemas.microsoft.com/office/drawing/2014/main" id="{D2F9B132-AC0E-4697-A985-EAF64B7FC9A0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4020047" y="2396479"/>
                            <a:ext cx="1080000" cy="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6"/>
                          </a:lnRef>
                          <a:fillRef idx="0">
                            <a:schemeClr val="accent6"/>
                          </a:fillRef>
                          <a:effectRef idx="0">
                            <a:schemeClr val="accent6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pic>
                        <p:nvPicPr>
                          <p:cNvPr id="358" name="図 357">
                            <a:extLst>
                              <a:ext uri="{FF2B5EF4-FFF2-40B4-BE49-F238E27FC236}">
                                <a16:creationId xmlns:a16="http://schemas.microsoft.com/office/drawing/2014/main" id="{0282957D-BF60-4EA3-8A9F-9DA226ACB5E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67542" y="2432529"/>
                            <a:ext cx="125331" cy="13046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grpSp>
                    <p:sp>
                      <p:nvSpPr>
                        <p:cNvPr id="354" name="正方形/長方形 353">
                          <a:extLst>
                            <a:ext uri="{FF2B5EF4-FFF2-40B4-BE49-F238E27FC236}">
                              <a16:creationId xmlns:a16="http://schemas.microsoft.com/office/drawing/2014/main" id="{73EE7F2B-D507-45FE-B630-31FF0DB32D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22323" y="2383842"/>
                          <a:ext cx="869987" cy="261458"/>
                        </a:xfrm>
                        <a:prstGeom prst="rect">
                          <a:avLst/>
                        </a:prstGeom>
                        <a:noFill/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</p:spPr>
                      <p:txBody>
                        <a:bodyPr lIns="36000" tIns="36000" rIns="36000" bIns="36000"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r" defTabSz="914445">
                            <a:defRPr/>
                          </a:pPr>
                          <a:r>
                            <a:rPr kumimoji="1" lang="ja-JP" altLang="en-US" sz="500" kern="0" dirty="0">
                              <a:solidFill>
                                <a:sysClr val="windowText" lastClr="000000"/>
                              </a:solidFill>
                              <a:latin typeface="BIZ UDPゴシック" panose="020B0400000000000000" pitchFamily="50" charset="-128"/>
                              <a:ea typeface="BIZ UDPゴシック" panose="020B0400000000000000" pitchFamily="50" charset="-128"/>
                            </a:rPr>
                            <a:t>削減効果（年間）</a:t>
                          </a:r>
                          <a:endParaRPr kumimoji="1" lang="en-US" altLang="ja-JP" sz="500" kern="0" dirty="0">
                            <a:solidFill>
                              <a:sysClr val="windowText" lastClr="000000"/>
                            </a:solidFill>
                            <a:latin typeface="BIZ UDPゴシック" panose="020B0400000000000000" pitchFamily="50" charset="-128"/>
                            <a:ea typeface="BIZ UDPゴシック" panose="020B0400000000000000" pitchFamily="50" charset="-128"/>
                          </a:endParaRPr>
                        </a:p>
                        <a:p>
                          <a:pPr algn="r" defTabSz="914445">
                            <a:defRPr/>
                          </a:pPr>
                          <a:r>
                            <a:rPr kumimoji="1" lang="ja-JP" altLang="en-US" sz="600" b="1" kern="0" dirty="0">
                              <a:solidFill>
                                <a:sysClr val="windowText" lastClr="000000"/>
                              </a:solidFill>
                              <a:latin typeface="BIZ UDPゴシック" panose="020B0400000000000000" pitchFamily="50" charset="-128"/>
                              <a:ea typeface="BIZ UDPゴシック" panose="020B0400000000000000" pitchFamily="50" charset="-128"/>
                            </a:rPr>
                            <a:t>３</a:t>
                          </a:r>
                          <a:r>
                            <a:rPr kumimoji="1" lang="en-US" altLang="ja-JP" sz="600" b="1" kern="0" dirty="0">
                              <a:solidFill>
                                <a:sysClr val="windowText" lastClr="000000"/>
                              </a:solidFill>
                              <a:latin typeface="BIZ UDPゴシック" panose="020B0400000000000000" pitchFamily="50" charset="-128"/>
                              <a:ea typeface="BIZ UDPゴシック" panose="020B0400000000000000" pitchFamily="50" charset="-128"/>
                            </a:rPr>
                            <a:t>k</a:t>
                          </a:r>
                          <a:r>
                            <a:rPr kumimoji="1" lang="ja-JP" altLang="en-US" sz="600" b="1" kern="0" dirty="0">
                              <a:solidFill>
                                <a:sysClr val="windowText" lastClr="000000"/>
                              </a:solidFill>
                              <a:latin typeface="BIZ UDPゴシック" panose="020B0400000000000000" pitchFamily="50" charset="-128"/>
                              <a:ea typeface="BIZ UDPゴシック" panose="020B0400000000000000" pitchFamily="50" charset="-128"/>
                            </a:rPr>
                            <a:t>ｇ</a:t>
                          </a:r>
                          <a:endParaRPr kumimoji="1" lang="ja-JP" altLang="en-US" sz="1050" b="1" kern="0" dirty="0">
                            <a:solidFill>
                              <a:sysClr val="windowText" lastClr="000000"/>
                            </a:solidFill>
                            <a:latin typeface="BIZ UDPゴシック" panose="020B0400000000000000" pitchFamily="50" charset="-128"/>
                            <a:ea typeface="BIZ UDPゴシック" panose="020B0400000000000000" pitchFamily="50" charset="-128"/>
                          </a:endParaRPr>
                        </a:p>
                      </p:txBody>
                    </p:sp>
                  </p:grpSp>
                  <p:sp>
                    <p:nvSpPr>
                      <p:cNvPr id="352" name="テキスト ボックス 351">
                        <a:extLst>
                          <a:ext uri="{FF2B5EF4-FFF2-40B4-BE49-F238E27FC236}">
                            <a16:creationId xmlns:a16="http://schemas.microsoft.com/office/drawing/2014/main" id="{833D5DBA-FB6F-4446-8304-46100EF5A2C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046111" y="1421178"/>
                        <a:ext cx="991781" cy="14831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36000" tIns="36000" bIns="36000" rtlCol="0">
                        <a:spAutoFit/>
                      </a:bodyPr>
                      <a:lstStyle/>
                      <a:p>
                        <a:pPr algn="l"/>
                        <a:r>
                          <a:rPr kumimoji="1" lang="ja-JP" altLang="en-US" sz="400" dirty="0">
                            <a:latin typeface="UD デジタル 教科書体 NK-B" panose="02020700000000000000" pitchFamily="18" charset="-128"/>
                            <a:ea typeface="UD デジタル 教科書体 NK-B" panose="02020700000000000000" pitchFamily="18" charset="-128"/>
                          </a:rPr>
                          <a:t>れいぞう　こ</a:t>
                        </a:r>
                      </a:p>
                    </p:txBody>
                  </p:sp>
                </p:grpSp>
                <p:pic>
                  <p:nvPicPr>
                    <p:cNvPr id="350" name="図 349">
                      <a:extLst>
                        <a:ext uri="{FF2B5EF4-FFF2-40B4-BE49-F238E27FC236}">
                          <a16:creationId xmlns:a16="http://schemas.microsoft.com/office/drawing/2014/main" id="{47FC81E4-ECC5-4C20-98A6-820AE5649AC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0"/>
                    <a:stretch>
                      <a:fillRect/>
                    </a:stretch>
                  </p:blipFill>
                  <p:spPr>
                    <a:xfrm>
                      <a:off x="4825223" y="898986"/>
                      <a:ext cx="389889" cy="398802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348" name="テキスト ボックス 347">
                    <a:extLst>
                      <a:ext uri="{FF2B5EF4-FFF2-40B4-BE49-F238E27FC236}">
                        <a16:creationId xmlns:a16="http://schemas.microsoft.com/office/drawing/2014/main" id="{672F8493-BA37-4654-8E65-0DBBF76674B5}"/>
                      </a:ext>
                    </a:extLst>
                  </p:cNvPr>
                  <p:cNvSpPr txBox="1"/>
                  <p:nvPr/>
                </p:nvSpPr>
                <p:spPr>
                  <a:xfrm>
                    <a:off x="4844819" y="701468"/>
                    <a:ext cx="245452" cy="134258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bIns="36000" rtlCol="0">
                    <a:spAutoFit/>
                  </a:bodyPr>
                  <a:lstStyle/>
                  <a:p>
                    <a:pPr algn="l"/>
                    <a:r>
                      <a:rPr kumimoji="1" lang="ja-JP" altLang="en-US" sz="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rPr>
                      <a:t>し</a:t>
                    </a:r>
                  </a:p>
                </p:txBody>
              </p:sp>
            </p:grpSp>
            <p:pic>
              <p:nvPicPr>
                <p:cNvPr id="346" name="図 345">
                  <a:extLst>
                    <a:ext uri="{FF2B5EF4-FFF2-40B4-BE49-F238E27FC236}">
                      <a16:creationId xmlns:a16="http://schemas.microsoft.com/office/drawing/2014/main" id="{F9E801C1-6F54-4769-A344-DD7E24890DD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3480" y="532235"/>
                  <a:ext cx="128087" cy="1376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2" name="テキスト ボックス 341">
              <a:extLst>
                <a:ext uri="{FF2B5EF4-FFF2-40B4-BE49-F238E27FC236}">
                  <a16:creationId xmlns:a16="http://schemas.microsoft.com/office/drawing/2014/main" id="{86C1FB06-CDFE-47EE-AE69-782544BB7C0A}"/>
                </a:ext>
              </a:extLst>
            </p:cNvPr>
            <p:cNvSpPr txBox="1"/>
            <p:nvPr/>
          </p:nvSpPr>
          <p:spPr>
            <a:xfrm>
              <a:off x="4588057" y="515816"/>
              <a:ext cx="514928" cy="144073"/>
            </a:xfrm>
            <a:prstGeom prst="rect">
              <a:avLst/>
            </a:prstGeom>
            <a:noFill/>
          </p:spPr>
          <p:txBody>
            <a:bodyPr wrap="square" lIns="0" tIns="36000" rIns="36000" bIns="0" rtlCol="0">
              <a:spAutoFit/>
            </a:bodyPr>
            <a:lstStyle/>
            <a:p>
              <a:r>
                <a:rPr kumimoji="1" lang="ja-JP" altLang="en-US" sz="7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難易度</a:t>
              </a:r>
            </a:p>
          </p:txBody>
        </p:sp>
      </p:grpSp>
      <p:grpSp>
        <p:nvGrpSpPr>
          <p:cNvPr id="359" name="グループ化 358">
            <a:extLst>
              <a:ext uri="{FF2B5EF4-FFF2-40B4-BE49-F238E27FC236}">
                <a16:creationId xmlns:a16="http://schemas.microsoft.com/office/drawing/2014/main" id="{1493140B-5D5C-48C8-8015-81BB2A7D0571}"/>
              </a:ext>
            </a:extLst>
          </p:cNvPr>
          <p:cNvGrpSpPr/>
          <p:nvPr/>
        </p:nvGrpSpPr>
        <p:grpSpPr>
          <a:xfrm>
            <a:off x="10295648" y="1342054"/>
            <a:ext cx="1029540" cy="1341588"/>
            <a:chOff x="5428437" y="501185"/>
            <a:chExt cx="901189" cy="1262333"/>
          </a:xfrm>
        </p:grpSpPr>
        <p:grpSp>
          <p:nvGrpSpPr>
            <p:cNvPr id="360" name="グループ化 359">
              <a:extLst>
                <a:ext uri="{FF2B5EF4-FFF2-40B4-BE49-F238E27FC236}">
                  <a16:creationId xmlns:a16="http://schemas.microsoft.com/office/drawing/2014/main" id="{A8245F42-633A-4191-8401-1E6CC8B08FE5}"/>
                </a:ext>
              </a:extLst>
            </p:cNvPr>
            <p:cNvGrpSpPr/>
            <p:nvPr/>
          </p:nvGrpSpPr>
          <p:grpSpPr>
            <a:xfrm>
              <a:off x="5428437" y="501185"/>
              <a:ext cx="901189" cy="1262333"/>
              <a:chOff x="5428437" y="501185"/>
              <a:chExt cx="901189" cy="1262333"/>
            </a:xfrm>
          </p:grpSpPr>
          <p:sp>
            <p:nvSpPr>
              <p:cNvPr id="362" name="正方形/長方形 361">
                <a:extLst>
                  <a:ext uri="{FF2B5EF4-FFF2-40B4-BE49-F238E27FC236}">
                    <a16:creationId xmlns:a16="http://schemas.microsoft.com/office/drawing/2014/main" id="{42B32F24-A90E-4CCE-99EF-26D87E2B39A0}"/>
                  </a:ext>
                </a:extLst>
              </p:cNvPr>
              <p:cNvSpPr/>
              <p:nvPr/>
            </p:nvSpPr>
            <p:spPr>
              <a:xfrm>
                <a:off x="5436827" y="501185"/>
                <a:ext cx="892799" cy="126233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131"/>
              </a:p>
            </p:txBody>
          </p:sp>
          <p:grpSp>
            <p:nvGrpSpPr>
              <p:cNvPr id="363" name="グループ化 362">
                <a:extLst>
                  <a:ext uri="{FF2B5EF4-FFF2-40B4-BE49-F238E27FC236}">
                    <a16:creationId xmlns:a16="http://schemas.microsoft.com/office/drawing/2014/main" id="{93FF08AF-915E-4C3F-BD8B-F683148B1F83}"/>
                  </a:ext>
                </a:extLst>
              </p:cNvPr>
              <p:cNvGrpSpPr/>
              <p:nvPr/>
            </p:nvGrpSpPr>
            <p:grpSpPr>
              <a:xfrm>
                <a:off x="5428437" y="533951"/>
                <a:ext cx="900619" cy="1222139"/>
                <a:chOff x="5427195" y="531638"/>
                <a:chExt cx="900619" cy="1222139"/>
              </a:xfrm>
            </p:grpSpPr>
            <p:grpSp>
              <p:nvGrpSpPr>
                <p:cNvPr id="364" name="グループ化 363">
                  <a:extLst>
                    <a:ext uri="{FF2B5EF4-FFF2-40B4-BE49-F238E27FC236}">
                      <a16:creationId xmlns:a16="http://schemas.microsoft.com/office/drawing/2014/main" id="{D84FFD6D-359B-4F03-9C68-A320D35F18A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427195" y="671554"/>
                  <a:ext cx="900619" cy="1045524"/>
                  <a:chOff x="5179865" y="1378341"/>
                  <a:chExt cx="1085509" cy="1215224"/>
                </a:xfrm>
                <a:solidFill>
                  <a:schemeClr val="bg1"/>
                </a:solidFill>
              </p:grpSpPr>
              <p:grpSp>
                <p:nvGrpSpPr>
                  <p:cNvPr id="370" name="グループ化 369">
                    <a:extLst>
                      <a:ext uri="{FF2B5EF4-FFF2-40B4-BE49-F238E27FC236}">
                        <a16:creationId xmlns:a16="http://schemas.microsoft.com/office/drawing/2014/main" id="{D69C3710-A4C1-4A99-9A33-372A4D7B4D14}"/>
                      </a:ext>
                    </a:extLst>
                  </p:cNvPr>
                  <p:cNvGrpSpPr/>
                  <p:nvPr/>
                </p:nvGrpSpPr>
                <p:grpSpPr>
                  <a:xfrm>
                    <a:off x="5179865" y="1378341"/>
                    <a:ext cx="1081017" cy="1009818"/>
                    <a:chOff x="5179865" y="1378341"/>
                    <a:chExt cx="1081017" cy="1009818"/>
                  </a:xfrm>
                  <a:grpFill/>
                </p:grpSpPr>
                <p:cxnSp>
                  <p:nvCxnSpPr>
                    <p:cNvPr id="372" name="直線コネクタ 371">
                      <a:extLst>
                        <a:ext uri="{FF2B5EF4-FFF2-40B4-BE49-F238E27FC236}">
                          <a16:creationId xmlns:a16="http://schemas.microsoft.com/office/drawing/2014/main" id="{68020B63-1306-4B6F-9569-08456226281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179865" y="2388159"/>
                      <a:ext cx="1080000" cy="0"/>
                    </a:xfrm>
                    <a:prstGeom prst="line">
                      <a:avLst/>
                    </a:prstGeom>
                    <a:grpFill/>
                  </p:spPr>
                  <p:style>
                    <a:lnRef idx="1">
                      <a:schemeClr val="accent6"/>
                    </a:lnRef>
                    <a:fillRef idx="0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73" name="テキスト ボックス 1">
                      <a:extLst>
                        <a:ext uri="{FF2B5EF4-FFF2-40B4-BE49-F238E27FC236}">
                          <a16:creationId xmlns:a16="http://schemas.microsoft.com/office/drawing/2014/main" id="{1C8ECFA1-61F5-4644-AB94-DC7BCB59BB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41783" y="1378341"/>
                      <a:ext cx="969183" cy="420913"/>
                    </a:xfrm>
                    <a:prstGeom prst="rect">
                      <a:avLst/>
                    </a:prstGeom>
                    <a:grpFill/>
                    <a:ln w="9525" cmpd="sng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wrap="square" lIns="0" rIns="0" rtlCol="0" anchor="t"/>
                    <a:lstStyle>
                      <a:lvl1pPr marL="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rtl="0"/>
                      <a:r>
                        <a:rPr lang="en-US" altLang="ja-JP" sz="6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【</a:t>
                      </a:r>
                      <a:r>
                        <a:rPr lang="ja-JP" altLang="en-US" sz="6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エネルギー</a:t>
                      </a:r>
                      <a:r>
                        <a:rPr lang="en-US" altLang="ja-JP" sz="6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】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ja-JP" altLang="en-US" sz="8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使わないときは電気</a:t>
                      </a:r>
                      <a:endParaRPr lang="en-US" altLang="ja-JP" sz="800" b="1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pPr rtl="0"/>
                      <a:r>
                        <a:rPr lang="ja-JP" altLang="en-US" sz="8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便座のフタを閉める</a:t>
                      </a:r>
                      <a:endParaRPr lang="ja-JP" altLang="ja-JP" sz="800" b="1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p:txBody>
                </p:sp>
                <p:cxnSp>
                  <p:nvCxnSpPr>
                    <p:cNvPr id="374" name="直線コネクタ 373">
                      <a:extLst>
                        <a:ext uri="{FF2B5EF4-FFF2-40B4-BE49-F238E27FC236}">
                          <a16:creationId xmlns:a16="http://schemas.microsoft.com/office/drawing/2014/main" id="{D2AAC671-82D3-49AB-AA30-E6D63783E62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189136" y="1389325"/>
                      <a:ext cx="1071746" cy="0"/>
                    </a:xfrm>
                    <a:prstGeom prst="line">
                      <a:avLst/>
                    </a:prstGeom>
                    <a:grpFill/>
                    <a:ln w="6350"/>
                  </p:spPr>
                  <p:style>
                    <a:lnRef idx="1">
                      <a:schemeClr val="accent6"/>
                    </a:lnRef>
                    <a:fillRef idx="0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375" name="図 374">
                      <a:extLst>
                        <a:ext uri="{FF2B5EF4-FFF2-40B4-BE49-F238E27FC236}">
                          <a16:creationId xmlns:a16="http://schemas.microsoft.com/office/drawing/2014/main" id="{8E8FC74E-AA64-4B45-A462-12517840ACF4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489056" y="1839469"/>
                      <a:ext cx="471559" cy="521628"/>
                    </a:xfrm>
                    <a:prstGeom prst="rect">
                      <a:avLst/>
                    </a:prstGeom>
                    <a:grpFill/>
                  </p:spPr>
                </p:pic>
              </p:grpSp>
              <p:sp>
                <p:nvSpPr>
                  <p:cNvPr id="371" name="正方形/長方形 370">
                    <a:extLst>
                      <a:ext uri="{FF2B5EF4-FFF2-40B4-BE49-F238E27FC236}">
                        <a16:creationId xmlns:a16="http://schemas.microsoft.com/office/drawing/2014/main" id="{2ABB28A8-5F02-4148-9C46-9C752E2F1785}"/>
                      </a:ext>
                    </a:extLst>
                  </p:cNvPr>
                  <p:cNvSpPr/>
                  <p:nvPr/>
                </p:nvSpPr>
                <p:spPr>
                  <a:xfrm>
                    <a:off x="5498725" y="2383487"/>
                    <a:ext cx="766649" cy="210078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36000" tIns="36000" rIns="36000" bIns="36000"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 defTabSz="914445">
                      <a:defRPr/>
                    </a:pPr>
                    <a:r>
                      <a:rPr kumimoji="1" lang="ja-JP" altLang="en-US" sz="500" kern="0" dirty="0">
                        <a:solidFill>
                          <a:sysClr val="windowText" lastClr="000000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rPr>
                      <a:t>削減効果（年間）</a:t>
                    </a:r>
                    <a:endParaRPr kumimoji="1" lang="en-US" altLang="ja-JP" sz="500" kern="0" dirty="0">
                      <a:solidFill>
                        <a:sysClr val="windowText" lastClr="00000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endParaRPr>
                  </a:p>
                  <a:p>
                    <a:pPr algn="r" defTabSz="914445">
                      <a:defRPr/>
                    </a:pPr>
                    <a:r>
                      <a:rPr kumimoji="1" lang="ja-JP" altLang="en-US" sz="600" b="1" kern="0" dirty="0">
                        <a:solidFill>
                          <a:sysClr val="windowText" lastClr="000000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rPr>
                      <a:t>１</a:t>
                    </a:r>
                    <a:r>
                      <a:rPr kumimoji="1" lang="en-US" altLang="ja-JP" sz="600" b="1" kern="0" dirty="0">
                        <a:solidFill>
                          <a:sysClr val="windowText" lastClr="000000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rPr>
                      <a:t>5k</a:t>
                    </a:r>
                    <a:r>
                      <a:rPr kumimoji="1" lang="ja-JP" altLang="en-US" sz="600" b="1" kern="0" dirty="0">
                        <a:solidFill>
                          <a:sysClr val="windowText" lastClr="000000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rPr>
                      <a:t>ｇ</a:t>
                    </a:r>
                    <a:endParaRPr kumimoji="1" lang="ja-JP" altLang="en-US" sz="1050" b="1" kern="0" dirty="0">
                      <a:solidFill>
                        <a:sysClr val="windowText" lastClr="00000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endParaRPr>
                  </a:p>
                </p:txBody>
              </p:sp>
            </p:grpSp>
            <p:pic>
              <p:nvPicPr>
                <p:cNvPr id="365" name="図 364">
                  <a:extLst>
                    <a:ext uri="{FF2B5EF4-FFF2-40B4-BE49-F238E27FC236}">
                      <a16:creationId xmlns:a16="http://schemas.microsoft.com/office/drawing/2014/main" id="{EB077758-2B5C-4D9D-A1E4-9C3AE11F8C8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62686" y="1571452"/>
                  <a:ext cx="103984" cy="112140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pic>
              <p:nvPicPr>
                <p:cNvPr id="366" name="図 365">
                  <a:extLst>
                    <a:ext uri="{FF2B5EF4-FFF2-40B4-BE49-F238E27FC236}">
                      <a16:creationId xmlns:a16="http://schemas.microsoft.com/office/drawing/2014/main" id="{AFBE4EC8-DB5E-4246-BDD6-D2D321F47C1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60122" y="1641637"/>
                  <a:ext cx="103984" cy="112140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sp>
              <p:nvSpPr>
                <p:cNvPr id="367" name="テキスト ボックス 366">
                  <a:extLst>
                    <a:ext uri="{FF2B5EF4-FFF2-40B4-BE49-F238E27FC236}">
                      <a16:creationId xmlns:a16="http://schemas.microsoft.com/office/drawing/2014/main" id="{BD775AB6-F8F1-4545-B5F2-79CD62677CDF}"/>
                    </a:ext>
                  </a:extLst>
                </p:cNvPr>
                <p:cNvSpPr txBox="1"/>
                <p:nvPr/>
              </p:nvSpPr>
              <p:spPr>
                <a:xfrm>
                  <a:off x="5483200" y="870315"/>
                  <a:ext cx="378358" cy="126327"/>
                </a:xfrm>
                <a:prstGeom prst="rect">
                  <a:avLst/>
                </a:prstGeom>
                <a:noFill/>
              </p:spPr>
              <p:txBody>
                <a:bodyPr wrap="square" lIns="0" tIns="36000" bIns="36000" rtlCol="0">
                  <a:spAutoFit/>
                </a:bodyPr>
                <a:lstStyle/>
                <a:p>
                  <a:pPr algn="l"/>
                  <a:r>
                    <a:rPr kumimoji="1" lang="ja-JP" altLang="en-US" sz="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べん　ざ</a:t>
                  </a:r>
                </a:p>
              </p:txBody>
            </p:sp>
            <p:sp>
              <p:nvSpPr>
                <p:cNvPr id="368" name="テキスト ボックス 367">
                  <a:extLst>
                    <a:ext uri="{FF2B5EF4-FFF2-40B4-BE49-F238E27FC236}">
                      <a16:creationId xmlns:a16="http://schemas.microsoft.com/office/drawing/2014/main" id="{321DF81E-46C9-411A-A4AF-5850899E3709}"/>
                    </a:ext>
                  </a:extLst>
                </p:cNvPr>
                <p:cNvSpPr txBox="1"/>
                <p:nvPr/>
              </p:nvSpPr>
              <p:spPr>
                <a:xfrm>
                  <a:off x="5953525" y="865357"/>
                  <a:ext cx="245452" cy="134258"/>
                </a:xfrm>
                <a:prstGeom prst="rect">
                  <a:avLst/>
                </a:prstGeom>
                <a:noFill/>
              </p:spPr>
              <p:txBody>
                <a:bodyPr wrap="square" lIns="36000" tIns="36000" bIns="36000" rtlCol="0">
                  <a:spAutoFit/>
                </a:bodyPr>
                <a:lstStyle/>
                <a:p>
                  <a:pPr algn="l"/>
                  <a:r>
                    <a:rPr kumimoji="1" lang="ja-JP" altLang="en-US" sz="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し</a:t>
                  </a:r>
                </a:p>
              </p:txBody>
            </p:sp>
            <p:pic>
              <p:nvPicPr>
                <p:cNvPr id="369" name="図 368">
                  <a:extLst>
                    <a:ext uri="{FF2B5EF4-FFF2-40B4-BE49-F238E27FC236}">
                      <a16:creationId xmlns:a16="http://schemas.microsoft.com/office/drawing/2014/main" id="{D1F18399-A838-41AD-A7ED-78B43232CBE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83017" y="531638"/>
                  <a:ext cx="128087" cy="13750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61" name="テキスト ボックス 360">
              <a:extLst>
                <a:ext uri="{FF2B5EF4-FFF2-40B4-BE49-F238E27FC236}">
                  <a16:creationId xmlns:a16="http://schemas.microsoft.com/office/drawing/2014/main" id="{D20B4B84-A604-46AD-AD78-04DF3D325D9C}"/>
                </a:ext>
              </a:extLst>
            </p:cNvPr>
            <p:cNvSpPr txBox="1"/>
            <p:nvPr/>
          </p:nvSpPr>
          <p:spPr>
            <a:xfrm>
              <a:off x="5467205" y="514595"/>
              <a:ext cx="514928" cy="144073"/>
            </a:xfrm>
            <a:prstGeom prst="rect">
              <a:avLst/>
            </a:prstGeom>
            <a:noFill/>
          </p:spPr>
          <p:txBody>
            <a:bodyPr wrap="square" lIns="0" tIns="36000" rIns="36000" bIns="0" rtlCol="0">
              <a:spAutoFit/>
            </a:bodyPr>
            <a:lstStyle/>
            <a:p>
              <a:r>
                <a:rPr kumimoji="1" lang="ja-JP" altLang="en-US" sz="7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難易度</a:t>
              </a:r>
            </a:p>
          </p:txBody>
        </p:sp>
      </p:grpSp>
      <p:grpSp>
        <p:nvGrpSpPr>
          <p:cNvPr id="376" name="グループ化 375">
            <a:extLst>
              <a:ext uri="{FF2B5EF4-FFF2-40B4-BE49-F238E27FC236}">
                <a16:creationId xmlns:a16="http://schemas.microsoft.com/office/drawing/2014/main" id="{6E806256-713E-4827-9EDD-E5E4F15BB957}"/>
              </a:ext>
            </a:extLst>
          </p:cNvPr>
          <p:cNvGrpSpPr/>
          <p:nvPr/>
        </p:nvGrpSpPr>
        <p:grpSpPr>
          <a:xfrm>
            <a:off x="11322700" y="1342391"/>
            <a:ext cx="1028182" cy="1341496"/>
            <a:chOff x="1876420" y="1995755"/>
            <a:chExt cx="900000" cy="1263600"/>
          </a:xfrm>
        </p:grpSpPr>
        <p:grpSp>
          <p:nvGrpSpPr>
            <p:cNvPr id="377" name="グループ化 376">
              <a:extLst>
                <a:ext uri="{FF2B5EF4-FFF2-40B4-BE49-F238E27FC236}">
                  <a16:creationId xmlns:a16="http://schemas.microsoft.com/office/drawing/2014/main" id="{93E94D44-4F2A-4D08-956C-A7EA0C499712}"/>
                </a:ext>
              </a:extLst>
            </p:cNvPr>
            <p:cNvGrpSpPr/>
            <p:nvPr/>
          </p:nvGrpSpPr>
          <p:grpSpPr>
            <a:xfrm>
              <a:off x="1876420" y="1995755"/>
              <a:ext cx="900000" cy="1263600"/>
              <a:chOff x="1876420" y="1925905"/>
              <a:chExt cx="900000" cy="1263600"/>
            </a:xfrm>
          </p:grpSpPr>
          <p:sp>
            <p:nvSpPr>
              <p:cNvPr id="379" name="正方形/長方形 378">
                <a:extLst>
                  <a:ext uri="{FF2B5EF4-FFF2-40B4-BE49-F238E27FC236}">
                    <a16:creationId xmlns:a16="http://schemas.microsoft.com/office/drawing/2014/main" id="{28E08262-E927-44D4-BE8F-7AD497CAE3F2}"/>
                  </a:ext>
                </a:extLst>
              </p:cNvPr>
              <p:cNvSpPr/>
              <p:nvPr/>
            </p:nvSpPr>
            <p:spPr>
              <a:xfrm>
                <a:off x="1877867" y="1925905"/>
                <a:ext cx="892800" cy="12636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131" dirty="0"/>
                  <a:t>a</a:t>
                </a:r>
                <a:endParaRPr kumimoji="1" lang="ja-JP" altLang="en-US" sz="2131" dirty="0"/>
              </a:p>
            </p:txBody>
          </p:sp>
          <p:cxnSp>
            <p:nvCxnSpPr>
              <p:cNvPr id="380" name="直線コネクタ 379">
                <a:extLst>
                  <a:ext uri="{FF2B5EF4-FFF2-40B4-BE49-F238E27FC236}">
                    <a16:creationId xmlns:a16="http://schemas.microsoft.com/office/drawing/2014/main" id="{07A7A5CB-D4BF-4E58-8528-5A4A204BF9CA}"/>
                  </a:ext>
                </a:extLst>
              </p:cNvPr>
              <p:cNvCxnSpPr/>
              <p:nvPr/>
            </p:nvCxnSpPr>
            <p:spPr>
              <a:xfrm>
                <a:off x="1876420" y="2970060"/>
                <a:ext cx="900000" cy="0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381" name="図 380">
                <a:extLst>
                  <a:ext uri="{FF2B5EF4-FFF2-40B4-BE49-F238E27FC236}">
                    <a16:creationId xmlns:a16="http://schemas.microsoft.com/office/drawing/2014/main" id="{625B786D-5A33-4A67-A148-53BDCF2E8C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5569" y="2986647"/>
                <a:ext cx="101388" cy="1116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2" name="正方形/長方形 381">
                <a:extLst>
                  <a:ext uri="{FF2B5EF4-FFF2-40B4-BE49-F238E27FC236}">
                    <a16:creationId xmlns:a16="http://schemas.microsoft.com/office/drawing/2014/main" id="{C5048A2A-351B-46C6-82DD-CF1227173145}"/>
                  </a:ext>
                </a:extLst>
              </p:cNvPr>
              <p:cNvSpPr/>
              <p:nvPr/>
            </p:nvSpPr>
            <p:spPr>
              <a:xfrm>
                <a:off x="2200076" y="2956740"/>
                <a:ext cx="552533" cy="21078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36000" tIns="36000" rIns="36000" bIns="36000"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445">
                  <a:defRPr/>
                </a:pPr>
                <a:r>
                  <a:rPr kumimoji="1" lang="ja-JP" altLang="en-US" sz="500" kern="0" dirty="0">
                    <a:solidFill>
                      <a:sysClr val="windowText" lastClr="00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削減効果（年間）</a:t>
                </a:r>
                <a:endParaRPr kumimoji="1" lang="en-US" altLang="ja-JP" sz="500" kern="0" dirty="0">
                  <a:solidFill>
                    <a:sysClr val="windowText" lastClr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r" defTabSz="914445">
                  <a:defRPr/>
                </a:pPr>
                <a:r>
                  <a:rPr kumimoji="1" lang="ja-JP" altLang="en-US" sz="600" b="1" kern="0" dirty="0">
                    <a:solidFill>
                      <a:sysClr val="windowText" lastClr="00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２</a:t>
                </a:r>
                <a:r>
                  <a:rPr kumimoji="1" lang="en-US" altLang="ja-JP" sz="600" b="1" kern="0" dirty="0">
                    <a:solidFill>
                      <a:sysClr val="windowText" lastClr="00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6k</a:t>
                </a:r>
                <a:r>
                  <a:rPr kumimoji="1" lang="ja-JP" altLang="en-US" sz="600" b="1" kern="0" dirty="0">
                    <a:solidFill>
                      <a:sysClr val="windowText" lastClr="00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ｇ</a:t>
                </a:r>
                <a:endParaRPr kumimoji="1" lang="ja-JP" altLang="en-US" sz="1050" b="1" kern="0" dirty="0">
                  <a:solidFill>
                    <a:sysClr val="windowText" lastClr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383" name="テキスト ボックス 1">
                <a:extLst>
                  <a:ext uri="{FF2B5EF4-FFF2-40B4-BE49-F238E27FC236}">
                    <a16:creationId xmlns:a16="http://schemas.microsoft.com/office/drawing/2014/main" id="{27A01101-5814-4590-A81D-4116C2F25D6C}"/>
                  </a:ext>
                </a:extLst>
              </p:cNvPr>
              <p:cNvSpPr txBox="1"/>
              <p:nvPr/>
            </p:nvSpPr>
            <p:spPr>
              <a:xfrm>
                <a:off x="1912948" y="2099786"/>
                <a:ext cx="856516" cy="36093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rIns="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r>
                  <a:rPr lang="en-US" altLang="ja-JP" sz="6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【</a:t>
                </a:r>
                <a:r>
                  <a:rPr lang="ja-JP" altLang="en-US" sz="6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エネルギー</a:t>
                </a:r>
                <a:r>
                  <a:rPr lang="en-US" altLang="ja-JP" sz="6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】</a:t>
                </a:r>
              </a:p>
              <a:p>
                <a:pPr rtl="0"/>
                <a:r>
                  <a:rPr lang="ja-JP" altLang="en-US" sz="8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シャワーは</a:t>
                </a:r>
                <a:br>
                  <a:rPr lang="en-US" altLang="ja-JP" sz="8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</a:br>
                <a:r>
                  <a:rPr lang="ja-JP" altLang="en-US" sz="8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流しっぱなしにしない</a:t>
                </a:r>
                <a:endParaRPr lang="ja-JP" altLang="ja-JP" sz="800" b="1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</p:txBody>
          </p:sp>
          <p:pic>
            <p:nvPicPr>
              <p:cNvPr id="384" name="図 383">
                <a:extLst>
                  <a:ext uri="{FF2B5EF4-FFF2-40B4-BE49-F238E27FC236}">
                    <a16:creationId xmlns:a16="http://schemas.microsoft.com/office/drawing/2014/main" id="{248C6205-20DF-48AE-97BC-EE96C2C837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4018" y="2497598"/>
                <a:ext cx="332115" cy="4343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5" name="テキスト ボックス 384">
                <a:extLst>
                  <a:ext uri="{FF2B5EF4-FFF2-40B4-BE49-F238E27FC236}">
                    <a16:creationId xmlns:a16="http://schemas.microsoft.com/office/drawing/2014/main" id="{7CBC6F50-EFF1-4D2A-B977-13BC2FF116B7}"/>
                  </a:ext>
                </a:extLst>
              </p:cNvPr>
              <p:cNvSpPr txBox="1"/>
              <p:nvPr/>
            </p:nvSpPr>
            <p:spPr>
              <a:xfrm>
                <a:off x="2207071" y="2699723"/>
                <a:ext cx="544312" cy="231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000" dirty="0">
                    <a:solidFill>
                      <a:schemeClr val="accent2"/>
                    </a:solidFill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STOP</a:t>
                </a:r>
                <a:r>
                  <a:rPr kumimoji="1" lang="ja-JP" altLang="en-US" sz="1000" dirty="0">
                    <a:solidFill>
                      <a:schemeClr val="accent2"/>
                    </a:solidFill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！</a:t>
                </a:r>
              </a:p>
            </p:txBody>
          </p:sp>
          <p:pic>
            <p:nvPicPr>
              <p:cNvPr id="386" name="図 385">
                <a:extLst>
                  <a:ext uri="{FF2B5EF4-FFF2-40B4-BE49-F238E27FC236}">
                    <a16:creationId xmlns:a16="http://schemas.microsoft.com/office/drawing/2014/main" id="{66F8FD99-834A-4DEB-A18E-BF294A6A5E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9522" y="3062819"/>
                <a:ext cx="101388" cy="1116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7" name="図 386">
                <a:extLst>
                  <a:ext uri="{FF2B5EF4-FFF2-40B4-BE49-F238E27FC236}">
                    <a16:creationId xmlns:a16="http://schemas.microsoft.com/office/drawing/2014/main" id="{10461381-BA3F-40A2-98D3-324E129E30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5147" y="2993471"/>
                <a:ext cx="101388" cy="1116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8" name="図 387">
                <a:extLst>
                  <a:ext uri="{FF2B5EF4-FFF2-40B4-BE49-F238E27FC236}">
                    <a16:creationId xmlns:a16="http://schemas.microsoft.com/office/drawing/2014/main" id="{C77313D8-7A2E-49FF-8112-6756D23874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4554" y="1958774"/>
                <a:ext cx="128087" cy="1375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89" name="直線コネクタ 388">
                <a:extLst>
                  <a:ext uri="{FF2B5EF4-FFF2-40B4-BE49-F238E27FC236}">
                    <a16:creationId xmlns:a16="http://schemas.microsoft.com/office/drawing/2014/main" id="{B7D337A2-616C-428E-94DC-9CB334ACC015}"/>
                  </a:ext>
                </a:extLst>
              </p:cNvPr>
              <p:cNvCxnSpPr/>
              <p:nvPr/>
            </p:nvCxnSpPr>
            <p:spPr>
              <a:xfrm>
                <a:off x="1876563" y="2108479"/>
                <a:ext cx="895289" cy="0"/>
              </a:xfrm>
              <a:prstGeom prst="line">
                <a:avLst/>
              </a:prstGeom>
              <a:ln w="635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378" name="テキスト ボックス 377">
              <a:extLst>
                <a:ext uri="{FF2B5EF4-FFF2-40B4-BE49-F238E27FC236}">
                  <a16:creationId xmlns:a16="http://schemas.microsoft.com/office/drawing/2014/main" id="{07E3F032-6797-4880-87AA-8E300ACA1216}"/>
                </a:ext>
              </a:extLst>
            </p:cNvPr>
            <p:cNvSpPr txBox="1"/>
            <p:nvPr/>
          </p:nvSpPr>
          <p:spPr>
            <a:xfrm>
              <a:off x="1910133" y="2009311"/>
              <a:ext cx="514928" cy="144073"/>
            </a:xfrm>
            <a:prstGeom prst="rect">
              <a:avLst/>
            </a:prstGeom>
            <a:noFill/>
          </p:spPr>
          <p:txBody>
            <a:bodyPr wrap="square" lIns="0" tIns="36000" rIns="36000" bIns="0" rtlCol="0">
              <a:spAutoFit/>
            </a:bodyPr>
            <a:lstStyle/>
            <a:p>
              <a:r>
                <a:rPr kumimoji="1" lang="ja-JP" altLang="en-US" sz="7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難易度</a:t>
              </a:r>
            </a:p>
          </p:txBody>
        </p:sp>
      </p:grpSp>
      <p:grpSp>
        <p:nvGrpSpPr>
          <p:cNvPr id="390" name="グループ化 389">
            <a:extLst>
              <a:ext uri="{FF2B5EF4-FFF2-40B4-BE49-F238E27FC236}">
                <a16:creationId xmlns:a16="http://schemas.microsoft.com/office/drawing/2014/main" id="{4A30E025-D944-4861-A801-945FE2D3D375}"/>
              </a:ext>
            </a:extLst>
          </p:cNvPr>
          <p:cNvGrpSpPr/>
          <p:nvPr/>
        </p:nvGrpSpPr>
        <p:grpSpPr>
          <a:xfrm>
            <a:off x="8271059" y="2684178"/>
            <a:ext cx="1027839" cy="1343444"/>
            <a:chOff x="2768550" y="1994694"/>
            <a:chExt cx="899700" cy="1264079"/>
          </a:xfrm>
        </p:grpSpPr>
        <p:sp>
          <p:nvSpPr>
            <p:cNvPr id="391" name="正方形/長方形 390">
              <a:extLst>
                <a:ext uri="{FF2B5EF4-FFF2-40B4-BE49-F238E27FC236}">
                  <a16:creationId xmlns:a16="http://schemas.microsoft.com/office/drawing/2014/main" id="{A610F875-54AC-494F-AEAF-2DA7D12D6276}"/>
                </a:ext>
              </a:extLst>
            </p:cNvPr>
            <p:cNvSpPr/>
            <p:nvPr/>
          </p:nvSpPr>
          <p:spPr>
            <a:xfrm>
              <a:off x="2768550" y="1994694"/>
              <a:ext cx="892800" cy="126407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131" dirty="0"/>
                <a:t>a</a:t>
              </a:r>
              <a:endParaRPr kumimoji="1" lang="ja-JP" altLang="en-US" sz="2131" dirty="0"/>
            </a:p>
          </p:txBody>
        </p:sp>
        <p:grpSp>
          <p:nvGrpSpPr>
            <p:cNvPr id="392" name="グループ化 391">
              <a:extLst>
                <a:ext uri="{FF2B5EF4-FFF2-40B4-BE49-F238E27FC236}">
                  <a16:creationId xmlns:a16="http://schemas.microsoft.com/office/drawing/2014/main" id="{8D88BAB0-D49F-4522-8172-BCDB86C90848}"/>
                </a:ext>
              </a:extLst>
            </p:cNvPr>
            <p:cNvGrpSpPr/>
            <p:nvPr/>
          </p:nvGrpSpPr>
          <p:grpSpPr>
            <a:xfrm>
              <a:off x="2769432" y="2026529"/>
              <a:ext cx="898818" cy="1208761"/>
              <a:chOff x="2769432" y="1959233"/>
              <a:chExt cx="898818" cy="1208761"/>
            </a:xfrm>
          </p:grpSpPr>
          <p:pic>
            <p:nvPicPr>
              <p:cNvPr id="394" name="Picture 6" descr="ごちそうさまのイラスト「食後の男の子」">
                <a:extLst>
                  <a:ext uri="{FF2B5EF4-FFF2-40B4-BE49-F238E27FC236}">
                    <a16:creationId xmlns:a16="http://schemas.microsoft.com/office/drawing/2014/main" id="{087D6222-71B1-410A-9112-B7AE467663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8765" y="2380656"/>
                <a:ext cx="460540" cy="564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5" name="テキスト ボックス 1">
                <a:extLst>
                  <a:ext uri="{FF2B5EF4-FFF2-40B4-BE49-F238E27FC236}">
                    <a16:creationId xmlns:a16="http://schemas.microsoft.com/office/drawing/2014/main" id="{1C569E7E-9C38-4701-BCF0-DA0BCF627309}"/>
                  </a:ext>
                </a:extLst>
              </p:cNvPr>
              <p:cNvSpPr txBox="1"/>
              <p:nvPr/>
            </p:nvSpPr>
            <p:spPr>
              <a:xfrm>
                <a:off x="2796980" y="2111037"/>
                <a:ext cx="871270" cy="394809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rIns="3600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r>
                  <a:rPr lang="en-US" altLang="ja-JP" sz="6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【</a:t>
                </a:r>
                <a:r>
                  <a:rPr lang="ja-JP" altLang="en-US" sz="6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食品</a:t>
                </a:r>
                <a:r>
                  <a:rPr lang="en-US" altLang="ja-JP" sz="6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】</a:t>
                </a:r>
              </a:p>
              <a:p>
                <a:pPr rtl="0"/>
                <a:r>
                  <a:rPr lang="ja-JP" altLang="en-US" sz="8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食事は残さないようにする</a:t>
                </a:r>
              </a:p>
            </p:txBody>
          </p:sp>
          <p:cxnSp>
            <p:nvCxnSpPr>
              <p:cNvPr id="396" name="直線コネクタ 395">
                <a:extLst>
                  <a:ext uri="{FF2B5EF4-FFF2-40B4-BE49-F238E27FC236}">
                    <a16:creationId xmlns:a16="http://schemas.microsoft.com/office/drawing/2014/main" id="{BC967466-DEAC-4C14-AB89-D57C0C9900C1}"/>
                  </a:ext>
                </a:extLst>
              </p:cNvPr>
              <p:cNvCxnSpPr/>
              <p:nvPr/>
            </p:nvCxnSpPr>
            <p:spPr>
              <a:xfrm>
                <a:off x="2771350" y="2972680"/>
                <a:ext cx="889200" cy="0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397" name="図 396">
                <a:extLst>
                  <a:ext uri="{FF2B5EF4-FFF2-40B4-BE49-F238E27FC236}">
                    <a16:creationId xmlns:a16="http://schemas.microsoft.com/office/drawing/2014/main" id="{BA0B29F1-91F9-4CA0-8CDD-36CD794B12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7779" y="2994119"/>
                <a:ext cx="102394" cy="1116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8" name="正方形/長方形 397">
                <a:extLst>
                  <a:ext uri="{FF2B5EF4-FFF2-40B4-BE49-F238E27FC236}">
                    <a16:creationId xmlns:a16="http://schemas.microsoft.com/office/drawing/2014/main" id="{E411EBC2-C985-46C7-B392-9AA7E4334658}"/>
                  </a:ext>
                </a:extLst>
              </p:cNvPr>
              <p:cNvSpPr/>
              <p:nvPr/>
            </p:nvSpPr>
            <p:spPr>
              <a:xfrm>
                <a:off x="3140599" y="2958279"/>
                <a:ext cx="519917" cy="20971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36000" tIns="36000" rIns="36000" bIns="36000"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445">
                  <a:defRPr/>
                </a:pPr>
                <a:r>
                  <a:rPr kumimoji="1" lang="ja-JP" altLang="en-US" sz="500" kern="0" dirty="0">
                    <a:solidFill>
                      <a:sysClr val="windowText" lastClr="00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削減効果（年間）</a:t>
                </a:r>
                <a:endParaRPr kumimoji="1" lang="en-US" altLang="ja-JP" sz="500" kern="0" dirty="0">
                  <a:solidFill>
                    <a:sysClr val="windowText" lastClr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r" defTabSz="914445">
                  <a:defRPr/>
                </a:pPr>
                <a:r>
                  <a:rPr kumimoji="1" lang="en-US" altLang="ja-JP" sz="600" b="1" kern="0" dirty="0">
                    <a:solidFill>
                      <a:sysClr val="windowText" lastClr="00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4k</a:t>
                </a:r>
                <a:r>
                  <a:rPr kumimoji="1" lang="ja-JP" altLang="en-US" sz="600" b="1" kern="0" dirty="0">
                    <a:solidFill>
                      <a:sysClr val="windowText" lastClr="00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ｇ</a:t>
                </a:r>
                <a:endParaRPr kumimoji="1" lang="ja-JP" altLang="en-US" sz="1050" b="1" kern="0" dirty="0">
                  <a:solidFill>
                    <a:sysClr val="windowText" lastClr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pic>
            <p:nvPicPr>
              <p:cNvPr id="399" name="図 398">
                <a:extLst>
                  <a:ext uri="{FF2B5EF4-FFF2-40B4-BE49-F238E27FC236}">
                    <a16:creationId xmlns:a16="http://schemas.microsoft.com/office/drawing/2014/main" id="{6B733569-CD73-42E2-9D1D-C8BA35ED47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144" y="1959233"/>
                <a:ext cx="128087" cy="137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00" name="直線コネクタ 399">
                <a:extLst>
                  <a:ext uri="{FF2B5EF4-FFF2-40B4-BE49-F238E27FC236}">
                    <a16:creationId xmlns:a16="http://schemas.microsoft.com/office/drawing/2014/main" id="{ED3F190F-BEB8-4AB1-ACE5-35D6DC42390C}"/>
                  </a:ext>
                </a:extLst>
              </p:cNvPr>
              <p:cNvCxnSpPr/>
              <p:nvPr/>
            </p:nvCxnSpPr>
            <p:spPr>
              <a:xfrm>
                <a:off x="2769432" y="2112170"/>
                <a:ext cx="895288" cy="0"/>
              </a:xfrm>
              <a:prstGeom prst="line">
                <a:avLst/>
              </a:prstGeom>
              <a:ln w="635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393" name="テキスト ボックス 392">
              <a:extLst>
                <a:ext uri="{FF2B5EF4-FFF2-40B4-BE49-F238E27FC236}">
                  <a16:creationId xmlns:a16="http://schemas.microsoft.com/office/drawing/2014/main" id="{56752D0C-9778-4734-BE86-9CED84570D06}"/>
                </a:ext>
              </a:extLst>
            </p:cNvPr>
            <p:cNvSpPr txBox="1"/>
            <p:nvPr/>
          </p:nvSpPr>
          <p:spPr>
            <a:xfrm>
              <a:off x="2810229" y="2008978"/>
              <a:ext cx="514928" cy="144073"/>
            </a:xfrm>
            <a:prstGeom prst="rect">
              <a:avLst/>
            </a:prstGeom>
            <a:noFill/>
          </p:spPr>
          <p:txBody>
            <a:bodyPr wrap="square" lIns="0" tIns="36000" rIns="36000" bIns="0" rtlCol="0">
              <a:spAutoFit/>
            </a:bodyPr>
            <a:lstStyle/>
            <a:p>
              <a:r>
                <a:rPr kumimoji="1" lang="ja-JP" altLang="en-US" sz="7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難易度</a:t>
              </a:r>
            </a:p>
          </p:txBody>
        </p:sp>
      </p:grpSp>
      <p:grpSp>
        <p:nvGrpSpPr>
          <p:cNvPr id="401" name="グループ化 400">
            <a:extLst>
              <a:ext uri="{FF2B5EF4-FFF2-40B4-BE49-F238E27FC236}">
                <a16:creationId xmlns:a16="http://schemas.microsoft.com/office/drawing/2014/main" id="{788A78E0-729D-4781-9EC2-9BA63A8E5D26}"/>
              </a:ext>
            </a:extLst>
          </p:cNvPr>
          <p:cNvGrpSpPr/>
          <p:nvPr/>
        </p:nvGrpSpPr>
        <p:grpSpPr>
          <a:xfrm>
            <a:off x="10299034" y="2682919"/>
            <a:ext cx="1032139" cy="1346165"/>
            <a:chOff x="4543700" y="1993509"/>
            <a:chExt cx="903464" cy="1266639"/>
          </a:xfrm>
        </p:grpSpPr>
        <p:grpSp>
          <p:nvGrpSpPr>
            <p:cNvPr id="402" name="グループ化 401">
              <a:extLst>
                <a:ext uri="{FF2B5EF4-FFF2-40B4-BE49-F238E27FC236}">
                  <a16:creationId xmlns:a16="http://schemas.microsoft.com/office/drawing/2014/main" id="{5587E58B-CC1C-4CEE-BA02-5EE3588EC907}"/>
                </a:ext>
              </a:extLst>
            </p:cNvPr>
            <p:cNvGrpSpPr/>
            <p:nvPr/>
          </p:nvGrpSpPr>
          <p:grpSpPr>
            <a:xfrm>
              <a:off x="4543700" y="1993509"/>
              <a:ext cx="903464" cy="1266639"/>
              <a:chOff x="4547112" y="1926606"/>
              <a:chExt cx="903464" cy="1266639"/>
            </a:xfrm>
          </p:grpSpPr>
          <p:sp>
            <p:nvSpPr>
              <p:cNvPr id="404" name="正方形/長方形 403">
                <a:extLst>
                  <a:ext uri="{FF2B5EF4-FFF2-40B4-BE49-F238E27FC236}">
                    <a16:creationId xmlns:a16="http://schemas.microsoft.com/office/drawing/2014/main" id="{200FE7EB-B8C9-4758-B790-8B9A3D8B10C7}"/>
                  </a:ext>
                </a:extLst>
              </p:cNvPr>
              <p:cNvSpPr/>
              <p:nvPr/>
            </p:nvSpPr>
            <p:spPr>
              <a:xfrm>
                <a:off x="4553688" y="1926606"/>
                <a:ext cx="892801" cy="126341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131"/>
              </a:p>
            </p:txBody>
          </p:sp>
          <p:pic>
            <p:nvPicPr>
              <p:cNvPr id="405" name="図 404">
                <a:extLst>
                  <a:ext uri="{FF2B5EF4-FFF2-40B4-BE49-F238E27FC236}">
                    <a16:creationId xmlns:a16="http://schemas.microsoft.com/office/drawing/2014/main" id="{2DC4E5BC-70A6-40AB-B8C1-74FCFE5A20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1865" y="2991245"/>
                <a:ext cx="99291" cy="1099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6" name="テキスト ボックス 1">
                <a:extLst>
                  <a:ext uri="{FF2B5EF4-FFF2-40B4-BE49-F238E27FC236}">
                    <a16:creationId xmlns:a16="http://schemas.microsoft.com/office/drawing/2014/main" id="{C878EF08-A721-4E5B-95A6-16C9A0026743}"/>
                  </a:ext>
                </a:extLst>
              </p:cNvPr>
              <p:cNvSpPr txBox="1"/>
              <p:nvPr/>
            </p:nvSpPr>
            <p:spPr>
              <a:xfrm>
                <a:off x="4557331" y="2112372"/>
                <a:ext cx="893245" cy="485247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rIns="3600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r>
                  <a:rPr lang="en-US" altLang="ja-JP" sz="6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【</a:t>
                </a:r>
                <a:r>
                  <a:rPr lang="ja-JP" altLang="en-US" sz="6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プラごみ</a:t>
                </a:r>
                <a:r>
                  <a:rPr lang="en-US" altLang="ja-JP" sz="6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】</a:t>
                </a:r>
              </a:p>
              <a:p>
                <a:pPr rtl="0"/>
                <a:r>
                  <a:rPr lang="ja-JP" altLang="en-US" sz="8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プラスチック製の</a:t>
                </a:r>
                <a:br>
                  <a:rPr lang="en-US" altLang="ja-JP" sz="8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</a:br>
                <a:r>
                  <a:rPr lang="ja-JP" altLang="en-US" sz="8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ストロー・スプーン</a:t>
                </a:r>
                <a:br>
                  <a:rPr lang="en-US" altLang="ja-JP" sz="8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</a:br>
                <a:r>
                  <a:rPr lang="ja-JP" altLang="en-US" sz="8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などをもらわない</a:t>
                </a:r>
                <a:endParaRPr lang="ja-JP" altLang="ja-JP" sz="800" b="1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</p:txBody>
          </p:sp>
          <p:pic>
            <p:nvPicPr>
              <p:cNvPr id="407" name="図 406">
                <a:extLst>
                  <a:ext uri="{FF2B5EF4-FFF2-40B4-BE49-F238E27FC236}">
                    <a16:creationId xmlns:a16="http://schemas.microsoft.com/office/drawing/2014/main" id="{464AD055-88E9-4FBD-9C71-7AA0CEDEC6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716431" y="2612054"/>
                <a:ext cx="113544" cy="301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8" name="図 407">
                <a:extLst>
                  <a:ext uri="{FF2B5EF4-FFF2-40B4-BE49-F238E27FC236}">
                    <a16:creationId xmlns:a16="http://schemas.microsoft.com/office/drawing/2014/main" id="{1DC006C8-F6A3-4FF3-863D-AF06076E33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98297" y="2570979"/>
                <a:ext cx="103116" cy="3514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" name="図 408">
                <a:extLst>
                  <a:ext uri="{FF2B5EF4-FFF2-40B4-BE49-F238E27FC236}">
                    <a16:creationId xmlns:a16="http://schemas.microsoft.com/office/drawing/2014/main" id="{3B05F8C7-B26E-401B-915F-A4CA39604E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5684" y="2615435"/>
                <a:ext cx="232073" cy="2431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0" name="吹き出し: 円形 409">
                <a:extLst>
                  <a:ext uri="{FF2B5EF4-FFF2-40B4-BE49-F238E27FC236}">
                    <a16:creationId xmlns:a16="http://schemas.microsoft.com/office/drawing/2014/main" id="{79D9894E-B05C-41EA-B934-6DBF75C2A06B}"/>
                  </a:ext>
                </a:extLst>
              </p:cNvPr>
              <p:cNvSpPr/>
              <p:nvPr/>
            </p:nvSpPr>
            <p:spPr>
              <a:xfrm>
                <a:off x="5014357" y="2638599"/>
                <a:ext cx="384203" cy="301519"/>
              </a:xfrm>
              <a:prstGeom prst="wedgeEllipseCallout">
                <a:avLst>
                  <a:gd name="adj1" fmla="val -65591"/>
                  <a:gd name="adj2" fmla="val 6972"/>
                </a:avLst>
              </a:prstGeom>
              <a:noFill/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599" dirty="0">
                  <a:solidFill>
                    <a:srgbClr val="FFC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</p:txBody>
          </p:sp>
          <p:sp>
            <p:nvSpPr>
              <p:cNvPr id="411" name="テキスト ボックス 410">
                <a:extLst>
                  <a:ext uri="{FF2B5EF4-FFF2-40B4-BE49-F238E27FC236}">
                    <a16:creationId xmlns:a16="http://schemas.microsoft.com/office/drawing/2014/main" id="{7593B1EA-5B49-4B3C-AD2D-3590EA42AFDB}"/>
                  </a:ext>
                </a:extLst>
              </p:cNvPr>
              <p:cNvSpPr txBox="1"/>
              <p:nvPr/>
            </p:nvSpPr>
            <p:spPr>
              <a:xfrm>
                <a:off x="5020111" y="2682914"/>
                <a:ext cx="4163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000" dirty="0">
                    <a:solidFill>
                      <a:schemeClr val="accent2"/>
                    </a:solidFill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NO!</a:t>
                </a:r>
                <a:endParaRPr kumimoji="1" lang="ja-JP" altLang="en-US" sz="1000" dirty="0">
                  <a:solidFill>
                    <a:schemeClr val="accent2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</p:txBody>
          </p:sp>
          <p:sp>
            <p:nvSpPr>
              <p:cNvPr id="412" name="正方形/長方形 411">
                <a:extLst>
                  <a:ext uri="{FF2B5EF4-FFF2-40B4-BE49-F238E27FC236}">
                    <a16:creationId xmlns:a16="http://schemas.microsoft.com/office/drawing/2014/main" id="{2B363425-6B26-48B6-A5F9-62DADA8AA2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26709" y="2955189"/>
                <a:ext cx="601719" cy="238056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36000" tIns="36000" rIns="36000" bIns="36000"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445">
                  <a:defRPr/>
                </a:pPr>
                <a:r>
                  <a:rPr kumimoji="1" lang="ja-JP" altLang="en-US" sz="500" kern="0" dirty="0">
                    <a:solidFill>
                      <a:sysClr val="windowText" lastClr="00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削減効果（年間）</a:t>
                </a:r>
                <a:endParaRPr kumimoji="1" lang="en-US" altLang="ja-JP" sz="500" kern="0" dirty="0">
                  <a:solidFill>
                    <a:sysClr val="windowText" lastClr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r" defTabSz="914445">
                  <a:defRPr/>
                </a:pPr>
                <a:r>
                  <a:rPr kumimoji="1" lang="en-US" altLang="ja-JP" sz="600" b="1" kern="0" dirty="0">
                    <a:solidFill>
                      <a:sysClr val="windowText" lastClr="00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1k</a:t>
                </a:r>
                <a:r>
                  <a:rPr kumimoji="1" lang="ja-JP" altLang="en-US" sz="600" b="1" kern="0" dirty="0">
                    <a:solidFill>
                      <a:sysClr val="windowText" lastClr="00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ｇ</a:t>
                </a:r>
                <a:endParaRPr kumimoji="1" lang="ja-JP" altLang="en-US" sz="1050" b="1" kern="0" dirty="0">
                  <a:solidFill>
                    <a:sysClr val="windowText" lastClr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cxnSp>
            <p:nvCxnSpPr>
              <p:cNvPr id="413" name="直線コネクタ 412">
                <a:extLst>
                  <a:ext uri="{FF2B5EF4-FFF2-40B4-BE49-F238E27FC236}">
                    <a16:creationId xmlns:a16="http://schemas.microsoft.com/office/drawing/2014/main" id="{1C0F6235-636E-49BF-89E7-00B3527C0C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9870" y="2974330"/>
                <a:ext cx="900001" cy="2677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414" name="テキスト ボックス 413">
                <a:extLst>
                  <a:ext uri="{FF2B5EF4-FFF2-40B4-BE49-F238E27FC236}">
                    <a16:creationId xmlns:a16="http://schemas.microsoft.com/office/drawing/2014/main" id="{07324B1A-D3DA-4838-9481-2BDD2A28CEFA}"/>
                  </a:ext>
                </a:extLst>
              </p:cNvPr>
              <p:cNvSpPr txBox="1"/>
              <p:nvPr/>
            </p:nvSpPr>
            <p:spPr>
              <a:xfrm>
                <a:off x="5013475" y="2162280"/>
                <a:ext cx="244344" cy="134258"/>
              </a:xfrm>
              <a:prstGeom prst="rect">
                <a:avLst/>
              </a:prstGeom>
              <a:noFill/>
            </p:spPr>
            <p:txBody>
              <a:bodyPr wrap="square" lIns="36000" tIns="36000" bIns="36000" rtlCol="0">
                <a:spAutoFit/>
              </a:bodyPr>
              <a:lstStyle/>
              <a:p>
                <a:pPr algn="l"/>
                <a:r>
                  <a:rPr kumimoji="1" lang="ja-JP" altLang="en-US" sz="4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せい</a:t>
                </a:r>
              </a:p>
            </p:txBody>
          </p:sp>
          <p:pic>
            <p:nvPicPr>
              <p:cNvPr id="415" name="図 414">
                <a:extLst>
                  <a:ext uri="{FF2B5EF4-FFF2-40B4-BE49-F238E27FC236}">
                    <a16:creationId xmlns:a16="http://schemas.microsoft.com/office/drawing/2014/main" id="{672874F2-DB65-4EDC-AE0D-A7B614BBD2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6371" y="1958495"/>
                <a:ext cx="128087" cy="1376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16" name="直線コネクタ 415">
                <a:extLst>
                  <a:ext uri="{FF2B5EF4-FFF2-40B4-BE49-F238E27FC236}">
                    <a16:creationId xmlns:a16="http://schemas.microsoft.com/office/drawing/2014/main" id="{A7567103-7C6D-407B-A9F9-22FDA773F5F4}"/>
                  </a:ext>
                </a:extLst>
              </p:cNvPr>
              <p:cNvCxnSpPr/>
              <p:nvPr/>
            </p:nvCxnSpPr>
            <p:spPr>
              <a:xfrm>
                <a:off x="4547112" y="2112931"/>
                <a:ext cx="900000" cy="0"/>
              </a:xfrm>
              <a:prstGeom prst="line">
                <a:avLst/>
              </a:prstGeom>
              <a:ln w="635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403" name="テキスト ボックス 402">
              <a:extLst>
                <a:ext uri="{FF2B5EF4-FFF2-40B4-BE49-F238E27FC236}">
                  <a16:creationId xmlns:a16="http://schemas.microsoft.com/office/drawing/2014/main" id="{00E18374-37B2-4D37-BFB7-886803722956}"/>
                </a:ext>
              </a:extLst>
            </p:cNvPr>
            <p:cNvSpPr txBox="1"/>
            <p:nvPr/>
          </p:nvSpPr>
          <p:spPr>
            <a:xfrm>
              <a:off x="4581632" y="2007519"/>
              <a:ext cx="514928" cy="144073"/>
            </a:xfrm>
            <a:prstGeom prst="rect">
              <a:avLst/>
            </a:prstGeom>
            <a:noFill/>
          </p:spPr>
          <p:txBody>
            <a:bodyPr wrap="square" lIns="0" tIns="36000" rIns="36000" bIns="0" rtlCol="0">
              <a:spAutoFit/>
            </a:bodyPr>
            <a:lstStyle/>
            <a:p>
              <a:r>
                <a:rPr kumimoji="1" lang="ja-JP" altLang="en-US" sz="7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難易度</a:t>
              </a:r>
            </a:p>
          </p:txBody>
        </p:sp>
      </p:grpSp>
      <p:grpSp>
        <p:nvGrpSpPr>
          <p:cNvPr id="417" name="グループ化 416">
            <a:extLst>
              <a:ext uri="{FF2B5EF4-FFF2-40B4-BE49-F238E27FC236}">
                <a16:creationId xmlns:a16="http://schemas.microsoft.com/office/drawing/2014/main" id="{E0F0E35E-6625-47AA-A166-DDB9F5B92825}"/>
              </a:ext>
            </a:extLst>
          </p:cNvPr>
          <p:cNvGrpSpPr/>
          <p:nvPr/>
        </p:nvGrpSpPr>
        <p:grpSpPr>
          <a:xfrm>
            <a:off x="9290955" y="2683945"/>
            <a:ext cx="1026852" cy="1342935"/>
            <a:chOff x="3727644" y="3053094"/>
            <a:chExt cx="898836" cy="1263600"/>
          </a:xfrm>
        </p:grpSpPr>
        <p:sp>
          <p:nvSpPr>
            <p:cNvPr id="418" name="正方形/長方形 417">
              <a:extLst>
                <a:ext uri="{FF2B5EF4-FFF2-40B4-BE49-F238E27FC236}">
                  <a16:creationId xmlns:a16="http://schemas.microsoft.com/office/drawing/2014/main" id="{DDAF9EA9-4788-46EE-A347-25B748173016}"/>
                </a:ext>
              </a:extLst>
            </p:cNvPr>
            <p:cNvSpPr/>
            <p:nvPr/>
          </p:nvSpPr>
          <p:spPr>
            <a:xfrm>
              <a:off x="3727644" y="3053094"/>
              <a:ext cx="892800" cy="12636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31"/>
            </a:p>
          </p:txBody>
        </p:sp>
        <p:cxnSp>
          <p:nvCxnSpPr>
            <p:cNvPr id="419" name="直線コネクタ 418">
              <a:extLst>
                <a:ext uri="{FF2B5EF4-FFF2-40B4-BE49-F238E27FC236}">
                  <a16:creationId xmlns:a16="http://schemas.microsoft.com/office/drawing/2014/main" id="{B7260D05-E1FE-4A67-9435-A3474309F8B4}"/>
                </a:ext>
              </a:extLst>
            </p:cNvPr>
            <p:cNvCxnSpPr/>
            <p:nvPr/>
          </p:nvCxnSpPr>
          <p:spPr>
            <a:xfrm>
              <a:off x="3731359" y="4099848"/>
              <a:ext cx="892259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420" name="図 419">
              <a:extLst>
                <a:ext uri="{FF2B5EF4-FFF2-40B4-BE49-F238E27FC236}">
                  <a16:creationId xmlns:a16="http://schemas.microsoft.com/office/drawing/2014/main" id="{818FADAF-5550-40E4-BFFD-E4723F91EC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0005" y="4123261"/>
              <a:ext cx="103545" cy="111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1" name="正方形/長方形 420">
              <a:extLst>
                <a:ext uri="{FF2B5EF4-FFF2-40B4-BE49-F238E27FC236}">
                  <a16:creationId xmlns:a16="http://schemas.microsoft.com/office/drawing/2014/main" id="{1D925D51-0B84-4595-93B6-7C13D6DCB568}"/>
                </a:ext>
              </a:extLst>
            </p:cNvPr>
            <p:cNvSpPr/>
            <p:nvPr/>
          </p:nvSpPr>
          <p:spPr>
            <a:xfrm>
              <a:off x="4088532" y="4090576"/>
              <a:ext cx="526624" cy="21017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445">
                <a:defRPr/>
              </a:pPr>
              <a:r>
                <a:rPr kumimoji="1" lang="ja-JP" altLang="en-US" sz="500" kern="0" dirty="0">
                  <a:solidFill>
                    <a:sysClr val="windowText" lastClr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削減効果（年間）</a:t>
              </a:r>
              <a:endParaRPr kumimoji="1" lang="en-US" altLang="ja-JP" sz="500" kern="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r" defTabSz="914445">
                <a:defRPr/>
              </a:pPr>
              <a:r>
                <a:rPr kumimoji="1" lang="en-US" altLang="ja-JP" sz="600" b="1" kern="0" dirty="0">
                  <a:solidFill>
                    <a:sysClr val="windowText" lastClr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9k</a:t>
              </a:r>
              <a:r>
                <a:rPr kumimoji="1" lang="ja-JP" altLang="en-US" sz="600" b="1" kern="0" dirty="0">
                  <a:solidFill>
                    <a:sysClr val="windowText" lastClr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ｇ</a:t>
              </a:r>
              <a:endParaRPr kumimoji="1" lang="ja-JP" altLang="en-US" sz="1050" b="1" kern="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422" name="図 421" descr="エコバッグのイラスト（中身入り）">
              <a:extLst>
                <a:ext uri="{FF2B5EF4-FFF2-40B4-BE49-F238E27FC236}">
                  <a16:creationId xmlns:a16="http://schemas.microsoft.com/office/drawing/2014/main" id="{7E0E6814-B9B3-43A0-B9F8-914C50B0B0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592" y="3631485"/>
              <a:ext cx="373773" cy="418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3" name="テキスト ボックス 1">
              <a:extLst>
                <a:ext uri="{FF2B5EF4-FFF2-40B4-BE49-F238E27FC236}">
                  <a16:creationId xmlns:a16="http://schemas.microsoft.com/office/drawing/2014/main" id="{3357AA2C-0DE4-4287-A7A2-0A9176822086}"/>
                </a:ext>
              </a:extLst>
            </p:cNvPr>
            <p:cNvSpPr txBox="1"/>
            <p:nvPr/>
          </p:nvSpPr>
          <p:spPr>
            <a:xfrm>
              <a:off x="3762006" y="3231873"/>
              <a:ext cx="864474" cy="36216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rIns="0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en-US" altLang="ja-JP" sz="600" b="1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【</a:t>
              </a:r>
              <a:r>
                <a:rPr lang="ja-JP" altLang="en-US" sz="600" b="1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プラごみ</a:t>
              </a:r>
              <a:r>
                <a:rPr lang="en-US" altLang="ja-JP" sz="600" b="1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】</a:t>
              </a:r>
            </a:p>
            <a:p>
              <a:pPr rtl="0"/>
              <a:r>
                <a:rPr lang="ja-JP" altLang="en-US" sz="800" b="1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買い物にはマイバッグを利用する</a:t>
              </a:r>
              <a:endParaRPr lang="en-US" altLang="ja-JP" sz="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rtl="0"/>
              <a:r>
                <a:rPr lang="ja-JP" altLang="en-US" sz="300" b="1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　</a:t>
              </a:r>
            </a:p>
          </p:txBody>
        </p:sp>
        <p:pic>
          <p:nvPicPr>
            <p:cNvPr id="424" name="図 423">
              <a:extLst>
                <a:ext uri="{FF2B5EF4-FFF2-40B4-BE49-F238E27FC236}">
                  <a16:creationId xmlns:a16="http://schemas.microsoft.com/office/drawing/2014/main" id="{DD125AC7-9254-4B52-BCB9-5D969C129A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9179" y="3088544"/>
              <a:ext cx="128087" cy="137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25" name="直線コネクタ 424">
              <a:extLst>
                <a:ext uri="{FF2B5EF4-FFF2-40B4-BE49-F238E27FC236}">
                  <a16:creationId xmlns:a16="http://schemas.microsoft.com/office/drawing/2014/main" id="{E77C75A7-6339-467C-8876-1F70DD819C6D}"/>
                </a:ext>
              </a:extLst>
            </p:cNvPr>
            <p:cNvCxnSpPr/>
            <p:nvPr/>
          </p:nvCxnSpPr>
          <p:spPr>
            <a:xfrm>
              <a:off x="3729124" y="3236733"/>
              <a:ext cx="895290" cy="0"/>
            </a:xfrm>
            <a:prstGeom prst="line">
              <a:avLst/>
            </a:prstGeom>
            <a:ln w="63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26" name="テキスト ボックス 425">
              <a:extLst>
                <a:ext uri="{FF2B5EF4-FFF2-40B4-BE49-F238E27FC236}">
                  <a16:creationId xmlns:a16="http://schemas.microsoft.com/office/drawing/2014/main" id="{08934F22-7A85-4200-A456-528B5670F7A9}"/>
                </a:ext>
              </a:extLst>
            </p:cNvPr>
            <p:cNvSpPr txBox="1"/>
            <p:nvPr/>
          </p:nvSpPr>
          <p:spPr>
            <a:xfrm>
              <a:off x="3766021" y="3068833"/>
              <a:ext cx="514928" cy="144073"/>
            </a:xfrm>
            <a:prstGeom prst="rect">
              <a:avLst/>
            </a:prstGeom>
            <a:noFill/>
          </p:spPr>
          <p:txBody>
            <a:bodyPr wrap="square" lIns="0" tIns="36000" rIns="36000" bIns="0" rtlCol="0">
              <a:spAutoFit/>
            </a:bodyPr>
            <a:lstStyle/>
            <a:p>
              <a:r>
                <a:rPr kumimoji="1" lang="ja-JP" altLang="en-US" sz="7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難易度</a:t>
              </a:r>
            </a:p>
          </p:txBody>
        </p:sp>
        <p:pic>
          <p:nvPicPr>
            <p:cNvPr id="427" name="図 426">
              <a:extLst>
                <a:ext uri="{FF2B5EF4-FFF2-40B4-BE49-F238E27FC236}">
                  <a16:creationId xmlns:a16="http://schemas.microsoft.com/office/drawing/2014/main" id="{18924FE6-676B-408E-A31E-4C0EFD6A8E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641" y="4194707"/>
              <a:ext cx="103520" cy="111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8" name="グループ化 427">
            <a:extLst>
              <a:ext uri="{FF2B5EF4-FFF2-40B4-BE49-F238E27FC236}">
                <a16:creationId xmlns:a16="http://schemas.microsoft.com/office/drawing/2014/main" id="{B0FE233C-B379-4F88-B0C1-2C8ED0C37DE3}"/>
              </a:ext>
            </a:extLst>
          </p:cNvPr>
          <p:cNvGrpSpPr/>
          <p:nvPr/>
        </p:nvGrpSpPr>
        <p:grpSpPr>
          <a:xfrm>
            <a:off x="11318707" y="2684188"/>
            <a:ext cx="1082115" cy="1342935"/>
            <a:chOff x="5505320" y="3053322"/>
            <a:chExt cx="947209" cy="1263600"/>
          </a:xfrm>
        </p:grpSpPr>
        <p:grpSp>
          <p:nvGrpSpPr>
            <p:cNvPr id="429" name="グループ化 428">
              <a:extLst>
                <a:ext uri="{FF2B5EF4-FFF2-40B4-BE49-F238E27FC236}">
                  <a16:creationId xmlns:a16="http://schemas.microsoft.com/office/drawing/2014/main" id="{E3E6757C-82E7-4C02-A9C4-D084CC9D785A}"/>
                </a:ext>
              </a:extLst>
            </p:cNvPr>
            <p:cNvGrpSpPr/>
            <p:nvPr/>
          </p:nvGrpSpPr>
          <p:grpSpPr>
            <a:xfrm>
              <a:off x="5505320" y="3053322"/>
              <a:ext cx="947209" cy="1263600"/>
              <a:chOff x="5436252" y="1994704"/>
              <a:chExt cx="947209" cy="1263600"/>
            </a:xfrm>
          </p:grpSpPr>
          <p:sp>
            <p:nvSpPr>
              <p:cNvPr id="434" name="正方形/長方形 433">
                <a:extLst>
                  <a:ext uri="{FF2B5EF4-FFF2-40B4-BE49-F238E27FC236}">
                    <a16:creationId xmlns:a16="http://schemas.microsoft.com/office/drawing/2014/main" id="{1C36B6C6-BEA4-4C8D-9E7F-1610C99CAEC0}"/>
                  </a:ext>
                </a:extLst>
              </p:cNvPr>
              <p:cNvSpPr/>
              <p:nvPr/>
            </p:nvSpPr>
            <p:spPr>
              <a:xfrm>
                <a:off x="5442904" y="1994704"/>
                <a:ext cx="892801" cy="12636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131"/>
              </a:p>
            </p:txBody>
          </p:sp>
          <p:grpSp>
            <p:nvGrpSpPr>
              <p:cNvPr id="435" name="グループ化 434">
                <a:extLst>
                  <a:ext uri="{FF2B5EF4-FFF2-40B4-BE49-F238E27FC236}">
                    <a16:creationId xmlns:a16="http://schemas.microsoft.com/office/drawing/2014/main" id="{1549060A-B129-4BAD-A211-4DD511574C79}"/>
                  </a:ext>
                </a:extLst>
              </p:cNvPr>
              <p:cNvGrpSpPr/>
              <p:nvPr/>
            </p:nvGrpSpPr>
            <p:grpSpPr>
              <a:xfrm>
                <a:off x="5436252" y="2027855"/>
                <a:ext cx="947209" cy="1226380"/>
                <a:chOff x="5448460" y="1957898"/>
                <a:chExt cx="947209" cy="1226380"/>
              </a:xfrm>
            </p:grpSpPr>
            <p:sp>
              <p:nvSpPr>
                <p:cNvPr id="437" name="正方形/長方形 436">
                  <a:extLst>
                    <a:ext uri="{FF2B5EF4-FFF2-40B4-BE49-F238E27FC236}">
                      <a16:creationId xmlns:a16="http://schemas.microsoft.com/office/drawing/2014/main" id="{971339A4-15ED-4F51-983E-0CEFCC722E59}"/>
                    </a:ext>
                  </a:extLst>
                </p:cNvPr>
                <p:cNvSpPr/>
                <p:nvPr/>
              </p:nvSpPr>
              <p:spPr>
                <a:xfrm>
                  <a:off x="5746293" y="2964178"/>
                  <a:ext cx="573704" cy="220100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36000" tIns="36000" rIns="36000" bIns="36000"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4445">
                    <a:defRPr/>
                  </a:pPr>
                  <a:r>
                    <a:rPr kumimoji="1" lang="ja-JP" altLang="en-US" sz="500" kern="0" dirty="0">
                      <a:solidFill>
                        <a:sysClr val="windowText" lastClr="00000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削減効果（年間）</a:t>
                  </a:r>
                  <a:endParaRPr kumimoji="1" lang="en-US" altLang="ja-JP" sz="600" b="1" kern="0" dirty="0">
                    <a:solidFill>
                      <a:sysClr val="windowText" lastClr="00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  <a:p>
                  <a:pPr algn="r" defTabSz="914445">
                    <a:defRPr/>
                  </a:pPr>
                  <a:r>
                    <a:rPr kumimoji="1" lang="en-US" altLang="ja-JP" sz="600" b="1" kern="0" dirty="0">
                      <a:solidFill>
                        <a:sysClr val="windowText" lastClr="00000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38k</a:t>
                  </a:r>
                  <a:r>
                    <a:rPr kumimoji="1" lang="ja-JP" altLang="en-US" sz="600" b="1" kern="0" dirty="0">
                      <a:solidFill>
                        <a:sysClr val="windowText" lastClr="00000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ｇ</a:t>
                  </a:r>
                  <a:endParaRPr kumimoji="1" lang="ja-JP" altLang="en-US" sz="1000" b="1" kern="0" dirty="0">
                    <a:solidFill>
                      <a:sysClr val="windowText" lastClr="00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pic>
              <p:nvPicPr>
                <p:cNvPr id="438" name="図 437" descr="ペットボトルに入ったお茶のイラスト">
                  <a:extLst>
                    <a:ext uri="{FF2B5EF4-FFF2-40B4-BE49-F238E27FC236}">
                      <a16:creationId xmlns:a16="http://schemas.microsoft.com/office/drawing/2014/main" id="{DB42CB32-3650-4989-B801-1E86CD0979D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75207" y="2486402"/>
                  <a:ext cx="262977" cy="4369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9" name="図 438">
                  <a:extLst>
                    <a:ext uri="{FF2B5EF4-FFF2-40B4-BE49-F238E27FC236}">
                      <a16:creationId xmlns:a16="http://schemas.microsoft.com/office/drawing/2014/main" id="{129E853E-0FB3-4579-A13D-5554453CAD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69015" y="2530898"/>
                  <a:ext cx="257570" cy="377660"/>
                </a:xfrm>
                <a:prstGeom prst="rect">
                  <a:avLst/>
                </a:prstGeom>
              </p:spPr>
            </p:pic>
            <p:sp>
              <p:nvSpPr>
                <p:cNvPr id="440" name="乗算記号 439">
                  <a:extLst>
                    <a:ext uri="{FF2B5EF4-FFF2-40B4-BE49-F238E27FC236}">
                      <a16:creationId xmlns:a16="http://schemas.microsoft.com/office/drawing/2014/main" id="{C4FDA9FB-9FA2-4C98-B567-79D2ADD1EFD0}"/>
                    </a:ext>
                  </a:extLst>
                </p:cNvPr>
                <p:cNvSpPr/>
                <p:nvPr/>
              </p:nvSpPr>
              <p:spPr>
                <a:xfrm>
                  <a:off x="5879591" y="2574102"/>
                  <a:ext cx="262977" cy="224769"/>
                </a:xfrm>
                <a:prstGeom prst="mathMultiply">
                  <a:avLst>
                    <a:gd name="adj1" fmla="val 8226"/>
                  </a:avLst>
                </a:prstGeom>
                <a:solidFill>
                  <a:srgbClr val="FF0000"/>
                </a:solidFill>
                <a:ln w="1270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34"/>
                  <a:endParaRPr lang="ja-JP" altLang="en-US" sz="1099" kern="0">
                    <a:solidFill>
                      <a:sysClr val="window" lastClr="FFFFFF"/>
                    </a:solidFill>
                    <a:latin typeface="Calibri" panose="020F0502020204030204"/>
                    <a:ea typeface="游ゴシック" panose="020B0400000000000000" pitchFamily="50" charset="-128"/>
                  </a:endParaRPr>
                </a:p>
              </p:txBody>
            </p:sp>
            <p:sp>
              <p:nvSpPr>
                <p:cNvPr id="441" name="テキスト ボックス 1">
                  <a:extLst>
                    <a:ext uri="{FF2B5EF4-FFF2-40B4-BE49-F238E27FC236}">
                      <a16:creationId xmlns:a16="http://schemas.microsoft.com/office/drawing/2014/main" id="{D4E9051E-2D16-45DD-BF47-9F295C07FBAA}"/>
                    </a:ext>
                  </a:extLst>
                </p:cNvPr>
                <p:cNvSpPr txBox="1"/>
                <p:nvPr/>
              </p:nvSpPr>
              <p:spPr>
                <a:xfrm>
                  <a:off x="5465412" y="2104945"/>
                  <a:ext cx="930257" cy="360345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lIns="36000" rIns="36000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rtl="0"/>
                  <a:r>
                    <a:rPr lang="en-US" altLang="ja-JP" sz="600" b="1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【</a:t>
                  </a:r>
                  <a:r>
                    <a:rPr lang="ja-JP" altLang="en-US" sz="600" b="1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プラごみ</a:t>
                  </a:r>
                  <a:r>
                    <a:rPr lang="en-US" altLang="ja-JP" sz="600" b="1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】</a:t>
                  </a:r>
                </a:p>
                <a:p>
                  <a:pPr rtl="0"/>
                  <a:r>
                    <a:rPr lang="ja-JP" altLang="en-US" sz="800" b="1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外出時はマイボトルを持ち歩く</a:t>
                  </a:r>
                  <a:endParaRPr lang="ja-JP" altLang="ja-JP" sz="800" b="1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endParaRPr>
                </a:p>
              </p:txBody>
            </p:sp>
            <p:cxnSp>
              <p:nvCxnSpPr>
                <p:cNvPr id="442" name="直線コネクタ 441">
                  <a:extLst>
                    <a:ext uri="{FF2B5EF4-FFF2-40B4-BE49-F238E27FC236}">
                      <a16:creationId xmlns:a16="http://schemas.microsoft.com/office/drawing/2014/main" id="{79282AC2-61A3-4649-8DD3-E1BCFFB316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48460" y="2973061"/>
                  <a:ext cx="900001" cy="2677"/>
                </a:xfrm>
                <a:prstGeom prst="line">
                  <a:avLst/>
                </a:prstGeom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pic>
              <p:nvPicPr>
                <p:cNvPr id="443" name="図 442">
                  <a:extLst>
                    <a:ext uri="{FF2B5EF4-FFF2-40B4-BE49-F238E27FC236}">
                      <a16:creationId xmlns:a16="http://schemas.microsoft.com/office/drawing/2014/main" id="{66C01682-1312-416E-802A-37A590FBEE2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95908" y="1957898"/>
                  <a:ext cx="128087" cy="13750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444" name="直線コネクタ 443">
                  <a:extLst>
                    <a:ext uri="{FF2B5EF4-FFF2-40B4-BE49-F238E27FC236}">
                      <a16:creationId xmlns:a16="http://schemas.microsoft.com/office/drawing/2014/main" id="{F7800C64-7616-45AB-8784-8694A0B9B06E}"/>
                    </a:ext>
                  </a:extLst>
                </p:cNvPr>
                <p:cNvCxnSpPr/>
                <p:nvPr/>
              </p:nvCxnSpPr>
              <p:spPr>
                <a:xfrm>
                  <a:off x="5450728" y="2109156"/>
                  <a:ext cx="900000" cy="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6" name="テキスト ボックス 435">
                <a:extLst>
                  <a:ext uri="{FF2B5EF4-FFF2-40B4-BE49-F238E27FC236}">
                    <a16:creationId xmlns:a16="http://schemas.microsoft.com/office/drawing/2014/main" id="{FD5DF08D-F9D0-4E60-9957-81FEB309B8D4}"/>
                  </a:ext>
                </a:extLst>
              </p:cNvPr>
              <p:cNvSpPr txBox="1"/>
              <p:nvPr/>
            </p:nvSpPr>
            <p:spPr>
              <a:xfrm>
                <a:off x="5465930" y="2006205"/>
                <a:ext cx="514928" cy="144073"/>
              </a:xfrm>
              <a:prstGeom prst="rect">
                <a:avLst/>
              </a:prstGeom>
              <a:noFill/>
            </p:spPr>
            <p:txBody>
              <a:bodyPr wrap="square" lIns="0" tIns="36000" rIns="36000" bIns="0" rtlCol="0">
                <a:spAutoFit/>
              </a:bodyPr>
              <a:lstStyle/>
              <a:p>
                <a:r>
                  <a:rPr kumimoji="1" lang="ja-JP" altLang="en-US" sz="7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難易度</a:t>
                </a:r>
              </a:p>
            </p:txBody>
          </p:sp>
        </p:grpSp>
        <p:pic>
          <p:nvPicPr>
            <p:cNvPr id="430" name="図 429">
              <a:extLst>
                <a:ext uri="{FF2B5EF4-FFF2-40B4-BE49-F238E27FC236}">
                  <a16:creationId xmlns:a16="http://schemas.microsoft.com/office/drawing/2014/main" id="{AA6C439A-9BE7-40E6-BEE8-2DDC32EE8E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108" y="4123261"/>
              <a:ext cx="103545" cy="111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1" name="図 430">
              <a:extLst>
                <a:ext uri="{FF2B5EF4-FFF2-40B4-BE49-F238E27FC236}">
                  <a16:creationId xmlns:a16="http://schemas.microsoft.com/office/drawing/2014/main" id="{50A7203E-4B41-48E2-A2D4-BBEBE9955F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2725" y="4123261"/>
              <a:ext cx="103545" cy="111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2" name="図 431">
              <a:extLst>
                <a:ext uri="{FF2B5EF4-FFF2-40B4-BE49-F238E27FC236}">
                  <a16:creationId xmlns:a16="http://schemas.microsoft.com/office/drawing/2014/main" id="{A77F3533-5C90-44DB-B8CB-C0EDBE4400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361" y="4194707"/>
              <a:ext cx="103520" cy="111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3" name="図 432">
              <a:extLst>
                <a:ext uri="{FF2B5EF4-FFF2-40B4-BE49-F238E27FC236}">
                  <a16:creationId xmlns:a16="http://schemas.microsoft.com/office/drawing/2014/main" id="{9CFF6FB8-BE8C-4294-AE17-44034F9729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0744" y="4194707"/>
              <a:ext cx="103520" cy="111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5" name="グループ化 444">
            <a:extLst>
              <a:ext uri="{FF2B5EF4-FFF2-40B4-BE49-F238E27FC236}">
                <a16:creationId xmlns:a16="http://schemas.microsoft.com/office/drawing/2014/main" id="{A509171D-8C1F-4B45-80CF-BBD682E8B48E}"/>
              </a:ext>
            </a:extLst>
          </p:cNvPr>
          <p:cNvGrpSpPr/>
          <p:nvPr/>
        </p:nvGrpSpPr>
        <p:grpSpPr>
          <a:xfrm>
            <a:off x="7251107" y="2684178"/>
            <a:ext cx="1027839" cy="1343444"/>
            <a:chOff x="1944822" y="3053313"/>
            <a:chExt cx="899700" cy="1264079"/>
          </a:xfrm>
        </p:grpSpPr>
        <p:grpSp>
          <p:nvGrpSpPr>
            <p:cNvPr id="446" name="グループ化 445">
              <a:extLst>
                <a:ext uri="{FF2B5EF4-FFF2-40B4-BE49-F238E27FC236}">
                  <a16:creationId xmlns:a16="http://schemas.microsoft.com/office/drawing/2014/main" id="{310AAC88-DC57-4E6B-89B9-DE230B850703}"/>
                </a:ext>
              </a:extLst>
            </p:cNvPr>
            <p:cNvGrpSpPr/>
            <p:nvPr/>
          </p:nvGrpSpPr>
          <p:grpSpPr>
            <a:xfrm>
              <a:off x="1944822" y="3053313"/>
              <a:ext cx="899700" cy="1264079"/>
              <a:chOff x="2768550" y="1994694"/>
              <a:chExt cx="899700" cy="1264079"/>
            </a:xfrm>
          </p:grpSpPr>
          <p:sp>
            <p:nvSpPr>
              <p:cNvPr id="450" name="正方形/長方形 449">
                <a:extLst>
                  <a:ext uri="{FF2B5EF4-FFF2-40B4-BE49-F238E27FC236}">
                    <a16:creationId xmlns:a16="http://schemas.microsoft.com/office/drawing/2014/main" id="{35FC367F-7FA1-4692-981A-B306F5DA12A0}"/>
                  </a:ext>
                </a:extLst>
              </p:cNvPr>
              <p:cNvSpPr/>
              <p:nvPr/>
            </p:nvSpPr>
            <p:spPr>
              <a:xfrm>
                <a:off x="2768550" y="1994694"/>
                <a:ext cx="892800" cy="1264079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131" dirty="0"/>
                  <a:t>a</a:t>
                </a:r>
                <a:endParaRPr kumimoji="1" lang="ja-JP" altLang="en-US" sz="2131" dirty="0"/>
              </a:p>
            </p:txBody>
          </p:sp>
          <p:grpSp>
            <p:nvGrpSpPr>
              <p:cNvPr id="451" name="グループ化 450">
                <a:extLst>
                  <a:ext uri="{FF2B5EF4-FFF2-40B4-BE49-F238E27FC236}">
                    <a16:creationId xmlns:a16="http://schemas.microsoft.com/office/drawing/2014/main" id="{8408393B-C43F-48DD-9616-906D347E9944}"/>
                  </a:ext>
                </a:extLst>
              </p:cNvPr>
              <p:cNvGrpSpPr/>
              <p:nvPr/>
            </p:nvGrpSpPr>
            <p:grpSpPr>
              <a:xfrm>
                <a:off x="2769432" y="2026529"/>
                <a:ext cx="898818" cy="1221460"/>
                <a:chOff x="2769432" y="1959233"/>
                <a:chExt cx="898818" cy="1221460"/>
              </a:xfrm>
            </p:grpSpPr>
            <p:sp>
              <p:nvSpPr>
                <p:cNvPr id="453" name="テキスト ボックス 1">
                  <a:extLst>
                    <a:ext uri="{FF2B5EF4-FFF2-40B4-BE49-F238E27FC236}">
                      <a16:creationId xmlns:a16="http://schemas.microsoft.com/office/drawing/2014/main" id="{14295599-34CE-499D-931B-A06925A3B620}"/>
                    </a:ext>
                  </a:extLst>
                </p:cNvPr>
                <p:cNvSpPr txBox="1"/>
                <p:nvPr/>
              </p:nvSpPr>
              <p:spPr>
                <a:xfrm>
                  <a:off x="2796980" y="2111037"/>
                  <a:ext cx="871270" cy="394809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lIns="0" rIns="36000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rtl="0"/>
                  <a:r>
                    <a:rPr lang="en-US" altLang="ja-JP" sz="600" b="1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【</a:t>
                  </a:r>
                  <a:r>
                    <a:rPr lang="ja-JP" altLang="en-US" sz="600" b="1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エネルギー</a:t>
                  </a:r>
                  <a:r>
                    <a:rPr lang="en-US" altLang="ja-JP" sz="600" b="1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】</a:t>
                  </a:r>
                </a:p>
                <a:p>
                  <a:pPr rtl="0"/>
                  <a:r>
                    <a:rPr lang="ja-JP" altLang="en-US" sz="800" b="1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エレベーターの代わりに階段を使用する</a:t>
                  </a:r>
                </a:p>
              </p:txBody>
            </p:sp>
            <p:cxnSp>
              <p:nvCxnSpPr>
                <p:cNvPr id="454" name="直線コネクタ 453">
                  <a:extLst>
                    <a:ext uri="{FF2B5EF4-FFF2-40B4-BE49-F238E27FC236}">
                      <a16:creationId xmlns:a16="http://schemas.microsoft.com/office/drawing/2014/main" id="{137F958B-1DBE-4192-9899-1CE984C3CDA3}"/>
                    </a:ext>
                  </a:extLst>
                </p:cNvPr>
                <p:cNvCxnSpPr/>
                <p:nvPr/>
              </p:nvCxnSpPr>
              <p:spPr>
                <a:xfrm>
                  <a:off x="2771350" y="2972680"/>
                  <a:ext cx="889200" cy="0"/>
                </a:xfrm>
                <a:prstGeom prst="line">
                  <a:avLst/>
                </a:prstGeom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pic>
              <p:nvPicPr>
                <p:cNvPr id="455" name="図 454">
                  <a:extLst>
                    <a:ext uri="{FF2B5EF4-FFF2-40B4-BE49-F238E27FC236}">
                      <a16:creationId xmlns:a16="http://schemas.microsoft.com/office/drawing/2014/main" id="{B8AF5C48-8989-4BD8-A923-29C79CD704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07779" y="2994119"/>
                  <a:ext cx="102394" cy="11169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56" name="正方形/長方形 455">
                  <a:extLst>
                    <a:ext uri="{FF2B5EF4-FFF2-40B4-BE49-F238E27FC236}">
                      <a16:creationId xmlns:a16="http://schemas.microsoft.com/office/drawing/2014/main" id="{B297AD9A-14E9-4C24-9785-543DE45C97D8}"/>
                    </a:ext>
                  </a:extLst>
                </p:cNvPr>
                <p:cNvSpPr/>
                <p:nvPr/>
              </p:nvSpPr>
              <p:spPr>
                <a:xfrm>
                  <a:off x="3140599" y="2958279"/>
                  <a:ext cx="519917" cy="209715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36000" tIns="36000" rIns="36000" bIns="36000"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4445">
                    <a:defRPr/>
                  </a:pPr>
                  <a:r>
                    <a:rPr kumimoji="1" lang="ja-JP" altLang="en-US" sz="500" kern="0" dirty="0">
                      <a:solidFill>
                        <a:sysClr val="windowText" lastClr="00000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削減効果（年間）</a:t>
                  </a:r>
                  <a:endParaRPr kumimoji="1" lang="en-US" altLang="ja-JP" sz="500" kern="0" dirty="0">
                    <a:solidFill>
                      <a:sysClr val="windowText" lastClr="00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  <a:p>
                  <a:pPr algn="r" defTabSz="914445">
                    <a:defRPr/>
                  </a:pPr>
                  <a:r>
                    <a:rPr kumimoji="1" lang="en-US" altLang="ja-JP" sz="600" b="1" kern="0" dirty="0">
                      <a:solidFill>
                        <a:sysClr val="windowText" lastClr="00000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6k</a:t>
                  </a:r>
                  <a:r>
                    <a:rPr kumimoji="1" lang="ja-JP" altLang="en-US" sz="600" b="1" kern="0" dirty="0">
                      <a:solidFill>
                        <a:sysClr val="windowText" lastClr="00000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ｇ</a:t>
                  </a:r>
                  <a:endParaRPr kumimoji="1" lang="ja-JP" altLang="en-US" sz="1050" b="1" kern="0" dirty="0">
                    <a:solidFill>
                      <a:sysClr val="windowText" lastClr="00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pic>
              <p:nvPicPr>
                <p:cNvPr id="457" name="図 456">
                  <a:extLst>
                    <a:ext uri="{FF2B5EF4-FFF2-40B4-BE49-F238E27FC236}">
                      <a16:creationId xmlns:a16="http://schemas.microsoft.com/office/drawing/2014/main" id="{AE20358A-2689-4B15-8801-FDE8252F3D5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6328" y="3069000"/>
                  <a:ext cx="102394" cy="11169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8" name="図 457">
                  <a:extLst>
                    <a:ext uri="{FF2B5EF4-FFF2-40B4-BE49-F238E27FC236}">
                      <a16:creationId xmlns:a16="http://schemas.microsoft.com/office/drawing/2014/main" id="{9F648FB9-BC5C-4251-B53D-9C35D13BCC5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20144" y="1959233"/>
                  <a:ext cx="128087" cy="1375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459" name="直線コネクタ 458">
                  <a:extLst>
                    <a:ext uri="{FF2B5EF4-FFF2-40B4-BE49-F238E27FC236}">
                      <a16:creationId xmlns:a16="http://schemas.microsoft.com/office/drawing/2014/main" id="{45D55881-7C0C-47C4-A844-01DF054E3C25}"/>
                    </a:ext>
                  </a:extLst>
                </p:cNvPr>
                <p:cNvCxnSpPr/>
                <p:nvPr/>
              </p:nvCxnSpPr>
              <p:spPr>
                <a:xfrm>
                  <a:off x="2769432" y="2112170"/>
                  <a:ext cx="895288" cy="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2" name="テキスト ボックス 451">
                <a:extLst>
                  <a:ext uri="{FF2B5EF4-FFF2-40B4-BE49-F238E27FC236}">
                    <a16:creationId xmlns:a16="http://schemas.microsoft.com/office/drawing/2014/main" id="{4FFB7F6D-4C49-466C-B873-225EC3BEB3AB}"/>
                  </a:ext>
                </a:extLst>
              </p:cNvPr>
              <p:cNvSpPr txBox="1"/>
              <p:nvPr/>
            </p:nvSpPr>
            <p:spPr>
              <a:xfrm>
                <a:off x="2810229" y="2008978"/>
                <a:ext cx="514928" cy="144073"/>
              </a:xfrm>
              <a:prstGeom prst="rect">
                <a:avLst/>
              </a:prstGeom>
              <a:noFill/>
            </p:spPr>
            <p:txBody>
              <a:bodyPr wrap="square" lIns="0" tIns="36000" rIns="36000" bIns="0" rtlCol="0">
                <a:spAutoFit/>
              </a:bodyPr>
              <a:lstStyle/>
              <a:p>
                <a:r>
                  <a:rPr kumimoji="1" lang="ja-JP" altLang="en-US" sz="7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難易度</a:t>
                </a:r>
              </a:p>
            </p:txBody>
          </p:sp>
        </p:grpSp>
        <p:pic>
          <p:nvPicPr>
            <p:cNvPr id="447" name="図 446">
              <a:extLst>
                <a:ext uri="{FF2B5EF4-FFF2-40B4-BE49-F238E27FC236}">
                  <a16:creationId xmlns:a16="http://schemas.microsoft.com/office/drawing/2014/main" id="{F15AEA69-E449-4EEB-9994-94F9E8FD3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2410685" y="3594617"/>
              <a:ext cx="413978" cy="474474"/>
            </a:xfrm>
            <a:prstGeom prst="rect">
              <a:avLst/>
            </a:prstGeom>
          </p:spPr>
        </p:pic>
        <p:pic>
          <p:nvPicPr>
            <p:cNvPr id="448" name="図 447">
              <a:extLst>
                <a:ext uri="{FF2B5EF4-FFF2-40B4-BE49-F238E27FC236}">
                  <a16:creationId xmlns:a16="http://schemas.microsoft.com/office/drawing/2014/main" id="{2AB97DE6-DFD8-4CDA-A88A-8621BA7C5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1986687" y="3679772"/>
              <a:ext cx="381687" cy="388917"/>
            </a:xfrm>
            <a:prstGeom prst="rect">
              <a:avLst/>
            </a:prstGeom>
          </p:spPr>
        </p:pic>
        <p:sp>
          <p:nvSpPr>
            <p:cNvPr id="449" name="テキスト ボックス 448">
              <a:extLst>
                <a:ext uri="{FF2B5EF4-FFF2-40B4-BE49-F238E27FC236}">
                  <a16:creationId xmlns:a16="http://schemas.microsoft.com/office/drawing/2014/main" id="{1F612211-0AAF-45A7-A7D6-96B6CBCB1EC0}"/>
                </a:ext>
              </a:extLst>
            </p:cNvPr>
            <p:cNvSpPr txBox="1"/>
            <p:nvPr/>
          </p:nvSpPr>
          <p:spPr>
            <a:xfrm>
              <a:off x="1953745" y="3699534"/>
              <a:ext cx="28319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000" b="1" dirty="0">
                  <a:solidFill>
                    <a:schemeClr val="accent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×</a:t>
              </a:r>
              <a:endParaRPr lang="ja-JP" altLang="en-US" sz="5400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364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148</TotalTime>
  <Words>563</Words>
  <PresentationFormat>ユーザー設定</PresentationFormat>
  <Paragraphs>184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UDPゴシック</vt:lpstr>
      <vt:lpstr>HG創英角ﾎﾟｯﾌﾟ体</vt:lpstr>
      <vt:lpstr>UD デジタル 教科書体 N-B</vt:lpstr>
      <vt:lpstr>UD デジタル 教科書体 NK-B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2024-03-27T04:46:40Z</cp:lastPrinted>
  <dcterms:created xsi:type="dcterms:W3CDTF">2024-03-22T23:33:26Z</dcterms:created>
  <dcterms:modified xsi:type="dcterms:W3CDTF">2026-04-27T02:26:35Z</dcterms:modified>
</cp:coreProperties>
</file>