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2624-A1A0-4847-9BAE-CF1FAF2DFF6D}" type="datetimeFigureOut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365A-28BF-418D-B644-37D1E4EA9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90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2624-A1A0-4847-9BAE-CF1FAF2DFF6D}" type="datetimeFigureOut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365A-28BF-418D-B644-37D1E4EA9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20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2624-A1A0-4847-9BAE-CF1FAF2DFF6D}" type="datetimeFigureOut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365A-28BF-418D-B644-37D1E4EA9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33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2974"/>
          </a:xfrm>
        </p:spPr>
        <p:txBody>
          <a:bodyPr/>
          <a:lstStyle>
            <a:lvl1pPr>
              <a:defRPr u="sng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2624-A1A0-4847-9BAE-CF1FAF2DFF6D}" type="datetimeFigureOut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365A-28BF-418D-B644-37D1E4EA9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66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2624-A1A0-4847-9BAE-CF1FAF2DFF6D}" type="datetimeFigureOut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365A-28BF-418D-B644-37D1E4EA9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56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2624-A1A0-4847-9BAE-CF1FAF2DFF6D}" type="datetimeFigureOut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365A-28BF-418D-B644-37D1E4EA9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34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2624-A1A0-4847-9BAE-CF1FAF2DFF6D}" type="datetimeFigureOut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365A-28BF-418D-B644-37D1E4EA9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08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2624-A1A0-4847-9BAE-CF1FAF2DFF6D}" type="datetimeFigureOut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365A-28BF-418D-B644-37D1E4EA9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65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2624-A1A0-4847-9BAE-CF1FAF2DFF6D}" type="datetimeFigureOut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365A-28BF-418D-B644-37D1E4EA9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02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2624-A1A0-4847-9BAE-CF1FAF2DFF6D}" type="datetimeFigureOut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365A-28BF-418D-B644-37D1E4EA9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64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2624-A1A0-4847-9BAE-CF1FAF2DFF6D}" type="datetimeFigureOut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365A-28BF-418D-B644-37D1E4EA9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42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C2624-A1A0-4847-9BAE-CF1FAF2DFF6D}" type="datetimeFigureOut">
              <a:rPr kumimoji="1" lang="ja-JP" altLang="en-US" smtClean="0"/>
              <a:t>2019/3/18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3365A-28BF-418D-B644-37D1E4EA9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44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u="sng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7577" y="2459865"/>
            <a:ext cx="8770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社会福祉施設等における</a:t>
            </a:r>
            <a:br>
              <a:rPr kumimoji="1"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出張理美容の実態把握調査結果</a:t>
            </a:r>
          </a:p>
        </p:txBody>
      </p:sp>
    </p:spTree>
    <p:extLst>
      <p:ext uri="{BB962C8B-B14F-4D97-AF65-F5344CB8AC3E}">
        <p14:creationId xmlns:p14="http://schemas.microsoft.com/office/powerpoint/2010/main" val="10744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営業者の選定方法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685" y="1696836"/>
            <a:ext cx="7034912" cy="476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15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出張営業者を選定する際に考慮する条件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885" y="1529412"/>
            <a:ext cx="6970228" cy="454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45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出張理美容の利用頻度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787" y="1825625"/>
            <a:ext cx="66684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2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１日平均利用者数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507" y="1825625"/>
            <a:ext cx="66629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理容師・美容師免許の確認状況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369" y="1548442"/>
            <a:ext cx="7315200" cy="477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14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器具等の消毒薬品の携帯状況の確認</a:t>
            </a:r>
            <a:endParaRPr kumimoji="1" lang="ja-JP" altLang="en-US" sz="36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068" y="1825625"/>
            <a:ext cx="70798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60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48" y="193922"/>
            <a:ext cx="7886700" cy="942974"/>
          </a:xfrm>
        </p:spPr>
        <p:txBody>
          <a:bodyPr/>
          <a:lstStyle/>
          <a:p>
            <a:r>
              <a:rPr lang="ja-JP" altLang="en-US" dirty="0"/>
              <a:t>施術内容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261" y="1080607"/>
            <a:ext cx="7419475" cy="302387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61" y="3912296"/>
            <a:ext cx="7419475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55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施術場所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838" y="1439259"/>
            <a:ext cx="7046324" cy="435133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407492" y="5880592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※1  </a:t>
            </a:r>
            <a:r>
              <a:rPr kumimoji="1"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会議室、その他共有スペースを含む</a:t>
            </a:r>
            <a:endParaRPr kumimoji="1" lang="en-US" altLang="ja-JP" sz="1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※2  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浴室及び脱衣室を含む</a:t>
            </a:r>
            <a:endParaRPr kumimoji="1" lang="ja-JP" altLang="en-US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3411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施術場所の人の往来について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988" y="1812746"/>
            <a:ext cx="7444023" cy="48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28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施術場所の流水設備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494" y="1825624"/>
            <a:ext cx="7279012" cy="47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調 査 概 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00933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ja-JP" altLang="ja-JP" sz="2400" dirty="0"/>
              <a:t>（１）調査時期　平成</a:t>
            </a:r>
            <a:r>
              <a:rPr lang="en-US" altLang="ja-JP" sz="2400" dirty="0"/>
              <a:t>29</a:t>
            </a:r>
            <a:r>
              <a:rPr lang="ja-JP" altLang="en-US" sz="2400" dirty="0"/>
              <a:t>年度、</a:t>
            </a:r>
            <a:r>
              <a:rPr lang="en-US" altLang="ja-JP" sz="2400" dirty="0"/>
              <a:t>30</a:t>
            </a:r>
            <a:r>
              <a:rPr lang="ja-JP" altLang="en-US" sz="2400" dirty="0"/>
              <a:t>年度</a:t>
            </a:r>
            <a:endParaRPr lang="ja-JP" altLang="ja-JP" sz="2400" dirty="0"/>
          </a:p>
          <a:p>
            <a:pPr marL="0" indent="0">
              <a:lnSpc>
                <a:spcPts val="2400"/>
              </a:lnSpc>
              <a:buNone/>
            </a:pPr>
            <a:r>
              <a:rPr lang="ja-JP" altLang="ja-JP" sz="2400" dirty="0"/>
              <a:t>（２）調査機関　大阪府１１保健所</a:t>
            </a:r>
          </a:p>
          <a:p>
            <a:pPr marL="1976438" indent="-1976438">
              <a:lnSpc>
                <a:spcPts val="2400"/>
              </a:lnSpc>
              <a:buNone/>
            </a:pPr>
            <a:r>
              <a:rPr lang="ja-JP" altLang="ja-JP" sz="2400" dirty="0"/>
              <a:t>（３）調査対象　大阪府保健所管内の社会福祉施設</a:t>
            </a:r>
            <a:r>
              <a:rPr lang="ja-JP" altLang="en-US" sz="2400" dirty="0"/>
              <a:t>等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ja-JP" sz="2400" dirty="0"/>
              <a:t>計</a:t>
            </a:r>
            <a:r>
              <a:rPr lang="en-US" altLang="ja-JP" sz="2400" dirty="0"/>
              <a:t>441</a:t>
            </a:r>
            <a:r>
              <a:rPr lang="ja-JP" altLang="ja-JP" sz="2400" dirty="0"/>
              <a:t>施設</a:t>
            </a:r>
          </a:p>
          <a:p>
            <a:pPr marL="1976438" indent="-1976438">
              <a:lnSpc>
                <a:spcPts val="2400"/>
              </a:lnSpc>
              <a:buNone/>
            </a:pPr>
            <a:r>
              <a:rPr lang="ja-JP" altLang="ja-JP" sz="2400" dirty="0"/>
              <a:t>（４）調査方法　調査票を用いたアンケート調査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ja-JP" sz="2400" dirty="0"/>
              <a:t>（原則、現地での聞き取り）</a:t>
            </a:r>
          </a:p>
          <a:p>
            <a:pPr marL="1976438" indent="-1976438">
              <a:lnSpc>
                <a:spcPts val="2400"/>
              </a:lnSpc>
              <a:buNone/>
            </a:pPr>
            <a:r>
              <a:rPr lang="ja-JP" altLang="ja-JP" sz="2400" dirty="0"/>
              <a:t>（５）調査内容　出張理美容の利用の有無、営業者の選定方法、免許証及び消毒薬品の携帯状況の確認の有無、施術場所等</a:t>
            </a:r>
          </a:p>
          <a:p>
            <a:pPr marL="1976438" indent="0">
              <a:lnSpc>
                <a:spcPts val="2400"/>
              </a:lnSpc>
              <a:buNone/>
            </a:pPr>
            <a:r>
              <a:rPr lang="en-US" altLang="ja-JP" sz="2400" dirty="0"/>
              <a:t>※</a:t>
            </a:r>
            <a:r>
              <a:rPr lang="ja-JP" altLang="ja-JP" sz="2400" dirty="0"/>
              <a:t>特別養護老人ホームについては、調査後の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ja-JP" sz="2400" dirty="0"/>
              <a:t>免許</a:t>
            </a:r>
            <a:r>
              <a:rPr lang="ja-JP" altLang="en-US" sz="2400" dirty="0"/>
              <a:t>等の</a:t>
            </a:r>
            <a:r>
              <a:rPr lang="ja-JP" altLang="ja-JP" sz="2400" dirty="0"/>
              <a:t>確認に関する意識変化</a:t>
            </a:r>
            <a:r>
              <a:rPr lang="ja-JP" altLang="en-US" sz="2400" dirty="0"/>
              <a:t>を追加調査</a:t>
            </a:r>
            <a:endParaRPr lang="ja-JP" altLang="ja-JP" sz="24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10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施術場所の床材について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384" y="1818679"/>
            <a:ext cx="7591231" cy="452756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021317" y="6176963"/>
            <a:ext cx="449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kumimoji="1"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ビニールシートを敷く場合も不浸透性に含む</a:t>
            </a:r>
            <a:endParaRPr kumimoji="1" lang="ja-JP" altLang="en-US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520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出張営業者が実施する衛生管理への感想</a:t>
            </a:r>
            <a:endParaRPr kumimoji="1" lang="ja-JP" altLang="en-US" sz="32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03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調査後の免許等の確認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493" y="1812745"/>
            <a:ext cx="8277014" cy="472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18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出張営業者に対する不満・要望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218" y="1427946"/>
            <a:ext cx="7534140" cy="50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3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調査対象施設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2600" dirty="0"/>
              <a:t>特別養護老人ホーム（</a:t>
            </a:r>
            <a:r>
              <a:rPr lang="en-US" altLang="ja-JP" sz="2600" dirty="0"/>
              <a:t>167</a:t>
            </a:r>
            <a:r>
              <a:rPr lang="ja-JP" altLang="en-US" sz="2600" dirty="0"/>
              <a:t>施設中</a:t>
            </a:r>
            <a:r>
              <a:rPr lang="en-US" altLang="ja-JP" sz="2600" dirty="0"/>
              <a:t>165</a:t>
            </a:r>
            <a:r>
              <a:rPr lang="ja-JP" altLang="en-US" sz="2600" dirty="0"/>
              <a:t>施設）</a:t>
            </a:r>
          </a:p>
          <a:p>
            <a:pPr marL="0" indent="0">
              <a:buNone/>
            </a:pPr>
            <a:r>
              <a:rPr lang="ja-JP" altLang="en-US" sz="2600" dirty="0"/>
              <a:t>養護老人ホーム（９施設中８施設）</a:t>
            </a:r>
          </a:p>
          <a:p>
            <a:pPr marL="0" indent="0">
              <a:buNone/>
            </a:pPr>
            <a:r>
              <a:rPr lang="ja-JP" altLang="en-US" sz="2600" dirty="0"/>
              <a:t>軽費老人ホーム（９施設中９施設）</a:t>
            </a:r>
          </a:p>
          <a:p>
            <a:pPr marL="0" indent="0">
              <a:buNone/>
            </a:pPr>
            <a:r>
              <a:rPr lang="ja-JP" altLang="en-US" sz="2600" dirty="0"/>
              <a:t>有料老人ホーム（</a:t>
            </a:r>
            <a:r>
              <a:rPr lang="en-US" altLang="ja-JP" sz="2600" dirty="0"/>
              <a:t>155</a:t>
            </a:r>
            <a:r>
              <a:rPr lang="ja-JP" altLang="en-US" sz="2600" dirty="0"/>
              <a:t>施設中</a:t>
            </a:r>
            <a:r>
              <a:rPr lang="en-US" altLang="ja-JP" sz="2600" dirty="0"/>
              <a:t>152</a:t>
            </a:r>
            <a:r>
              <a:rPr lang="ja-JP" altLang="en-US" sz="2600" dirty="0"/>
              <a:t>施設）</a:t>
            </a:r>
          </a:p>
          <a:p>
            <a:pPr marL="0" indent="0">
              <a:buNone/>
            </a:pPr>
            <a:r>
              <a:rPr lang="ja-JP" altLang="en-US" sz="2600" dirty="0"/>
              <a:t>サービス付き高齢者向け住宅（</a:t>
            </a:r>
            <a:r>
              <a:rPr lang="en-US" altLang="ja-JP" sz="2600" dirty="0"/>
              <a:t>82</a:t>
            </a:r>
            <a:r>
              <a:rPr lang="ja-JP" altLang="en-US" sz="2600" dirty="0"/>
              <a:t>施設中</a:t>
            </a:r>
            <a:r>
              <a:rPr lang="en-US" altLang="ja-JP" sz="2600" dirty="0"/>
              <a:t>73</a:t>
            </a:r>
            <a:r>
              <a:rPr lang="ja-JP" altLang="en-US" sz="2600" dirty="0"/>
              <a:t>施設）</a:t>
            </a:r>
          </a:p>
          <a:p>
            <a:pPr marL="0" indent="0">
              <a:buNone/>
            </a:pPr>
            <a:r>
              <a:rPr lang="ja-JP" altLang="en-US" sz="2600" dirty="0"/>
              <a:t>児童養護施設（</a:t>
            </a:r>
            <a:r>
              <a:rPr lang="en-US" altLang="ja-JP" sz="2600" dirty="0"/>
              <a:t>17</a:t>
            </a:r>
            <a:r>
              <a:rPr lang="ja-JP" altLang="en-US" sz="2600" dirty="0"/>
              <a:t>施設中</a:t>
            </a:r>
            <a:r>
              <a:rPr lang="en-US" altLang="ja-JP" sz="2600" dirty="0"/>
              <a:t>16</a:t>
            </a:r>
            <a:r>
              <a:rPr lang="ja-JP" altLang="en-US" sz="2600" dirty="0"/>
              <a:t>施設）</a:t>
            </a:r>
          </a:p>
          <a:p>
            <a:pPr marL="0" indent="0">
              <a:buNone/>
            </a:pPr>
            <a:r>
              <a:rPr lang="ja-JP" altLang="en-US" sz="2600" dirty="0"/>
              <a:t>児童自立支援施設（１施設中１施設）</a:t>
            </a:r>
          </a:p>
          <a:p>
            <a:pPr marL="0" indent="0">
              <a:buNone/>
            </a:pPr>
            <a:r>
              <a:rPr lang="ja-JP" altLang="en-US" sz="2600" dirty="0"/>
              <a:t>児童心理治療施設（１施設中１施設）</a:t>
            </a:r>
          </a:p>
          <a:p>
            <a:endParaRPr lang="ja-JP" altLang="en-US" sz="2600" dirty="0"/>
          </a:p>
          <a:p>
            <a:pPr marL="0" indent="0">
              <a:buNone/>
            </a:pPr>
            <a:r>
              <a:rPr lang="en-US" altLang="ja-JP" sz="2600" dirty="0"/>
              <a:t>441</a:t>
            </a:r>
            <a:r>
              <a:rPr lang="ja-JP" altLang="en-US" sz="2600" dirty="0"/>
              <a:t>施設中</a:t>
            </a:r>
            <a:r>
              <a:rPr lang="en-US" altLang="ja-JP" sz="2600" dirty="0"/>
              <a:t>425</a:t>
            </a:r>
            <a:r>
              <a:rPr lang="ja-JP" altLang="en-US" sz="2600" dirty="0"/>
              <a:t>施設から回答有り（回収率</a:t>
            </a:r>
            <a:r>
              <a:rPr lang="en-US" altLang="ja-JP" sz="2600" dirty="0"/>
              <a:t>96.4</a:t>
            </a:r>
            <a:r>
              <a:rPr lang="ja-JP" altLang="en-US" sz="2600" dirty="0"/>
              <a:t>％）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6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出張理美容の利用状況について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708" y="1477896"/>
            <a:ext cx="7214584" cy="435133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572000" y="5829234"/>
            <a:ext cx="4301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※1</a:t>
            </a:r>
            <a:r>
              <a:rPr kumimoji="1" lang="ja-JP" altLang="en-US" sz="1400" dirty="0"/>
              <a:t>　サービス付き高齢者向け住宅</a:t>
            </a:r>
          </a:p>
          <a:p>
            <a:r>
              <a:rPr kumimoji="1" lang="en-US" altLang="ja-JP" sz="1400" dirty="0" smtClean="0"/>
              <a:t>※2</a:t>
            </a:r>
            <a:r>
              <a:rPr kumimoji="1" lang="ja-JP" altLang="en-US" sz="1400" dirty="0"/>
              <a:t>　児童養護施設、児童自立支援施設、</a:t>
            </a:r>
            <a:br>
              <a:rPr kumimoji="1" lang="ja-JP" altLang="en-US" sz="1400" dirty="0"/>
            </a:br>
            <a:r>
              <a:rPr kumimoji="1" lang="ja-JP" altLang="en-US" sz="1400" dirty="0" smtClean="0"/>
              <a:t>　　   児童</a:t>
            </a:r>
            <a:r>
              <a:rPr kumimoji="1" lang="ja-JP" altLang="en-US" sz="1400" dirty="0"/>
              <a:t>心理治療施設を児童関係施設として計上</a:t>
            </a:r>
          </a:p>
        </p:txBody>
      </p:sp>
    </p:spTree>
    <p:extLst>
      <p:ext uri="{BB962C8B-B14F-4D97-AF65-F5344CB8AC3E}">
        <p14:creationId xmlns:p14="http://schemas.microsoft.com/office/powerpoint/2010/main" val="3214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出張理美容の利用状況について（全体）</a:t>
            </a:r>
            <a:endParaRPr kumimoji="1" lang="ja-JP" altLang="en-US" sz="36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248" y="1584612"/>
            <a:ext cx="7495503" cy="485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出張営業者の選定について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234" y="1878906"/>
            <a:ext cx="7173532" cy="468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継続して利用している期間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507" y="1825625"/>
            <a:ext cx="66629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3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出張理美容の依頼先</a:t>
            </a:r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577" y="1825625"/>
            <a:ext cx="63608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8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出張営業者の種別と所在地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800" y="1825625"/>
            <a:ext cx="78023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73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253</Words>
  <Application>Microsoft Office PowerPoint</Application>
  <PresentationFormat>画面に合わせる (4:3)</PresentationFormat>
  <Paragraphs>44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8" baseType="lpstr">
      <vt:lpstr>ＭＳ Ｐゴシック</vt:lpstr>
      <vt:lpstr>游ゴシック</vt:lpstr>
      <vt:lpstr>Arial</vt:lpstr>
      <vt:lpstr>Calibri</vt:lpstr>
      <vt:lpstr>Office テーマ</vt:lpstr>
      <vt:lpstr>PowerPoint プレゼンテーション</vt:lpstr>
      <vt:lpstr>調 査 概 要</vt:lpstr>
      <vt:lpstr>調査対象施設</vt:lpstr>
      <vt:lpstr>出張理美容の利用状況について</vt:lpstr>
      <vt:lpstr>出張理美容の利用状況について（全体）</vt:lpstr>
      <vt:lpstr>出張営業者の選定について</vt:lpstr>
      <vt:lpstr>継続して利用している期間</vt:lpstr>
      <vt:lpstr>出張理美容の依頼先</vt:lpstr>
      <vt:lpstr>出張営業者の種別と所在地</vt:lpstr>
      <vt:lpstr>営業者の選定方法</vt:lpstr>
      <vt:lpstr>出張営業者を選定する際に考慮する条件</vt:lpstr>
      <vt:lpstr>出張理美容の利用頻度</vt:lpstr>
      <vt:lpstr>１日平均利用者数</vt:lpstr>
      <vt:lpstr>理容師・美容師免許の確認状況</vt:lpstr>
      <vt:lpstr>器具等の消毒薬品の携帯状況の確認</vt:lpstr>
      <vt:lpstr>施術内容</vt:lpstr>
      <vt:lpstr>施術場所</vt:lpstr>
      <vt:lpstr>施術場所の人の往来について</vt:lpstr>
      <vt:lpstr>施術場所の流水設備</vt:lpstr>
      <vt:lpstr>施術場所の床材について</vt:lpstr>
      <vt:lpstr>出張営業者が実施する衛生管理への感想</vt:lpstr>
      <vt:lpstr>調査後の免許等の確認</vt:lpstr>
      <vt:lpstr>出張営業者に対する不満・要望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2019-03-18T00:45:00Z</dcterms:created>
  <dcterms:modified xsi:type="dcterms:W3CDTF">2019-03-18T00:45:11Z</dcterms:modified>
</cp:coreProperties>
</file>