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D8C7-6276-4C32-85ED-19CBC45120C1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831F-98D1-4EA9-950A-00FE4BF7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35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D8C7-6276-4C32-85ED-19CBC45120C1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831F-98D1-4EA9-950A-00FE4BF7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38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D8C7-6276-4C32-85ED-19CBC45120C1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831F-98D1-4EA9-950A-00FE4BF7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D8C7-6276-4C32-85ED-19CBC45120C1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831F-98D1-4EA9-950A-00FE4BF7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9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D8C7-6276-4C32-85ED-19CBC45120C1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831F-98D1-4EA9-950A-00FE4BF7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69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D8C7-6276-4C32-85ED-19CBC45120C1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831F-98D1-4EA9-950A-00FE4BF7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6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D8C7-6276-4C32-85ED-19CBC45120C1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831F-98D1-4EA9-950A-00FE4BF7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15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D8C7-6276-4C32-85ED-19CBC45120C1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831F-98D1-4EA9-950A-00FE4BF7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6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D8C7-6276-4C32-85ED-19CBC45120C1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831F-98D1-4EA9-950A-00FE4BF7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99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D8C7-6276-4C32-85ED-19CBC45120C1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831F-98D1-4EA9-950A-00FE4BF7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15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D8C7-6276-4C32-85ED-19CBC45120C1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831F-98D1-4EA9-950A-00FE4BF7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2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3D8C7-6276-4C32-85ED-19CBC45120C1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E831F-98D1-4EA9-950A-00FE4BF7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15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1785" y="957692"/>
            <a:ext cx="637188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V.O.S.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V.O.S.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大阪の街から健康発信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V.O.S.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V.O.S.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大阪の街から健康発信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▶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V 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は野菜たっぷり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ベジタブル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Vegetable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一食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あ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たり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野菜を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120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グラム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しっかりとってみんなで健康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定食お弁当、いろんなメニューもあるよ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V.O.S.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V.O.S.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メニュー、大阪の食から健康発信</a:t>
            </a: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▶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油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ひか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えめオイル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Oil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一食あたり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脂肪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パーセント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以下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、正しくとってみんなで健康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ランチやセット、いろんなメニューもあるよ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V.O.S.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V.O.S.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メニュー、食の街から健康発信</a:t>
            </a: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▶ Ｓ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塩分ひかえ</a:t>
            </a:r>
            <a:r>
              <a:rPr lang="ja-JP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め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ソルト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Salt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一食あたり食塩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グラム以下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おさえてと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って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みんなで健康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御膳や懐石、いろんなメニューもあるよ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V.O.S.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V.O.S.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メニュー、大阪の食で元気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届け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V.O.S.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V.O.S.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メニュー、大阪の食でみんなを笑顔に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V.O.S.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V.O.S.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メニュー、大阪の街から健康発信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082085" y="970371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作詞・作曲　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☆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J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U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O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N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Segoe UI Symbol" panose="020B0502040204020203" pitchFamily="34" charset="0"/>
              </a:rPr>
              <a:t>☆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-1" y="660"/>
            <a:ext cx="9162907" cy="6422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V.O.S.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イメージソング　「大阪の街から健康発信」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56" y="4281844"/>
            <a:ext cx="1712705" cy="203306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4159">
            <a:off x="7891822" y="4614097"/>
            <a:ext cx="1128681" cy="130520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851032" y="6314911"/>
            <a:ext cx="2072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©2014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大阪府も</a:t>
            </a:r>
            <a:r>
              <a:rPr lang="ja-JP" altLang="en-US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ずやん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87" y="3302749"/>
            <a:ext cx="2357170" cy="937511"/>
          </a:xfrm>
          <a:prstGeom prst="rect">
            <a:avLst/>
          </a:prstGeom>
        </p:spPr>
      </p:pic>
      <p:pic>
        <p:nvPicPr>
          <p:cNvPr id="3" name="vostake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52751" y="4372528"/>
            <a:ext cx="609600" cy="6096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39" y="1563838"/>
            <a:ext cx="1618784" cy="160664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771278" y="4989129"/>
            <a:ext cx="1168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再生はこちら</a:t>
            </a:r>
            <a:endParaRPr kumimoji="1" lang="ja-JP" altLang="en-US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72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232</Words>
  <Application>Microsoft Office PowerPoint</Application>
  <PresentationFormat>画面に合わせる (4:3)</PresentationFormat>
  <Paragraphs>22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游ゴシック</vt:lpstr>
      <vt:lpstr>游ゴシック Light</vt:lpstr>
      <vt:lpstr>Arial</vt:lpstr>
      <vt:lpstr>Calibri</vt:lpstr>
      <vt:lpstr>Calibri Light</vt:lpstr>
      <vt:lpstr>Segoe UI Symbol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2021-10-18T03:48:06Z</dcterms:created>
  <dcterms:modified xsi:type="dcterms:W3CDTF">2022-07-25T07:49:47Z</dcterms:modified>
</cp:coreProperties>
</file>