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sldIdLst>
    <p:sldId id="287" r:id="rId2"/>
    <p:sldId id="268" r:id="rId3"/>
    <p:sldId id="265" r:id="rId4"/>
    <p:sldId id="264" r:id="rId5"/>
    <p:sldId id="270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00"/>
    <a:srgbClr val="FF7F50"/>
    <a:srgbClr val="FF7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3" autoAdjust="0"/>
    <p:restoredTop sz="86162" autoAdjust="0"/>
  </p:normalViewPr>
  <p:slideViewPr>
    <p:cSldViewPr snapToGrid="0">
      <p:cViewPr varScale="1">
        <p:scale>
          <a:sx n="60" d="100"/>
          <a:sy n="60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350" y="-19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D4FDF-772E-4518-BC91-93E3ADF122AB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F799-3D5E-4E7C-81B4-3149ADCE6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8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7E42-ED02-452E-AB38-BCA0D014A0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88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口臭には誰もが持つ生理的口臭、飲食物やタバコなどの嗜好品由来の口臭、病気由来の口臭に分けることができます。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F799-3D5E-4E7C-81B4-3149ADCE60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6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生理的とは、病気ではない誰もが持つ口臭です。</a:t>
            </a:r>
            <a:endParaRPr kumimoji="1" lang="en-US" altLang="ja-JP" dirty="0"/>
          </a:p>
          <a:p>
            <a:r>
              <a:rPr kumimoji="1" lang="ja-JP" altLang="en-US" dirty="0"/>
              <a:t>朝起きた時や空腹時に強くなることが多く、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舌苔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ぜったい）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（舌に付着する白い汚れのこと）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dirty="0"/>
              <a:t>臭気成分を発生させる場となります。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F799-3D5E-4E7C-81B4-3149ADCE60C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42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4B56EA02-8B9D-42E6-A448-6D3BAB99E645}" type="slidenum">
              <a:rPr lang="en-US" altLang="ja-JP" sz="1200" smtClean="0">
                <a:solidFill>
                  <a:srgbClr val="000000"/>
                </a:solidFill>
              </a:rPr>
              <a:pPr/>
              <a:t>4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600450"/>
          </a:xfrm>
          <a:noFill/>
        </p:spPr>
        <p:txBody>
          <a:bodyPr/>
          <a:lstStyle/>
          <a:p>
            <a:pPr eaLnBrk="1" hangingPunct="1"/>
            <a:r>
              <a:rPr lang="ja-JP" altLang="en-US" dirty="0"/>
              <a:t>ニンニク、餃子、焼き肉などの食べ物由来の臭気成分は血中に溶け込みます。</a:t>
            </a:r>
            <a:endParaRPr lang="en-US" altLang="ja-JP" dirty="0"/>
          </a:p>
          <a:p>
            <a:pPr eaLnBrk="1" hangingPunct="1"/>
            <a:r>
              <a:rPr lang="ja-JP" altLang="en-US" dirty="0"/>
              <a:t>その後、その臭気成分が肺から呼気に含まれることで口臭となります。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6775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歯周病のスライドです。</a:t>
            </a:r>
            <a:endParaRPr kumimoji="1" lang="en-US" altLang="ja-JP" dirty="0"/>
          </a:p>
          <a:p>
            <a:r>
              <a:rPr kumimoji="1" lang="ja-JP" altLang="en-US" dirty="0"/>
              <a:t>歯周病は病的口臭の原因で最もポピュラーなものです。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F799-3D5E-4E7C-81B4-3149ADCE60C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24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歯周ポケットのなかで、歯周病菌が揮発性の硫黄化合物を発生させ、呼気に含まれることで口臭となります。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F799-3D5E-4E7C-81B4-3149ADCE60C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61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このような歯周病由来の口臭を防ぐには</a:t>
            </a:r>
            <a:r>
              <a:rPr kumimoji="1" lang="ja-JP" altLang="en-US"/>
              <a:t>、歯科医院の</a:t>
            </a:r>
            <a:r>
              <a:rPr kumimoji="1" lang="ja-JP" altLang="en-US" dirty="0"/>
              <a:t>受診や日常の歯磨きが大切です。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F799-3D5E-4E7C-81B4-3149ADCE60C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5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7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97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27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1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84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9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98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4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0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267F-2923-4540-B76D-72AAE1AF9F19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EF3E-186B-4A75-837E-437AABD3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2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16875"/>
            <a:ext cx="9144000" cy="11228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b="1" dirty="0"/>
              <a:t>口臭</a:t>
            </a:r>
            <a:endParaRPr kumimoji="1" lang="ja-JP" altLang="en-US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6AFEBD-36FF-4E0F-8775-7A215E03D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7" y="2294626"/>
            <a:ext cx="8505066" cy="42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E67D5E-B31F-4CD8-8B84-17C6718BF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1" y="2436371"/>
            <a:ext cx="2797708" cy="263416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ABD2CE3-6204-43C9-BC1C-060DA874B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33" y="1987737"/>
            <a:ext cx="2870782" cy="32257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E3050E-B40A-4727-B767-54D9EE900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7" y="2107787"/>
            <a:ext cx="2602843" cy="2985613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F9E4C1BF-B89B-4024-88B0-62EF26BB1F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80710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/>
              <a:t>口臭の分類</a:t>
            </a:r>
            <a:endParaRPr lang="ja-JP" altLang="en-US" sz="4800" dirty="0">
              <a:latin typeface="游ゴシック Light 見出し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864705-983F-43BD-BAE1-6BE7F81CFE3A}"/>
              </a:ext>
            </a:extLst>
          </p:cNvPr>
          <p:cNvSpPr txBox="1"/>
          <p:nvPr/>
        </p:nvSpPr>
        <p:spPr>
          <a:xfrm>
            <a:off x="399153" y="5241112"/>
            <a:ext cx="26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生理的口臭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29A470-6D30-4E24-8AA0-C1B1EAF0E160}"/>
              </a:ext>
            </a:extLst>
          </p:cNvPr>
          <p:cNvSpPr txBox="1"/>
          <p:nvPr/>
        </p:nvSpPr>
        <p:spPr>
          <a:xfrm>
            <a:off x="3173145" y="5282986"/>
            <a:ext cx="2797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飲食物・嗜好品</a:t>
            </a:r>
          </a:p>
          <a:p>
            <a:pPr algn="ctr"/>
            <a:r>
              <a:rPr kumimoji="1" lang="ja-JP" altLang="en-US" sz="2800" b="1" dirty="0"/>
              <a:t>による口臭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4FE8C4-A457-437B-B930-D5F78DA00326}"/>
              </a:ext>
            </a:extLst>
          </p:cNvPr>
          <p:cNvSpPr txBox="1"/>
          <p:nvPr/>
        </p:nvSpPr>
        <p:spPr>
          <a:xfrm>
            <a:off x="6142004" y="5286083"/>
            <a:ext cx="26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病的口臭</a:t>
            </a:r>
          </a:p>
        </p:txBody>
      </p:sp>
    </p:spTree>
    <p:extLst>
      <p:ext uri="{BB962C8B-B14F-4D97-AF65-F5344CB8AC3E}">
        <p14:creationId xmlns:p14="http://schemas.microsoft.com/office/powerpoint/2010/main" val="29435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8A8BDC9C-E13D-48FD-992D-FF878FE4C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88" y="1312962"/>
            <a:ext cx="4699089" cy="353018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824FED3-0EDB-43A3-A1CE-F66890B71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2" y="1103273"/>
            <a:ext cx="3794130" cy="3794130"/>
          </a:xfrm>
          <a:prstGeom prst="rect">
            <a:avLst/>
          </a:prstGeom>
        </p:spPr>
      </p:pic>
      <p:sp>
        <p:nvSpPr>
          <p:cNvPr id="63" name="円形吹き出し 62"/>
          <p:cNvSpPr/>
          <p:nvPr/>
        </p:nvSpPr>
        <p:spPr>
          <a:xfrm rot="10800000">
            <a:off x="70504" y="5396931"/>
            <a:ext cx="3618934" cy="818148"/>
          </a:xfrm>
          <a:prstGeom prst="wedgeEllipseCallout">
            <a:avLst>
              <a:gd name="adj1" fmla="val 2772"/>
              <a:gd name="adj2" fmla="val 2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形吹き出し 66"/>
          <p:cNvSpPr/>
          <p:nvPr/>
        </p:nvSpPr>
        <p:spPr>
          <a:xfrm rot="10800000">
            <a:off x="2619596" y="4291176"/>
            <a:ext cx="1856337" cy="818148"/>
          </a:xfrm>
          <a:prstGeom prst="wedgeEllipseCallout">
            <a:avLst>
              <a:gd name="adj1" fmla="val 777"/>
              <a:gd name="adj2" fmla="val 11544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形吹き出し 69"/>
          <p:cNvSpPr/>
          <p:nvPr/>
        </p:nvSpPr>
        <p:spPr>
          <a:xfrm rot="10800000">
            <a:off x="4238109" y="5396931"/>
            <a:ext cx="2307069" cy="818148"/>
          </a:xfrm>
          <a:prstGeom prst="wedgeEllipseCallout">
            <a:avLst>
              <a:gd name="adj1" fmla="val 13167"/>
              <a:gd name="adj2" fmla="val 2213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形吹き出し 71"/>
          <p:cNvSpPr/>
          <p:nvPr/>
        </p:nvSpPr>
        <p:spPr>
          <a:xfrm rot="10800000">
            <a:off x="6656794" y="4623889"/>
            <a:ext cx="2307069" cy="818148"/>
          </a:xfrm>
          <a:prstGeom prst="wedgeEllipseCallout">
            <a:avLst>
              <a:gd name="adj1" fmla="val 38199"/>
              <a:gd name="adj2" fmla="val 1713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793B44A9-2B6B-462D-8578-518CE85C4C0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80710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/>
              <a:t>生理的口臭の原因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ABF3339-309B-47E9-AFDB-AEBE45832422}"/>
              </a:ext>
            </a:extLst>
          </p:cNvPr>
          <p:cNvSpPr txBox="1"/>
          <p:nvPr/>
        </p:nvSpPr>
        <p:spPr>
          <a:xfrm>
            <a:off x="434450" y="5535345"/>
            <a:ext cx="296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舌苔などに繁殖した細菌が</a:t>
            </a:r>
          </a:p>
          <a:p>
            <a:pPr algn="ctr"/>
            <a:r>
              <a:rPr kumimoji="1" lang="ja-JP" altLang="en-US" b="1" dirty="0"/>
              <a:t>タンパク質を分解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67C207A-65F0-4DA2-9E28-62D755CDC374}"/>
              </a:ext>
            </a:extLst>
          </p:cNvPr>
          <p:cNvSpPr txBox="1"/>
          <p:nvPr/>
        </p:nvSpPr>
        <p:spPr>
          <a:xfrm>
            <a:off x="2682675" y="4428032"/>
            <a:ext cx="173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揮発性硫黄</a:t>
            </a:r>
          </a:p>
          <a:p>
            <a:pPr algn="ctr"/>
            <a:r>
              <a:rPr kumimoji="1" lang="ja-JP" altLang="en-US" b="1" dirty="0"/>
              <a:t>化合物発生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6FA1CD2-8FB7-437F-ACF6-1B2088042514}"/>
              </a:ext>
            </a:extLst>
          </p:cNvPr>
          <p:cNvSpPr txBox="1"/>
          <p:nvPr/>
        </p:nvSpPr>
        <p:spPr>
          <a:xfrm>
            <a:off x="4259154" y="5516341"/>
            <a:ext cx="226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揮発性硫黄化合物</a:t>
            </a:r>
          </a:p>
          <a:p>
            <a:pPr algn="ctr"/>
            <a:r>
              <a:rPr kumimoji="1" lang="ja-JP" altLang="en-US" b="1" dirty="0"/>
              <a:t>が唾液に溶ける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91F000F-DA15-483F-BD86-2681CB303F74}"/>
              </a:ext>
            </a:extLst>
          </p:cNvPr>
          <p:cNvSpPr txBox="1"/>
          <p:nvPr/>
        </p:nvSpPr>
        <p:spPr>
          <a:xfrm>
            <a:off x="6853016" y="4791069"/>
            <a:ext cx="205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呼気に臭気成分</a:t>
            </a:r>
          </a:p>
          <a:p>
            <a:pPr algn="ctr"/>
            <a:r>
              <a:rPr kumimoji="1" lang="ja-JP" altLang="en-US" b="1" dirty="0"/>
              <a:t>が含まれる</a:t>
            </a:r>
          </a:p>
        </p:txBody>
      </p:sp>
    </p:spTree>
    <p:extLst>
      <p:ext uri="{BB962C8B-B14F-4D97-AF65-F5344CB8AC3E}">
        <p14:creationId xmlns:p14="http://schemas.microsoft.com/office/powerpoint/2010/main" val="17870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25CA98A-12B5-434A-9DA0-070807D51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0" y="1267355"/>
            <a:ext cx="2515707" cy="432328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26F223-F975-4265-BFEF-49FEE3BA0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11" y="1431551"/>
            <a:ext cx="2325632" cy="3182836"/>
          </a:xfrm>
          <a:prstGeom prst="rect">
            <a:avLst/>
          </a:prstGeom>
        </p:spPr>
      </p:pic>
      <p:sp>
        <p:nvSpPr>
          <p:cNvPr id="669" name="円形吹き出し 668"/>
          <p:cNvSpPr/>
          <p:nvPr/>
        </p:nvSpPr>
        <p:spPr>
          <a:xfrm rot="10800000">
            <a:off x="6699010" y="907893"/>
            <a:ext cx="2307069" cy="818148"/>
          </a:xfrm>
          <a:prstGeom prst="wedgeEllipseCallout">
            <a:avLst>
              <a:gd name="adj1" fmla="val 62732"/>
              <a:gd name="adj2" fmla="val -13506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円形吹き出し 670"/>
          <p:cNvSpPr/>
          <p:nvPr/>
        </p:nvSpPr>
        <p:spPr>
          <a:xfrm rot="10800000">
            <a:off x="5266974" y="5860243"/>
            <a:ext cx="2307069" cy="818148"/>
          </a:xfrm>
          <a:prstGeom prst="wedgeEllipseCallout">
            <a:avLst>
              <a:gd name="adj1" fmla="val -26207"/>
              <a:gd name="adj2" fmla="val 27222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円形吹き出し 672"/>
          <p:cNvSpPr/>
          <p:nvPr/>
        </p:nvSpPr>
        <p:spPr>
          <a:xfrm rot="10800000">
            <a:off x="923570" y="1523689"/>
            <a:ext cx="2693129" cy="537374"/>
          </a:xfrm>
          <a:prstGeom prst="wedgeEllipseCallout">
            <a:avLst>
              <a:gd name="adj1" fmla="val -44924"/>
              <a:gd name="adj2" fmla="val -12886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円形吹き出し 690"/>
          <p:cNvSpPr/>
          <p:nvPr/>
        </p:nvSpPr>
        <p:spPr>
          <a:xfrm rot="10800000">
            <a:off x="2630416" y="5891293"/>
            <a:ext cx="2307069" cy="818148"/>
          </a:xfrm>
          <a:prstGeom prst="wedgeEllipseCallout">
            <a:avLst>
              <a:gd name="adj1" fmla="val -15126"/>
              <a:gd name="adj2" fmla="val 16921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A354314-001D-4606-BD80-DD3051D337C0}"/>
              </a:ext>
            </a:extLst>
          </p:cNvPr>
          <p:cNvSpPr txBox="1"/>
          <p:nvPr/>
        </p:nvSpPr>
        <p:spPr>
          <a:xfrm>
            <a:off x="1065248" y="1592056"/>
            <a:ext cx="237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1 .</a:t>
            </a:r>
            <a:r>
              <a:rPr kumimoji="1" lang="ja-JP" altLang="en-US" b="1" dirty="0"/>
              <a:t>食べ物が口に入る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C1868E6-52B5-478A-A34E-102F06432CE7}"/>
              </a:ext>
            </a:extLst>
          </p:cNvPr>
          <p:cNvSpPr txBox="1"/>
          <p:nvPr/>
        </p:nvSpPr>
        <p:spPr>
          <a:xfrm>
            <a:off x="2596319" y="5952562"/>
            <a:ext cx="237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2 .</a:t>
            </a:r>
            <a:r>
              <a:rPr kumimoji="1" lang="ja-JP" altLang="en-US" b="1" dirty="0"/>
              <a:t>臭気成分</a:t>
            </a:r>
          </a:p>
          <a:p>
            <a:pPr algn="ctr"/>
            <a:r>
              <a:rPr kumimoji="1" lang="ja-JP" altLang="en-US" b="1" dirty="0"/>
              <a:t>が胃腸で血中に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A42ABD-CDEB-4DDA-8D59-189C76562D03}"/>
              </a:ext>
            </a:extLst>
          </p:cNvPr>
          <p:cNvSpPr txBox="1"/>
          <p:nvPr/>
        </p:nvSpPr>
        <p:spPr>
          <a:xfrm>
            <a:off x="5266973" y="6009888"/>
            <a:ext cx="237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3.</a:t>
            </a:r>
            <a:r>
              <a:rPr kumimoji="1" lang="ja-JP" altLang="en-US" b="1" dirty="0"/>
              <a:t>血中から臭気成分</a:t>
            </a:r>
          </a:p>
          <a:p>
            <a:pPr algn="ctr"/>
            <a:r>
              <a:rPr kumimoji="1" lang="ja-JP" altLang="en-US" b="1" dirty="0"/>
              <a:t>が呼気に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6F26FEF-C6EE-4F3A-92B1-5011FD9E692F}"/>
              </a:ext>
            </a:extLst>
          </p:cNvPr>
          <p:cNvSpPr txBox="1"/>
          <p:nvPr/>
        </p:nvSpPr>
        <p:spPr>
          <a:xfrm>
            <a:off x="6677790" y="1015573"/>
            <a:ext cx="234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4.</a:t>
            </a:r>
            <a:r>
              <a:rPr kumimoji="1" lang="ja-JP" altLang="en-US" b="1" dirty="0"/>
              <a:t>呼気に臭気成分</a:t>
            </a:r>
          </a:p>
          <a:p>
            <a:pPr algn="ctr"/>
            <a:r>
              <a:rPr kumimoji="1" lang="ja-JP" altLang="en-US" b="1" dirty="0"/>
              <a:t>が含まれる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B6121A8-B2E5-4058-A772-182257047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" y="4548367"/>
            <a:ext cx="3019451" cy="14351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69E2D6A-2370-4625-894E-3927041C2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1877209"/>
            <a:ext cx="2803315" cy="2837663"/>
          </a:xfrm>
          <a:prstGeom prst="rect">
            <a:avLst/>
          </a:prstGeom>
        </p:spPr>
      </p:pic>
      <p:sp>
        <p:nvSpPr>
          <p:cNvPr id="47" name="Rectangle 2">
            <a:extLst>
              <a:ext uri="{FF2B5EF4-FFF2-40B4-BE49-F238E27FC236}">
                <a16:creationId xmlns:a16="http://schemas.microsoft.com/office/drawing/2014/main" id="{711E7D50-1158-4691-8B1E-5E3C955228F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0848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/>
              <a:t>食物由来の口臭</a:t>
            </a:r>
          </a:p>
        </p:txBody>
      </p:sp>
    </p:spTree>
    <p:extLst>
      <p:ext uri="{BB962C8B-B14F-4D97-AF65-F5344CB8AC3E}">
        <p14:creationId xmlns:p14="http://schemas.microsoft.com/office/powerpoint/2010/main" val="25182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371" y="1371600"/>
            <a:ext cx="7399715" cy="5003800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ADA52CC-9EA8-4D0C-B421-50E011DB7DD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64764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/>
              <a:t>歯周病・口臭の原因</a:t>
            </a:r>
          </a:p>
        </p:txBody>
      </p:sp>
    </p:spTree>
    <p:extLst>
      <p:ext uri="{BB962C8B-B14F-4D97-AF65-F5344CB8AC3E}">
        <p14:creationId xmlns:p14="http://schemas.microsoft.com/office/powerpoint/2010/main" val="9197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図 4102">
            <a:extLst>
              <a:ext uri="{FF2B5EF4-FFF2-40B4-BE49-F238E27FC236}">
                <a16:creationId xmlns:a16="http://schemas.microsoft.com/office/drawing/2014/main" id="{49400815-98DD-40E2-8AD3-DB31CE1A5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27" y="1665022"/>
            <a:ext cx="2928781" cy="3813761"/>
          </a:xfrm>
          <a:prstGeom prst="rect">
            <a:avLst/>
          </a:prstGeom>
        </p:spPr>
      </p:pic>
      <p:pic>
        <p:nvPicPr>
          <p:cNvPr id="4101" name="図 4100">
            <a:extLst>
              <a:ext uri="{FF2B5EF4-FFF2-40B4-BE49-F238E27FC236}">
                <a16:creationId xmlns:a16="http://schemas.microsoft.com/office/drawing/2014/main" id="{60B399C2-1457-4D8F-B8F8-993C6638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9" y="2357478"/>
            <a:ext cx="3547489" cy="4091498"/>
          </a:xfrm>
          <a:prstGeom prst="rect">
            <a:avLst/>
          </a:prstGeom>
        </p:spPr>
      </p:pic>
      <p:pic>
        <p:nvPicPr>
          <p:cNvPr id="4097" name="図 4096">
            <a:extLst>
              <a:ext uri="{FF2B5EF4-FFF2-40B4-BE49-F238E27FC236}">
                <a16:creationId xmlns:a16="http://schemas.microsoft.com/office/drawing/2014/main" id="{C979CC9D-4CBF-4DED-89DA-302F0C8BA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82" y="2170524"/>
            <a:ext cx="2346965" cy="365760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2167" y="103040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147" name="円形吹き出し 146"/>
          <p:cNvSpPr/>
          <p:nvPr/>
        </p:nvSpPr>
        <p:spPr>
          <a:xfrm rot="10800000">
            <a:off x="2010327" y="1398263"/>
            <a:ext cx="3309128" cy="818148"/>
          </a:xfrm>
          <a:prstGeom prst="wedgeEllipseCallout">
            <a:avLst>
              <a:gd name="adj1" fmla="val 49086"/>
              <a:gd name="adj2" fmla="val -1911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形吹き出し 148"/>
          <p:cNvSpPr/>
          <p:nvPr/>
        </p:nvSpPr>
        <p:spPr>
          <a:xfrm rot="10800000">
            <a:off x="3788327" y="5861867"/>
            <a:ext cx="1856337" cy="818148"/>
          </a:xfrm>
          <a:prstGeom prst="wedgeEllipseCallout">
            <a:avLst>
              <a:gd name="adj1" fmla="val -12815"/>
              <a:gd name="adj2" fmla="val 14434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形吹き出し 150"/>
          <p:cNvSpPr/>
          <p:nvPr/>
        </p:nvSpPr>
        <p:spPr>
          <a:xfrm rot="10800000">
            <a:off x="5885502" y="5902960"/>
            <a:ext cx="2307069" cy="818148"/>
          </a:xfrm>
          <a:prstGeom prst="wedgeEllipseCallout">
            <a:avLst>
              <a:gd name="adj1" fmla="val -2797"/>
              <a:gd name="adj2" fmla="val 16078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形吹き出し 152"/>
          <p:cNvSpPr/>
          <p:nvPr/>
        </p:nvSpPr>
        <p:spPr>
          <a:xfrm rot="10800000">
            <a:off x="6246470" y="1210511"/>
            <a:ext cx="2307069" cy="818148"/>
          </a:xfrm>
          <a:prstGeom prst="wedgeEllipseCallout">
            <a:avLst>
              <a:gd name="adj1" fmla="val 17790"/>
              <a:gd name="adj2" fmla="val -12630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5265F577-6522-4430-B550-11BF037647F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46310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/>
              <a:t>歯周病・口臭の原因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DE9C960D-24A8-42C5-952D-9CBED9B91B16}"/>
              </a:ext>
            </a:extLst>
          </p:cNvPr>
          <p:cNvSpPr txBox="1"/>
          <p:nvPr/>
        </p:nvSpPr>
        <p:spPr>
          <a:xfrm>
            <a:off x="2037500" y="1639328"/>
            <a:ext cx="330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歯周ポケットにいる歯周病菌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66DCC2C8-780A-4CA2-AA31-C9CF53B9C072}"/>
              </a:ext>
            </a:extLst>
          </p:cNvPr>
          <p:cNvSpPr txBox="1"/>
          <p:nvPr/>
        </p:nvSpPr>
        <p:spPr>
          <a:xfrm>
            <a:off x="6328708" y="1341857"/>
            <a:ext cx="214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呼気に臭気成分</a:t>
            </a:r>
          </a:p>
          <a:p>
            <a:pPr algn="ctr"/>
            <a:r>
              <a:rPr kumimoji="1" lang="ja-JP" altLang="en-US" b="1" dirty="0"/>
              <a:t>が含まれる</a:t>
            </a: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4608A730-2005-43A7-A05C-7C55C8FABA8E}"/>
              </a:ext>
            </a:extLst>
          </p:cNvPr>
          <p:cNvSpPr txBox="1"/>
          <p:nvPr/>
        </p:nvSpPr>
        <p:spPr>
          <a:xfrm>
            <a:off x="5985135" y="6033684"/>
            <a:ext cx="214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揮発性硫黄化合物</a:t>
            </a:r>
          </a:p>
          <a:p>
            <a:pPr algn="ctr"/>
            <a:r>
              <a:rPr kumimoji="1" lang="ja-JP" altLang="en-US" b="1" dirty="0"/>
              <a:t>が唾液に溶ける</a:t>
            </a: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941D6617-5ECF-47D8-A239-50FC057A8AB5}"/>
              </a:ext>
            </a:extLst>
          </p:cNvPr>
          <p:cNvSpPr txBox="1"/>
          <p:nvPr/>
        </p:nvSpPr>
        <p:spPr>
          <a:xfrm>
            <a:off x="3994518" y="5962857"/>
            <a:ext cx="144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揮発性硫黄</a:t>
            </a:r>
          </a:p>
          <a:p>
            <a:pPr algn="ctr"/>
            <a:r>
              <a:rPr kumimoji="1" lang="ja-JP" altLang="en-US" b="1" dirty="0"/>
              <a:t>化合物発生</a:t>
            </a:r>
          </a:p>
        </p:txBody>
      </p:sp>
    </p:spTree>
    <p:extLst>
      <p:ext uri="{BB962C8B-B14F-4D97-AF65-F5344CB8AC3E}">
        <p14:creationId xmlns:p14="http://schemas.microsoft.com/office/powerpoint/2010/main" val="29969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6D511DC-4C0C-47D3-9CEF-823BD7E125A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46310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/>
              <a:t>歯周病口臭には 治療 </a:t>
            </a:r>
            <a:r>
              <a:rPr lang="en-US" altLang="ja-JP" sz="4800" b="1" dirty="0"/>
              <a:t>&amp; </a:t>
            </a:r>
            <a:r>
              <a:rPr lang="ja-JP" altLang="en-US" sz="4800" b="1" dirty="0"/>
              <a:t>歯磨き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B0C193-7416-46CB-8354-579469479383}"/>
              </a:ext>
            </a:extLst>
          </p:cNvPr>
          <p:cNvSpPr txBox="1"/>
          <p:nvPr/>
        </p:nvSpPr>
        <p:spPr>
          <a:xfrm>
            <a:off x="1210037" y="5833344"/>
            <a:ext cx="26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歯科医院受診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BA075A-C940-4F69-9B89-E609C142FDE3}"/>
              </a:ext>
            </a:extLst>
          </p:cNvPr>
          <p:cNvSpPr txBox="1"/>
          <p:nvPr/>
        </p:nvSpPr>
        <p:spPr>
          <a:xfrm>
            <a:off x="5518990" y="5833344"/>
            <a:ext cx="26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歯磨き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886CB6-6827-4207-A5B2-945D95F61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6" y="1237524"/>
            <a:ext cx="4209297" cy="47884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FB5F1D9-758D-4632-841A-448A547BA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29" y="1237524"/>
            <a:ext cx="3119363" cy="46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</Words>
  <Application>Microsoft Office PowerPoint</Application>
  <PresentationFormat>画面に合わせる (4:3)</PresentationFormat>
  <Paragraphs>51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HGP創英角ｺﾞｼｯｸUB</vt:lpstr>
      <vt:lpstr>ＭＳ Ｐゴシック</vt:lpstr>
      <vt:lpstr>メイリオ</vt:lpstr>
      <vt:lpstr>游ゴシック</vt:lpstr>
      <vt:lpstr>游ゴシック Light</vt:lpstr>
      <vt:lpstr>游ゴシック Light 見出し</vt:lpstr>
      <vt:lpstr>Arial</vt:lpstr>
      <vt:lpstr>Calibri</vt:lpstr>
      <vt:lpstr>Calibri Light</vt:lpstr>
      <vt:lpstr>Office テーマ</vt:lpstr>
      <vt:lpstr>口臭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2021-05-31T05:03:21Z</dcterms:created>
  <dcterms:modified xsi:type="dcterms:W3CDTF">2021-05-31T05:03:25Z</dcterms:modified>
</cp:coreProperties>
</file>