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9"/>
  </p:notesMasterIdLst>
  <p:handoutMasterIdLst>
    <p:handoutMasterId r:id="rId10"/>
  </p:handoutMasterIdLst>
  <p:sldIdLst>
    <p:sldId id="257" r:id="rId2"/>
    <p:sldId id="276" r:id="rId3"/>
    <p:sldId id="274" r:id="rId4"/>
    <p:sldId id="261" r:id="rId5"/>
    <p:sldId id="269" r:id="rId6"/>
    <p:sldId id="270" r:id="rId7"/>
    <p:sldId id="258" r:id="rId8"/>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26" autoAdjust="0"/>
    <p:restoredTop sz="85240" autoAdjust="0"/>
  </p:normalViewPr>
  <p:slideViewPr>
    <p:cSldViewPr snapToGrid="0">
      <p:cViewPr varScale="1">
        <p:scale>
          <a:sx n="60" d="100"/>
          <a:sy n="60" d="100"/>
        </p:scale>
        <p:origin x="1284" y="60"/>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2"/>
    </p:cViewPr>
  </p:sorterViewPr>
  <p:notesViewPr>
    <p:cSldViewPr snapToGrid="0">
      <p:cViewPr>
        <p:scale>
          <a:sx n="66" d="100"/>
          <a:sy n="66" d="100"/>
        </p:scale>
        <p:origin x="2298" y="-110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2A31550F-B789-4E20-9E5E-6FCB159FC334}"/>
              </a:ext>
            </a:extLst>
          </p:cNvPr>
          <p:cNvSpPr>
            <a:spLocks noGrp="1"/>
          </p:cNvSpPr>
          <p:nvPr>
            <p:ph type="hdr" sz="quarter"/>
          </p:nvPr>
        </p:nvSpPr>
        <p:spPr>
          <a:xfrm>
            <a:off x="0" y="1"/>
            <a:ext cx="2949678" cy="49835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F378F85B-0BE0-4A82-BD81-AA998841DE3B}"/>
              </a:ext>
            </a:extLst>
          </p:cNvPr>
          <p:cNvSpPr>
            <a:spLocks noGrp="1"/>
          </p:cNvSpPr>
          <p:nvPr>
            <p:ph type="dt" sz="quarter" idx="1"/>
          </p:nvPr>
        </p:nvSpPr>
        <p:spPr>
          <a:xfrm>
            <a:off x="3855348" y="1"/>
            <a:ext cx="2950765" cy="498358"/>
          </a:xfrm>
          <a:prstGeom prst="rect">
            <a:avLst/>
          </a:prstGeom>
        </p:spPr>
        <p:txBody>
          <a:bodyPr vert="horz" lIns="91440" tIns="45720" rIns="91440" bIns="45720" rtlCol="0"/>
          <a:lstStyle>
            <a:lvl1pPr algn="r">
              <a:defRPr sz="1200"/>
            </a:lvl1pPr>
          </a:lstStyle>
          <a:p>
            <a:fld id="{E17E07E9-CC3A-42B9-B370-B791E1E880AA}" type="datetimeFigureOut">
              <a:rPr kumimoji="1" lang="ja-JP" altLang="en-US" smtClean="0"/>
              <a:t>2021/5/31</a:t>
            </a:fld>
            <a:endParaRPr kumimoji="1" lang="ja-JP" altLang="en-US"/>
          </a:p>
        </p:txBody>
      </p:sp>
      <p:sp>
        <p:nvSpPr>
          <p:cNvPr id="4" name="フッター プレースホルダー 3">
            <a:extLst>
              <a:ext uri="{FF2B5EF4-FFF2-40B4-BE49-F238E27FC236}">
                <a16:creationId xmlns:a16="http://schemas.microsoft.com/office/drawing/2014/main" id="{33B7125E-7AEE-49AC-A1BC-2934E1D9BFE7}"/>
              </a:ext>
            </a:extLst>
          </p:cNvPr>
          <p:cNvSpPr>
            <a:spLocks noGrp="1"/>
          </p:cNvSpPr>
          <p:nvPr>
            <p:ph type="ftr" sz="quarter" idx="2"/>
          </p:nvPr>
        </p:nvSpPr>
        <p:spPr>
          <a:xfrm>
            <a:off x="0" y="9440981"/>
            <a:ext cx="2949678" cy="49835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F155C88-8F05-4DAB-B4D5-1A2CA59CB55E}"/>
              </a:ext>
            </a:extLst>
          </p:cNvPr>
          <p:cNvSpPr>
            <a:spLocks noGrp="1"/>
          </p:cNvSpPr>
          <p:nvPr>
            <p:ph type="sldNum" sz="quarter" idx="3"/>
          </p:nvPr>
        </p:nvSpPr>
        <p:spPr>
          <a:xfrm>
            <a:off x="3723040" y="9196517"/>
            <a:ext cx="2950765" cy="498357"/>
          </a:xfrm>
          <a:prstGeom prst="rect">
            <a:avLst/>
          </a:prstGeom>
        </p:spPr>
        <p:txBody>
          <a:bodyPr vert="horz" lIns="91440" tIns="45720" rIns="91440" bIns="45720" rtlCol="0" anchor="b"/>
          <a:lstStyle>
            <a:lvl1pPr algn="r">
              <a:defRPr sz="1200"/>
            </a:lvl1pPr>
          </a:lstStyle>
          <a:p>
            <a:fld id="{383C66A7-AF20-4156-8173-A8714C2877C5}" type="slidenum">
              <a:rPr kumimoji="1" lang="ja-JP" altLang="en-US" smtClean="0"/>
              <a:t>‹#›</a:t>
            </a:fld>
            <a:endParaRPr kumimoji="1" lang="ja-JP" altLang="en-US"/>
          </a:p>
        </p:txBody>
      </p:sp>
    </p:spTree>
    <p:extLst>
      <p:ext uri="{BB962C8B-B14F-4D97-AF65-F5344CB8AC3E}">
        <p14:creationId xmlns:p14="http://schemas.microsoft.com/office/powerpoint/2010/main" val="13772110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440" tIns="45720" rIns="91440" bIns="45720" rtlCol="0"/>
          <a:lstStyle>
            <a:lvl1pPr algn="r">
              <a:defRPr sz="1200"/>
            </a:lvl1pPr>
          </a:lstStyle>
          <a:p>
            <a:fld id="{18951600-1ABB-414F-83E8-385CD4B7C323}" type="datetimeFigureOut">
              <a:rPr kumimoji="1" lang="ja-JP" altLang="en-US" smtClean="0"/>
              <a:t>2021/5/31</a:t>
            </a:fld>
            <a:endParaRPr kumimoji="1" lang="ja-JP" altLang="en-US"/>
          </a:p>
        </p:txBody>
      </p:sp>
      <p:sp>
        <p:nvSpPr>
          <p:cNvPr id="4" name="スライド イメージ プレースホルダー 3"/>
          <p:cNvSpPr>
            <a:spLocks noGrp="1" noRot="1" noChangeAspect="1"/>
          </p:cNvSpPr>
          <p:nvPr>
            <p:ph type="sldImg" idx="2"/>
          </p:nvPr>
        </p:nvSpPr>
        <p:spPr>
          <a:xfrm>
            <a:off x="982663" y="1243013"/>
            <a:ext cx="4841875"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8"/>
            <a:ext cx="2949787" cy="4986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7" cy="498691"/>
          </a:xfrm>
          <a:prstGeom prst="rect">
            <a:avLst/>
          </a:prstGeom>
        </p:spPr>
        <p:txBody>
          <a:bodyPr vert="horz" lIns="91440" tIns="45720" rIns="91440" bIns="45720" rtlCol="0" anchor="b"/>
          <a:lstStyle>
            <a:lvl1pPr algn="r">
              <a:defRPr sz="1200"/>
            </a:lvl1pPr>
          </a:lstStyle>
          <a:p>
            <a:fld id="{23419F5B-2F49-425B-8154-B47806DE2871}" type="slidenum">
              <a:rPr kumimoji="1" lang="ja-JP" altLang="en-US" smtClean="0"/>
              <a:t>‹#›</a:t>
            </a:fld>
            <a:endParaRPr kumimoji="1" lang="ja-JP" altLang="en-US"/>
          </a:p>
        </p:txBody>
      </p:sp>
    </p:spTree>
    <p:extLst>
      <p:ext uri="{BB962C8B-B14F-4D97-AF65-F5344CB8AC3E}">
        <p14:creationId xmlns:p14="http://schemas.microsoft.com/office/powerpoint/2010/main" val="36441690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Calibri 本文"/>
                <a:cs typeface="Calibri" panose="020F0502020204030204" pitchFamily="34" charset="0"/>
              </a:rPr>
              <a:t>お口の病気の一つ歯周病は様々な全身疾患と関係があると言われています。</a:t>
            </a:r>
          </a:p>
        </p:txBody>
      </p:sp>
      <p:sp>
        <p:nvSpPr>
          <p:cNvPr id="4" name="スライド番号プレースホルダー 3"/>
          <p:cNvSpPr>
            <a:spLocks noGrp="1"/>
          </p:cNvSpPr>
          <p:nvPr>
            <p:ph type="sldNum" sz="quarter" idx="10"/>
          </p:nvPr>
        </p:nvSpPr>
        <p:spPr/>
        <p:txBody>
          <a:bodyPr/>
          <a:lstStyle/>
          <a:p>
            <a:fld id="{23419F5B-2F49-425B-8154-B47806DE2871}" type="slidenum">
              <a:rPr kumimoji="1" lang="ja-JP" altLang="en-US" smtClean="0"/>
              <a:t>1</a:t>
            </a:fld>
            <a:endParaRPr kumimoji="1" lang="ja-JP" altLang="en-US"/>
          </a:p>
        </p:txBody>
      </p:sp>
    </p:spTree>
    <p:extLst>
      <p:ext uri="{BB962C8B-B14F-4D97-AF65-F5344CB8AC3E}">
        <p14:creationId xmlns:p14="http://schemas.microsoft.com/office/powerpoint/2010/main" val="3758335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游ゴシック" panose="020B0400000000000000" pitchFamily="50" charset="-128"/>
                <a:ea typeface="游ゴシック" panose="020B0400000000000000" pitchFamily="50" charset="-128"/>
              </a:rPr>
              <a:t>歯を失う二大原因はむし歯と歯周病です。</a:t>
            </a:r>
          </a:p>
          <a:p>
            <a:r>
              <a:rPr kumimoji="1" lang="ja-JP" altLang="en-US" dirty="0">
                <a:latin typeface="游ゴシック" panose="020B0400000000000000" pitchFamily="50" charset="-128"/>
                <a:ea typeface="游ゴシック" panose="020B0400000000000000" pitchFamily="50" charset="-128"/>
              </a:rPr>
              <a:t>４０歳以上の約８０％が歯周病にり患しており、４０歳以上の成人が歯を失う原因の４０％以上は歯周病であると言われています。</a:t>
            </a:r>
          </a:p>
          <a:p>
            <a:r>
              <a:rPr kumimoji="1" lang="ja-JP" altLang="en-US" dirty="0">
                <a:latin typeface="游ゴシック" panose="020B0400000000000000" pitchFamily="50" charset="-128"/>
                <a:ea typeface="游ゴシック" panose="020B0400000000000000" pitchFamily="50" charset="-128"/>
              </a:rPr>
              <a:t>むし歯は歯そのものが壊されていく病気ですが、歯周病は歯を支える組織が壊されていき、最後には歯が抜け落ちる病気です。</a:t>
            </a:r>
          </a:p>
        </p:txBody>
      </p:sp>
      <p:sp>
        <p:nvSpPr>
          <p:cNvPr id="4" name="スライド番号プレースホルダー 3"/>
          <p:cNvSpPr>
            <a:spLocks noGrp="1"/>
          </p:cNvSpPr>
          <p:nvPr>
            <p:ph type="sldNum" sz="quarter" idx="10"/>
          </p:nvPr>
        </p:nvSpPr>
        <p:spPr/>
        <p:txBody>
          <a:bodyPr/>
          <a:lstStyle/>
          <a:p>
            <a:fld id="{7948A1C4-A88A-8E4B-87FF-FDAF66A1D9E3}" type="slidenum">
              <a:rPr kumimoji="1" lang="ja-JP" altLang="en-US" smtClean="0"/>
              <a:t>2</a:t>
            </a:fld>
            <a:endParaRPr kumimoji="1" lang="ja-JP" altLang="en-US"/>
          </a:p>
        </p:txBody>
      </p:sp>
    </p:spTree>
    <p:extLst>
      <p:ext uri="{BB962C8B-B14F-4D97-AF65-F5344CB8AC3E}">
        <p14:creationId xmlns:p14="http://schemas.microsoft.com/office/powerpoint/2010/main" val="397872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グラフの通り、４０歳を過ぎると進行した歯周病にかかっている人の割合が高くなってきます。</a:t>
            </a:r>
          </a:p>
        </p:txBody>
      </p:sp>
      <p:sp>
        <p:nvSpPr>
          <p:cNvPr id="4" name="スライド番号プレースホルダー 3"/>
          <p:cNvSpPr>
            <a:spLocks noGrp="1"/>
          </p:cNvSpPr>
          <p:nvPr>
            <p:ph type="sldNum" sz="quarter" idx="10"/>
          </p:nvPr>
        </p:nvSpPr>
        <p:spPr/>
        <p:txBody>
          <a:bodyPr/>
          <a:lstStyle/>
          <a:p>
            <a:fld id="{7948A1C4-A88A-8E4B-87FF-FDAF66A1D9E3}" type="slidenum">
              <a:rPr kumimoji="1" lang="ja-JP" altLang="en-US" smtClean="0"/>
              <a:t>3</a:t>
            </a:fld>
            <a:endParaRPr kumimoji="1" lang="ja-JP" altLang="en-US"/>
          </a:p>
        </p:txBody>
      </p:sp>
    </p:spTree>
    <p:extLst>
      <p:ext uri="{BB962C8B-B14F-4D97-AF65-F5344CB8AC3E}">
        <p14:creationId xmlns:p14="http://schemas.microsoft.com/office/powerpoint/2010/main" val="2457049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9AC7C5-9E88-4698-BA86-99C9845456F2}" type="slidenum">
              <a:rPr lang="en-US" altLang="ja-JP"/>
              <a:pPr/>
              <a:t>4</a:t>
            </a:fld>
            <a:endParaRPr lang="en-US" altLang="ja-JP"/>
          </a:p>
        </p:txBody>
      </p:sp>
      <p:sp>
        <p:nvSpPr>
          <p:cNvPr id="87042" name="Rectangle 2"/>
          <p:cNvSpPr>
            <a:spLocks noGrp="1" noRot="1" noChangeAspect="1" noChangeArrowheads="1"/>
          </p:cNvSpPr>
          <p:nvPr>
            <p:ph type="sldImg"/>
          </p:nvPr>
        </p:nvSpPr>
        <p:spPr bwMode="auto">
          <a:xfrm>
            <a:off x="712788" y="746125"/>
            <a:ext cx="5381625" cy="3725863"/>
          </a:xfrm>
          <a:prstGeom prst="rect">
            <a:avLst/>
          </a:prstGeom>
          <a:solidFill>
            <a:srgbClr val="FFFFFF"/>
          </a:solidFill>
          <a:ln>
            <a:solidFill>
              <a:srgbClr val="000000"/>
            </a:solidFill>
            <a:miter lim="800000"/>
            <a:headEnd/>
            <a:tailEnd/>
          </a:ln>
        </p:spPr>
      </p:sp>
      <p:sp>
        <p:nvSpPr>
          <p:cNvPr id="5" name="ノート プレースホルダー 2">
            <a:extLst>
              <a:ext uri="{FF2B5EF4-FFF2-40B4-BE49-F238E27FC236}">
                <a16:creationId xmlns:a16="http://schemas.microsoft.com/office/drawing/2014/main" id="{042E444E-93AF-4936-A195-9A7A3B223989}"/>
              </a:ext>
            </a:extLst>
          </p:cNvPr>
          <p:cNvSpPr txBox="1">
            <a:spLocks/>
          </p:cNvSpPr>
          <p:nvPr/>
        </p:nvSpPr>
        <p:spPr>
          <a:xfrm>
            <a:off x="680720" y="4730183"/>
            <a:ext cx="5445760" cy="3913614"/>
          </a:xfrm>
          <a:prstGeom prst="rect">
            <a:avLst/>
          </a:prstGeom>
        </p:spPr>
        <p:txBody>
          <a:bodyPr vert="horz" lIns="91440" tIns="45720" rIns="91440" bIns="45720"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endParaRPr lang="ja-JP" altLang="en-US" dirty="0"/>
          </a:p>
        </p:txBody>
      </p:sp>
      <p:sp>
        <p:nvSpPr>
          <p:cNvPr id="4" name="ノート プレースホルダー 3">
            <a:extLst>
              <a:ext uri="{FF2B5EF4-FFF2-40B4-BE49-F238E27FC236}">
                <a16:creationId xmlns:a16="http://schemas.microsoft.com/office/drawing/2014/main" id="{CCA4C5DA-1342-4E7E-9DE6-A8956B3D9EB1}"/>
              </a:ext>
            </a:extLst>
          </p:cNvPr>
          <p:cNvSpPr>
            <a:spLocks noGrp="1"/>
          </p:cNvSpPr>
          <p:nvPr>
            <p:ph type="body" idx="1"/>
          </p:nvPr>
        </p:nvSpPr>
        <p:spPr/>
        <p:txBody>
          <a:bodyPr/>
          <a:lstStyle/>
          <a:p>
            <a:r>
              <a:rPr lang="ja-JP" altLang="en-US" dirty="0"/>
              <a:t>これまで歯周病は口の中だけで問題を起こす病気と考えられてきましたが、最近では、歯周病は口の中だけではなく全身に影響を及ぼすことがわかってきました。</a:t>
            </a:r>
          </a:p>
          <a:p>
            <a:r>
              <a:rPr lang="ja-JP" altLang="en-US" dirty="0"/>
              <a:t>歯周病に罹ると歯の周囲の細菌の数が増え、増殖した細菌は炎症を引き起こす物質を生み出します。そして、これらの物質や一部の細菌は血管の中に入り込んで全身の各器官に拡がります。最近、これらの物質や全身の器官に達した一部の細菌が全身の病気に関わっていることがわかってきました。</a:t>
            </a:r>
          </a:p>
          <a:p>
            <a:r>
              <a:rPr lang="ja-JP" altLang="en-US" dirty="0"/>
              <a:t>歯周病と関連が指摘されているものとして、動脈硬化などの血管系の病気、心臓病、肺炎などの呼吸器疾患、早期低体重児出産、そして糖尿病が挙げられています。</a:t>
            </a:r>
          </a:p>
        </p:txBody>
      </p:sp>
    </p:spTree>
    <p:extLst>
      <p:ext uri="{BB962C8B-B14F-4D97-AF65-F5344CB8AC3E}">
        <p14:creationId xmlns:p14="http://schemas.microsoft.com/office/powerpoint/2010/main" val="4130339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0FF234-E1EA-45D8-9DC9-F0A076132C9D}" type="slidenum">
              <a:rPr lang="en-US" altLang="ja-JP"/>
              <a:pPr/>
              <a:t>5</a:t>
            </a:fld>
            <a:endParaRPr lang="en-US" altLang="ja-JP"/>
          </a:p>
        </p:txBody>
      </p:sp>
      <p:sp>
        <p:nvSpPr>
          <p:cNvPr id="121858" name="Rectangle 2"/>
          <p:cNvSpPr>
            <a:spLocks noGrp="1" noRot="1" noChangeAspect="1" noChangeArrowheads="1"/>
          </p:cNvSpPr>
          <p:nvPr>
            <p:ph type="sldImg"/>
          </p:nvPr>
        </p:nvSpPr>
        <p:spPr bwMode="auto">
          <a:xfrm>
            <a:off x="712788" y="746125"/>
            <a:ext cx="5381625" cy="3725863"/>
          </a:xfrm>
          <a:prstGeom prst="rect">
            <a:avLst/>
          </a:prstGeom>
          <a:solidFill>
            <a:srgbClr val="FFFFFF"/>
          </a:solidFill>
          <a:ln>
            <a:solidFill>
              <a:srgbClr val="000000"/>
            </a:solidFill>
            <a:miter lim="800000"/>
            <a:headEnd/>
            <a:tailEnd/>
          </a:ln>
        </p:spPr>
      </p:sp>
      <p:sp>
        <p:nvSpPr>
          <p:cNvPr id="6" name="ノート プレースホルダー 2">
            <a:extLst>
              <a:ext uri="{FF2B5EF4-FFF2-40B4-BE49-F238E27FC236}">
                <a16:creationId xmlns:a16="http://schemas.microsoft.com/office/drawing/2014/main" id="{7896B496-F5E8-4E8A-BFC9-9ADBF420D60D}"/>
              </a:ext>
            </a:extLst>
          </p:cNvPr>
          <p:cNvSpPr txBox="1">
            <a:spLocks/>
          </p:cNvSpPr>
          <p:nvPr/>
        </p:nvSpPr>
        <p:spPr>
          <a:xfrm>
            <a:off x="680720" y="4783307"/>
            <a:ext cx="5445760" cy="3913614"/>
          </a:xfrm>
          <a:prstGeom prst="rect">
            <a:avLst/>
          </a:prstGeom>
        </p:spPr>
        <p:txBody>
          <a:bodyPr vert="horz" lIns="91440" tIns="45720" rIns="91440" bIns="45720"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endParaRPr lang="ja-JP" altLang="en-US" dirty="0"/>
          </a:p>
        </p:txBody>
      </p:sp>
      <p:sp>
        <p:nvSpPr>
          <p:cNvPr id="4" name="ノート プレースホルダー 3">
            <a:extLst>
              <a:ext uri="{FF2B5EF4-FFF2-40B4-BE49-F238E27FC236}">
                <a16:creationId xmlns:a16="http://schemas.microsoft.com/office/drawing/2014/main" id="{DDB14671-EFB2-4394-AA72-62D218BFCE66}"/>
              </a:ext>
            </a:extLst>
          </p:cNvPr>
          <p:cNvSpPr>
            <a:spLocks noGrp="1"/>
          </p:cNvSpPr>
          <p:nvPr>
            <p:ph type="body" idx="1"/>
          </p:nvPr>
        </p:nvSpPr>
        <p:spPr/>
        <p:txBody>
          <a:bodyPr/>
          <a:lstStyle/>
          <a:p>
            <a:r>
              <a:rPr lang="ja-JP" altLang="en-US" dirty="0"/>
              <a:t>歯周病と糖尿病との間には多くの類似点が見られます。</a:t>
            </a:r>
          </a:p>
          <a:p>
            <a:r>
              <a:rPr lang="ja-JP" altLang="en-US" dirty="0"/>
              <a:t>まず、共に初期症状や自覚症状に乏しく発見が遅れがちになることです。</a:t>
            </a:r>
          </a:p>
          <a:p>
            <a:r>
              <a:rPr lang="ja-JP" altLang="en-US" dirty="0"/>
              <a:t>罹患した方の年齢も、共に中年期以降が多くなっています。</a:t>
            </a:r>
          </a:p>
          <a:p>
            <a:r>
              <a:rPr lang="ja-JP" altLang="en-US" dirty="0"/>
              <a:t>生活習慣病としての側面を両者とも持っています。</a:t>
            </a:r>
          </a:p>
          <a:p>
            <a:r>
              <a:rPr lang="ja-JP" altLang="en-US" dirty="0"/>
              <a:t>また、治療するためには自己管理が重要だというところも非常に似ています。</a:t>
            </a:r>
          </a:p>
          <a:p>
            <a:r>
              <a:rPr lang="ja-JP" altLang="en-US" dirty="0"/>
              <a:t>以前から糖尿病にかかっている人では歯周病が悪化しやすいということがいわれていましたが、最近では歯周病が糖尿病を悪化させる可能性があることも示唆されています。</a:t>
            </a:r>
          </a:p>
          <a:p>
            <a:r>
              <a:rPr lang="ja-JP" altLang="en-US" dirty="0"/>
              <a:t>このように、歯周病と糖尿病には密接な関係があります。</a:t>
            </a:r>
          </a:p>
        </p:txBody>
      </p:sp>
    </p:spTree>
    <p:extLst>
      <p:ext uri="{BB962C8B-B14F-4D97-AF65-F5344CB8AC3E}">
        <p14:creationId xmlns:p14="http://schemas.microsoft.com/office/powerpoint/2010/main" val="3471571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Calibri" panose="020F0502020204030204" pitchFamily="34" charset="0"/>
                <a:cs typeface="Calibri" panose="020F0502020204030204" pitchFamily="34" charset="0"/>
              </a:rPr>
              <a:t>歯周病、糖尿病とも慢性的に持続する疾患です。</a:t>
            </a:r>
          </a:p>
          <a:p>
            <a:r>
              <a:rPr kumimoji="1" lang="ja-JP" altLang="en-US" dirty="0">
                <a:latin typeface="Calibri" panose="020F0502020204030204" pitchFamily="34" charset="0"/>
                <a:cs typeface="Calibri" panose="020F0502020204030204" pitchFamily="34" charset="0"/>
              </a:rPr>
              <a:t>歯周病と糖尿病はともに影響し合い、双方向の関係性があります。</a:t>
            </a:r>
          </a:p>
        </p:txBody>
      </p:sp>
      <p:sp>
        <p:nvSpPr>
          <p:cNvPr id="4" name="スライド番号プレースホルダー 3"/>
          <p:cNvSpPr>
            <a:spLocks noGrp="1"/>
          </p:cNvSpPr>
          <p:nvPr>
            <p:ph type="sldNum" sz="quarter" idx="10"/>
          </p:nvPr>
        </p:nvSpPr>
        <p:spPr/>
        <p:txBody>
          <a:bodyPr/>
          <a:lstStyle/>
          <a:p>
            <a:fld id="{23419F5B-2F49-425B-8154-B47806DE2871}" type="slidenum">
              <a:rPr kumimoji="1" lang="ja-JP" altLang="en-US" smtClean="0"/>
              <a:t>6</a:t>
            </a:fld>
            <a:endParaRPr kumimoji="1" lang="ja-JP" altLang="en-US"/>
          </a:p>
        </p:txBody>
      </p:sp>
    </p:spTree>
    <p:extLst>
      <p:ext uri="{BB962C8B-B14F-4D97-AF65-F5344CB8AC3E}">
        <p14:creationId xmlns:p14="http://schemas.microsoft.com/office/powerpoint/2010/main" val="2377505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糖尿病と歯周病についてセルフチェックをしてみましょう。</a:t>
            </a:r>
            <a:endParaRPr kumimoji="1" lang="en-US" altLang="ja-JP" dirty="0"/>
          </a:p>
          <a:p>
            <a:r>
              <a:rPr kumimoji="1" lang="ja-JP" altLang="en-US" dirty="0"/>
              <a:t>（配布用チェックシートあり）</a:t>
            </a:r>
          </a:p>
        </p:txBody>
      </p:sp>
      <p:sp>
        <p:nvSpPr>
          <p:cNvPr id="4" name="スライド番号プレースホルダー 3"/>
          <p:cNvSpPr>
            <a:spLocks noGrp="1"/>
          </p:cNvSpPr>
          <p:nvPr>
            <p:ph type="sldNum" sz="quarter" idx="10"/>
          </p:nvPr>
        </p:nvSpPr>
        <p:spPr/>
        <p:txBody>
          <a:bodyPr/>
          <a:lstStyle/>
          <a:p>
            <a:fld id="{23419F5B-2F49-425B-8154-B47806DE2871}" type="slidenum">
              <a:rPr kumimoji="1" lang="ja-JP" altLang="en-US" smtClean="0"/>
              <a:t>7</a:t>
            </a:fld>
            <a:endParaRPr kumimoji="1" lang="ja-JP" altLang="en-US"/>
          </a:p>
        </p:txBody>
      </p:sp>
    </p:spTree>
    <p:extLst>
      <p:ext uri="{BB962C8B-B14F-4D97-AF65-F5344CB8AC3E}">
        <p14:creationId xmlns:p14="http://schemas.microsoft.com/office/powerpoint/2010/main" val="4210337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38EA3A3-197C-48A1-AB09-D626439C5FBB}" type="datetimeFigureOut">
              <a:rPr kumimoji="1" lang="ja-JP" altLang="en-US" smtClean="0"/>
              <a:t>2021/5/31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C4FD389-AA57-473A-9985-3C04B44D17DE}" type="slidenum">
              <a:rPr kumimoji="1" lang="ja-JP" altLang="en-US" smtClean="0"/>
              <a:t>‹#›</a:t>
            </a:fld>
            <a:endParaRPr kumimoji="1" lang="ja-JP" altLang="en-US"/>
          </a:p>
        </p:txBody>
      </p:sp>
    </p:spTree>
    <p:extLst>
      <p:ext uri="{BB962C8B-B14F-4D97-AF65-F5344CB8AC3E}">
        <p14:creationId xmlns:p14="http://schemas.microsoft.com/office/powerpoint/2010/main" val="2201757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8EA3A3-197C-48A1-AB09-D626439C5FBB}" type="datetimeFigureOut">
              <a:rPr kumimoji="1" lang="ja-JP" altLang="en-US" smtClean="0"/>
              <a:t>2021/5/31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C4FD389-AA57-473A-9985-3C04B44D17DE}" type="slidenum">
              <a:rPr kumimoji="1" lang="ja-JP" altLang="en-US" smtClean="0"/>
              <a:t>‹#›</a:t>
            </a:fld>
            <a:endParaRPr kumimoji="1" lang="ja-JP" altLang="en-US"/>
          </a:p>
        </p:txBody>
      </p:sp>
    </p:spTree>
    <p:extLst>
      <p:ext uri="{BB962C8B-B14F-4D97-AF65-F5344CB8AC3E}">
        <p14:creationId xmlns:p14="http://schemas.microsoft.com/office/powerpoint/2010/main" val="3324032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8EA3A3-197C-48A1-AB09-D626439C5FBB}" type="datetimeFigureOut">
              <a:rPr kumimoji="1" lang="ja-JP" altLang="en-US" smtClean="0"/>
              <a:t>2021/5/31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C4FD389-AA57-473A-9985-3C04B44D17DE}" type="slidenum">
              <a:rPr kumimoji="1" lang="ja-JP" altLang="en-US" smtClean="0"/>
              <a:t>‹#›</a:t>
            </a:fld>
            <a:endParaRPr kumimoji="1" lang="ja-JP" altLang="en-US"/>
          </a:p>
        </p:txBody>
      </p:sp>
    </p:spTree>
    <p:extLst>
      <p:ext uri="{BB962C8B-B14F-4D97-AF65-F5344CB8AC3E}">
        <p14:creationId xmlns:p14="http://schemas.microsoft.com/office/powerpoint/2010/main" val="2890020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38EA3A3-197C-48A1-AB09-D626439C5FBB}" type="datetimeFigureOut">
              <a:rPr kumimoji="1" lang="ja-JP" altLang="en-US" smtClean="0"/>
              <a:t>2021/5/31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C4FD389-AA57-473A-9985-3C04B44D17DE}" type="slidenum">
              <a:rPr kumimoji="1" lang="ja-JP" altLang="en-US" smtClean="0"/>
              <a:t>‹#›</a:t>
            </a:fld>
            <a:endParaRPr kumimoji="1" lang="ja-JP" altLang="en-US"/>
          </a:p>
        </p:txBody>
      </p:sp>
    </p:spTree>
    <p:extLst>
      <p:ext uri="{BB962C8B-B14F-4D97-AF65-F5344CB8AC3E}">
        <p14:creationId xmlns:p14="http://schemas.microsoft.com/office/powerpoint/2010/main" val="1576924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38EA3A3-197C-48A1-AB09-D626439C5FBB}" type="datetimeFigureOut">
              <a:rPr kumimoji="1" lang="ja-JP" altLang="en-US" smtClean="0"/>
              <a:t>2021/5/31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C4FD389-AA57-473A-9985-3C04B44D17DE}" type="slidenum">
              <a:rPr kumimoji="1" lang="ja-JP" altLang="en-US" smtClean="0"/>
              <a:t>‹#›</a:t>
            </a:fld>
            <a:endParaRPr kumimoji="1" lang="ja-JP" altLang="en-US"/>
          </a:p>
        </p:txBody>
      </p:sp>
    </p:spTree>
    <p:extLst>
      <p:ext uri="{BB962C8B-B14F-4D97-AF65-F5344CB8AC3E}">
        <p14:creationId xmlns:p14="http://schemas.microsoft.com/office/powerpoint/2010/main" val="1681336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38EA3A3-197C-48A1-AB09-D626439C5FBB}" type="datetimeFigureOut">
              <a:rPr kumimoji="1" lang="ja-JP" altLang="en-US" smtClean="0"/>
              <a:t>2021/5/31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C4FD389-AA57-473A-9985-3C04B44D17DE}" type="slidenum">
              <a:rPr kumimoji="1" lang="ja-JP" altLang="en-US" smtClean="0"/>
              <a:t>‹#›</a:t>
            </a:fld>
            <a:endParaRPr kumimoji="1" lang="ja-JP" altLang="en-US"/>
          </a:p>
        </p:txBody>
      </p:sp>
    </p:spTree>
    <p:extLst>
      <p:ext uri="{BB962C8B-B14F-4D97-AF65-F5344CB8AC3E}">
        <p14:creationId xmlns:p14="http://schemas.microsoft.com/office/powerpoint/2010/main" val="1114004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38EA3A3-197C-48A1-AB09-D626439C5FBB}" type="datetimeFigureOut">
              <a:rPr kumimoji="1" lang="ja-JP" altLang="en-US" smtClean="0"/>
              <a:t>2021/5/31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C4FD389-AA57-473A-9985-3C04B44D17DE}" type="slidenum">
              <a:rPr kumimoji="1" lang="ja-JP" altLang="en-US" smtClean="0"/>
              <a:t>‹#›</a:t>
            </a:fld>
            <a:endParaRPr kumimoji="1" lang="ja-JP" altLang="en-US"/>
          </a:p>
        </p:txBody>
      </p:sp>
    </p:spTree>
    <p:extLst>
      <p:ext uri="{BB962C8B-B14F-4D97-AF65-F5344CB8AC3E}">
        <p14:creationId xmlns:p14="http://schemas.microsoft.com/office/powerpoint/2010/main" val="2146385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38EA3A3-197C-48A1-AB09-D626439C5FBB}" type="datetimeFigureOut">
              <a:rPr kumimoji="1" lang="ja-JP" altLang="en-US" smtClean="0"/>
              <a:t>2021/5/31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C4FD389-AA57-473A-9985-3C04B44D17DE}" type="slidenum">
              <a:rPr kumimoji="1" lang="ja-JP" altLang="en-US" smtClean="0"/>
              <a:t>‹#›</a:t>
            </a:fld>
            <a:endParaRPr kumimoji="1" lang="ja-JP" altLang="en-US"/>
          </a:p>
        </p:txBody>
      </p:sp>
    </p:spTree>
    <p:extLst>
      <p:ext uri="{BB962C8B-B14F-4D97-AF65-F5344CB8AC3E}">
        <p14:creationId xmlns:p14="http://schemas.microsoft.com/office/powerpoint/2010/main" val="2813666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EA3A3-197C-48A1-AB09-D626439C5FBB}" type="datetimeFigureOut">
              <a:rPr kumimoji="1" lang="ja-JP" altLang="en-US" smtClean="0"/>
              <a:t>2021/5/31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C4FD389-AA57-473A-9985-3C04B44D17DE}" type="slidenum">
              <a:rPr kumimoji="1" lang="ja-JP" altLang="en-US" smtClean="0"/>
              <a:t>‹#›</a:t>
            </a:fld>
            <a:endParaRPr kumimoji="1" lang="ja-JP" altLang="en-US"/>
          </a:p>
        </p:txBody>
      </p:sp>
    </p:spTree>
    <p:extLst>
      <p:ext uri="{BB962C8B-B14F-4D97-AF65-F5344CB8AC3E}">
        <p14:creationId xmlns:p14="http://schemas.microsoft.com/office/powerpoint/2010/main" val="3051456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38EA3A3-197C-48A1-AB09-D626439C5FBB}" type="datetimeFigureOut">
              <a:rPr kumimoji="1" lang="ja-JP" altLang="en-US" smtClean="0"/>
              <a:t>2021/5/31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C4FD389-AA57-473A-9985-3C04B44D17DE}" type="slidenum">
              <a:rPr kumimoji="1" lang="ja-JP" altLang="en-US" smtClean="0"/>
              <a:t>‹#›</a:t>
            </a:fld>
            <a:endParaRPr kumimoji="1" lang="ja-JP" altLang="en-US"/>
          </a:p>
        </p:txBody>
      </p:sp>
    </p:spTree>
    <p:extLst>
      <p:ext uri="{BB962C8B-B14F-4D97-AF65-F5344CB8AC3E}">
        <p14:creationId xmlns:p14="http://schemas.microsoft.com/office/powerpoint/2010/main" val="453448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38EA3A3-197C-48A1-AB09-D626439C5FBB}" type="datetimeFigureOut">
              <a:rPr kumimoji="1" lang="ja-JP" altLang="en-US" smtClean="0"/>
              <a:t>2021/5/31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C4FD389-AA57-473A-9985-3C04B44D17DE}" type="slidenum">
              <a:rPr kumimoji="1" lang="ja-JP" altLang="en-US" smtClean="0"/>
              <a:t>‹#›</a:t>
            </a:fld>
            <a:endParaRPr kumimoji="1" lang="ja-JP" altLang="en-US"/>
          </a:p>
        </p:txBody>
      </p:sp>
    </p:spTree>
    <p:extLst>
      <p:ext uri="{BB962C8B-B14F-4D97-AF65-F5344CB8AC3E}">
        <p14:creationId xmlns:p14="http://schemas.microsoft.com/office/powerpoint/2010/main" val="427479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EA3A3-197C-48A1-AB09-D626439C5FBB}" type="datetimeFigureOut">
              <a:rPr kumimoji="1" lang="ja-JP" altLang="en-US" smtClean="0"/>
              <a:t>2021/5/31</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FD389-AA57-473A-9985-3C04B44D17DE}" type="slidenum">
              <a:rPr kumimoji="1" lang="ja-JP" altLang="en-US" smtClean="0"/>
              <a:t>‹#›</a:t>
            </a:fld>
            <a:endParaRPr kumimoji="1" lang="ja-JP" altLang="en-US"/>
          </a:p>
        </p:txBody>
      </p:sp>
    </p:spTree>
    <p:extLst>
      <p:ext uri="{BB962C8B-B14F-4D97-AF65-F5344CB8AC3E}">
        <p14:creationId xmlns:p14="http://schemas.microsoft.com/office/powerpoint/2010/main" val="12593318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37057"/>
            <a:ext cx="9906000" cy="1216391"/>
          </a:xfrm>
          <a:solidFill>
            <a:schemeClr val="accent4">
              <a:lumMod val="20000"/>
              <a:lumOff val="80000"/>
            </a:schemeClr>
          </a:solidFill>
        </p:spPr>
        <p:txBody>
          <a:bodyPr>
            <a:normAutofit/>
          </a:bodyPr>
          <a:lstStyle/>
          <a:p>
            <a:r>
              <a:rPr lang="ja-JP" altLang="en-US" b="1" dirty="0"/>
              <a:t>歯周病と糖尿病</a:t>
            </a:r>
            <a:endParaRPr kumimoji="1" lang="ja-JP" altLang="en-US" b="1" dirty="0"/>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288159" y="1659988"/>
            <a:ext cx="3923532" cy="5072138"/>
          </a:xfrm>
          <a:prstGeom prst="rect">
            <a:avLst/>
          </a:prstGeom>
        </p:spPr>
      </p:pic>
    </p:spTree>
    <p:extLst>
      <p:ext uri="{BB962C8B-B14F-4D97-AF65-F5344CB8AC3E}">
        <p14:creationId xmlns:p14="http://schemas.microsoft.com/office/powerpoint/2010/main" val="213246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91598B-0F0C-4B6D-89B2-38CD647D7EB4}"/>
              </a:ext>
            </a:extLst>
          </p:cNvPr>
          <p:cNvSpPr>
            <a:spLocks noGrp="1"/>
          </p:cNvSpPr>
          <p:nvPr>
            <p:ph type="title"/>
          </p:nvPr>
        </p:nvSpPr>
        <p:spPr>
          <a:xfrm>
            <a:off x="681035" y="-71913"/>
            <a:ext cx="8543925" cy="1325563"/>
          </a:xfrm>
        </p:spPr>
        <p:txBody>
          <a:bodyPr>
            <a:normAutofit/>
          </a:bodyPr>
          <a:lstStyle/>
          <a:p>
            <a:pPr algn="ctr"/>
            <a:r>
              <a:rPr lang="ja-JP" altLang="en-US" sz="5400" b="1" dirty="0"/>
              <a:t>歯周病</a:t>
            </a:r>
            <a:endParaRPr kumimoji="1" lang="ja-JP" altLang="en-US" sz="5400" b="1" dirty="0">
              <a:latin typeface="Calibri Light 見出し"/>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79582D60-9A52-42A6-972E-093B5FBD58CF}"/>
              </a:ext>
            </a:extLst>
          </p:cNvPr>
          <p:cNvSpPr txBox="1"/>
          <p:nvPr/>
        </p:nvSpPr>
        <p:spPr>
          <a:xfrm>
            <a:off x="681035" y="986505"/>
            <a:ext cx="3745189" cy="584775"/>
          </a:xfrm>
          <a:prstGeom prst="rect">
            <a:avLst/>
          </a:prstGeom>
          <a:solidFill>
            <a:schemeClr val="accent4">
              <a:lumMod val="60000"/>
              <a:lumOff val="40000"/>
            </a:schemeClr>
          </a:solidFill>
          <a:ln w="28575"/>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sz="3200" b="1" dirty="0"/>
              <a:t>歯周病とは・・・</a:t>
            </a:r>
            <a:endParaRPr kumimoji="1" lang="ja-JP" altLang="en-US" sz="3200" b="1" dirty="0"/>
          </a:p>
        </p:txBody>
      </p:sp>
      <p:sp>
        <p:nvSpPr>
          <p:cNvPr id="6" name="コンテンツ プレースホルダー 5">
            <a:extLst>
              <a:ext uri="{FF2B5EF4-FFF2-40B4-BE49-F238E27FC236}">
                <a16:creationId xmlns:a16="http://schemas.microsoft.com/office/drawing/2014/main" id="{5FE6CF2F-975D-4A88-9A52-46858C23B2CE}"/>
              </a:ext>
            </a:extLst>
          </p:cNvPr>
          <p:cNvSpPr>
            <a:spLocks noGrp="1"/>
          </p:cNvSpPr>
          <p:nvPr>
            <p:ph idx="1"/>
          </p:nvPr>
        </p:nvSpPr>
        <p:spPr>
          <a:xfrm>
            <a:off x="340515" y="1607088"/>
            <a:ext cx="9224964" cy="2771174"/>
          </a:xfrm>
        </p:spPr>
        <p:txBody>
          <a:bodyPr>
            <a:noAutofit/>
          </a:bodyPr>
          <a:lstStyle/>
          <a:p>
            <a:pPr marL="0" indent="0">
              <a:buNone/>
            </a:pPr>
            <a:r>
              <a:rPr lang="ja-JP" altLang="en-US" sz="3200" dirty="0"/>
              <a:t>・歯と歯ぐきの境目に歯垢（プラーク）がたまり、</a:t>
            </a:r>
            <a:endParaRPr lang="en-US" altLang="ja-JP" sz="3200" dirty="0"/>
          </a:p>
          <a:p>
            <a:pPr marL="0" indent="0">
              <a:buNone/>
            </a:pPr>
            <a:r>
              <a:rPr lang="ja-JP" altLang="en-US" sz="3200" dirty="0"/>
              <a:t>　その中に潜んでいる細菌によって歯ぐきに出血</a:t>
            </a:r>
            <a:endParaRPr lang="en-US" altLang="ja-JP" sz="3200" dirty="0"/>
          </a:p>
          <a:p>
            <a:pPr marL="0" indent="0">
              <a:buNone/>
            </a:pPr>
            <a:r>
              <a:rPr lang="ja-JP" altLang="en-US" sz="3200" dirty="0"/>
              <a:t>　や腫れが起こる病気。</a:t>
            </a:r>
            <a:endParaRPr lang="en-US" altLang="ja-JP" sz="3200" dirty="0"/>
          </a:p>
          <a:p>
            <a:pPr marL="0" indent="0">
              <a:buNone/>
            </a:pPr>
            <a:r>
              <a:rPr lang="ja-JP" altLang="en-US" sz="3200" dirty="0"/>
              <a:t>・痛みを伴わずに進行し、重症化することがある。</a:t>
            </a:r>
            <a:endParaRPr lang="en-US" altLang="ja-JP" sz="3200" dirty="0"/>
          </a:p>
          <a:p>
            <a:pPr marL="0" indent="0">
              <a:buNone/>
            </a:pPr>
            <a:r>
              <a:rPr lang="ja-JP" altLang="en-US" sz="3200" dirty="0"/>
              <a:t>・「歯肉炎」と「歯周炎」の総称。</a:t>
            </a:r>
          </a:p>
        </p:txBody>
      </p:sp>
      <p:sp>
        <p:nvSpPr>
          <p:cNvPr id="7" name="テキスト ボックス 6">
            <a:extLst>
              <a:ext uri="{FF2B5EF4-FFF2-40B4-BE49-F238E27FC236}">
                <a16:creationId xmlns:a16="http://schemas.microsoft.com/office/drawing/2014/main" id="{00DBF81C-6D13-4934-828E-0E6648C063AE}"/>
              </a:ext>
            </a:extLst>
          </p:cNvPr>
          <p:cNvSpPr txBox="1"/>
          <p:nvPr/>
        </p:nvSpPr>
        <p:spPr>
          <a:xfrm>
            <a:off x="1490140" y="5106245"/>
            <a:ext cx="6925711" cy="1191816"/>
          </a:xfrm>
          <a:prstGeom prst="round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ja-JP" altLang="en-US" sz="3200" b="1" dirty="0">
                <a:solidFill>
                  <a:srgbClr val="FF0000"/>
                </a:solidFill>
              </a:rPr>
              <a:t>４０歳以上の成人が歯を失う原因の４０％以上は歯周病</a:t>
            </a:r>
            <a:endParaRPr lang="ja-JP" altLang="en-US" sz="3200" b="1" dirty="0">
              <a:solidFill>
                <a:srgbClr val="FF0000"/>
              </a:solidFill>
              <a:latin typeface="Calibri 本文"/>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EE7CF8E8-234A-4AAC-945C-8C46660C8CB2}"/>
              </a:ext>
            </a:extLst>
          </p:cNvPr>
          <p:cNvSpPr txBox="1"/>
          <p:nvPr/>
        </p:nvSpPr>
        <p:spPr>
          <a:xfrm>
            <a:off x="1490141" y="4378261"/>
            <a:ext cx="6925711" cy="646986"/>
          </a:xfrm>
          <a:prstGeom prst="roundRect">
            <a:avLst/>
          </a:prstGeom>
          <a:solidFill>
            <a:srgbClr val="FFFF00"/>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ja-JP" altLang="en-US" sz="3200" b="1" dirty="0">
                <a:solidFill>
                  <a:srgbClr val="FF0000"/>
                </a:solidFill>
              </a:rPr>
              <a:t>４０歳以上の約８０％が歯周病</a:t>
            </a:r>
            <a:endParaRPr lang="ja-JP" altLang="en-US" sz="3200" b="1" dirty="0">
              <a:solidFill>
                <a:srgbClr val="FF0000"/>
              </a:solidFill>
              <a:latin typeface="Calibri 本文"/>
              <a:ea typeface="ＭＳ ゴシック" panose="020B0609070205080204" pitchFamily="49" charset="-128"/>
            </a:endParaRPr>
          </a:p>
        </p:txBody>
      </p:sp>
      <p:sp>
        <p:nvSpPr>
          <p:cNvPr id="10" name="テキスト ボックス 4">
            <a:extLst>
              <a:ext uri="{FF2B5EF4-FFF2-40B4-BE49-F238E27FC236}">
                <a16:creationId xmlns:a16="http://schemas.microsoft.com/office/drawing/2014/main" id="{C75769CD-89E5-44FD-BC18-9183B4652B18}"/>
              </a:ext>
            </a:extLst>
          </p:cNvPr>
          <p:cNvSpPr txBox="1">
            <a:spLocks noChangeArrowheads="1"/>
          </p:cNvSpPr>
          <p:nvPr/>
        </p:nvSpPr>
        <p:spPr bwMode="auto">
          <a:xfrm>
            <a:off x="3803073" y="6314789"/>
            <a:ext cx="6477000" cy="584775"/>
          </a:xfrm>
          <a:prstGeom prst="rect">
            <a:avLst/>
          </a:prstGeom>
          <a:noFill/>
          <a:ln w="9525">
            <a:noFill/>
            <a:miter lim="800000"/>
            <a:headEnd/>
            <a:tailEnd/>
          </a:ln>
        </p:spPr>
        <p:txBody>
          <a:bodyPr wrap="square">
            <a:spAutoFit/>
          </a:bodyPr>
          <a:lstStyle/>
          <a:p>
            <a:r>
              <a:rPr lang="ja-JP" altLang="en-US" sz="1600" dirty="0">
                <a:latin typeface="游ゴシック"/>
              </a:rPr>
              <a:t>出典：厚生労働省「平成２３年度歯科疾患実態調査」</a:t>
            </a:r>
            <a:endParaRPr lang="en-US" altLang="ja-JP" sz="1600" dirty="0">
              <a:latin typeface="游ゴシック"/>
            </a:endParaRPr>
          </a:p>
          <a:p>
            <a:r>
              <a:rPr lang="ja-JP" altLang="en-US" sz="1600" dirty="0">
                <a:latin typeface="游ゴシック"/>
              </a:rPr>
              <a:t>　　　８０２０推進財団「第２回永久歯の抜歯原因調査報告書」</a:t>
            </a:r>
            <a:endParaRPr lang="ja-JP" altLang="ja-JP" sz="1600" dirty="0">
              <a:latin typeface="游ゴシック"/>
            </a:endParaRPr>
          </a:p>
        </p:txBody>
      </p:sp>
    </p:spTree>
    <p:extLst>
      <p:ext uri="{BB962C8B-B14F-4D97-AF65-F5344CB8AC3E}">
        <p14:creationId xmlns:p14="http://schemas.microsoft.com/office/powerpoint/2010/main" val="2596986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4">
            <a:extLst>
              <a:ext uri="{FF2B5EF4-FFF2-40B4-BE49-F238E27FC236}">
                <a16:creationId xmlns:a16="http://schemas.microsoft.com/office/drawing/2014/main" id="{A3C6F485-46AE-4CD6-B486-8682CAA6DA5A}"/>
              </a:ext>
            </a:extLst>
          </p:cNvPr>
          <p:cNvSpPr txBox="1">
            <a:spLocks noChangeArrowheads="1"/>
          </p:cNvSpPr>
          <p:nvPr/>
        </p:nvSpPr>
        <p:spPr bwMode="auto">
          <a:xfrm>
            <a:off x="4289850" y="6296909"/>
            <a:ext cx="5616150" cy="369332"/>
          </a:xfrm>
          <a:prstGeom prst="rect">
            <a:avLst/>
          </a:prstGeom>
          <a:noFill/>
          <a:ln w="9525">
            <a:noFill/>
            <a:miter lim="800000"/>
            <a:headEnd/>
            <a:tailEnd/>
          </a:ln>
        </p:spPr>
        <p:txBody>
          <a:bodyPr wrap="square">
            <a:spAutoFit/>
          </a:bodyPr>
          <a:lstStyle/>
          <a:p>
            <a:r>
              <a:rPr lang="ja-JP" altLang="en-US" dirty="0">
                <a:latin typeface="游ゴシック"/>
              </a:rPr>
              <a:t>厚生労働省「平成２３年度歯科疾患実態調査」より</a:t>
            </a:r>
            <a:endParaRPr lang="ja-JP" altLang="ja-JP" dirty="0">
              <a:latin typeface="游ゴシック"/>
            </a:endParaRPr>
          </a:p>
        </p:txBody>
      </p:sp>
      <p:pic>
        <p:nvPicPr>
          <p:cNvPr id="2" name="図 1">
            <a:extLst>
              <a:ext uri="{FF2B5EF4-FFF2-40B4-BE49-F238E27FC236}">
                <a16:creationId xmlns:a16="http://schemas.microsoft.com/office/drawing/2014/main" id="{369B8945-86F2-4F0A-98DF-EE99B2A8DC60}"/>
              </a:ext>
            </a:extLst>
          </p:cNvPr>
          <p:cNvPicPr>
            <a:picLocks noChangeAspect="1"/>
          </p:cNvPicPr>
          <p:nvPr/>
        </p:nvPicPr>
        <p:blipFill>
          <a:blip r:embed="rId3"/>
          <a:stretch>
            <a:fillRect/>
          </a:stretch>
        </p:blipFill>
        <p:spPr>
          <a:xfrm>
            <a:off x="260883" y="170142"/>
            <a:ext cx="9384233" cy="5974464"/>
          </a:xfrm>
          <a:prstGeom prst="rect">
            <a:avLst/>
          </a:prstGeom>
        </p:spPr>
      </p:pic>
    </p:spTree>
    <p:extLst>
      <p:ext uri="{BB962C8B-B14F-4D97-AF65-F5344CB8AC3E}">
        <p14:creationId xmlns:p14="http://schemas.microsoft.com/office/powerpoint/2010/main" val="3057270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8600" y="341907"/>
            <a:ext cx="8991600" cy="914400"/>
          </a:xfrm>
          <a:noFill/>
          <a:ln/>
        </p:spPr>
        <p:txBody>
          <a:bodyPr>
            <a:normAutofit/>
          </a:bodyPr>
          <a:lstStyle/>
          <a:p>
            <a:r>
              <a:rPr lang="ja-JP" altLang="en-US" sz="4800" dirty="0">
                <a:latin typeface="+mn-ea"/>
                <a:ea typeface="+mn-ea"/>
              </a:rPr>
              <a:t>歯周病が全身に及ぼす影響</a:t>
            </a:r>
          </a:p>
        </p:txBody>
      </p:sp>
      <p:sp>
        <p:nvSpPr>
          <p:cNvPr id="86019" name="Rectangle 3"/>
          <p:cNvSpPr>
            <a:spLocks noChangeArrowheads="1"/>
          </p:cNvSpPr>
          <p:nvPr/>
        </p:nvSpPr>
        <p:spPr bwMode="auto">
          <a:xfrm>
            <a:off x="3997326" y="4375151"/>
            <a:ext cx="6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ja-JP" altLang="ja-JP"/>
          </a:p>
        </p:txBody>
      </p:sp>
      <p:sp>
        <p:nvSpPr>
          <p:cNvPr id="86027" name="Rectangle 11"/>
          <p:cNvSpPr>
            <a:spLocks noChangeArrowheads="1"/>
          </p:cNvSpPr>
          <p:nvPr/>
        </p:nvSpPr>
        <p:spPr bwMode="auto">
          <a:xfrm>
            <a:off x="6372894" y="3429000"/>
            <a:ext cx="3469835" cy="2252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0" tIns="0" rIns="0" bIns="0"/>
          <a:lstStyle>
            <a:lvl1pPr marL="187325" indent="-187325">
              <a:tabLst>
                <a:tab pos="5384800" algn="l"/>
              </a:tabLst>
              <a:defRPr kumimoji="1" sz="2400">
                <a:solidFill>
                  <a:schemeClr val="tx1"/>
                </a:solidFill>
                <a:latin typeface="Arial" panose="020B0604020202020204" pitchFamily="34" charset="0"/>
                <a:ea typeface="ＭＳ Ｐゴシック" panose="020B0600070205080204" pitchFamily="50" charset="-128"/>
              </a:defRPr>
            </a:lvl1pPr>
            <a:lvl2pPr marL="1616075">
              <a:tabLst>
                <a:tab pos="5384800" algn="l"/>
              </a:tabLst>
              <a:defRPr kumimoji="1" sz="2400">
                <a:solidFill>
                  <a:schemeClr val="tx1"/>
                </a:solidFill>
                <a:latin typeface="Arial" panose="020B0604020202020204" pitchFamily="34" charset="0"/>
                <a:ea typeface="ＭＳ Ｐゴシック" panose="020B0600070205080204" pitchFamily="50" charset="-128"/>
              </a:defRPr>
            </a:lvl2pPr>
            <a:lvl3pPr marL="1806575">
              <a:tabLst>
                <a:tab pos="5384800" algn="l"/>
              </a:tabLst>
              <a:defRPr kumimoji="1" sz="2400">
                <a:solidFill>
                  <a:schemeClr val="tx1"/>
                </a:solidFill>
                <a:latin typeface="Arial" panose="020B0604020202020204" pitchFamily="34" charset="0"/>
                <a:ea typeface="ＭＳ Ｐゴシック" panose="020B0600070205080204" pitchFamily="50" charset="-128"/>
              </a:defRPr>
            </a:lvl3pPr>
            <a:lvl4pPr marL="1997075">
              <a:tabLst>
                <a:tab pos="5384800" algn="l"/>
              </a:tabLst>
              <a:defRPr kumimoji="1" sz="2400">
                <a:solidFill>
                  <a:schemeClr val="tx1"/>
                </a:solidFill>
                <a:latin typeface="Arial" panose="020B0604020202020204" pitchFamily="34" charset="0"/>
                <a:ea typeface="ＭＳ Ｐゴシック" panose="020B0600070205080204" pitchFamily="50" charset="-128"/>
              </a:defRPr>
            </a:lvl4pPr>
            <a:lvl5pPr marL="2187575">
              <a:tabLst>
                <a:tab pos="5384800" algn="l"/>
              </a:tabLst>
              <a:defRPr kumimoji="1" sz="2400">
                <a:solidFill>
                  <a:schemeClr val="tx1"/>
                </a:solidFill>
                <a:latin typeface="Arial" panose="020B0604020202020204" pitchFamily="34" charset="0"/>
                <a:ea typeface="ＭＳ Ｐゴシック" panose="020B0600070205080204" pitchFamily="50" charset="-128"/>
              </a:defRPr>
            </a:lvl5pPr>
            <a:lvl6pPr marL="2644775" fontAlgn="base">
              <a:spcBef>
                <a:spcPct val="0"/>
              </a:spcBef>
              <a:spcAft>
                <a:spcPct val="0"/>
              </a:spcAft>
              <a:tabLst>
                <a:tab pos="5384800" algn="l"/>
              </a:tabLst>
              <a:defRPr kumimoji="1" sz="2400">
                <a:solidFill>
                  <a:schemeClr val="tx1"/>
                </a:solidFill>
                <a:latin typeface="Arial" panose="020B0604020202020204" pitchFamily="34" charset="0"/>
                <a:ea typeface="ＭＳ Ｐゴシック" panose="020B0600070205080204" pitchFamily="50" charset="-128"/>
              </a:defRPr>
            </a:lvl6pPr>
            <a:lvl7pPr marL="3101975" fontAlgn="base">
              <a:spcBef>
                <a:spcPct val="0"/>
              </a:spcBef>
              <a:spcAft>
                <a:spcPct val="0"/>
              </a:spcAft>
              <a:tabLst>
                <a:tab pos="5384800" algn="l"/>
              </a:tabLst>
              <a:defRPr kumimoji="1" sz="2400">
                <a:solidFill>
                  <a:schemeClr val="tx1"/>
                </a:solidFill>
                <a:latin typeface="Arial" panose="020B0604020202020204" pitchFamily="34" charset="0"/>
                <a:ea typeface="ＭＳ Ｐゴシック" panose="020B0600070205080204" pitchFamily="50" charset="-128"/>
              </a:defRPr>
            </a:lvl7pPr>
            <a:lvl8pPr marL="3559175" fontAlgn="base">
              <a:spcBef>
                <a:spcPct val="0"/>
              </a:spcBef>
              <a:spcAft>
                <a:spcPct val="0"/>
              </a:spcAft>
              <a:tabLst>
                <a:tab pos="5384800" algn="l"/>
              </a:tabLst>
              <a:defRPr kumimoji="1" sz="2400">
                <a:solidFill>
                  <a:schemeClr val="tx1"/>
                </a:solidFill>
                <a:latin typeface="Arial" panose="020B0604020202020204" pitchFamily="34" charset="0"/>
                <a:ea typeface="ＭＳ Ｐゴシック" panose="020B0600070205080204" pitchFamily="50" charset="-128"/>
              </a:defRPr>
            </a:lvl8pPr>
            <a:lvl9pPr marL="4016375" fontAlgn="base">
              <a:spcBef>
                <a:spcPct val="0"/>
              </a:spcBef>
              <a:spcAft>
                <a:spcPct val="0"/>
              </a:spcAft>
              <a:tabLst>
                <a:tab pos="5384800" algn="l"/>
              </a:tabLst>
              <a:defRPr kumimoji="1" sz="2400">
                <a:solidFill>
                  <a:schemeClr val="tx1"/>
                </a:solidFill>
                <a:latin typeface="Arial" panose="020B0604020202020204" pitchFamily="34" charset="0"/>
                <a:ea typeface="ＭＳ Ｐゴシック" panose="020B0600070205080204" pitchFamily="50" charset="-128"/>
              </a:defRPr>
            </a:lvl9pPr>
          </a:lstStyle>
          <a:p>
            <a:pPr>
              <a:lnSpc>
                <a:spcPct val="150000"/>
              </a:lnSpc>
            </a:pPr>
            <a:r>
              <a:rPr kumimoji="0" lang="ja-JP" altLang="en-US" sz="1800" dirty="0">
                <a:latin typeface="+mn-ea"/>
                <a:ea typeface="+mn-ea"/>
              </a:rPr>
              <a:t>・動脈硬化などの血管系の病気</a:t>
            </a:r>
          </a:p>
          <a:p>
            <a:pPr>
              <a:lnSpc>
                <a:spcPct val="150000"/>
              </a:lnSpc>
            </a:pPr>
            <a:r>
              <a:rPr kumimoji="0" lang="ja-JP" altLang="en-US" sz="1800" dirty="0">
                <a:latin typeface="+mn-ea"/>
                <a:ea typeface="+mn-ea"/>
              </a:rPr>
              <a:t>・心臓の病気</a:t>
            </a:r>
          </a:p>
          <a:p>
            <a:pPr>
              <a:lnSpc>
                <a:spcPct val="150000"/>
              </a:lnSpc>
            </a:pPr>
            <a:r>
              <a:rPr kumimoji="0" lang="ja-JP" altLang="en-US" sz="1800" dirty="0">
                <a:latin typeface="+mn-ea"/>
                <a:ea typeface="+mn-ea"/>
              </a:rPr>
              <a:t>・肺炎などの呼吸器疾患　</a:t>
            </a:r>
          </a:p>
          <a:p>
            <a:pPr>
              <a:lnSpc>
                <a:spcPct val="150000"/>
              </a:lnSpc>
            </a:pPr>
            <a:r>
              <a:rPr kumimoji="0" lang="ja-JP" altLang="en-US" sz="1800" dirty="0">
                <a:latin typeface="+mn-ea"/>
                <a:ea typeface="+mn-ea"/>
              </a:rPr>
              <a:t>・早期低体重児出産</a:t>
            </a:r>
          </a:p>
          <a:p>
            <a:pPr>
              <a:lnSpc>
                <a:spcPct val="150000"/>
              </a:lnSpc>
            </a:pPr>
            <a:r>
              <a:rPr kumimoji="0" lang="ja-JP" altLang="en-US" sz="1800" dirty="0">
                <a:latin typeface="+mn-ea"/>
                <a:ea typeface="+mn-ea"/>
              </a:rPr>
              <a:t>・糖尿病　など　</a:t>
            </a:r>
          </a:p>
          <a:p>
            <a:pPr>
              <a:lnSpc>
                <a:spcPct val="120000"/>
              </a:lnSpc>
            </a:pPr>
            <a:endParaRPr kumimoji="0" lang="en-US" altLang="ja-JP" sz="1400" dirty="0">
              <a:latin typeface="+mn-ea"/>
              <a:ea typeface="+mn-ea"/>
            </a:endParaRPr>
          </a:p>
        </p:txBody>
      </p:sp>
      <p:sp>
        <p:nvSpPr>
          <p:cNvPr id="86028" name="Rectangle 12"/>
          <p:cNvSpPr>
            <a:spLocks noChangeArrowheads="1"/>
          </p:cNvSpPr>
          <p:nvPr/>
        </p:nvSpPr>
        <p:spPr bwMode="auto">
          <a:xfrm>
            <a:off x="6282998" y="2396629"/>
            <a:ext cx="3470030" cy="838200"/>
          </a:xfrm>
          <a:prstGeom prst="rect">
            <a:avLst/>
          </a:prstGeom>
          <a:solidFill>
            <a:schemeClr val="accent4">
              <a:lumMod val="20000"/>
              <a:lumOff val="80000"/>
            </a:schemeClr>
          </a:solidFill>
          <a:ln>
            <a:noFill/>
          </a:ln>
        </p:spPr>
        <p:txBody>
          <a:bodyPr lIns="0" tIns="0" rIns="0" bIns="0"/>
          <a:lstStyle>
            <a:lvl1pPr marL="185738" indent="-185738">
              <a:tabLst>
                <a:tab pos="5384800" algn="l"/>
              </a:tabLst>
              <a:defRPr kumimoji="1" sz="2400">
                <a:solidFill>
                  <a:schemeClr val="tx1"/>
                </a:solidFill>
                <a:latin typeface="Arial" panose="020B0604020202020204" pitchFamily="34" charset="0"/>
                <a:ea typeface="ＭＳ Ｐゴシック" panose="020B0600070205080204" pitchFamily="50" charset="-128"/>
              </a:defRPr>
            </a:lvl1pPr>
            <a:lvl2pPr marL="1616075">
              <a:tabLst>
                <a:tab pos="5384800" algn="l"/>
              </a:tabLst>
              <a:defRPr kumimoji="1" sz="2400">
                <a:solidFill>
                  <a:schemeClr val="tx1"/>
                </a:solidFill>
                <a:latin typeface="Arial" panose="020B0604020202020204" pitchFamily="34" charset="0"/>
                <a:ea typeface="ＭＳ Ｐゴシック" panose="020B0600070205080204" pitchFamily="50" charset="-128"/>
              </a:defRPr>
            </a:lvl2pPr>
            <a:lvl3pPr marL="1806575">
              <a:tabLst>
                <a:tab pos="5384800" algn="l"/>
              </a:tabLst>
              <a:defRPr kumimoji="1" sz="2400">
                <a:solidFill>
                  <a:schemeClr val="tx1"/>
                </a:solidFill>
                <a:latin typeface="Arial" panose="020B0604020202020204" pitchFamily="34" charset="0"/>
                <a:ea typeface="ＭＳ Ｐゴシック" panose="020B0600070205080204" pitchFamily="50" charset="-128"/>
              </a:defRPr>
            </a:lvl3pPr>
            <a:lvl4pPr marL="1997075">
              <a:tabLst>
                <a:tab pos="5384800" algn="l"/>
              </a:tabLst>
              <a:defRPr kumimoji="1" sz="2400">
                <a:solidFill>
                  <a:schemeClr val="tx1"/>
                </a:solidFill>
                <a:latin typeface="Arial" panose="020B0604020202020204" pitchFamily="34" charset="0"/>
                <a:ea typeface="ＭＳ Ｐゴシック" panose="020B0600070205080204" pitchFamily="50" charset="-128"/>
              </a:defRPr>
            </a:lvl4pPr>
            <a:lvl5pPr marL="2187575">
              <a:tabLst>
                <a:tab pos="5384800" algn="l"/>
              </a:tabLst>
              <a:defRPr kumimoji="1" sz="2400">
                <a:solidFill>
                  <a:schemeClr val="tx1"/>
                </a:solidFill>
                <a:latin typeface="Arial" panose="020B0604020202020204" pitchFamily="34" charset="0"/>
                <a:ea typeface="ＭＳ Ｐゴシック" panose="020B0600070205080204" pitchFamily="50" charset="-128"/>
              </a:defRPr>
            </a:lvl5pPr>
            <a:lvl6pPr marL="2644775" fontAlgn="base">
              <a:spcBef>
                <a:spcPct val="0"/>
              </a:spcBef>
              <a:spcAft>
                <a:spcPct val="0"/>
              </a:spcAft>
              <a:tabLst>
                <a:tab pos="5384800" algn="l"/>
              </a:tabLst>
              <a:defRPr kumimoji="1" sz="2400">
                <a:solidFill>
                  <a:schemeClr val="tx1"/>
                </a:solidFill>
                <a:latin typeface="Arial" panose="020B0604020202020204" pitchFamily="34" charset="0"/>
                <a:ea typeface="ＭＳ Ｐゴシック" panose="020B0600070205080204" pitchFamily="50" charset="-128"/>
              </a:defRPr>
            </a:lvl6pPr>
            <a:lvl7pPr marL="3101975" fontAlgn="base">
              <a:spcBef>
                <a:spcPct val="0"/>
              </a:spcBef>
              <a:spcAft>
                <a:spcPct val="0"/>
              </a:spcAft>
              <a:tabLst>
                <a:tab pos="5384800" algn="l"/>
              </a:tabLst>
              <a:defRPr kumimoji="1" sz="2400">
                <a:solidFill>
                  <a:schemeClr val="tx1"/>
                </a:solidFill>
                <a:latin typeface="Arial" panose="020B0604020202020204" pitchFamily="34" charset="0"/>
                <a:ea typeface="ＭＳ Ｐゴシック" panose="020B0600070205080204" pitchFamily="50" charset="-128"/>
              </a:defRPr>
            </a:lvl7pPr>
            <a:lvl8pPr marL="3559175" fontAlgn="base">
              <a:spcBef>
                <a:spcPct val="0"/>
              </a:spcBef>
              <a:spcAft>
                <a:spcPct val="0"/>
              </a:spcAft>
              <a:tabLst>
                <a:tab pos="5384800" algn="l"/>
              </a:tabLst>
              <a:defRPr kumimoji="1" sz="2400">
                <a:solidFill>
                  <a:schemeClr val="tx1"/>
                </a:solidFill>
                <a:latin typeface="Arial" panose="020B0604020202020204" pitchFamily="34" charset="0"/>
                <a:ea typeface="ＭＳ Ｐゴシック" panose="020B0600070205080204" pitchFamily="50" charset="-128"/>
              </a:defRPr>
            </a:lvl8pPr>
            <a:lvl9pPr marL="4016375" fontAlgn="base">
              <a:spcBef>
                <a:spcPct val="0"/>
              </a:spcBef>
              <a:spcAft>
                <a:spcPct val="0"/>
              </a:spcAft>
              <a:tabLst>
                <a:tab pos="5384800" algn="l"/>
              </a:tabLst>
              <a:defRPr kumimoji="1" sz="2400">
                <a:solidFill>
                  <a:schemeClr val="tx1"/>
                </a:solidFill>
                <a:latin typeface="Arial" panose="020B0604020202020204" pitchFamily="34" charset="0"/>
                <a:ea typeface="ＭＳ Ｐゴシック" panose="020B0600070205080204" pitchFamily="50" charset="-128"/>
              </a:defRPr>
            </a:lvl9pPr>
          </a:lstStyle>
          <a:p>
            <a:pPr algn="ctr">
              <a:lnSpc>
                <a:spcPct val="150000"/>
              </a:lnSpc>
            </a:pPr>
            <a:r>
              <a:rPr kumimoji="0" lang="ja-JP" altLang="en-US" sz="1800" dirty="0">
                <a:latin typeface="+mn-ea"/>
                <a:ea typeface="+mn-ea"/>
              </a:rPr>
              <a:t>歯周病は</a:t>
            </a:r>
          </a:p>
          <a:p>
            <a:pPr algn="ctr"/>
            <a:r>
              <a:rPr kumimoji="0" lang="ja-JP" altLang="en-US" sz="1800" dirty="0">
                <a:latin typeface="+mn-ea"/>
                <a:ea typeface="+mn-ea"/>
              </a:rPr>
              <a:t>こんな病気に関わっている</a:t>
            </a:r>
          </a:p>
        </p:txBody>
      </p:sp>
      <p:pic>
        <p:nvPicPr>
          <p:cNvPr id="3" name="図 2">
            <a:extLst>
              <a:ext uri="{FF2B5EF4-FFF2-40B4-BE49-F238E27FC236}">
                <a16:creationId xmlns:a16="http://schemas.microsoft.com/office/drawing/2014/main" id="{9EBCB6E6-A7C8-4444-BC2F-EC523DFB98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45" y="826477"/>
            <a:ext cx="6887931" cy="6330462"/>
          </a:xfrm>
          <a:prstGeom prst="rect">
            <a:avLst/>
          </a:prstGeom>
        </p:spPr>
      </p:pic>
      <p:sp>
        <p:nvSpPr>
          <p:cNvPr id="10" name="テキスト ボックス 9">
            <a:extLst>
              <a:ext uri="{FF2B5EF4-FFF2-40B4-BE49-F238E27FC236}">
                <a16:creationId xmlns:a16="http://schemas.microsoft.com/office/drawing/2014/main" id="{CA65EF05-1161-4CAA-965B-54B78E5E33A3}"/>
              </a:ext>
            </a:extLst>
          </p:cNvPr>
          <p:cNvSpPr txBox="1"/>
          <p:nvPr/>
        </p:nvSpPr>
        <p:spPr>
          <a:xfrm>
            <a:off x="228600" y="5681308"/>
            <a:ext cx="2719288" cy="953453"/>
          </a:xfrm>
          <a:prstGeom prst="roundRect">
            <a:avLst/>
          </a:prstGeom>
          <a:noFill/>
          <a:ln w="28575">
            <a:solidFill>
              <a:srgbClr val="0070C0"/>
            </a:solidFill>
          </a:ln>
        </p:spPr>
        <p:txBody>
          <a:bodyPr wrap="square" rtlCol="0">
            <a:spAutoFit/>
          </a:bodyPr>
          <a:lstStyle/>
          <a:p>
            <a:r>
              <a:rPr kumimoji="1" lang="ja-JP" altLang="en-US" sz="1600" b="1" dirty="0"/>
              <a:t>お口の中の細菌が誤嚥や</a:t>
            </a:r>
            <a:endParaRPr kumimoji="1" lang="en-US" altLang="ja-JP" sz="1600" b="1" dirty="0"/>
          </a:p>
          <a:p>
            <a:r>
              <a:rPr kumimoji="1" lang="ja-JP" altLang="en-US" sz="1600" b="1" dirty="0"/>
              <a:t>血液を経由し全身へと流れ</a:t>
            </a:r>
            <a:endParaRPr kumimoji="1" lang="en-US" altLang="ja-JP" sz="1600" b="1" dirty="0"/>
          </a:p>
          <a:p>
            <a:r>
              <a:rPr kumimoji="1" lang="ja-JP" altLang="en-US" sz="1600" b="1" dirty="0"/>
              <a:t>疾患を引き起こす。</a:t>
            </a:r>
          </a:p>
        </p:txBody>
      </p:sp>
      <p:sp>
        <p:nvSpPr>
          <p:cNvPr id="11" name="テキスト ボックス 10">
            <a:extLst>
              <a:ext uri="{FF2B5EF4-FFF2-40B4-BE49-F238E27FC236}">
                <a16:creationId xmlns:a16="http://schemas.microsoft.com/office/drawing/2014/main" id="{355B8D21-FC95-42FA-AC7D-4600C2C306AE}"/>
              </a:ext>
            </a:extLst>
          </p:cNvPr>
          <p:cNvSpPr txBox="1"/>
          <p:nvPr/>
        </p:nvSpPr>
        <p:spPr>
          <a:xfrm>
            <a:off x="1053878" y="1582615"/>
            <a:ext cx="1407967" cy="578882"/>
          </a:xfrm>
          <a:prstGeom prst="roundRect">
            <a:avLst/>
          </a:prstGeom>
          <a:solidFill>
            <a:schemeClr val="bg1"/>
          </a:solidFill>
          <a:ln w="28575">
            <a:solidFill>
              <a:srgbClr val="0070C0"/>
            </a:solidFill>
          </a:ln>
        </p:spPr>
        <p:txBody>
          <a:bodyPr wrap="square" rtlCol="0">
            <a:spAutoFit/>
          </a:bodyPr>
          <a:lstStyle/>
          <a:p>
            <a:pPr algn="ctr"/>
            <a:r>
              <a:rPr kumimoji="1" lang="ja-JP" altLang="en-US" sz="2800" b="1" dirty="0"/>
              <a:t>歯周病</a:t>
            </a:r>
          </a:p>
        </p:txBody>
      </p:sp>
    </p:spTree>
    <p:extLst>
      <p:ext uri="{BB962C8B-B14F-4D97-AF65-F5344CB8AC3E}">
        <p14:creationId xmlns:p14="http://schemas.microsoft.com/office/powerpoint/2010/main" val="12575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ChangeArrowheads="1"/>
          </p:cNvSpPr>
          <p:nvPr/>
        </p:nvSpPr>
        <p:spPr bwMode="auto">
          <a:xfrm>
            <a:off x="3997326" y="4375151"/>
            <a:ext cx="6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endParaRPr lang="ja-JP" altLang="ja-JP"/>
          </a:p>
        </p:txBody>
      </p:sp>
      <p:graphicFrame>
        <p:nvGraphicFramePr>
          <p:cNvPr id="120932" name="Group 100"/>
          <p:cNvGraphicFramePr>
            <a:graphicFrameLocks noGrp="1"/>
          </p:cNvGraphicFramePr>
          <p:nvPr>
            <p:extLst>
              <p:ext uri="{D42A27DB-BD31-4B8C-83A1-F6EECF244321}">
                <p14:modId xmlns:p14="http://schemas.microsoft.com/office/powerpoint/2010/main" val="683533167"/>
              </p:ext>
            </p:extLst>
          </p:nvPr>
        </p:nvGraphicFramePr>
        <p:xfrm>
          <a:off x="539750" y="1798321"/>
          <a:ext cx="8826500" cy="4200717"/>
        </p:xfrm>
        <a:graphic>
          <a:graphicData uri="http://schemas.openxmlformats.org/drawingml/2006/table">
            <a:tbl>
              <a:tblPr/>
              <a:tblGrid>
                <a:gridCol w="1981200">
                  <a:extLst>
                    <a:ext uri="{9D8B030D-6E8A-4147-A177-3AD203B41FA5}">
                      <a16:colId xmlns:a16="http://schemas.microsoft.com/office/drawing/2014/main" val="134140220"/>
                    </a:ext>
                  </a:extLst>
                </a:gridCol>
                <a:gridCol w="3417888">
                  <a:extLst>
                    <a:ext uri="{9D8B030D-6E8A-4147-A177-3AD203B41FA5}">
                      <a16:colId xmlns:a16="http://schemas.microsoft.com/office/drawing/2014/main" val="1218654687"/>
                    </a:ext>
                  </a:extLst>
                </a:gridCol>
                <a:gridCol w="3427412">
                  <a:extLst>
                    <a:ext uri="{9D8B030D-6E8A-4147-A177-3AD203B41FA5}">
                      <a16:colId xmlns:a16="http://schemas.microsoft.com/office/drawing/2014/main" val="3923424598"/>
                    </a:ext>
                  </a:extLst>
                </a:gridCol>
              </a:tblGrid>
              <a:tr h="755650">
                <a:tc>
                  <a:txBody>
                    <a:bodyPr/>
                    <a:lstStyle>
                      <a:lvl1pPr>
                        <a:spcBef>
                          <a:spcPct val="20000"/>
                        </a:spcBef>
                        <a:tabLst>
                          <a:tab pos="520700" algn="l"/>
                          <a:tab pos="1830388" algn="l"/>
                        </a:tabLst>
                        <a:defRPr kumimoji="1" sz="2800">
                          <a:solidFill>
                            <a:schemeClr val="tx1"/>
                          </a:solidFill>
                          <a:latin typeface="Arial" panose="020B0604020202020204" pitchFamily="34" charset="0"/>
                          <a:ea typeface="ＭＳ Ｐゴシック" panose="020B0600070205080204" pitchFamily="50" charset="-128"/>
                        </a:defRPr>
                      </a:lvl1pPr>
                      <a:lvl2pPr marL="1111250" indent="-501650">
                        <a:spcBef>
                          <a:spcPct val="20000"/>
                        </a:spcBef>
                        <a:tabLst>
                          <a:tab pos="520700" algn="l"/>
                          <a:tab pos="1830388" algn="l"/>
                        </a:tabLst>
                        <a:defRPr kumimoji="1" sz="2400">
                          <a:solidFill>
                            <a:schemeClr val="tx1"/>
                          </a:solidFill>
                          <a:latin typeface="Arial" panose="020B0604020202020204" pitchFamily="34" charset="0"/>
                          <a:ea typeface="ＭＳ Ｐゴシック" panose="020B0600070205080204" pitchFamily="50" charset="-128"/>
                        </a:defRPr>
                      </a:lvl2pPr>
                      <a:lvl3pPr marL="1619250" indent="-501650">
                        <a:spcBef>
                          <a:spcPct val="20000"/>
                        </a:spcBef>
                        <a:tabLst>
                          <a:tab pos="520700" algn="l"/>
                          <a:tab pos="1830388" algn="l"/>
                        </a:tabLst>
                        <a:defRPr kumimoji="1" sz="2000">
                          <a:solidFill>
                            <a:schemeClr val="tx1"/>
                          </a:solidFill>
                          <a:latin typeface="Arial" panose="020B0604020202020204" pitchFamily="34" charset="0"/>
                          <a:ea typeface="ＭＳ Ｐゴシック" panose="020B0600070205080204" pitchFamily="50" charset="-128"/>
                        </a:defRPr>
                      </a:lvl3pPr>
                      <a:lvl4pPr marL="2127250" indent="-501650">
                        <a:spcBef>
                          <a:spcPct val="20000"/>
                        </a:spcBef>
                        <a:tabLst>
                          <a:tab pos="520700" algn="l"/>
                          <a:tab pos="1830388" algn="l"/>
                        </a:tabLst>
                        <a:defRPr kumimoji="1">
                          <a:solidFill>
                            <a:schemeClr val="tx1"/>
                          </a:solidFill>
                          <a:latin typeface="Arial" panose="020B0604020202020204" pitchFamily="34" charset="0"/>
                          <a:ea typeface="ＭＳ Ｐゴシック" panose="020B0600070205080204" pitchFamily="50" charset="-128"/>
                        </a:defRPr>
                      </a:lvl4pPr>
                      <a:lvl5pPr marL="2635250" indent="-501650">
                        <a:spcBef>
                          <a:spcPct val="20000"/>
                        </a:spcBef>
                        <a:tabLst>
                          <a:tab pos="520700" algn="l"/>
                          <a:tab pos="1830388" algn="l"/>
                        </a:tabLst>
                        <a:defRPr kumimoji="1">
                          <a:solidFill>
                            <a:schemeClr val="tx1"/>
                          </a:solidFill>
                          <a:latin typeface="Arial" panose="020B0604020202020204" pitchFamily="34" charset="0"/>
                          <a:ea typeface="ＭＳ Ｐゴシック" panose="020B0600070205080204" pitchFamily="50" charset="-128"/>
                        </a:defRPr>
                      </a:lvl5pPr>
                      <a:lvl6pPr marL="3092450" indent="-501650" fontAlgn="base">
                        <a:spcBef>
                          <a:spcPct val="20000"/>
                        </a:spcBef>
                        <a:spcAft>
                          <a:spcPct val="0"/>
                        </a:spcAft>
                        <a:tabLst>
                          <a:tab pos="520700" algn="l"/>
                          <a:tab pos="1830388" algn="l"/>
                        </a:tabLst>
                        <a:defRPr kumimoji="1">
                          <a:solidFill>
                            <a:schemeClr val="tx1"/>
                          </a:solidFill>
                          <a:latin typeface="Arial" panose="020B0604020202020204" pitchFamily="34" charset="0"/>
                          <a:ea typeface="ＭＳ Ｐゴシック" panose="020B0600070205080204" pitchFamily="50" charset="-128"/>
                        </a:defRPr>
                      </a:lvl6pPr>
                      <a:lvl7pPr marL="3549650" indent="-501650" fontAlgn="base">
                        <a:spcBef>
                          <a:spcPct val="20000"/>
                        </a:spcBef>
                        <a:spcAft>
                          <a:spcPct val="0"/>
                        </a:spcAft>
                        <a:tabLst>
                          <a:tab pos="520700" algn="l"/>
                          <a:tab pos="1830388" algn="l"/>
                        </a:tabLst>
                        <a:defRPr kumimoji="1">
                          <a:solidFill>
                            <a:schemeClr val="tx1"/>
                          </a:solidFill>
                          <a:latin typeface="Arial" panose="020B0604020202020204" pitchFamily="34" charset="0"/>
                          <a:ea typeface="ＭＳ Ｐゴシック" panose="020B0600070205080204" pitchFamily="50" charset="-128"/>
                        </a:defRPr>
                      </a:lvl7pPr>
                      <a:lvl8pPr marL="4006850" indent="-501650" fontAlgn="base">
                        <a:spcBef>
                          <a:spcPct val="20000"/>
                        </a:spcBef>
                        <a:spcAft>
                          <a:spcPct val="0"/>
                        </a:spcAft>
                        <a:tabLst>
                          <a:tab pos="520700" algn="l"/>
                          <a:tab pos="1830388" algn="l"/>
                        </a:tabLst>
                        <a:defRPr kumimoji="1">
                          <a:solidFill>
                            <a:schemeClr val="tx1"/>
                          </a:solidFill>
                          <a:latin typeface="Arial" panose="020B0604020202020204" pitchFamily="34" charset="0"/>
                          <a:ea typeface="ＭＳ Ｐゴシック" panose="020B0600070205080204" pitchFamily="50" charset="-128"/>
                        </a:defRPr>
                      </a:lvl8pPr>
                      <a:lvl9pPr marL="4464050" indent="-501650" fontAlgn="base">
                        <a:spcBef>
                          <a:spcPct val="20000"/>
                        </a:spcBef>
                        <a:spcAft>
                          <a:spcPct val="0"/>
                        </a:spcAft>
                        <a:tabLst>
                          <a:tab pos="520700" algn="l"/>
                          <a:tab pos="1830388" algn="l"/>
                        </a:tabLs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tab pos="520700" algn="l"/>
                          <a:tab pos="1830388" algn="l"/>
                        </a:tabLst>
                      </a:pPr>
                      <a:endParaRPr kumimoji="0" lang="ja-JP" altLang="ja-JP" sz="3200" b="0" i="0" u="none" strike="noStrike" cap="none" normalizeH="0" baseline="0" dirty="0">
                        <a:ln>
                          <a:noFill/>
                        </a:ln>
                        <a:solidFill>
                          <a:srgbClr val="A7311C"/>
                        </a:solidFill>
                        <a:effectLst/>
                        <a:latin typeface="ヒラギノ角ゴ Pro W6" pitchFamily="1" charset="-128"/>
                        <a:ea typeface="ＭＳ Ｐゴシック" panose="020B0600070205080204" pitchFamily="50" charset="-128"/>
                        <a:sym typeface="ヒラギノ角ゴ Pro W6" pitchFamily="1" charset="-128"/>
                      </a:endParaRPr>
                    </a:p>
                  </a:txBody>
                  <a:tcPr marL="38100" marR="38100" marT="38100" marB="38100" anchor="ctr" horzOverflow="overflow">
                    <a:lnL w="63500" cap="flat" cmpd="sng" algn="ctr">
                      <a:solidFill>
                        <a:srgbClr val="000000"/>
                      </a:solidFill>
                      <a:prstDash val="solid"/>
                      <a:round/>
                      <a:headEnd type="none" w="med" len="med"/>
                      <a:tailEnd type="none" w="med" len="med"/>
                    </a:lnL>
                    <a:lnR w="508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50800" cap="flat" cmpd="sng" algn="ctr">
                      <a:solidFill>
                        <a:srgbClr val="000000"/>
                      </a:solidFill>
                      <a:prstDash val="solid"/>
                      <a:round/>
                      <a:headEnd type="none" w="med" len="med"/>
                      <a:tailEnd type="none" w="med" len="med"/>
                    </a:lnB>
                    <a:lnTlToBr>
                      <a:noFill/>
                    </a:lnTlToBr>
                    <a:lnBlToTr>
                      <a:noFill/>
                    </a:lnBlToTr>
                    <a:solidFill>
                      <a:srgbClr val="FCFF4A"/>
                    </a:solidFill>
                  </a:tcPr>
                </a:tc>
                <a:tc>
                  <a:txBody>
                    <a:bodyPr/>
                    <a:lstStyle>
                      <a:lvl1pPr marL="63500">
                        <a:spcBef>
                          <a:spcPct val="20000"/>
                        </a:spcBef>
                        <a:tabLst>
                          <a:tab pos="584200" algn="l"/>
                          <a:tab pos="3662363" algn="l"/>
                        </a:tabLst>
                        <a:defRPr kumimoji="1" sz="2800">
                          <a:solidFill>
                            <a:schemeClr val="tx1"/>
                          </a:solidFill>
                          <a:latin typeface="Arial" panose="020B0604020202020204" pitchFamily="34" charset="0"/>
                          <a:ea typeface="ＭＳ Ｐゴシック" panose="020B0600070205080204" pitchFamily="50" charset="-128"/>
                        </a:defRPr>
                      </a:lvl1pPr>
                      <a:lvl2pPr marL="1111250" indent="-501650">
                        <a:spcBef>
                          <a:spcPct val="20000"/>
                        </a:spcBef>
                        <a:tabLst>
                          <a:tab pos="584200" algn="l"/>
                          <a:tab pos="3662363" algn="l"/>
                        </a:tabLst>
                        <a:defRPr kumimoji="1" sz="2400">
                          <a:solidFill>
                            <a:schemeClr val="tx1"/>
                          </a:solidFill>
                          <a:latin typeface="Arial" panose="020B0604020202020204" pitchFamily="34" charset="0"/>
                          <a:ea typeface="ＭＳ Ｐゴシック" panose="020B0600070205080204" pitchFamily="50" charset="-128"/>
                        </a:defRPr>
                      </a:lvl2pPr>
                      <a:lvl3pPr marL="1619250" indent="-501650">
                        <a:spcBef>
                          <a:spcPct val="20000"/>
                        </a:spcBef>
                        <a:tabLst>
                          <a:tab pos="584200" algn="l"/>
                          <a:tab pos="3662363" algn="l"/>
                        </a:tabLst>
                        <a:defRPr kumimoji="1" sz="2000">
                          <a:solidFill>
                            <a:schemeClr val="tx1"/>
                          </a:solidFill>
                          <a:latin typeface="Arial" panose="020B0604020202020204" pitchFamily="34" charset="0"/>
                          <a:ea typeface="ＭＳ Ｐゴシック" panose="020B0600070205080204" pitchFamily="50" charset="-128"/>
                        </a:defRPr>
                      </a:lvl3pPr>
                      <a:lvl4pPr marL="2127250" indent="-501650">
                        <a:spcBef>
                          <a:spcPct val="20000"/>
                        </a:spcBef>
                        <a:tabLst>
                          <a:tab pos="584200" algn="l"/>
                          <a:tab pos="3662363" algn="l"/>
                        </a:tabLst>
                        <a:defRPr kumimoji="1">
                          <a:solidFill>
                            <a:schemeClr val="tx1"/>
                          </a:solidFill>
                          <a:latin typeface="Arial" panose="020B0604020202020204" pitchFamily="34" charset="0"/>
                          <a:ea typeface="ＭＳ Ｐゴシック" panose="020B0600070205080204" pitchFamily="50" charset="-128"/>
                        </a:defRPr>
                      </a:lvl4pPr>
                      <a:lvl5pPr marL="2635250" indent="-501650">
                        <a:spcBef>
                          <a:spcPct val="20000"/>
                        </a:spcBef>
                        <a:tabLst>
                          <a:tab pos="584200" algn="l"/>
                          <a:tab pos="3662363" algn="l"/>
                        </a:tabLst>
                        <a:defRPr kumimoji="1">
                          <a:solidFill>
                            <a:schemeClr val="tx1"/>
                          </a:solidFill>
                          <a:latin typeface="Arial" panose="020B0604020202020204" pitchFamily="34" charset="0"/>
                          <a:ea typeface="ＭＳ Ｐゴシック" panose="020B0600070205080204" pitchFamily="50" charset="-128"/>
                        </a:defRPr>
                      </a:lvl5pPr>
                      <a:lvl6pPr marL="3092450" indent="-501650" fontAlgn="base">
                        <a:spcBef>
                          <a:spcPct val="20000"/>
                        </a:spcBef>
                        <a:spcAft>
                          <a:spcPct val="0"/>
                        </a:spcAft>
                        <a:tabLst>
                          <a:tab pos="584200" algn="l"/>
                          <a:tab pos="3662363" algn="l"/>
                        </a:tabLst>
                        <a:defRPr kumimoji="1">
                          <a:solidFill>
                            <a:schemeClr val="tx1"/>
                          </a:solidFill>
                          <a:latin typeface="Arial" panose="020B0604020202020204" pitchFamily="34" charset="0"/>
                          <a:ea typeface="ＭＳ Ｐゴシック" panose="020B0600070205080204" pitchFamily="50" charset="-128"/>
                        </a:defRPr>
                      </a:lvl6pPr>
                      <a:lvl7pPr marL="3549650" indent="-501650" fontAlgn="base">
                        <a:spcBef>
                          <a:spcPct val="20000"/>
                        </a:spcBef>
                        <a:spcAft>
                          <a:spcPct val="0"/>
                        </a:spcAft>
                        <a:tabLst>
                          <a:tab pos="584200" algn="l"/>
                          <a:tab pos="3662363" algn="l"/>
                        </a:tabLst>
                        <a:defRPr kumimoji="1">
                          <a:solidFill>
                            <a:schemeClr val="tx1"/>
                          </a:solidFill>
                          <a:latin typeface="Arial" panose="020B0604020202020204" pitchFamily="34" charset="0"/>
                          <a:ea typeface="ＭＳ Ｐゴシック" panose="020B0600070205080204" pitchFamily="50" charset="-128"/>
                        </a:defRPr>
                      </a:lvl7pPr>
                      <a:lvl8pPr marL="4006850" indent="-501650" fontAlgn="base">
                        <a:spcBef>
                          <a:spcPct val="20000"/>
                        </a:spcBef>
                        <a:spcAft>
                          <a:spcPct val="0"/>
                        </a:spcAft>
                        <a:tabLst>
                          <a:tab pos="584200" algn="l"/>
                          <a:tab pos="3662363" algn="l"/>
                        </a:tabLst>
                        <a:defRPr kumimoji="1">
                          <a:solidFill>
                            <a:schemeClr val="tx1"/>
                          </a:solidFill>
                          <a:latin typeface="Arial" panose="020B0604020202020204" pitchFamily="34" charset="0"/>
                          <a:ea typeface="ＭＳ Ｐゴシック" panose="020B0600070205080204" pitchFamily="50" charset="-128"/>
                        </a:defRPr>
                      </a:lvl8pPr>
                      <a:lvl9pPr marL="4464050" indent="-501650" fontAlgn="base">
                        <a:spcBef>
                          <a:spcPct val="20000"/>
                        </a:spcBef>
                        <a:spcAft>
                          <a:spcPct val="0"/>
                        </a:spcAft>
                        <a:tabLst>
                          <a:tab pos="584200" algn="l"/>
                          <a:tab pos="3662363" algn="l"/>
                        </a:tabLst>
                        <a:defRPr kumimoji="1">
                          <a:solidFill>
                            <a:schemeClr val="tx1"/>
                          </a:solidFill>
                          <a:latin typeface="Arial" panose="020B0604020202020204" pitchFamily="34" charset="0"/>
                          <a:ea typeface="ＭＳ Ｐゴシック" panose="020B0600070205080204" pitchFamily="50" charset="-128"/>
                        </a:defRPr>
                      </a:lvl9pPr>
                    </a:lstStyle>
                    <a:p>
                      <a:pPr marL="63500" marR="0" lvl="0" indent="0" algn="ctr" defTabSz="914400" rtl="0" eaLnBrk="1" fontAlgn="base" latinLnBrk="0" hangingPunct="1">
                        <a:lnSpc>
                          <a:spcPct val="100000"/>
                        </a:lnSpc>
                        <a:spcBef>
                          <a:spcPct val="0"/>
                        </a:spcBef>
                        <a:spcAft>
                          <a:spcPct val="0"/>
                        </a:spcAft>
                        <a:buClrTx/>
                        <a:buSzTx/>
                        <a:buFontTx/>
                        <a:buNone/>
                        <a:tabLst>
                          <a:tab pos="584200" algn="l"/>
                          <a:tab pos="3662363" algn="l"/>
                        </a:tabLst>
                      </a:pPr>
                      <a:r>
                        <a:rPr kumimoji="0" lang="ja-JP" altLang="en-US" sz="3200" b="0" i="0" u="none" strike="noStrike" cap="none" normalizeH="0" baseline="0" dirty="0">
                          <a:ln>
                            <a:noFill/>
                          </a:ln>
                          <a:solidFill>
                            <a:srgbClr val="A7311C"/>
                          </a:solidFill>
                          <a:effectLst/>
                          <a:latin typeface="ヒラギノ角ゴ Pro W6" pitchFamily="1" charset="-128"/>
                          <a:ea typeface="ＭＳ Ｐゴシック" panose="020B0600070205080204" pitchFamily="50" charset="-128"/>
                          <a:sym typeface="ヒラギノ角ゴ Pro W6" pitchFamily="1" charset="-128"/>
                        </a:rPr>
                        <a:t>歯周病</a:t>
                      </a:r>
                    </a:p>
                  </a:txBody>
                  <a:tcPr marL="38100" marR="38100" marT="38100" marB="38100" anchor="ctr" horzOverflow="overflow">
                    <a:lnL w="508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50800" cap="flat" cmpd="sng" algn="ctr">
                      <a:solidFill>
                        <a:srgbClr val="000000"/>
                      </a:solidFill>
                      <a:prstDash val="solid"/>
                      <a:round/>
                      <a:headEnd type="none" w="med" len="med"/>
                      <a:tailEnd type="none" w="med" len="med"/>
                    </a:lnB>
                    <a:lnTlToBr>
                      <a:noFill/>
                    </a:lnTlToBr>
                    <a:lnBlToTr>
                      <a:noFill/>
                    </a:lnBlToTr>
                    <a:solidFill>
                      <a:srgbClr val="FFFA9E"/>
                    </a:solidFill>
                  </a:tcPr>
                </a:tc>
                <a:tc>
                  <a:txBody>
                    <a:bodyPr/>
                    <a:lstStyle>
                      <a:lvl1pPr marL="63500">
                        <a:spcBef>
                          <a:spcPct val="20000"/>
                        </a:spcBef>
                        <a:tabLst>
                          <a:tab pos="584200" algn="l"/>
                          <a:tab pos="3484563" algn="l"/>
                        </a:tabLst>
                        <a:defRPr kumimoji="1" sz="2800">
                          <a:solidFill>
                            <a:schemeClr val="tx1"/>
                          </a:solidFill>
                          <a:latin typeface="Arial" panose="020B0604020202020204" pitchFamily="34" charset="0"/>
                          <a:ea typeface="ＭＳ Ｐゴシック" panose="020B0600070205080204" pitchFamily="50" charset="-128"/>
                        </a:defRPr>
                      </a:lvl1pPr>
                      <a:lvl2pPr marL="1111250" indent="-501650">
                        <a:spcBef>
                          <a:spcPct val="20000"/>
                        </a:spcBef>
                        <a:tabLst>
                          <a:tab pos="584200" algn="l"/>
                          <a:tab pos="3484563" algn="l"/>
                        </a:tabLst>
                        <a:defRPr kumimoji="1" sz="2400">
                          <a:solidFill>
                            <a:schemeClr val="tx1"/>
                          </a:solidFill>
                          <a:latin typeface="Arial" panose="020B0604020202020204" pitchFamily="34" charset="0"/>
                          <a:ea typeface="ＭＳ Ｐゴシック" panose="020B0600070205080204" pitchFamily="50" charset="-128"/>
                        </a:defRPr>
                      </a:lvl2pPr>
                      <a:lvl3pPr marL="1619250" indent="-501650">
                        <a:spcBef>
                          <a:spcPct val="20000"/>
                        </a:spcBef>
                        <a:tabLst>
                          <a:tab pos="584200" algn="l"/>
                          <a:tab pos="3484563" algn="l"/>
                        </a:tabLst>
                        <a:defRPr kumimoji="1" sz="2000">
                          <a:solidFill>
                            <a:schemeClr val="tx1"/>
                          </a:solidFill>
                          <a:latin typeface="Arial" panose="020B0604020202020204" pitchFamily="34" charset="0"/>
                          <a:ea typeface="ＭＳ Ｐゴシック" panose="020B0600070205080204" pitchFamily="50" charset="-128"/>
                        </a:defRPr>
                      </a:lvl3pPr>
                      <a:lvl4pPr marL="2127250" indent="-501650">
                        <a:spcBef>
                          <a:spcPct val="20000"/>
                        </a:spcBef>
                        <a:tabLst>
                          <a:tab pos="584200" algn="l"/>
                          <a:tab pos="3484563" algn="l"/>
                        </a:tabLst>
                        <a:defRPr kumimoji="1">
                          <a:solidFill>
                            <a:schemeClr val="tx1"/>
                          </a:solidFill>
                          <a:latin typeface="Arial" panose="020B0604020202020204" pitchFamily="34" charset="0"/>
                          <a:ea typeface="ＭＳ Ｐゴシック" panose="020B0600070205080204" pitchFamily="50" charset="-128"/>
                        </a:defRPr>
                      </a:lvl4pPr>
                      <a:lvl5pPr marL="2635250" indent="-501650">
                        <a:spcBef>
                          <a:spcPct val="20000"/>
                        </a:spcBef>
                        <a:tabLst>
                          <a:tab pos="584200" algn="l"/>
                          <a:tab pos="3484563" algn="l"/>
                        </a:tabLst>
                        <a:defRPr kumimoji="1">
                          <a:solidFill>
                            <a:schemeClr val="tx1"/>
                          </a:solidFill>
                          <a:latin typeface="Arial" panose="020B0604020202020204" pitchFamily="34" charset="0"/>
                          <a:ea typeface="ＭＳ Ｐゴシック" panose="020B0600070205080204" pitchFamily="50" charset="-128"/>
                        </a:defRPr>
                      </a:lvl5pPr>
                      <a:lvl6pPr marL="3092450" indent="-501650" fontAlgn="base">
                        <a:spcBef>
                          <a:spcPct val="20000"/>
                        </a:spcBef>
                        <a:spcAft>
                          <a:spcPct val="0"/>
                        </a:spcAft>
                        <a:tabLst>
                          <a:tab pos="584200" algn="l"/>
                          <a:tab pos="3484563" algn="l"/>
                        </a:tabLst>
                        <a:defRPr kumimoji="1">
                          <a:solidFill>
                            <a:schemeClr val="tx1"/>
                          </a:solidFill>
                          <a:latin typeface="Arial" panose="020B0604020202020204" pitchFamily="34" charset="0"/>
                          <a:ea typeface="ＭＳ Ｐゴシック" panose="020B0600070205080204" pitchFamily="50" charset="-128"/>
                        </a:defRPr>
                      </a:lvl6pPr>
                      <a:lvl7pPr marL="3549650" indent="-501650" fontAlgn="base">
                        <a:spcBef>
                          <a:spcPct val="20000"/>
                        </a:spcBef>
                        <a:spcAft>
                          <a:spcPct val="0"/>
                        </a:spcAft>
                        <a:tabLst>
                          <a:tab pos="584200" algn="l"/>
                          <a:tab pos="3484563" algn="l"/>
                        </a:tabLst>
                        <a:defRPr kumimoji="1">
                          <a:solidFill>
                            <a:schemeClr val="tx1"/>
                          </a:solidFill>
                          <a:latin typeface="Arial" panose="020B0604020202020204" pitchFamily="34" charset="0"/>
                          <a:ea typeface="ＭＳ Ｐゴシック" panose="020B0600070205080204" pitchFamily="50" charset="-128"/>
                        </a:defRPr>
                      </a:lvl7pPr>
                      <a:lvl8pPr marL="4006850" indent="-501650" fontAlgn="base">
                        <a:spcBef>
                          <a:spcPct val="20000"/>
                        </a:spcBef>
                        <a:spcAft>
                          <a:spcPct val="0"/>
                        </a:spcAft>
                        <a:tabLst>
                          <a:tab pos="584200" algn="l"/>
                          <a:tab pos="3484563" algn="l"/>
                        </a:tabLst>
                        <a:defRPr kumimoji="1">
                          <a:solidFill>
                            <a:schemeClr val="tx1"/>
                          </a:solidFill>
                          <a:latin typeface="Arial" panose="020B0604020202020204" pitchFamily="34" charset="0"/>
                          <a:ea typeface="ＭＳ Ｐゴシック" panose="020B0600070205080204" pitchFamily="50" charset="-128"/>
                        </a:defRPr>
                      </a:lvl8pPr>
                      <a:lvl9pPr marL="4464050" indent="-501650" fontAlgn="base">
                        <a:spcBef>
                          <a:spcPct val="20000"/>
                        </a:spcBef>
                        <a:spcAft>
                          <a:spcPct val="0"/>
                        </a:spcAft>
                        <a:tabLst>
                          <a:tab pos="584200" algn="l"/>
                          <a:tab pos="3484563" algn="l"/>
                        </a:tabLst>
                        <a:defRPr kumimoji="1">
                          <a:solidFill>
                            <a:schemeClr val="tx1"/>
                          </a:solidFill>
                          <a:latin typeface="Arial" panose="020B0604020202020204" pitchFamily="34" charset="0"/>
                          <a:ea typeface="ＭＳ Ｐゴシック" panose="020B0600070205080204" pitchFamily="50" charset="-128"/>
                        </a:defRPr>
                      </a:lvl9pPr>
                    </a:lstStyle>
                    <a:p>
                      <a:pPr marL="63500" marR="0" lvl="0" indent="0" algn="ctr" defTabSz="914400" rtl="0" eaLnBrk="1" fontAlgn="base" latinLnBrk="0" hangingPunct="1">
                        <a:lnSpc>
                          <a:spcPct val="100000"/>
                        </a:lnSpc>
                        <a:spcBef>
                          <a:spcPct val="0"/>
                        </a:spcBef>
                        <a:spcAft>
                          <a:spcPct val="0"/>
                        </a:spcAft>
                        <a:buClrTx/>
                        <a:buSzTx/>
                        <a:buFontTx/>
                        <a:buNone/>
                        <a:tabLst>
                          <a:tab pos="584200" algn="l"/>
                          <a:tab pos="3484563" algn="l"/>
                        </a:tabLst>
                      </a:pPr>
                      <a:r>
                        <a:rPr kumimoji="0" lang="ja-JP" altLang="en-US" sz="3200" b="0" i="0" u="none" strike="noStrike" cap="none" normalizeH="0" baseline="0" dirty="0">
                          <a:ln>
                            <a:noFill/>
                          </a:ln>
                          <a:solidFill>
                            <a:srgbClr val="A6321B"/>
                          </a:solidFill>
                          <a:effectLst/>
                          <a:latin typeface="ヒラギノ角ゴ Pro W6" pitchFamily="1" charset="-128"/>
                          <a:ea typeface="ＭＳ Ｐゴシック" panose="020B0600070205080204" pitchFamily="50" charset="-128"/>
                          <a:sym typeface="ヒラギノ角ゴ Pro W6" pitchFamily="1" charset="-128"/>
                        </a:rPr>
                        <a:t>糖尿病</a:t>
                      </a:r>
                    </a:p>
                  </a:txBody>
                  <a:tcPr marL="38100" marR="38100" marT="38100" marB="38100" anchor="ctr" horzOverflow="overflow">
                    <a:lnL w="381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50800" cap="flat" cmpd="sng" algn="ctr">
                      <a:solidFill>
                        <a:srgbClr val="000000"/>
                      </a:solidFill>
                      <a:prstDash val="solid"/>
                      <a:round/>
                      <a:headEnd type="none" w="med" len="med"/>
                      <a:tailEnd type="none" w="med" len="med"/>
                    </a:lnB>
                    <a:lnTlToBr>
                      <a:noFill/>
                    </a:lnTlToBr>
                    <a:lnBlToTr>
                      <a:noFill/>
                    </a:lnBlToTr>
                    <a:solidFill>
                      <a:srgbClr val="FFFA9E"/>
                    </a:solidFill>
                  </a:tcPr>
                </a:tc>
                <a:extLst>
                  <a:ext uri="{0D108BD9-81ED-4DB2-BD59-A6C34878D82A}">
                    <a16:rowId xmlns:a16="http://schemas.microsoft.com/office/drawing/2014/main" val="549861081"/>
                  </a:ext>
                </a:extLst>
              </a:tr>
              <a:tr h="706438">
                <a:tc>
                  <a:txBody>
                    <a:bodyPr/>
                    <a:lstStyle>
                      <a:lvl1pPr marL="63500">
                        <a:spcBef>
                          <a:spcPct val="20000"/>
                        </a:spcBef>
                        <a:tabLst>
                          <a:tab pos="1830388" algn="l"/>
                        </a:tabLst>
                        <a:defRPr kumimoji="1" sz="2800">
                          <a:solidFill>
                            <a:schemeClr val="tx1"/>
                          </a:solidFill>
                          <a:latin typeface="Arial" panose="020B0604020202020204" pitchFamily="34" charset="0"/>
                          <a:ea typeface="ＭＳ Ｐゴシック" panose="020B0600070205080204" pitchFamily="50" charset="-128"/>
                        </a:defRPr>
                      </a:lvl1pPr>
                      <a:lvl2pPr marL="1111250" indent="-501650">
                        <a:spcBef>
                          <a:spcPct val="20000"/>
                        </a:spcBef>
                        <a:tabLst>
                          <a:tab pos="1830388" algn="l"/>
                        </a:tabLst>
                        <a:defRPr kumimoji="1" sz="2400">
                          <a:solidFill>
                            <a:schemeClr val="tx1"/>
                          </a:solidFill>
                          <a:latin typeface="Arial" panose="020B0604020202020204" pitchFamily="34" charset="0"/>
                          <a:ea typeface="ＭＳ Ｐゴシック" panose="020B0600070205080204" pitchFamily="50" charset="-128"/>
                        </a:defRPr>
                      </a:lvl2pPr>
                      <a:lvl3pPr marL="1619250" indent="-501650">
                        <a:spcBef>
                          <a:spcPct val="20000"/>
                        </a:spcBef>
                        <a:tabLst>
                          <a:tab pos="1830388" algn="l"/>
                        </a:tabLst>
                        <a:defRPr kumimoji="1" sz="2000">
                          <a:solidFill>
                            <a:schemeClr val="tx1"/>
                          </a:solidFill>
                          <a:latin typeface="Arial" panose="020B0604020202020204" pitchFamily="34" charset="0"/>
                          <a:ea typeface="ＭＳ Ｐゴシック" panose="020B0600070205080204" pitchFamily="50" charset="-128"/>
                        </a:defRPr>
                      </a:lvl3pPr>
                      <a:lvl4pPr marL="2127250" indent="-501650">
                        <a:spcBef>
                          <a:spcPct val="20000"/>
                        </a:spcBef>
                        <a:tabLst>
                          <a:tab pos="1830388" algn="l"/>
                        </a:tabLst>
                        <a:defRPr kumimoji="1">
                          <a:solidFill>
                            <a:schemeClr val="tx1"/>
                          </a:solidFill>
                          <a:latin typeface="Arial" panose="020B0604020202020204" pitchFamily="34" charset="0"/>
                          <a:ea typeface="ＭＳ Ｐゴシック" panose="020B0600070205080204" pitchFamily="50" charset="-128"/>
                        </a:defRPr>
                      </a:lvl4pPr>
                      <a:lvl5pPr marL="2635250" indent="-501650">
                        <a:spcBef>
                          <a:spcPct val="20000"/>
                        </a:spcBef>
                        <a:tabLst>
                          <a:tab pos="1830388" algn="l"/>
                        </a:tabLst>
                        <a:defRPr kumimoji="1">
                          <a:solidFill>
                            <a:schemeClr val="tx1"/>
                          </a:solidFill>
                          <a:latin typeface="Arial" panose="020B0604020202020204" pitchFamily="34" charset="0"/>
                          <a:ea typeface="ＭＳ Ｐゴシック" panose="020B0600070205080204" pitchFamily="50" charset="-128"/>
                        </a:defRPr>
                      </a:lvl5pPr>
                      <a:lvl6pPr marL="3092450" indent="-501650" fontAlgn="base">
                        <a:spcBef>
                          <a:spcPct val="20000"/>
                        </a:spcBef>
                        <a:spcAft>
                          <a:spcPct val="0"/>
                        </a:spcAft>
                        <a:tabLst>
                          <a:tab pos="1830388" algn="l"/>
                        </a:tabLst>
                        <a:defRPr kumimoji="1">
                          <a:solidFill>
                            <a:schemeClr val="tx1"/>
                          </a:solidFill>
                          <a:latin typeface="Arial" panose="020B0604020202020204" pitchFamily="34" charset="0"/>
                          <a:ea typeface="ＭＳ Ｐゴシック" panose="020B0600070205080204" pitchFamily="50" charset="-128"/>
                        </a:defRPr>
                      </a:lvl6pPr>
                      <a:lvl7pPr marL="3549650" indent="-501650" fontAlgn="base">
                        <a:spcBef>
                          <a:spcPct val="20000"/>
                        </a:spcBef>
                        <a:spcAft>
                          <a:spcPct val="0"/>
                        </a:spcAft>
                        <a:tabLst>
                          <a:tab pos="1830388" algn="l"/>
                        </a:tabLst>
                        <a:defRPr kumimoji="1">
                          <a:solidFill>
                            <a:schemeClr val="tx1"/>
                          </a:solidFill>
                          <a:latin typeface="Arial" panose="020B0604020202020204" pitchFamily="34" charset="0"/>
                          <a:ea typeface="ＭＳ Ｐゴシック" panose="020B0600070205080204" pitchFamily="50" charset="-128"/>
                        </a:defRPr>
                      </a:lvl7pPr>
                      <a:lvl8pPr marL="4006850" indent="-501650" fontAlgn="base">
                        <a:spcBef>
                          <a:spcPct val="20000"/>
                        </a:spcBef>
                        <a:spcAft>
                          <a:spcPct val="0"/>
                        </a:spcAft>
                        <a:tabLst>
                          <a:tab pos="1830388" algn="l"/>
                        </a:tabLst>
                        <a:defRPr kumimoji="1">
                          <a:solidFill>
                            <a:schemeClr val="tx1"/>
                          </a:solidFill>
                          <a:latin typeface="Arial" panose="020B0604020202020204" pitchFamily="34" charset="0"/>
                          <a:ea typeface="ＭＳ Ｐゴシック" panose="020B0600070205080204" pitchFamily="50" charset="-128"/>
                        </a:defRPr>
                      </a:lvl8pPr>
                      <a:lvl9pPr marL="4464050" indent="-501650" fontAlgn="base">
                        <a:spcBef>
                          <a:spcPct val="20000"/>
                        </a:spcBef>
                        <a:spcAft>
                          <a:spcPct val="0"/>
                        </a:spcAft>
                        <a:tabLst>
                          <a:tab pos="1830388" algn="l"/>
                        </a:tabLst>
                        <a:defRPr kumimoji="1">
                          <a:solidFill>
                            <a:schemeClr val="tx1"/>
                          </a:solidFill>
                          <a:latin typeface="Arial" panose="020B0604020202020204" pitchFamily="34" charset="0"/>
                          <a:ea typeface="ＭＳ Ｐゴシック" panose="020B0600070205080204" pitchFamily="50" charset="-128"/>
                        </a:defRPr>
                      </a:lvl9pPr>
                    </a:lstStyle>
                    <a:p>
                      <a:pPr marL="63500" marR="0" lvl="0" indent="0" algn="ctr" defTabSz="914400" rtl="0" eaLnBrk="1" fontAlgn="base" latinLnBrk="0" hangingPunct="1">
                        <a:lnSpc>
                          <a:spcPct val="100000"/>
                        </a:lnSpc>
                        <a:spcBef>
                          <a:spcPct val="0"/>
                        </a:spcBef>
                        <a:spcAft>
                          <a:spcPct val="0"/>
                        </a:spcAft>
                        <a:buClrTx/>
                        <a:buSzTx/>
                        <a:buFontTx/>
                        <a:buNone/>
                        <a:tabLst>
                          <a:tab pos="1830388" algn="l"/>
                        </a:tabLst>
                      </a:pPr>
                      <a:r>
                        <a:rPr kumimoji="0" lang="ja-JP" altLang="en-US" sz="2400" b="0" i="0" u="none" strike="noStrike" cap="none" normalizeH="0" baseline="0" dirty="0">
                          <a:ln>
                            <a:noFill/>
                          </a:ln>
                          <a:solidFill>
                            <a:schemeClr val="tx1"/>
                          </a:solidFill>
                          <a:effectLst/>
                          <a:latin typeface="+mn-ea"/>
                          <a:ea typeface="+mn-ea"/>
                        </a:rPr>
                        <a:t>初期症状</a:t>
                      </a:r>
                    </a:p>
                  </a:txBody>
                  <a:tcPr marL="38100" marR="38100" marT="38100" marB="38100" anchor="ctr" horzOverflow="overflow">
                    <a:lnL w="63500" cap="flat" cmpd="sng" algn="ctr">
                      <a:solidFill>
                        <a:srgbClr val="000000"/>
                      </a:solidFill>
                      <a:prstDash val="solid"/>
                      <a:round/>
                      <a:headEnd type="none" w="med" len="med"/>
                      <a:tailEnd type="none" w="med" len="med"/>
                    </a:lnL>
                    <a:lnR w="50800" cap="flat" cmpd="sng" algn="ctr">
                      <a:solidFill>
                        <a:srgbClr val="000000"/>
                      </a:solidFill>
                      <a:prstDash val="solid"/>
                      <a:round/>
                      <a:headEnd type="none" w="med" len="med"/>
                      <a:tailEnd type="none" w="med" len="med"/>
                    </a:lnR>
                    <a:lnT w="508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CFF4A"/>
                    </a:solidFill>
                  </a:tcPr>
                </a:tc>
                <a:tc>
                  <a:txBody>
                    <a:bodyPr/>
                    <a:lstStyle>
                      <a:lvl1pPr marL="63500">
                        <a:spcBef>
                          <a:spcPct val="20000"/>
                        </a:spcBef>
                        <a:tabLst>
                          <a:tab pos="3662363" algn="l"/>
                        </a:tabLst>
                        <a:defRPr kumimoji="1" sz="2800">
                          <a:solidFill>
                            <a:schemeClr val="tx1"/>
                          </a:solidFill>
                          <a:latin typeface="Arial" panose="020B0604020202020204" pitchFamily="34" charset="0"/>
                          <a:ea typeface="ＭＳ Ｐゴシック" panose="020B0600070205080204" pitchFamily="50" charset="-128"/>
                        </a:defRPr>
                      </a:lvl1pPr>
                      <a:lvl2pPr marL="1111250" indent="-501650">
                        <a:spcBef>
                          <a:spcPct val="20000"/>
                        </a:spcBef>
                        <a:tabLst>
                          <a:tab pos="3662363" algn="l"/>
                        </a:tabLst>
                        <a:defRPr kumimoji="1" sz="2400">
                          <a:solidFill>
                            <a:schemeClr val="tx1"/>
                          </a:solidFill>
                          <a:latin typeface="Arial" panose="020B0604020202020204" pitchFamily="34" charset="0"/>
                          <a:ea typeface="ＭＳ Ｐゴシック" panose="020B0600070205080204" pitchFamily="50" charset="-128"/>
                        </a:defRPr>
                      </a:lvl2pPr>
                      <a:lvl3pPr marL="1619250" indent="-501650">
                        <a:spcBef>
                          <a:spcPct val="20000"/>
                        </a:spcBef>
                        <a:tabLst>
                          <a:tab pos="3662363" algn="l"/>
                        </a:tabLst>
                        <a:defRPr kumimoji="1" sz="2000">
                          <a:solidFill>
                            <a:schemeClr val="tx1"/>
                          </a:solidFill>
                          <a:latin typeface="Arial" panose="020B0604020202020204" pitchFamily="34" charset="0"/>
                          <a:ea typeface="ＭＳ Ｐゴシック" panose="020B0600070205080204" pitchFamily="50" charset="-128"/>
                        </a:defRPr>
                      </a:lvl3pPr>
                      <a:lvl4pPr marL="2127250" indent="-501650">
                        <a:spcBef>
                          <a:spcPct val="20000"/>
                        </a:spcBef>
                        <a:tabLst>
                          <a:tab pos="3662363" algn="l"/>
                        </a:tabLst>
                        <a:defRPr kumimoji="1">
                          <a:solidFill>
                            <a:schemeClr val="tx1"/>
                          </a:solidFill>
                          <a:latin typeface="Arial" panose="020B0604020202020204" pitchFamily="34" charset="0"/>
                          <a:ea typeface="ＭＳ Ｐゴシック" panose="020B0600070205080204" pitchFamily="50" charset="-128"/>
                        </a:defRPr>
                      </a:lvl4pPr>
                      <a:lvl5pPr marL="2635250" indent="-501650">
                        <a:spcBef>
                          <a:spcPct val="20000"/>
                        </a:spcBef>
                        <a:tabLst>
                          <a:tab pos="3662363" algn="l"/>
                        </a:tabLst>
                        <a:defRPr kumimoji="1">
                          <a:solidFill>
                            <a:schemeClr val="tx1"/>
                          </a:solidFill>
                          <a:latin typeface="Arial" panose="020B0604020202020204" pitchFamily="34" charset="0"/>
                          <a:ea typeface="ＭＳ Ｐゴシック" panose="020B0600070205080204" pitchFamily="50" charset="-128"/>
                        </a:defRPr>
                      </a:lvl5pPr>
                      <a:lvl6pPr marL="3092450" indent="-501650" fontAlgn="base">
                        <a:spcBef>
                          <a:spcPct val="20000"/>
                        </a:spcBef>
                        <a:spcAft>
                          <a:spcPct val="0"/>
                        </a:spcAft>
                        <a:tabLst>
                          <a:tab pos="3662363" algn="l"/>
                        </a:tabLst>
                        <a:defRPr kumimoji="1">
                          <a:solidFill>
                            <a:schemeClr val="tx1"/>
                          </a:solidFill>
                          <a:latin typeface="Arial" panose="020B0604020202020204" pitchFamily="34" charset="0"/>
                          <a:ea typeface="ＭＳ Ｐゴシック" panose="020B0600070205080204" pitchFamily="50" charset="-128"/>
                        </a:defRPr>
                      </a:lvl6pPr>
                      <a:lvl7pPr marL="3549650" indent="-501650" fontAlgn="base">
                        <a:spcBef>
                          <a:spcPct val="20000"/>
                        </a:spcBef>
                        <a:spcAft>
                          <a:spcPct val="0"/>
                        </a:spcAft>
                        <a:tabLst>
                          <a:tab pos="3662363" algn="l"/>
                        </a:tabLst>
                        <a:defRPr kumimoji="1">
                          <a:solidFill>
                            <a:schemeClr val="tx1"/>
                          </a:solidFill>
                          <a:latin typeface="Arial" panose="020B0604020202020204" pitchFamily="34" charset="0"/>
                          <a:ea typeface="ＭＳ Ｐゴシック" panose="020B0600070205080204" pitchFamily="50" charset="-128"/>
                        </a:defRPr>
                      </a:lvl7pPr>
                      <a:lvl8pPr marL="4006850" indent="-501650" fontAlgn="base">
                        <a:spcBef>
                          <a:spcPct val="20000"/>
                        </a:spcBef>
                        <a:spcAft>
                          <a:spcPct val="0"/>
                        </a:spcAft>
                        <a:tabLst>
                          <a:tab pos="3662363" algn="l"/>
                        </a:tabLst>
                        <a:defRPr kumimoji="1">
                          <a:solidFill>
                            <a:schemeClr val="tx1"/>
                          </a:solidFill>
                          <a:latin typeface="Arial" panose="020B0604020202020204" pitchFamily="34" charset="0"/>
                          <a:ea typeface="ＭＳ Ｐゴシック" panose="020B0600070205080204" pitchFamily="50" charset="-128"/>
                        </a:defRPr>
                      </a:lvl8pPr>
                      <a:lvl9pPr marL="4464050" indent="-501650" fontAlgn="base">
                        <a:spcBef>
                          <a:spcPct val="20000"/>
                        </a:spcBef>
                        <a:spcAft>
                          <a:spcPct val="0"/>
                        </a:spcAft>
                        <a:tabLst>
                          <a:tab pos="3662363" algn="l"/>
                        </a:tabLst>
                        <a:defRPr kumimoji="1">
                          <a:solidFill>
                            <a:schemeClr val="tx1"/>
                          </a:solidFill>
                          <a:latin typeface="Arial" panose="020B0604020202020204" pitchFamily="34" charset="0"/>
                          <a:ea typeface="ＭＳ Ｐゴシック" panose="020B0600070205080204" pitchFamily="50" charset="-128"/>
                        </a:defRPr>
                      </a:lvl9pPr>
                    </a:lstStyle>
                    <a:p>
                      <a:pPr marL="63500" marR="0" lvl="0" indent="0" algn="ctr" defTabSz="914400" rtl="0" eaLnBrk="1" fontAlgn="base" latinLnBrk="0" hangingPunct="1">
                        <a:lnSpc>
                          <a:spcPct val="100000"/>
                        </a:lnSpc>
                        <a:spcBef>
                          <a:spcPct val="0"/>
                        </a:spcBef>
                        <a:spcAft>
                          <a:spcPct val="0"/>
                        </a:spcAft>
                        <a:buClrTx/>
                        <a:buSzTx/>
                        <a:buFontTx/>
                        <a:buNone/>
                        <a:tabLst>
                          <a:tab pos="3662363" algn="l"/>
                        </a:tabLst>
                      </a:pPr>
                      <a:r>
                        <a:rPr kumimoji="0" lang="ja-JP" altLang="en-US" sz="2400" b="0" i="0" u="none" strike="noStrike" cap="none" normalizeH="0" baseline="0">
                          <a:ln>
                            <a:noFill/>
                          </a:ln>
                          <a:solidFill>
                            <a:schemeClr val="tx1"/>
                          </a:solidFill>
                          <a:effectLst/>
                          <a:latin typeface="+mn-ea"/>
                          <a:ea typeface="+mn-ea"/>
                        </a:rPr>
                        <a:t>ほとんど無兆候</a:t>
                      </a:r>
                    </a:p>
                  </a:txBody>
                  <a:tcPr marL="38100" marR="38100" marT="38100" marB="38100" anchor="ctr" horzOverflow="overflow">
                    <a:lnL w="508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508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4CFF78"/>
                    </a:solidFill>
                  </a:tcPr>
                </a:tc>
                <a:tc>
                  <a:txBody>
                    <a:bodyPr/>
                    <a:lstStyle>
                      <a:lvl1pPr marL="63500">
                        <a:spcBef>
                          <a:spcPct val="20000"/>
                        </a:spcBef>
                        <a:tabLst>
                          <a:tab pos="3484563" algn="l"/>
                        </a:tabLst>
                        <a:defRPr kumimoji="1" sz="2800">
                          <a:solidFill>
                            <a:schemeClr val="tx1"/>
                          </a:solidFill>
                          <a:latin typeface="Arial" panose="020B0604020202020204" pitchFamily="34" charset="0"/>
                          <a:ea typeface="ＭＳ Ｐゴシック" panose="020B0600070205080204" pitchFamily="50" charset="-128"/>
                        </a:defRPr>
                      </a:lvl1pPr>
                      <a:lvl2pPr marL="1111250" indent="-501650">
                        <a:spcBef>
                          <a:spcPct val="20000"/>
                        </a:spcBef>
                        <a:tabLst>
                          <a:tab pos="3484563" algn="l"/>
                        </a:tabLst>
                        <a:defRPr kumimoji="1" sz="2400">
                          <a:solidFill>
                            <a:schemeClr val="tx1"/>
                          </a:solidFill>
                          <a:latin typeface="Arial" panose="020B0604020202020204" pitchFamily="34" charset="0"/>
                          <a:ea typeface="ＭＳ Ｐゴシック" panose="020B0600070205080204" pitchFamily="50" charset="-128"/>
                        </a:defRPr>
                      </a:lvl2pPr>
                      <a:lvl3pPr marL="1619250" indent="-501650">
                        <a:spcBef>
                          <a:spcPct val="20000"/>
                        </a:spcBef>
                        <a:tabLst>
                          <a:tab pos="3484563" algn="l"/>
                        </a:tabLst>
                        <a:defRPr kumimoji="1" sz="2000">
                          <a:solidFill>
                            <a:schemeClr val="tx1"/>
                          </a:solidFill>
                          <a:latin typeface="Arial" panose="020B0604020202020204" pitchFamily="34" charset="0"/>
                          <a:ea typeface="ＭＳ Ｐゴシック" panose="020B0600070205080204" pitchFamily="50" charset="-128"/>
                        </a:defRPr>
                      </a:lvl3pPr>
                      <a:lvl4pPr marL="2127250" indent="-501650">
                        <a:spcBef>
                          <a:spcPct val="20000"/>
                        </a:spcBef>
                        <a:tabLst>
                          <a:tab pos="3484563" algn="l"/>
                        </a:tabLst>
                        <a:defRPr kumimoji="1">
                          <a:solidFill>
                            <a:schemeClr val="tx1"/>
                          </a:solidFill>
                          <a:latin typeface="Arial" panose="020B0604020202020204" pitchFamily="34" charset="0"/>
                          <a:ea typeface="ＭＳ Ｐゴシック" panose="020B0600070205080204" pitchFamily="50" charset="-128"/>
                        </a:defRPr>
                      </a:lvl4pPr>
                      <a:lvl5pPr marL="2635250" indent="-501650">
                        <a:spcBef>
                          <a:spcPct val="20000"/>
                        </a:spcBef>
                        <a:tabLst>
                          <a:tab pos="3484563" algn="l"/>
                        </a:tabLst>
                        <a:defRPr kumimoji="1">
                          <a:solidFill>
                            <a:schemeClr val="tx1"/>
                          </a:solidFill>
                          <a:latin typeface="Arial" panose="020B0604020202020204" pitchFamily="34" charset="0"/>
                          <a:ea typeface="ＭＳ Ｐゴシック" panose="020B0600070205080204" pitchFamily="50" charset="-128"/>
                        </a:defRPr>
                      </a:lvl5pPr>
                      <a:lvl6pPr marL="3092450" indent="-501650" fontAlgn="base">
                        <a:spcBef>
                          <a:spcPct val="20000"/>
                        </a:spcBef>
                        <a:spcAft>
                          <a:spcPct val="0"/>
                        </a:spcAft>
                        <a:tabLst>
                          <a:tab pos="3484563" algn="l"/>
                        </a:tabLst>
                        <a:defRPr kumimoji="1">
                          <a:solidFill>
                            <a:schemeClr val="tx1"/>
                          </a:solidFill>
                          <a:latin typeface="Arial" panose="020B0604020202020204" pitchFamily="34" charset="0"/>
                          <a:ea typeface="ＭＳ Ｐゴシック" panose="020B0600070205080204" pitchFamily="50" charset="-128"/>
                        </a:defRPr>
                      </a:lvl6pPr>
                      <a:lvl7pPr marL="3549650" indent="-501650" fontAlgn="base">
                        <a:spcBef>
                          <a:spcPct val="20000"/>
                        </a:spcBef>
                        <a:spcAft>
                          <a:spcPct val="0"/>
                        </a:spcAft>
                        <a:tabLst>
                          <a:tab pos="3484563" algn="l"/>
                        </a:tabLst>
                        <a:defRPr kumimoji="1">
                          <a:solidFill>
                            <a:schemeClr val="tx1"/>
                          </a:solidFill>
                          <a:latin typeface="Arial" panose="020B0604020202020204" pitchFamily="34" charset="0"/>
                          <a:ea typeface="ＭＳ Ｐゴシック" panose="020B0600070205080204" pitchFamily="50" charset="-128"/>
                        </a:defRPr>
                      </a:lvl7pPr>
                      <a:lvl8pPr marL="4006850" indent="-501650" fontAlgn="base">
                        <a:spcBef>
                          <a:spcPct val="20000"/>
                        </a:spcBef>
                        <a:spcAft>
                          <a:spcPct val="0"/>
                        </a:spcAft>
                        <a:tabLst>
                          <a:tab pos="3484563" algn="l"/>
                        </a:tabLst>
                        <a:defRPr kumimoji="1">
                          <a:solidFill>
                            <a:schemeClr val="tx1"/>
                          </a:solidFill>
                          <a:latin typeface="Arial" panose="020B0604020202020204" pitchFamily="34" charset="0"/>
                          <a:ea typeface="ＭＳ Ｐゴシック" panose="020B0600070205080204" pitchFamily="50" charset="-128"/>
                        </a:defRPr>
                      </a:lvl8pPr>
                      <a:lvl9pPr marL="4464050" indent="-501650" fontAlgn="base">
                        <a:spcBef>
                          <a:spcPct val="20000"/>
                        </a:spcBef>
                        <a:spcAft>
                          <a:spcPct val="0"/>
                        </a:spcAft>
                        <a:tabLst>
                          <a:tab pos="3484563" algn="l"/>
                        </a:tabLst>
                        <a:defRPr kumimoji="1">
                          <a:solidFill>
                            <a:schemeClr val="tx1"/>
                          </a:solidFill>
                          <a:latin typeface="Arial" panose="020B0604020202020204" pitchFamily="34" charset="0"/>
                          <a:ea typeface="ＭＳ Ｐゴシック" panose="020B0600070205080204" pitchFamily="50" charset="-128"/>
                        </a:defRPr>
                      </a:lvl9pPr>
                    </a:lstStyle>
                    <a:p>
                      <a:pPr marL="63500" marR="0" lvl="0" indent="0" algn="ctr" defTabSz="914400" rtl="0" eaLnBrk="1" fontAlgn="base" latinLnBrk="0" hangingPunct="1">
                        <a:lnSpc>
                          <a:spcPct val="100000"/>
                        </a:lnSpc>
                        <a:spcBef>
                          <a:spcPct val="0"/>
                        </a:spcBef>
                        <a:spcAft>
                          <a:spcPct val="0"/>
                        </a:spcAft>
                        <a:buClrTx/>
                        <a:buSzTx/>
                        <a:buFontTx/>
                        <a:buNone/>
                        <a:tabLst>
                          <a:tab pos="3484563" algn="l"/>
                        </a:tabLst>
                      </a:pPr>
                      <a:r>
                        <a:rPr kumimoji="0" lang="ja-JP" altLang="en-US" sz="2400" b="0" i="0" u="none" strike="noStrike" cap="none" normalizeH="0" baseline="0">
                          <a:ln>
                            <a:noFill/>
                          </a:ln>
                          <a:solidFill>
                            <a:schemeClr val="tx1"/>
                          </a:solidFill>
                          <a:effectLst/>
                          <a:latin typeface="+mn-ea"/>
                          <a:ea typeface="+mn-ea"/>
                        </a:rPr>
                        <a:t>ほとんど無兆候</a:t>
                      </a:r>
                    </a:p>
                  </a:txBody>
                  <a:tcPr marL="38100" marR="38100" marT="38100" marB="38100" anchor="ctr" horzOverflow="overflow">
                    <a:lnL w="381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508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4CFF78"/>
                    </a:solidFill>
                  </a:tcPr>
                </a:tc>
                <a:extLst>
                  <a:ext uri="{0D108BD9-81ED-4DB2-BD59-A6C34878D82A}">
                    <a16:rowId xmlns:a16="http://schemas.microsoft.com/office/drawing/2014/main" val="942946443"/>
                  </a:ext>
                </a:extLst>
              </a:tr>
              <a:tr h="723900">
                <a:tc>
                  <a:txBody>
                    <a:bodyPr/>
                    <a:lstStyle>
                      <a:lvl1pPr marL="63500">
                        <a:spcBef>
                          <a:spcPct val="20000"/>
                        </a:spcBef>
                        <a:tabLst>
                          <a:tab pos="1830388" algn="l"/>
                        </a:tabLst>
                        <a:defRPr kumimoji="1" sz="2800">
                          <a:solidFill>
                            <a:schemeClr val="tx1"/>
                          </a:solidFill>
                          <a:latin typeface="Arial" panose="020B0604020202020204" pitchFamily="34" charset="0"/>
                          <a:ea typeface="ＭＳ Ｐゴシック" panose="020B0600070205080204" pitchFamily="50" charset="-128"/>
                        </a:defRPr>
                      </a:lvl1pPr>
                      <a:lvl2pPr marL="1111250" indent="-501650">
                        <a:spcBef>
                          <a:spcPct val="20000"/>
                        </a:spcBef>
                        <a:tabLst>
                          <a:tab pos="1830388" algn="l"/>
                        </a:tabLst>
                        <a:defRPr kumimoji="1" sz="2400">
                          <a:solidFill>
                            <a:schemeClr val="tx1"/>
                          </a:solidFill>
                          <a:latin typeface="Arial" panose="020B0604020202020204" pitchFamily="34" charset="0"/>
                          <a:ea typeface="ＭＳ Ｐゴシック" panose="020B0600070205080204" pitchFamily="50" charset="-128"/>
                        </a:defRPr>
                      </a:lvl2pPr>
                      <a:lvl3pPr marL="1619250" indent="-501650">
                        <a:spcBef>
                          <a:spcPct val="20000"/>
                        </a:spcBef>
                        <a:tabLst>
                          <a:tab pos="1830388" algn="l"/>
                        </a:tabLst>
                        <a:defRPr kumimoji="1" sz="2000">
                          <a:solidFill>
                            <a:schemeClr val="tx1"/>
                          </a:solidFill>
                          <a:latin typeface="Arial" panose="020B0604020202020204" pitchFamily="34" charset="0"/>
                          <a:ea typeface="ＭＳ Ｐゴシック" panose="020B0600070205080204" pitchFamily="50" charset="-128"/>
                        </a:defRPr>
                      </a:lvl3pPr>
                      <a:lvl4pPr marL="2127250" indent="-501650">
                        <a:spcBef>
                          <a:spcPct val="20000"/>
                        </a:spcBef>
                        <a:tabLst>
                          <a:tab pos="1830388" algn="l"/>
                        </a:tabLst>
                        <a:defRPr kumimoji="1">
                          <a:solidFill>
                            <a:schemeClr val="tx1"/>
                          </a:solidFill>
                          <a:latin typeface="Arial" panose="020B0604020202020204" pitchFamily="34" charset="0"/>
                          <a:ea typeface="ＭＳ Ｐゴシック" panose="020B0600070205080204" pitchFamily="50" charset="-128"/>
                        </a:defRPr>
                      </a:lvl4pPr>
                      <a:lvl5pPr marL="2635250" indent="-501650">
                        <a:spcBef>
                          <a:spcPct val="20000"/>
                        </a:spcBef>
                        <a:tabLst>
                          <a:tab pos="1830388" algn="l"/>
                        </a:tabLst>
                        <a:defRPr kumimoji="1">
                          <a:solidFill>
                            <a:schemeClr val="tx1"/>
                          </a:solidFill>
                          <a:latin typeface="Arial" panose="020B0604020202020204" pitchFamily="34" charset="0"/>
                          <a:ea typeface="ＭＳ Ｐゴシック" panose="020B0600070205080204" pitchFamily="50" charset="-128"/>
                        </a:defRPr>
                      </a:lvl5pPr>
                      <a:lvl6pPr marL="3092450" indent="-501650" fontAlgn="base">
                        <a:spcBef>
                          <a:spcPct val="20000"/>
                        </a:spcBef>
                        <a:spcAft>
                          <a:spcPct val="0"/>
                        </a:spcAft>
                        <a:tabLst>
                          <a:tab pos="1830388" algn="l"/>
                        </a:tabLst>
                        <a:defRPr kumimoji="1">
                          <a:solidFill>
                            <a:schemeClr val="tx1"/>
                          </a:solidFill>
                          <a:latin typeface="Arial" panose="020B0604020202020204" pitchFamily="34" charset="0"/>
                          <a:ea typeface="ＭＳ Ｐゴシック" panose="020B0600070205080204" pitchFamily="50" charset="-128"/>
                        </a:defRPr>
                      </a:lvl6pPr>
                      <a:lvl7pPr marL="3549650" indent="-501650" fontAlgn="base">
                        <a:spcBef>
                          <a:spcPct val="20000"/>
                        </a:spcBef>
                        <a:spcAft>
                          <a:spcPct val="0"/>
                        </a:spcAft>
                        <a:tabLst>
                          <a:tab pos="1830388" algn="l"/>
                        </a:tabLst>
                        <a:defRPr kumimoji="1">
                          <a:solidFill>
                            <a:schemeClr val="tx1"/>
                          </a:solidFill>
                          <a:latin typeface="Arial" panose="020B0604020202020204" pitchFamily="34" charset="0"/>
                          <a:ea typeface="ＭＳ Ｐゴシック" panose="020B0600070205080204" pitchFamily="50" charset="-128"/>
                        </a:defRPr>
                      </a:lvl7pPr>
                      <a:lvl8pPr marL="4006850" indent="-501650" fontAlgn="base">
                        <a:spcBef>
                          <a:spcPct val="20000"/>
                        </a:spcBef>
                        <a:spcAft>
                          <a:spcPct val="0"/>
                        </a:spcAft>
                        <a:tabLst>
                          <a:tab pos="1830388" algn="l"/>
                        </a:tabLst>
                        <a:defRPr kumimoji="1">
                          <a:solidFill>
                            <a:schemeClr val="tx1"/>
                          </a:solidFill>
                          <a:latin typeface="Arial" panose="020B0604020202020204" pitchFamily="34" charset="0"/>
                          <a:ea typeface="ＭＳ Ｐゴシック" panose="020B0600070205080204" pitchFamily="50" charset="-128"/>
                        </a:defRPr>
                      </a:lvl8pPr>
                      <a:lvl9pPr marL="4464050" indent="-501650" fontAlgn="base">
                        <a:spcBef>
                          <a:spcPct val="20000"/>
                        </a:spcBef>
                        <a:spcAft>
                          <a:spcPct val="0"/>
                        </a:spcAft>
                        <a:tabLst>
                          <a:tab pos="1830388" algn="l"/>
                        </a:tabLst>
                        <a:defRPr kumimoji="1">
                          <a:solidFill>
                            <a:schemeClr val="tx1"/>
                          </a:solidFill>
                          <a:latin typeface="Arial" panose="020B0604020202020204" pitchFamily="34" charset="0"/>
                          <a:ea typeface="ＭＳ Ｐゴシック" panose="020B0600070205080204" pitchFamily="50" charset="-128"/>
                        </a:defRPr>
                      </a:lvl9pPr>
                    </a:lstStyle>
                    <a:p>
                      <a:pPr marL="63500" marR="0" lvl="0" indent="0" algn="ctr" defTabSz="914400" rtl="0" eaLnBrk="1" fontAlgn="base" latinLnBrk="0" hangingPunct="1">
                        <a:lnSpc>
                          <a:spcPct val="125000"/>
                        </a:lnSpc>
                        <a:spcBef>
                          <a:spcPct val="0"/>
                        </a:spcBef>
                        <a:spcAft>
                          <a:spcPct val="0"/>
                        </a:spcAft>
                        <a:buClrTx/>
                        <a:buSzTx/>
                        <a:buFontTx/>
                        <a:buNone/>
                        <a:tabLst>
                          <a:tab pos="1830388" algn="l"/>
                        </a:tabLst>
                      </a:pPr>
                      <a:r>
                        <a:rPr kumimoji="0" lang="ja-JP" altLang="en-US" sz="2400" b="0" i="0" u="none" strike="noStrike" cap="none" normalizeH="0" baseline="0" dirty="0">
                          <a:ln>
                            <a:noFill/>
                          </a:ln>
                          <a:solidFill>
                            <a:schemeClr val="tx1"/>
                          </a:solidFill>
                          <a:effectLst/>
                          <a:latin typeface="+mn-ea"/>
                          <a:ea typeface="+mn-ea"/>
                        </a:rPr>
                        <a:t>年齢</a:t>
                      </a:r>
                    </a:p>
                  </a:txBody>
                  <a:tcPr marL="38100" marR="38100" marT="38100" marB="38100" anchor="ctr" horzOverflow="overflow">
                    <a:lnL w="63500" cap="flat" cmpd="sng" algn="ctr">
                      <a:solidFill>
                        <a:srgbClr val="000000"/>
                      </a:solidFill>
                      <a:prstDash val="solid"/>
                      <a:round/>
                      <a:headEnd type="none" w="med" len="med"/>
                      <a:tailEnd type="none" w="med" len="med"/>
                    </a:lnL>
                    <a:lnR w="508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CFF4A"/>
                    </a:solidFill>
                  </a:tcPr>
                </a:tc>
                <a:tc>
                  <a:txBody>
                    <a:bodyPr/>
                    <a:lstStyle>
                      <a:lvl1pPr marL="63500">
                        <a:spcBef>
                          <a:spcPct val="20000"/>
                        </a:spcBef>
                        <a:tabLst>
                          <a:tab pos="3662363" algn="l"/>
                        </a:tabLst>
                        <a:defRPr kumimoji="1" sz="2800">
                          <a:solidFill>
                            <a:schemeClr val="tx1"/>
                          </a:solidFill>
                          <a:latin typeface="Arial" panose="020B0604020202020204" pitchFamily="34" charset="0"/>
                          <a:ea typeface="ＭＳ Ｐゴシック" panose="020B0600070205080204" pitchFamily="50" charset="-128"/>
                        </a:defRPr>
                      </a:lvl1pPr>
                      <a:lvl2pPr marL="1111250" indent="-501650">
                        <a:spcBef>
                          <a:spcPct val="20000"/>
                        </a:spcBef>
                        <a:tabLst>
                          <a:tab pos="3662363" algn="l"/>
                        </a:tabLst>
                        <a:defRPr kumimoji="1" sz="2400">
                          <a:solidFill>
                            <a:schemeClr val="tx1"/>
                          </a:solidFill>
                          <a:latin typeface="Arial" panose="020B0604020202020204" pitchFamily="34" charset="0"/>
                          <a:ea typeface="ＭＳ Ｐゴシック" panose="020B0600070205080204" pitchFamily="50" charset="-128"/>
                        </a:defRPr>
                      </a:lvl2pPr>
                      <a:lvl3pPr marL="1619250" indent="-501650">
                        <a:spcBef>
                          <a:spcPct val="20000"/>
                        </a:spcBef>
                        <a:tabLst>
                          <a:tab pos="3662363" algn="l"/>
                        </a:tabLst>
                        <a:defRPr kumimoji="1" sz="2000">
                          <a:solidFill>
                            <a:schemeClr val="tx1"/>
                          </a:solidFill>
                          <a:latin typeface="Arial" panose="020B0604020202020204" pitchFamily="34" charset="0"/>
                          <a:ea typeface="ＭＳ Ｐゴシック" panose="020B0600070205080204" pitchFamily="50" charset="-128"/>
                        </a:defRPr>
                      </a:lvl3pPr>
                      <a:lvl4pPr marL="2127250" indent="-501650">
                        <a:spcBef>
                          <a:spcPct val="20000"/>
                        </a:spcBef>
                        <a:tabLst>
                          <a:tab pos="3662363" algn="l"/>
                        </a:tabLst>
                        <a:defRPr kumimoji="1">
                          <a:solidFill>
                            <a:schemeClr val="tx1"/>
                          </a:solidFill>
                          <a:latin typeface="Arial" panose="020B0604020202020204" pitchFamily="34" charset="0"/>
                          <a:ea typeface="ＭＳ Ｐゴシック" panose="020B0600070205080204" pitchFamily="50" charset="-128"/>
                        </a:defRPr>
                      </a:lvl4pPr>
                      <a:lvl5pPr marL="2635250" indent="-501650">
                        <a:spcBef>
                          <a:spcPct val="20000"/>
                        </a:spcBef>
                        <a:tabLst>
                          <a:tab pos="3662363" algn="l"/>
                        </a:tabLst>
                        <a:defRPr kumimoji="1">
                          <a:solidFill>
                            <a:schemeClr val="tx1"/>
                          </a:solidFill>
                          <a:latin typeface="Arial" panose="020B0604020202020204" pitchFamily="34" charset="0"/>
                          <a:ea typeface="ＭＳ Ｐゴシック" panose="020B0600070205080204" pitchFamily="50" charset="-128"/>
                        </a:defRPr>
                      </a:lvl5pPr>
                      <a:lvl6pPr marL="3092450" indent="-501650" fontAlgn="base">
                        <a:spcBef>
                          <a:spcPct val="20000"/>
                        </a:spcBef>
                        <a:spcAft>
                          <a:spcPct val="0"/>
                        </a:spcAft>
                        <a:tabLst>
                          <a:tab pos="3662363" algn="l"/>
                        </a:tabLst>
                        <a:defRPr kumimoji="1">
                          <a:solidFill>
                            <a:schemeClr val="tx1"/>
                          </a:solidFill>
                          <a:latin typeface="Arial" panose="020B0604020202020204" pitchFamily="34" charset="0"/>
                          <a:ea typeface="ＭＳ Ｐゴシック" panose="020B0600070205080204" pitchFamily="50" charset="-128"/>
                        </a:defRPr>
                      </a:lvl6pPr>
                      <a:lvl7pPr marL="3549650" indent="-501650" fontAlgn="base">
                        <a:spcBef>
                          <a:spcPct val="20000"/>
                        </a:spcBef>
                        <a:spcAft>
                          <a:spcPct val="0"/>
                        </a:spcAft>
                        <a:tabLst>
                          <a:tab pos="3662363" algn="l"/>
                        </a:tabLst>
                        <a:defRPr kumimoji="1">
                          <a:solidFill>
                            <a:schemeClr val="tx1"/>
                          </a:solidFill>
                          <a:latin typeface="Arial" panose="020B0604020202020204" pitchFamily="34" charset="0"/>
                          <a:ea typeface="ＭＳ Ｐゴシック" panose="020B0600070205080204" pitchFamily="50" charset="-128"/>
                        </a:defRPr>
                      </a:lvl7pPr>
                      <a:lvl8pPr marL="4006850" indent="-501650" fontAlgn="base">
                        <a:spcBef>
                          <a:spcPct val="20000"/>
                        </a:spcBef>
                        <a:spcAft>
                          <a:spcPct val="0"/>
                        </a:spcAft>
                        <a:tabLst>
                          <a:tab pos="3662363" algn="l"/>
                        </a:tabLst>
                        <a:defRPr kumimoji="1">
                          <a:solidFill>
                            <a:schemeClr val="tx1"/>
                          </a:solidFill>
                          <a:latin typeface="Arial" panose="020B0604020202020204" pitchFamily="34" charset="0"/>
                          <a:ea typeface="ＭＳ Ｐゴシック" panose="020B0600070205080204" pitchFamily="50" charset="-128"/>
                        </a:defRPr>
                      </a:lvl8pPr>
                      <a:lvl9pPr marL="4464050" indent="-501650" fontAlgn="base">
                        <a:spcBef>
                          <a:spcPct val="20000"/>
                        </a:spcBef>
                        <a:spcAft>
                          <a:spcPct val="0"/>
                        </a:spcAft>
                        <a:tabLst>
                          <a:tab pos="3662363" algn="l"/>
                        </a:tabLst>
                        <a:defRPr kumimoji="1">
                          <a:solidFill>
                            <a:schemeClr val="tx1"/>
                          </a:solidFill>
                          <a:latin typeface="Arial" panose="020B0604020202020204" pitchFamily="34" charset="0"/>
                          <a:ea typeface="ＭＳ Ｐゴシック" panose="020B0600070205080204" pitchFamily="50" charset="-128"/>
                        </a:defRPr>
                      </a:lvl9pPr>
                    </a:lstStyle>
                    <a:p>
                      <a:pPr marL="63500" marR="0" lvl="0" indent="0" algn="ctr" defTabSz="914400" rtl="0" eaLnBrk="1" fontAlgn="base" latinLnBrk="0" hangingPunct="1">
                        <a:lnSpc>
                          <a:spcPct val="100000"/>
                        </a:lnSpc>
                        <a:spcBef>
                          <a:spcPct val="0"/>
                        </a:spcBef>
                        <a:spcAft>
                          <a:spcPct val="0"/>
                        </a:spcAft>
                        <a:buClrTx/>
                        <a:buSzTx/>
                        <a:buFontTx/>
                        <a:buNone/>
                        <a:tabLst>
                          <a:tab pos="3662363" algn="l"/>
                        </a:tabLst>
                      </a:pPr>
                      <a:r>
                        <a:rPr kumimoji="0" lang="ja-JP" altLang="en-US" sz="2400" b="0" i="0" u="none" strike="noStrike" cap="none" normalizeH="0" baseline="0" dirty="0">
                          <a:ln>
                            <a:noFill/>
                          </a:ln>
                          <a:solidFill>
                            <a:schemeClr val="tx1"/>
                          </a:solidFill>
                          <a:effectLst/>
                          <a:latin typeface="+mn-ea"/>
                          <a:ea typeface="+mn-ea"/>
                        </a:rPr>
                        <a:t>３５歳以上に多い</a:t>
                      </a:r>
                    </a:p>
                  </a:txBody>
                  <a:tcPr marL="38100" marR="38100" marT="38100" marB="38100" anchor="ctr" horzOverflow="overflow">
                    <a:lnL w="508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4CFF78"/>
                    </a:solidFill>
                  </a:tcPr>
                </a:tc>
                <a:tc>
                  <a:txBody>
                    <a:bodyPr/>
                    <a:lstStyle>
                      <a:lvl1pPr marL="63500">
                        <a:spcBef>
                          <a:spcPct val="20000"/>
                        </a:spcBef>
                        <a:tabLst>
                          <a:tab pos="3484563" algn="l"/>
                        </a:tabLst>
                        <a:defRPr kumimoji="1" sz="2800">
                          <a:solidFill>
                            <a:schemeClr val="tx1"/>
                          </a:solidFill>
                          <a:latin typeface="Arial" panose="020B0604020202020204" pitchFamily="34" charset="0"/>
                          <a:ea typeface="ＭＳ Ｐゴシック" panose="020B0600070205080204" pitchFamily="50" charset="-128"/>
                        </a:defRPr>
                      </a:lvl1pPr>
                      <a:lvl2pPr marL="1111250" indent="-501650">
                        <a:spcBef>
                          <a:spcPct val="20000"/>
                        </a:spcBef>
                        <a:tabLst>
                          <a:tab pos="3484563" algn="l"/>
                        </a:tabLst>
                        <a:defRPr kumimoji="1" sz="2400">
                          <a:solidFill>
                            <a:schemeClr val="tx1"/>
                          </a:solidFill>
                          <a:latin typeface="Arial" panose="020B0604020202020204" pitchFamily="34" charset="0"/>
                          <a:ea typeface="ＭＳ Ｐゴシック" panose="020B0600070205080204" pitchFamily="50" charset="-128"/>
                        </a:defRPr>
                      </a:lvl2pPr>
                      <a:lvl3pPr marL="1619250" indent="-501650">
                        <a:spcBef>
                          <a:spcPct val="20000"/>
                        </a:spcBef>
                        <a:tabLst>
                          <a:tab pos="3484563" algn="l"/>
                        </a:tabLst>
                        <a:defRPr kumimoji="1" sz="2000">
                          <a:solidFill>
                            <a:schemeClr val="tx1"/>
                          </a:solidFill>
                          <a:latin typeface="Arial" panose="020B0604020202020204" pitchFamily="34" charset="0"/>
                          <a:ea typeface="ＭＳ Ｐゴシック" panose="020B0600070205080204" pitchFamily="50" charset="-128"/>
                        </a:defRPr>
                      </a:lvl3pPr>
                      <a:lvl4pPr marL="2127250" indent="-501650">
                        <a:spcBef>
                          <a:spcPct val="20000"/>
                        </a:spcBef>
                        <a:tabLst>
                          <a:tab pos="3484563" algn="l"/>
                        </a:tabLst>
                        <a:defRPr kumimoji="1">
                          <a:solidFill>
                            <a:schemeClr val="tx1"/>
                          </a:solidFill>
                          <a:latin typeface="Arial" panose="020B0604020202020204" pitchFamily="34" charset="0"/>
                          <a:ea typeface="ＭＳ Ｐゴシック" panose="020B0600070205080204" pitchFamily="50" charset="-128"/>
                        </a:defRPr>
                      </a:lvl4pPr>
                      <a:lvl5pPr marL="2635250" indent="-501650">
                        <a:spcBef>
                          <a:spcPct val="20000"/>
                        </a:spcBef>
                        <a:tabLst>
                          <a:tab pos="3484563" algn="l"/>
                        </a:tabLst>
                        <a:defRPr kumimoji="1">
                          <a:solidFill>
                            <a:schemeClr val="tx1"/>
                          </a:solidFill>
                          <a:latin typeface="Arial" panose="020B0604020202020204" pitchFamily="34" charset="0"/>
                          <a:ea typeface="ＭＳ Ｐゴシック" panose="020B0600070205080204" pitchFamily="50" charset="-128"/>
                        </a:defRPr>
                      </a:lvl5pPr>
                      <a:lvl6pPr marL="3092450" indent="-501650" fontAlgn="base">
                        <a:spcBef>
                          <a:spcPct val="20000"/>
                        </a:spcBef>
                        <a:spcAft>
                          <a:spcPct val="0"/>
                        </a:spcAft>
                        <a:tabLst>
                          <a:tab pos="3484563" algn="l"/>
                        </a:tabLst>
                        <a:defRPr kumimoji="1">
                          <a:solidFill>
                            <a:schemeClr val="tx1"/>
                          </a:solidFill>
                          <a:latin typeface="Arial" panose="020B0604020202020204" pitchFamily="34" charset="0"/>
                          <a:ea typeface="ＭＳ Ｐゴシック" panose="020B0600070205080204" pitchFamily="50" charset="-128"/>
                        </a:defRPr>
                      </a:lvl6pPr>
                      <a:lvl7pPr marL="3549650" indent="-501650" fontAlgn="base">
                        <a:spcBef>
                          <a:spcPct val="20000"/>
                        </a:spcBef>
                        <a:spcAft>
                          <a:spcPct val="0"/>
                        </a:spcAft>
                        <a:tabLst>
                          <a:tab pos="3484563" algn="l"/>
                        </a:tabLst>
                        <a:defRPr kumimoji="1">
                          <a:solidFill>
                            <a:schemeClr val="tx1"/>
                          </a:solidFill>
                          <a:latin typeface="Arial" panose="020B0604020202020204" pitchFamily="34" charset="0"/>
                          <a:ea typeface="ＭＳ Ｐゴシック" panose="020B0600070205080204" pitchFamily="50" charset="-128"/>
                        </a:defRPr>
                      </a:lvl7pPr>
                      <a:lvl8pPr marL="4006850" indent="-501650" fontAlgn="base">
                        <a:spcBef>
                          <a:spcPct val="20000"/>
                        </a:spcBef>
                        <a:spcAft>
                          <a:spcPct val="0"/>
                        </a:spcAft>
                        <a:tabLst>
                          <a:tab pos="3484563" algn="l"/>
                        </a:tabLst>
                        <a:defRPr kumimoji="1">
                          <a:solidFill>
                            <a:schemeClr val="tx1"/>
                          </a:solidFill>
                          <a:latin typeface="Arial" panose="020B0604020202020204" pitchFamily="34" charset="0"/>
                          <a:ea typeface="ＭＳ Ｐゴシック" panose="020B0600070205080204" pitchFamily="50" charset="-128"/>
                        </a:defRPr>
                      </a:lvl8pPr>
                      <a:lvl9pPr marL="4464050" indent="-501650" fontAlgn="base">
                        <a:spcBef>
                          <a:spcPct val="20000"/>
                        </a:spcBef>
                        <a:spcAft>
                          <a:spcPct val="0"/>
                        </a:spcAft>
                        <a:tabLst>
                          <a:tab pos="3484563" algn="l"/>
                        </a:tabLst>
                        <a:defRPr kumimoji="1">
                          <a:solidFill>
                            <a:schemeClr val="tx1"/>
                          </a:solidFill>
                          <a:latin typeface="Arial" panose="020B0604020202020204" pitchFamily="34" charset="0"/>
                          <a:ea typeface="ＭＳ Ｐゴシック" panose="020B0600070205080204" pitchFamily="50" charset="-128"/>
                        </a:defRPr>
                      </a:lvl9pPr>
                    </a:lstStyle>
                    <a:p>
                      <a:pPr marL="63500" marR="0" lvl="0" indent="0" algn="ctr" defTabSz="914400" rtl="0" eaLnBrk="1" fontAlgn="base" latinLnBrk="0" hangingPunct="1">
                        <a:lnSpc>
                          <a:spcPct val="100000"/>
                        </a:lnSpc>
                        <a:spcBef>
                          <a:spcPct val="0"/>
                        </a:spcBef>
                        <a:spcAft>
                          <a:spcPct val="0"/>
                        </a:spcAft>
                        <a:buClrTx/>
                        <a:buSzTx/>
                        <a:buFontTx/>
                        <a:buNone/>
                        <a:tabLst>
                          <a:tab pos="3484563" algn="l"/>
                        </a:tabLst>
                      </a:pPr>
                      <a:r>
                        <a:rPr kumimoji="0" lang="ja-JP" altLang="en-US" sz="2400" b="0" i="0" u="none" strike="noStrike" cap="none" normalizeH="0" baseline="0" dirty="0">
                          <a:ln>
                            <a:noFill/>
                          </a:ln>
                          <a:solidFill>
                            <a:schemeClr val="tx1"/>
                          </a:solidFill>
                          <a:effectLst/>
                          <a:latin typeface="+mn-ea"/>
                          <a:ea typeface="+mn-ea"/>
                        </a:rPr>
                        <a:t>４０歳以上に多い</a:t>
                      </a:r>
                    </a:p>
                  </a:txBody>
                  <a:tcPr marL="38100" marR="38100" marT="38100" marB="38100" anchor="ctr" horzOverflow="overflow">
                    <a:lnL w="381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4CFF78"/>
                    </a:solidFill>
                  </a:tcPr>
                </a:tc>
                <a:extLst>
                  <a:ext uri="{0D108BD9-81ED-4DB2-BD59-A6C34878D82A}">
                    <a16:rowId xmlns:a16="http://schemas.microsoft.com/office/drawing/2014/main" val="2140243654"/>
                  </a:ext>
                </a:extLst>
              </a:tr>
              <a:tr h="1052513">
                <a:tc>
                  <a:txBody>
                    <a:bodyPr/>
                    <a:lstStyle>
                      <a:lvl1pPr marL="63500">
                        <a:spcBef>
                          <a:spcPct val="20000"/>
                        </a:spcBef>
                        <a:tabLst>
                          <a:tab pos="1830388" algn="l"/>
                        </a:tabLst>
                        <a:defRPr kumimoji="1" sz="2800">
                          <a:solidFill>
                            <a:schemeClr val="tx1"/>
                          </a:solidFill>
                          <a:latin typeface="Arial" panose="020B0604020202020204" pitchFamily="34" charset="0"/>
                          <a:ea typeface="ＭＳ Ｐゴシック" panose="020B0600070205080204" pitchFamily="50" charset="-128"/>
                        </a:defRPr>
                      </a:lvl1pPr>
                      <a:lvl2pPr marL="1111250" indent="-501650">
                        <a:spcBef>
                          <a:spcPct val="20000"/>
                        </a:spcBef>
                        <a:tabLst>
                          <a:tab pos="1830388" algn="l"/>
                        </a:tabLst>
                        <a:defRPr kumimoji="1" sz="2400">
                          <a:solidFill>
                            <a:schemeClr val="tx1"/>
                          </a:solidFill>
                          <a:latin typeface="Arial" panose="020B0604020202020204" pitchFamily="34" charset="0"/>
                          <a:ea typeface="ＭＳ Ｐゴシック" panose="020B0600070205080204" pitchFamily="50" charset="-128"/>
                        </a:defRPr>
                      </a:lvl2pPr>
                      <a:lvl3pPr marL="1619250" indent="-501650">
                        <a:spcBef>
                          <a:spcPct val="20000"/>
                        </a:spcBef>
                        <a:tabLst>
                          <a:tab pos="1830388" algn="l"/>
                        </a:tabLst>
                        <a:defRPr kumimoji="1" sz="2000">
                          <a:solidFill>
                            <a:schemeClr val="tx1"/>
                          </a:solidFill>
                          <a:latin typeface="Arial" panose="020B0604020202020204" pitchFamily="34" charset="0"/>
                          <a:ea typeface="ＭＳ Ｐゴシック" panose="020B0600070205080204" pitchFamily="50" charset="-128"/>
                        </a:defRPr>
                      </a:lvl3pPr>
                      <a:lvl4pPr marL="2127250" indent="-501650">
                        <a:spcBef>
                          <a:spcPct val="20000"/>
                        </a:spcBef>
                        <a:tabLst>
                          <a:tab pos="1830388" algn="l"/>
                        </a:tabLst>
                        <a:defRPr kumimoji="1">
                          <a:solidFill>
                            <a:schemeClr val="tx1"/>
                          </a:solidFill>
                          <a:latin typeface="Arial" panose="020B0604020202020204" pitchFamily="34" charset="0"/>
                          <a:ea typeface="ＭＳ Ｐゴシック" panose="020B0600070205080204" pitchFamily="50" charset="-128"/>
                        </a:defRPr>
                      </a:lvl4pPr>
                      <a:lvl5pPr marL="2635250" indent="-501650">
                        <a:spcBef>
                          <a:spcPct val="20000"/>
                        </a:spcBef>
                        <a:tabLst>
                          <a:tab pos="1830388" algn="l"/>
                        </a:tabLst>
                        <a:defRPr kumimoji="1">
                          <a:solidFill>
                            <a:schemeClr val="tx1"/>
                          </a:solidFill>
                          <a:latin typeface="Arial" panose="020B0604020202020204" pitchFamily="34" charset="0"/>
                          <a:ea typeface="ＭＳ Ｐゴシック" panose="020B0600070205080204" pitchFamily="50" charset="-128"/>
                        </a:defRPr>
                      </a:lvl5pPr>
                      <a:lvl6pPr marL="3092450" indent="-501650" fontAlgn="base">
                        <a:spcBef>
                          <a:spcPct val="20000"/>
                        </a:spcBef>
                        <a:spcAft>
                          <a:spcPct val="0"/>
                        </a:spcAft>
                        <a:tabLst>
                          <a:tab pos="1830388" algn="l"/>
                        </a:tabLst>
                        <a:defRPr kumimoji="1">
                          <a:solidFill>
                            <a:schemeClr val="tx1"/>
                          </a:solidFill>
                          <a:latin typeface="Arial" panose="020B0604020202020204" pitchFamily="34" charset="0"/>
                          <a:ea typeface="ＭＳ Ｐゴシック" panose="020B0600070205080204" pitchFamily="50" charset="-128"/>
                        </a:defRPr>
                      </a:lvl6pPr>
                      <a:lvl7pPr marL="3549650" indent="-501650" fontAlgn="base">
                        <a:spcBef>
                          <a:spcPct val="20000"/>
                        </a:spcBef>
                        <a:spcAft>
                          <a:spcPct val="0"/>
                        </a:spcAft>
                        <a:tabLst>
                          <a:tab pos="1830388" algn="l"/>
                        </a:tabLst>
                        <a:defRPr kumimoji="1">
                          <a:solidFill>
                            <a:schemeClr val="tx1"/>
                          </a:solidFill>
                          <a:latin typeface="Arial" panose="020B0604020202020204" pitchFamily="34" charset="0"/>
                          <a:ea typeface="ＭＳ Ｐゴシック" panose="020B0600070205080204" pitchFamily="50" charset="-128"/>
                        </a:defRPr>
                      </a:lvl7pPr>
                      <a:lvl8pPr marL="4006850" indent="-501650" fontAlgn="base">
                        <a:spcBef>
                          <a:spcPct val="20000"/>
                        </a:spcBef>
                        <a:spcAft>
                          <a:spcPct val="0"/>
                        </a:spcAft>
                        <a:tabLst>
                          <a:tab pos="1830388" algn="l"/>
                        </a:tabLst>
                        <a:defRPr kumimoji="1">
                          <a:solidFill>
                            <a:schemeClr val="tx1"/>
                          </a:solidFill>
                          <a:latin typeface="Arial" panose="020B0604020202020204" pitchFamily="34" charset="0"/>
                          <a:ea typeface="ＭＳ Ｐゴシック" panose="020B0600070205080204" pitchFamily="50" charset="-128"/>
                        </a:defRPr>
                      </a:lvl8pPr>
                      <a:lvl9pPr marL="4464050" indent="-501650" fontAlgn="base">
                        <a:spcBef>
                          <a:spcPct val="20000"/>
                        </a:spcBef>
                        <a:spcAft>
                          <a:spcPct val="0"/>
                        </a:spcAft>
                        <a:tabLst>
                          <a:tab pos="1830388" algn="l"/>
                        </a:tabLst>
                        <a:defRPr kumimoji="1">
                          <a:solidFill>
                            <a:schemeClr val="tx1"/>
                          </a:solidFill>
                          <a:latin typeface="Arial" panose="020B0604020202020204" pitchFamily="34" charset="0"/>
                          <a:ea typeface="ＭＳ Ｐゴシック" panose="020B0600070205080204" pitchFamily="50" charset="-128"/>
                        </a:defRPr>
                      </a:lvl9pPr>
                    </a:lstStyle>
                    <a:p>
                      <a:pPr marL="63500" marR="0" lvl="0" indent="0" algn="ctr" defTabSz="914400" rtl="0" eaLnBrk="1" fontAlgn="base" latinLnBrk="0" hangingPunct="1">
                        <a:lnSpc>
                          <a:spcPct val="125000"/>
                        </a:lnSpc>
                        <a:spcBef>
                          <a:spcPct val="0"/>
                        </a:spcBef>
                        <a:spcAft>
                          <a:spcPct val="0"/>
                        </a:spcAft>
                        <a:buClrTx/>
                        <a:buSzTx/>
                        <a:buFontTx/>
                        <a:buNone/>
                        <a:tabLst>
                          <a:tab pos="1830388" algn="l"/>
                        </a:tabLst>
                      </a:pPr>
                      <a:r>
                        <a:rPr kumimoji="0" lang="ja-JP" altLang="en-US" sz="2400" b="0" i="0" u="none" strike="noStrike" cap="none" normalizeH="0" baseline="0">
                          <a:ln>
                            <a:noFill/>
                          </a:ln>
                          <a:solidFill>
                            <a:schemeClr val="tx1"/>
                          </a:solidFill>
                          <a:effectLst/>
                          <a:latin typeface="+mn-ea"/>
                          <a:ea typeface="+mn-ea"/>
                        </a:rPr>
                        <a:t>生活習慣病としての側面</a:t>
                      </a:r>
                    </a:p>
                  </a:txBody>
                  <a:tcPr marL="38100" marR="38100" marT="38100" marB="38100" anchor="ctr" horzOverflow="overflow">
                    <a:lnL w="63500" cap="flat" cmpd="sng" algn="ctr">
                      <a:solidFill>
                        <a:srgbClr val="000000"/>
                      </a:solidFill>
                      <a:prstDash val="solid"/>
                      <a:round/>
                      <a:headEnd type="none" w="med" len="med"/>
                      <a:tailEnd type="none" w="med" len="med"/>
                    </a:lnL>
                    <a:lnR w="508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CFF4A"/>
                    </a:solidFill>
                  </a:tcPr>
                </a:tc>
                <a:tc>
                  <a:txBody>
                    <a:bodyPr/>
                    <a:lstStyle>
                      <a:lvl1pPr marL="63500">
                        <a:spcBef>
                          <a:spcPct val="20000"/>
                        </a:spcBef>
                        <a:tabLst>
                          <a:tab pos="3662363" algn="l"/>
                        </a:tabLst>
                        <a:defRPr kumimoji="1" sz="2800">
                          <a:solidFill>
                            <a:schemeClr val="tx1"/>
                          </a:solidFill>
                          <a:latin typeface="Arial" panose="020B0604020202020204" pitchFamily="34" charset="0"/>
                          <a:ea typeface="ＭＳ Ｐゴシック" panose="020B0600070205080204" pitchFamily="50" charset="-128"/>
                        </a:defRPr>
                      </a:lvl1pPr>
                      <a:lvl2pPr marL="1111250" indent="-501650">
                        <a:spcBef>
                          <a:spcPct val="20000"/>
                        </a:spcBef>
                        <a:tabLst>
                          <a:tab pos="3662363" algn="l"/>
                        </a:tabLst>
                        <a:defRPr kumimoji="1" sz="2400">
                          <a:solidFill>
                            <a:schemeClr val="tx1"/>
                          </a:solidFill>
                          <a:latin typeface="Arial" panose="020B0604020202020204" pitchFamily="34" charset="0"/>
                          <a:ea typeface="ＭＳ Ｐゴシック" panose="020B0600070205080204" pitchFamily="50" charset="-128"/>
                        </a:defRPr>
                      </a:lvl2pPr>
                      <a:lvl3pPr marL="1619250" indent="-501650">
                        <a:spcBef>
                          <a:spcPct val="20000"/>
                        </a:spcBef>
                        <a:tabLst>
                          <a:tab pos="3662363" algn="l"/>
                        </a:tabLst>
                        <a:defRPr kumimoji="1" sz="2000">
                          <a:solidFill>
                            <a:schemeClr val="tx1"/>
                          </a:solidFill>
                          <a:latin typeface="Arial" panose="020B0604020202020204" pitchFamily="34" charset="0"/>
                          <a:ea typeface="ＭＳ Ｐゴシック" panose="020B0600070205080204" pitchFamily="50" charset="-128"/>
                        </a:defRPr>
                      </a:lvl3pPr>
                      <a:lvl4pPr marL="2127250" indent="-501650">
                        <a:spcBef>
                          <a:spcPct val="20000"/>
                        </a:spcBef>
                        <a:tabLst>
                          <a:tab pos="3662363" algn="l"/>
                        </a:tabLst>
                        <a:defRPr kumimoji="1">
                          <a:solidFill>
                            <a:schemeClr val="tx1"/>
                          </a:solidFill>
                          <a:latin typeface="Arial" panose="020B0604020202020204" pitchFamily="34" charset="0"/>
                          <a:ea typeface="ＭＳ Ｐゴシック" panose="020B0600070205080204" pitchFamily="50" charset="-128"/>
                        </a:defRPr>
                      </a:lvl4pPr>
                      <a:lvl5pPr marL="2635250" indent="-501650">
                        <a:spcBef>
                          <a:spcPct val="20000"/>
                        </a:spcBef>
                        <a:tabLst>
                          <a:tab pos="3662363" algn="l"/>
                        </a:tabLst>
                        <a:defRPr kumimoji="1">
                          <a:solidFill>
                            <a:schemeClr val="tx1"/>
                          </a:solidFill>
                          <a:latin typeface="Arial" panose="020B0604020202020204" pitchFamily="34" charset="0"/>
                          <a:ea typeface="ＭＳ Ｐゴシック" panose="020B0600070205080204" pitchFamily="50" charset="-128"/>
                        </a:defRPr>
                      </a:lvl5pPr>
                      <a:lvl6pPr marL="3092450" indent="-501650" fontAlgn="base">
                        <a:spcBef>
                          <a:spcPct val="20000"/>
                        </a:spcBef>
                        <a:spcAft>
                          <a:spcPct val="0"/>
                        </a:spcAft>
                        <a:tabLst>
                          <a:tab pos="3662363" algn="l"/>
                        </a:tabLst>
                        <a:defRPr kumimoji="1">
                          <a:solidFill>
                            <a:schemeClr val="tx1"/>
                          </a:solidFill>
                          <a:latin typeface="Arial" panose="020B0604020202020204" pitchFamily="34" charset="0"/>
                          <a:ea typeface="ＭＳ Ｐゴシック" panose="020B0600070205080204" pitchFamily="50" charset="-128"/>
                        </a:defRPr>
                      </a:lvl6pPr>
                      <a:lvl7pPr marL="3549650" indent="-501650" fontAlgn="base">
                        <a:spcBef>
                          <a:spcPct val="20000"/>
                        </a:spcBef>
                        <a:spcAft>
                          <a:spcPct val="0"/>
                        </a:spcAft>
                        <a:tabLst>
                          <a:tab pos="3662363" algn="l"/>
                        </a:tabLst>
                        <a:defRPr kumimoji="1">
                          <a:solidFill>
                            <a:schemeClr val="tx1"/>
                          </a:solidFill>
                          <a:latin typeface="Arial" panose="020B0604020202020204" pitchFamily="34" charset="0"/>
                          <a:ea typeface="ＭＳ Ｐゴシック" panose="020B0600070205080204" pitchFamily="50" charset="-128"/>
                        </a:defRPr>
                      </a:lvl7pPr>
                      <a:lvl8pPr marL="4006850" indent="-501650" fontAlgn="base">
                        <a:spcBef>
                          <a:spcPct val="20000"/>
                        </a:spcBef>
                        <a:spcAft>
                          <a:spcPct val="0"/>
                        </a:spcAft>
                        <a:tabLst>
                          <a:tab pos="3662363" algn="l"/>
                        </a:tabLst>
                        <a:defRPr kumimoji="1">
                          <a:solidFill>
                            <a:schemeClr val="tx1"/>
                          </a:solidFill>
                          <a:latin typeface="Arial" panose="020B0604020202020204" pitchFamily="34" charset="0"/>
                          <a:ea typeface="ＭＳ Ｐゴシック" panose="020B0600070205080204" pitchFamily="50" charset="-128"/>
                        </a:defRPr>
                      </a:lvl8pPr>
                      <a:lvl9pPr marL="4464050" indent="-501650" fontAlgn="base">
                        <a:spcBef>
                          <a:spcPct val="20000"/>
                        </a:spcBef>
                        <a:spcAft>
                          <a:spcPct val="0"/>
                        </a:spcAft>
                        <a:tabLst>
                          <a:tab pos="3662363" algn="l"/>
                        </a:tabLst>
                        <a:defRPr kumimoji="1">
                          <a:solidFill>
                            <a:schemeClr val="tx1"/>
                          </a:solidFill>
                          <a:latin typeface="Arial" panose="020B0604020202020204" pitchFamily="34" charset="0"/>
                          <a:ea typeface="ＭＳ Ｐゴシック" panose="020B0600070205080204" pitchFamily="50" charset="-128"/>
                        </a:defRPr>
                      </a:lvl9pPr>
                    </a:lstStyle>
                    <a:p>
                      <a:pPr marL="63500" marR="0" lvl="0" indent="0" algn="ctr" defTabSz="914400" rtl="0" eaLnBrk="1" fontAlgn="base" latinLnBrk="0" hangingPunct="1">
                        <a:lnSpc>
                          <a:spcPct val="125000"/>
                        </a:lnSpc>
                        <a:spcBef>
                          <a:spcPct val="0"/>
                        </a:spcBef>
                        <a:spcAft>
                          <a:spcPct val="0"/>
                        </a:spcAft>
                        <a:buClrTx/>
                        <a:buSzTx/>
                        <a:buFontTx/>
                        <a:buNone/>
                        <a:tabLst>
                          <a:tab pos="3662363" algn="l"/>
                        </a:tabLst>
                      </a:pPr>
                      <a:r>
                        <a:rPr kumimoji="0" lang="ja-JP" altLang="en-US" sz="2400" b="0" i="0" u="none" strike="noStrike" cap="none" normalizeH="0" baseline="0">
                          <a:ln>
                            <a:noFill/>
                          </a:ln>
                          <a:solidFill>
                            <a:schemeClr val="tx1"/>
                          </a:solidFill>
                          <a:effectLst/>
                          <a:latin typeface="+mn-ea"/>
                          <a:ea typeface="+mn-ea"/>
                        </a:rPr>
                        <a:t>あり</a:t>
                      </a:r>
                    </a:p>
                  </a:txBody>
                  <a:tcPr marL="38100" marR="38100" marT="38100" marB="38100" anchor="ctr" horzOverflow="overflow">
                    <a:lnL w="508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4CFF78"/>
                    </a:solidFill>
                  </a:tcPr>
                </a:tc>
                <a:tc>
                  <a:txBody>
                    <a:bodyPr/>
                    <a:lstStyle>
                      <a:lvl1pPr marL="63500">
                        <a:spcBef>
                          <a:spcPct val="20000"/>
                        </a:spcBef>
                        <a:tabLst>
                          <a:tab pos="3484563" algn="l"/>
                        </a:tabLst>
                        <a:defRPr kumimoji="1" sz="2800">
                          <a:solidFill>
                            <a:schemeClr val="tx1"/>
                          </a:solidFill>
                          <a:latin typeface="Arial" panose="020B0604020202020204" pitchFamily="34" charset="0"/>
                          <a:ea typeface="ＭＳ Ｐゴシック" panose="020B0600070205080204" pitchFamily="50" charset="-128"/>
                        </a:defRPr>
                      </a:lvl1pPr>
                      <a:lvl2pPr marL="1111250" indent="-501650">
                        <a:spcBef>
                          <a:spcPct val="20000"/>
                        </a:spcBef>
                        <a:tabLst>
                          <a:tab pos="3484563" algn="l"/>
                        </a:tabLst>
                        <a:defRPr kumimoji="1" sz="2400">
                          <a:solidFill>
                            <a:schemeClr val="tx1"/>
                          </a:solidFill>
                          <a:latin typeface="Arial" panose="020B0604020202020204" pitchFamily="34" charset="0"/>
                          <a:ea typeface="ＭＳ Ｐゴシック" panose="020B0600070205080204" pitchFamily="50" charset="-128"/>
                        </a:defRPr>
                      </a:lvl2pPr>
                      <a:lvl3pPr marL="1619250" indent="-501650">
                        <a:spcBef>
                          <a:spcPct val="20000"/>
                        </a:spcBef>
                        <a:tabLst>
                          <a:tab pos="3484563" algn="l"/>
                        </a:tabLst>
                        <a:defRPr kumimoji="1" sz="2000">
                          <a:solidFill>
                            <a:schemeClr val="tx1"/>
                          </a:solidFill>
                          <a:latin typeface="Arial" panose="020B0604020202020204" pitchFamily="34" charset="0"/>
                          <a:ea typeface="ＭＳ Ｐゴシック" panose="020B0600070205080204" pitchFamily="50" charset="-128"/>
                        </a:defRPr>
                      </a:lvl3pPr>
                      <a:lvl4pPr marL="2127250" indent="-501650">
                        <a:spcBef>
                          <a:spcPct val="20000"/>
                        </a:spcBef>
                        <a:tabLst>
                          <a:tab pos="3484563" algn="l"/>
                        </a:tabLst>
                        <a:defRPr kumimoji="1">
                          <a:solidFill>
                            <a:schemeClr val="tx1"/>
                          </a:solidFill>
                          <a:latin typeface="Arial" panose="020B0604020202020204" pitchFamily="34" charset="0"/>
                          <a:ea typeface="ＭＳ Ｐゴシック" panose="020B0600070205080204" pitchFamily="50" charset="-128"/>
                        </a:defRPr>
                      </a:lvl4pPr>
                      <a:lvl5pPr marL="2635250" indent="-501650">
                        <a:spcBef>
                          <a:spcPct val="20000"/>
                        </a:spcBef>
                        <a:tabLst>
                          <a:tab pos="3484563" algn="l"/>
                        </a:tabLst>
                        <a:defRPr kumimoji="1">
                          <a:solidFill>
                            <a:schemeClr val="tx1"/>
                          </a:solidFill>
                          <a:latin typeface="Arial" panose="020B0604020202020204" pitchFamily="34" charset="0"/>
                          <a:ea typeface="ＭＳ Ｐゴシック" panose="020B0600070205080204" pitchFamily="50" charset="-128"/>
                        </a:defRPr>
                      </a:lvl5pPr>
                      <a:lvl6pPr marL="3092450" indent="-501650" fontAlgn="base">
                        <a:spcBef>
                          <a:spcPct val="20000"/>
                        </a:spcBef>
                        <a:spcAft>
                          <a:spcPct val="0"/>
                        </a:spcAft>
                        <a:tabLst>
                          <a:tab pos="3484563" algn="l"/>
                        </a:tabLst>
                        <a:defRPr kumimoji="1">
                          <a:solidFill>
                            <a:schemeClr val="tx1"/>
                          </a:solidFill>
                          <a:latin typeface="Arial" panose="020B0604020202020204" pitchFamily="34" charset="0"/>
                          <a:ea typeface="ＭＳ Ｐゴシック" panose="020B0600070205080204" pitchFamily="50" charset="-128"/>
                        </a:defRPr>
                      </a:lvl6pPr>
                      <a:lvl7pPr marL="3549650" indent="-501650" fontAlgn="base">
                        <a:spcBef>
                          <a:spcPct val="20000"/>
                        </a:spcBef>
                        <a:spcAft>
                          <a:spcPct val="0"/>
                        </a:spcAft>
                        <a:tabLst>
                          <a:tab pos="3484563" algn="l"/>
                        </a:tabLst>
                        <a:defRPr kumimoji="1">
                          <a:solidFill>
                            <a:schemeClr val="tx1"/>
                          </a:solidFill>
                          <a:latin typeface="Arial" panose="020B0604020202020204" pitchFamily="34" charset="0"/>
                          <a:ea typeface="ＭＳ Ｐゴシック" panose="020B0600070205080204" pitchFamily="50" charset="-128"/>
                        </a:defRPr>
                      </a:lvl7pPr>
                      <a:lvl8pPr marL="4006850" indent="-501650" fontAlgn="base">
                        <a:spcBef>
                          <a:spcPct val="20000"/>
                        </a:spcBef>
                        <a:spcAft>
                          <a:spcPct val="0"/>
                        </a:spcAft>
                        <a:tabLst>
                          <a:tab pos="3484563" algn="l"/>
                        </a:tabLst>
                        <a:defRPr kumimoji="1">
                          <a:solidFill>
                            <a:schemeClr val="tx1"/>
                          </a:solidFill>
                          <a:latin typeface="Arial" panose="020B0604020202020204" pitchFamily="34" charset="0"/>
                          <a:ea typeface="ＭＳ Ｐゴシック" panose="020B0600070205080204" pitchFamily="50" charset="-128"/>
                        </a:defRPr>
                      </a:lvl8pPr>
                      <a:lvl9pPr marL="4464050" indent="-501650" fontAlgn="base">
                        <a:spcBef>
                          <a:spcPct val="20000"/>
                        </a:spcBef>
                        <a:spcAft>
                          <a:spcPct val="0"/>
                        </a:spcAft>
                        <a:tabLst>
                          <a:tab pos="3484563" algn="l"/>
                        </a:tabLst>
                        <a:defRPr kumimoji="1">
                          <a:solidFill>
                            <a:schemeClr val="tx1"/>
                          </a:solidFill>
                          <a:latin typeface="Arial" panose="020B0604020202020204" pitchFamily="34" charset="0"/>
                          <a:ea typeface="ＭＳ Ｐゴシック" panose="020B0600070205080204" pitchFamily="50" charset="-128"/>
                        </a:defRPr>
                      </a:lvl9pPr>
                    </a:lstStyle>
                    <a:p>
                      <a:pPr marL="63500" marR="0" lvl="0" indent="0" algn="ctr" defTabSz="914400" rtl="0" eaLnBrk="1" fontAlgn="base" latinLnBrk="0" hangingPunct="1">
                        <a:lnSpc>
                          <a:spcPct val="125000"/>
                        </a:lnSpc>
                        <a:spcBef>
                          <a:spcPct val="0"/>
                        </a:spcBef>
                        <a:spcAft>
                          <a:spcPct val="0"/>
                        </a:spcAft>
                        <a:buClrTx/>
                        <a:buSzTx/>
                        <a:buFontTx/>
                        <a:buNone/>
                        <a:tabLst>
                          <a:tab pos="3484563" algn="l"/>
                        </a:tabLst>
                      </a:pPr>
                      <a:r>
                        <a:rPr kumimoji="0" lang="ja-JP" altLang="en-US" sz="2400" b="0" i="0" u="none" strike="noStrike" cap="none" normalizeH="0" baseline="0" dirty="0">
                          <a:ln>
                            <a:noFill/>
                          </a:ln>
                          <a:solidFill>
                            <a:schemeClr val="tx1"/>
                          </a:solidFill>
                          <a:effectLst/>
                          <a:latin typeface="+mn-ea"/>
                          <a:ea typeface="+mn-ea"/>
                        </a:rPr>
                        <a:t>あり</a:t>
                      </a:r>
                    </a:p>
                  </a:txBody>
                  <a:tcPr marL="38100" marR="38100" marT="38100" marB="38100" anchor="ctr" horzOverflow="overflow">
                    <a:lnL w="381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4CFF78"/>
                    </a:solidFill>
                  </a:tcPr>
                </a:tc>
                <a:extLst>
                  <a:ext uri="{0D108BD9-81ED-4DB2-BD59-A6C34878D82A}">
                    <a16:rowId xmlns:a16="http://schemas.microsoft.com/office/drawing/2014/main" val="2622821682"/>
                  </a:ext>
                </a:extLst>
              </a:tr>
              <a:tr h="647700">
                <a:tc>
                  <a:txBody>
                    <a:bodyPr/>
                    <a:lstStyle>
                      <a:lvl1pPr marL="63500">
                        <a:spcBef>
                          <a:spcPct val="20000"/>
                        </a:spcBef>
                        <a:tabLst>
                          <a:tab pos="1830388" algn="l"/>
                        </a:tabLst>
                        <a:defRPr kumimoji="1" sz="2800">
                          <a:solidFill>
                            <a:schemeClr val="tx1"/>
                          </a:solidFill>
                          <a:latin typeface="Arial" panose="020B0604020202020204" pitchFamily="34" charset="0"/>
                          <a:ea typeface="ＭＳ Ｐゴシック" panose="020B0600070205080204" pitchFamily="50" charset="-128"/>
                        </a:defRPr>
                      </a:lvl1pPr>
                      <a:lvl2pPr marL="1111250" indent="-501650">
                        <a:spcBef>
                          <a:spcPct val="20000"/>
                        </a:spcBef>
                        <a:tabLst>
                          <a:tab pos="1830388" algn="l"/>
                        </a:tabLst>
                        <a:defRPr kumimoji="1" sz="2400">
                          <a:solidFill>
                            <a:schemeClr val="tx1"/>
                          </a:solidFill>
                          <a:latin typeface="Arial" panose="020B0604020202020204" pitchFamily="34" charset="0"/>
                          <a:ea typeface="ＭＳ Ｐゴシック" panose="020B0600070205080204" pitchFamily="50" charset="-128"/>
                        </a:defRPr>
                      </a:lvl2pPr>
                      <a:lvl3pPr marL="1619250" indent="-501650">
                        <a:spcBef>
                          <a:spcPct val="20000"/>
                        </a:spcBef>
                        <a:tabLst>
                          <a:tab pos="1830388" algn="l"/>
                        </a:tabLst>
                        <a:defRPr kumimoji="1" sz="2000">
                          <a:solidFill>
                            <a:schemeClr val="tx1"/>
                          </a:solidFill>
                          <a:latin typeface="Arial" panose="020B0604020202020204" pitchFamily="34" charset="0"/>
                          <a:ea typeface="ＭＳ Ｐゴシック" panose="020B0600070205080204" pitchFamily="50" charset="-128"/>
                        </a:defRPr>
                      </a:lvl3pPr>
                      <a:lvl4pPr marL="2127250" indent="-501650">
                        <a:spcBef>
                          <a:spcPct val="20000"/>
                        </a:spcBef>
                        <a:tabLst>
                          <a:tab pos="1830388" algn="l"/>
                        </a:tabLst>
                        <a:defRPr kumimoji="1">
                          <a:solidFill>
                            <a:schemeClr val="tx1"/>
                          </a:solidFill>
                          <a:latin typeface="Arial" panose="020B0604020202020204" pitchFamily="34" charset="0"/>
                          <a:ea typeface="ＭＳ Ｐゴシック" panose="020B0600070205080204" pitchFamily="50" charset="-128"/>
                        </a:defRPr>
                      </a:lvl4pPr>
                      <a:lvl5pPr marL="2635250" indent="-501650">
                        <a:spcBef>
                          <a:spcPct val="20000"/>
                        </a:spcBef>
                        <a:tabLst>
                          <a:tab pos="1830388" algn="l"/>
                        </a:tabLst>
                        <a:defRPr kumimoji="1">
                          <a:solidFill>
                            <a:schemeClr val="tx1"/>
                          </a:solidFill>
                          <a:latin typeface="Arial" panose="020B0604020202020204" pitchFamily="34" charset="0"/>
                          <a:ea typeface="ＭＳ Ｐゴシック" panose="020B0600070205080204" pitchFamily="50" charset="-128"/>
                        </a:defRPr>
                      </a:lvl5pPr>
                      <a:lvl6pPr marL="3092450" indent="-501650" fontAlgn="base">
                        <a:spcBef>
                          <a:spcPct val="20000"/>
                        </a:spcBef>
                        <a:spcAft>
                          <a:spcPct val="0"/>
                        </a:spcAft>
                        <a:tabLst>
                          <a:tab pos="1830388" algn="l"/>
                        </a:tabLst>
                        <a:defRPr kumimoji="1">
                          <a:solidFill>
                            <a:schemeClr val="tx1"/>
                          </a:solidFill>
                          <a:latin typeface="Arial" panose="020B0604020202020204" pitchFamily="34" charset="0"/>
                          <a:ea typeface="ＭＳ Ｐゴシック" panose="020B0600070205080204" pitchFamily="50" charset="-128"/>
                        </a:defRPr>
                      </a:lvl6pPr>
                      <a:lvl7pPr marL="3549650" indent="-501650" fontAlgn="base">
                        <a:spcBef>
                          <a:spcPct val="20000"/>
                        </a:spcBef>
                        <a:spcAft>
                          <a:spcPct val="0"/>
                        </a:spcAft>
                        <a:tabLst>
                          <a:tab pos="1830388" algn="l"/>
                        </a:tabLst>
                        <a:defRPr kumimoji="1">
                          <a:solidFill>
                            <a:schemeClr val="tx1"/>
                          </a:solidFill>
                          <a:latin typeface="Arial" panose="020B0604020202020204" pitchFamily="34" charset="0"/>
                          <a:ea typeface="ＭＳ Ｐゴシック" panose="020B0600070205080204" pitchFamily="50" charset="-128"/>
                        </a:defRPr>
                      </a:lvl7pPr>
                      <a:lvl8pPr marL="4006850" indent="-501650" fontAlgn="base">
                        <a:spcBef>
                          <a:spcPct val="20000"/>
                        </a:spcBef>
                        <a:spcAft>
                          <a:spcPct val="0"/>
                        </a:spcAft>
                        <a:tabLst>
                          <a:tab pos="1830388" algn="l"/>
                        </a:tabLst>
                        <a:defRPr kumimoji="1">
                          <a:solidFill>
                            <a:schemeClr val="tx1"/>
                          </a:solidFill>
                          <a:latin typeface="Arial" panose="020B0604020202020204" pitchFamily="34" charset="0"/>
                          <a:ea typeface="ＭＳ Ｐゴシック" panose="020B0600070205080204" pitchFamily="50" charset="-128"/>
                        </a:defRPr>
                      </a:lvl8pPr>
                      <a:lvl9pPr marL="4464050" indent="-501650" fontAlgn="base">
                        <a:spcBef>
                          <a:spcPct val="20000"/>
                        </a:spcBef>
                        <a:spcAft>
                          <a:spcPct val="0"/>
                        </a:spcAft>
                        <a:tabLst>
                          <a:tab pos="1830388" algn="l"/>
                        </a:tabLst>
                        <a:defRPr kumimoji="1">
                          <a:solidFill>
                            <a:schemeClr val="tx1"/>
                          </a:solidFill>
                          <a:latin typeface="Arial" panose="020B0604020202020204" pitchFamily="34" charset="0"/>
                          <a:ea typeface="ＭＳ Ｐゴシック" panose="020B0600070205080204" pitchFamily="50" charset="-128"/>
                        </a:defRPr>
                      </a:lvl9pPr>
                    </a:lstStyle>
                    <a:p>
                      <a:pPr marL="63500" marR="0" lvl="0" indent="0" algn="ctr" defTabSz="914400" rtl="0" eaLnBrk="1" fontAlgn="base" latinLnBrk="0" hangingPunct="1">
                        <a:lnSpc>
                          <a:spcPct val="125000"/>
                        </a:lnSpc>
                        <a:spcBef>
                          <a:spcPct val="0"/>
                        </a:spcBef>
                        <a:spcAft>
                          <a:spcPct val="0"/>
                        </a:spcAft>
                        <a:buClrTx/>
                        <a:buSzTx/>
                        <a:buFontTx/>
                        <a:buNone/>
                        <a:tabLst>
                          <a:tab pos="1830388" algn="l"/>
                        </a:tabLst>
                      </a:pPr>
                      <a:r>
                        <a:rPr kumimoji="0" lang="ja-JP" altLang="en-US" sz="2400" b="0" i="0" u="none" strike="noStrike" cap="none" normalizeH="0" baseline="0">
                          <a:ln>
                            <a:noFill/>
                          </a:ln>
                          <a:solidFill>
                            <a:schemeClr val="tx1"/>
                          </a:solidFill>
                          <a:effectLst/>
                          <a:latin typeface="+mn-ea"/>
                          <a:ea typeface="+mn-ea"/>
                        </a:rPr>
                        <a:t>自己管理</a:t>
                      </a:r>
                    </a:p>
                  </a:txBody>
                  <a:tcPr marL="38100" marR="38100" marT="38100" marB="38100" horzOverflow="overflow">
                    <a:lnL w="63500" cap="flat" cmpd="sng" algn="ctr">
                      <a:solidFill>
                        <a:srgbClr val="000000"/>
                      </a:solidFill>
                      <a:prstDash val="solid"/>
                      <a:round/>
                      <a:headEnd type="none" w="med" len="med"/>
                      <a:tailEnd type="none" w="med" len="med"/>
                    </a:lnL>
                    <a:lnR w="508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FCFF4A"/>
                    </a:solidFill>
                  </a:tcPr>
                </a:tc>
                <a:tc>
                  <a:txBody>
                    <a:bodyPr/>
                    <a:lstStyle>
                      <a:lvl1pPr marL="63500">
                        <a:spcBef>
                          <a:spcPct val="20000"/>
                        </a:spcBef>
                        <a:tabLst>
                          <a:tab pos="3662363" algn="l"/>
                        </a:tabLst>
                        <a:defRPr kumimoji="1" sz="2800">
                          <a:solidFill>
                            <a:schemeClr val="tx1"/>
                          </a:solidFill>
                          <a:latin typeface="Arial" panose="020B0604020202020204" pitchFamily="34" charset="0"/>
                          <a:ea typeface="ＭＳ Ｐゴシック" panose="020B0600070205080204" pitchFamily="50" charset="-128"/>
                        </a:defRPr>
                      </a:lvl1pPr>
                      <a:lvl2pPr marL="1111250" indent="-501650">
                        <a:spcBef>
                          <a:spcPct val="20000"/>
                        </a:spcBef>
                        <a:tabLst>
                          <a:tab pos="3662363" algn="l"/>
                        </a:tabLst>
                        <a:defRPr kumimoji="1" sz="2400">
                          <a:solidFill>
                            <a:schemeClr val="tx1"/>
                          </a:solidFill>
                          <a:latin typeface="Arial" panose="020B0604020202020204" pitchFamily="34" charset="0"/>
                          <a:ea typeface="ＭＳ Ｐゴシック" panose="020B0600070205080204" pitchFamily="50" charset="-128"/>
                        </a:defRPr>
                      </a:lvl2pPr>
                      <a:lvl3pPr marL="1619250" indent="-501650">
                        <a:spcBef>
                          <a:spcPct val="20000"/>
                        </a:spcBef>
                        <a:tabLst>
                          <a:tab pos="3662363" algn="l"/>
                        </a:tabLst>
                        <a:defRPr kumimoji="1" sz="2000">
                          <a:solidFill>
                            <a:schemeClr val="tx1"/>
                          </a:solidFill>
                          <a:latin typeface="Arial" panose="020B0604020202020204" pitchFamily="34" charset="0"/>
                          <a:ea typeface="ＭＳ Ｐゴシック" panose="020B0600070205080204" pitchFamily="50" charset="-128"/>
                        </a:defRPr>
                      </a:lvl3pPr>
                      <a:lvl4pPr marL="2127250" indent="-501650">
                        <a:spcBef>
                          <a:spcPct val="20000"/>
                        </a:spcBef>
                        <a:tabLst>
                          <a:tab pos="3662363" algn="l"/>
                        </a:tabLst>
                        <a:defRPr kumimoji="1">
                          <a:solidFill>
                            <a:schemeClr val="tx1"/>
                          </a:solidFill>
                          <a:latin typeface="Arial" panose="020B0604020202020204" pitchFamily="34" charset="0"/>
                          <a:ea typeface="ＭＳ Ｐゴシック" panose="020B0600070205080204" pitchFamily="50" charset="-128"/>
                        </a:defRPr>
                      </a:lvl4pPr>
                      <a:lvl5pPr marL="2635250" indent="-501650">
                        <a:spcBef>
                          <a:spcPct val="20000"/>
                        </a:spcBef>
                        <a:tabLst>
                          <a:tab pos="3662363" algn="l"/>
                        </a:tabLst>
                        <a:defRPr kumimoji="1">
                          <a:solidFill>
                            <a:schemeClr val="tx1"/>
                          </a:solidFill>
                          <a:latin typeface="Arial" panose="020B0604020202020204" pitchFamily="34" charset="0"/>
                          <a:ea typeface="ＭＳ Ｐゴシック" panose="020B0600070205080204" pitchFamily="50" charset="-128"/>
                        </a:defRPr>
                      </a:lvl5pPr>
                      <a:lvl6pPr marL="3092450" indent="-501650" fontAlgn="base">
                        <a:spcBef>
                          <a:spcPct val="20000"/>
                        </a:spcBef>
                        <a:spcAft>
                          <a:spcPct val="0"/>
                        </a:spcAft>
                        <a:tabLst>
                          <a:tab pos="3662363" algn="l"/>
                        </a:tabLst>
                        <a:defRPr kumimoji="1">
                          <a:solidFill>
                            <a:schemeClr val="tx1"/>
                          </a:solidFill>
                          <a:latin typeface="Arial" panose="020B0604020202020204" pitchFamily="34" charset="0"/>
                          <a:ea typeface="ＭＳ Ｐゴシック" panose="020B0600070205080204" pitchFamily="50" charset="-128"/>
                        </a:defRPr>
                      </a:lvl6pPr>
                      <a:lvl7pPr marL="3549650" indent="-501650" fontAlgn="base">
                        <a:spcBef>
                          <a:spcPct val="20000"/>
                        </a:spcBef>
                        <a:spcAft>
                          <a:spcPct val="0"/>
                        </a:spcAft>
                        <a:tabLst>
                          <a:tab pos="3662363" algn="l"/>
                        </a:tabLst>
                        <a:defRPr kumimoji="1">
                          <a:solidFill>
                            <a:schemeClr val="tx1"/>
                          </a:solidFill>
                          <a:latin typeface="Arial" panose="020B0604020202020204" pitchFamily="34" charset="0"/>
                          <a:ea typeface="ＭＳ Ｐゴシック" panose="020B0600070205080204" pitchFamily="50" charset="-128"/>
                        </a:defRPr>
                      </a:lvl7pPr>
                      <a:lvl8pPr marL="4006850" indent="-501650" fontAlgn="base">
                        <a:spcBef>
                          <a:spcPct val="20000"/>
                        </a:spcBef>
                        <a:spcAft>
                          <a:spcPct val="0"/>
                        </a:spcAft>
                        <a:tabLst>
                          <a:tab pos="3662363" algn="l"/>
                        </a:tabLst>
                        <a:defRPr kumimoji="1">
                          <a:solidFill>
                            <a:schemeClr val="tx1"/>
                          </a:solidFill>
                          <a:latin typeface="Arial" panose="020B0604020202020204" pitchFamily="34" charset="0"/>
                          <a:ea typeface="ＭＳ Ｐゴシック" panose="020B0600070205080204" pitchFamily="50" charset="-128"/>
                        </a:defRPr>
                      </a:lvl8pPr>
                      <a:lvl9pPr marL="4464050" indent="-501650" fontAlgn="base">
                        <a:spcBef>
                          <a:spcPct val="20000"/>
                        </a:spcBef>
                        <a:spcAft>
                          <a:spcPct val="0"/>
                        </a:spcAft>
                        <a:tabLst>
                          <a:tab pos="3662363" algn="l"/>
                        </a:tabLst>
                        <a:defRPr kumimoji="1">
                          <a:solidFill>
                            <a:schemeClr val="tx1"/>
                          </a:solidFill>
                          <a:latin typeface="Arial" panose="020B0604020202020204" pitchFamily="34" charset="0"/>
                          <a:ea typeface="ＭＳ Ｐゴシック" panose="020B0600070205080204" pitchFamily="50" charset="-128"/>
                        </a:defRPr>
                      </a:lvl9pPr>
                    </a:lstStyle>
                    <a:p>
                      <a:pPr marL="63500" marR="0" lvl="0" indent="0" algn="ctr" defTabSz="914400" rtl="0" eaLnBrk="1" fontAlgn="base" latinLnBrk="0" hangingPunct="1">
                        <a:lnSpc>
                          <a:spcPct val="125000"/>
                        </a:lnSpc>
                        <a:spcBef>
                          <a:spcPct val="0"/>
                        </a:spcBef>
                        <a:spcAft>
                          <a:spcPct val="0"/>
                        </a:spcAft>
                        <a:buClrTx/>
                        <a:buSzTx/>
                        <a:buFontTx/>
                        <a:buNone/>
                        <a:tabLst>
                          <a:tab pos="3662363" algn="l"/>
                        </a:tabLst>
                      </a:pPr>
                      <a:r>
                        <a:rPr kumimoji="0" lang="ja-JP" altLang="en-US" sz="2400" b="0" i="0" u="none" strike="noStrike" cap="none" normalizeH="0" baseline="0" dirty="0">
                          <a:ln>
                            <a:noFill/>
                          </a:ln>
                          <a:solidFill>
                            <a:schemeClr val="tx1"/>
                          </a:solidFill>
                          <a:effectLst/>
                          <a:latin typeface="+mn-ea"/>
                          <a:ea typeface="+mn-ea"/>
                        </a:rPr>
                        <a:t>プラークコントロール</a:t>
                      </a:r>
                      <a:endParaRPr kumimoji="0" lang="en-US" altLang="ja-JP" sz="2400" b="0" i="0" u="none" strike="noStrike" cap="none" normalizeH="0" baseline="0" dirty="0">
                        <a:ln>
                          <a:noFill/>
                        </a:ln>
                        <a:solidFill>
                          <a:schemeClr val="tx1"/>
                        </a:solidFill>
                        <a:effectLst/>
                        <a:latin typeface="+mn-ea"/>
                        <a:ea typeface="+mn-ea"/>
                      </a:endParaRPr>
                    </a:p>
                    <a:p>
                      <a:pPr marL="63500" marR="0" lvl="0" indent="0" algn="ctr" defTabSz="914400" rtl="0" eaLnBrk="1" fontAlgn="base" latinLnBrk="0" hangingPunct="1">
                        <a:lnSpc>
                          <a:spcPct val="125000"/>
                        </a:lnSpc>
                        <a:spcBef>
                          <a:spcPct val="0"/>
                        </a:spcBef>
                        <a:spcAft>
                          <a:spcPct val="0"/>
                        </a:spcAft>
                        <a:buClrTx/>
                        <a:buSzTx/>
                        <a:buFontTx/>
                        <a:buNone/>
                        <a:tabLst>
                          <a:tab pos="3662363" algn="l"/>
                        </a:tabLst>
                      </a:pPr>
                      <a:r>
                        <a:rPr kumimoji="0" lang="ja-JP" altLang="en-US" sz="2400" b="0" i="0" u="none" strike="noStrike" cap="none" normalizeH="0" baseline="0" dirty="0">
                          <a:ln>
                            <a:noFill/>
                          </a:ln>
                          <a:solidFill>
                            <a:schemeClr val="tx1"/>
                          </a:solidFill>
                          <a:effectLst/>
                          <a:latin typeface="+mn-ea"/>
                          <a:ea typeface="+mn-ea"/>
                        </a:rPr>
                        <a:t>口腔ケア</a:t>
                      </a:r>
                    </a:p>
                  </a:txBody>
                  <a:tcPr marL="38100" marR="38100" marT="38100" marB="38100" horzOverflow="overflow">
                    <a:lnL w="508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4CFF78"/>
                    </a:solidFill>
                  </a:tcPr>
                </a:tc>
                <a:tc>
                  <a:txBody>
                    <a:bodyPr/>
                    <a:lstStyle>
                      <a:lvl1pPr marL="63500">
                        <a:spcBef>
                          <a:spcPct val="20000"/>
                        </a:spcBef>
                        <a:tabLst>
                          <a:tab pos="3484563" algn="l"/>
                        </a:tabLst>
                        <a:defRPr kumimoji="1" sz="2800">
                          <a:solidFill>
                            <a:schemeClr val="tx1"/>
                          </a:solidFill>
                          <a:latin typeface="Arial" panose="020B0604020202020204" pitchFamily="34" charset="0"/>
                          <a:ea typeface="ＭＳ Ｐゴシック" panose="020B0600070205080204" pitchFamily="50" charset="-128"/>
                        </a:defRPr>
                      </a:lvl1pPr>
                      <a:lvl2pPr marL="1111250" indent="-501650">
                        <a:spcBef>
                          <a:spcPct val="20000"/>
                        </a:spcBef>
                        <a:tabLst>
                          <a:tab pos="3484563" algn="l"/>
                        </a:tabLst>
                        <a:defRPr kumimoji="1" sz="2400">
                          <a:solidFill>
                            <a:schemeClr val="tx1"/>
                          </a:solidFill>
                          <a:latin typeface="Arial" panose="020B0604020202020204" pitchFamily="34" charset="0"/>
                          <a:ea typeface="ＭＳ Ｐゴシック" panose="020B0600070205080204" pitchFamily="50" charset="-128"/>
                        </a:defRPr>
                      </a:lvl2pPr>
                      <a:lvl3pPr marL="1619250" indent="-501650">
                        <a:spcBef>
                          <a:spcPct val="20000"/>
                        </a:spcBef>
                        <a:tabLst>
                          <a:tab pos="3484563" algn="l"/>
                        </a:tabLst>
                        <a:defRPr kumimoji="1" sz="2000">
                          <a:solidFill>
                            <a:schemeClr val="tx1"/>
                          </a:solidFill>
                          <a:latin typeface="Arial" panose="020B0604020202020204" pitchFamily="34" charset="0"/>
                          <a:ea typeface="ＭＳ Ｐゴシック" panose="020B0600070205080204" pitchFamily="50" charset="-128"/>
                        </a:defRPr>
                      </a:lvl3pPr>
                      <a:lvl4pPr marL="2127250" indent="-501650">
                        <a:spcBef>
                          <a:spcPct val="20000"/>
                        </a:spcBef>
                        <a:tabLst>
                          <a:tab pos="3484563" algn="l"/>
                        </a:tabLst>
                        <a:defRPr kumimoji="1">
                          <a:solidFill>
                            <a:schemeClr val="tx1"/>
                          </a:solidFill>
                          <a:latin typeface="Arial" panose="020B0604020202020204" pitchFamily="34" charset="0"/>
                          <a:ea typeface="ＭＳ Ｐゴシック" panose="020B0600070205080204" pitchFamily="50" charset="-128"/>
                        </a:defRPr>
                      </a:lvl4pPr>
                      <a:lvl5pPr marL="2635250" indent="-501650">
                        <a:spcBef>
                          <a:spcPct val="20000"/>
                        </a:spcBef>
                        <a:tabLst>
                          <a:tab pos="3484563" algn="l"/>
                        </a:tabLst>
                        <a:defRPr kumimoji="1">
                          <a:solidFill>
                            <a:schemeClr val="tx1"/>
                          </a:solidFill>
                          <a:latin typeface="Arial" panose="020B0604020202020204" pitchFamily="34" charset="0"/>
                          <a:ea typeface="ＭＳ Ｐゴシック" panose="020B0600070205080204" pitchFamily="50" charset="-128"/>
                        </a:defRPr>
                      </a:lvl5pPr>
                      <a:lvl6pPr marL="3092450" indent="-501650" fontAlgn="base">
                        <a:spcBef>
                          <a:spcPct val="20000"/>
                        </a:spcBef>
                        <a:spcAft>
                          <a:spcPct val="0"/>
                        </a:spcAft>
                        <a:tabLst>
                          <a:tab pos="3484563" algn="l"/>
                        </a:tabLst>
                        <a:defRPr kumimoji="1">
                          <a:solidFill>
                            <a:schemeClr val="tx1"/>
                          </a:solidFill>
                          <a:latin typeface="Arial" panose="020B0604020202020204" pitchFamily="34" charset="0"/>
                          <a:ea typeface="ＭＳ Ｐゴシック" panose="020B0600070205080204" pitchFamily="50" charset="-128"/>
                        </a:defRPr>
                      </a:lvl6pPr>
                      <a:lvl7pPr marL="3549650" indent="-501650" fontAlgn="base">
                        <a:spcBef>
                          <a:spcPct val="20000"/>
                        </a:spcBef>
                        <a:spcAft>
                          <a:spcPct val="0"/>
                        </a:spcAft>
                        <a:tabLst>
                          <a:tab pos="3484563" algn="l"/>
                        </a:tabLst>
                        <a:defRPr kumimoji="1">
                          <a:solidFill>
                            <a:schemeClr val="tx1"/>
                          </a:solidFill>
                          <a:latin typeface="Arial" panose="020B0604020202020204" pitchFamily="34" charset="0"/>
                          <a:ea typeface="ＭＳ Ｐゴシック" panose="020B0600070205080204" pitchFamily="50" charset="-128"/>
                        </a:defRPr>
                      </a:lvl7pPr>
                      <a:lvl8pPr marL="4006850" indent="-501650" fontAlgn="base">
                        <a:spcBef>
                          <a:spcPct val="20000"/>
                        </a:spcBef>
                        <a:spcAft>
                          <a:spcPct val="0"/>
                        </a:spcAft>
                        <a:tabLst>
                          <a:tab pos="3484563" algn="l"/>
                        </a:tabLst>
                        <a:defRPr kumimoji="1">
                          <a:solidFill>
                            <a:schemeClr val="tx1"/>
                          </a:solidFill>
                          <a:latin typeface="Arial" panose="020B0604020202020204" pitchFamily="34" charset="0"/>
                          <a:ea typeface="ＭＳ Ｐゴシック" panose="020B0600070205080204" pitchFamily="50" charset="-128"/>
                        </a:defRPr>
                      </a:lvl8pPr>
                      <a:lvl9pPr marL="4464050" indent="-501650" fontAlgn="base">
                        <a:spcBef>
                          <a:spcPct val="20000"/>
                        </a:spcBef>
                        <a:spcAft>
                          <a:spcPct val="0"/>
                        </a:spcAft>
                        <a:tabLst>
                          <a:tab pos="3484563" algn="l"/>
                        </a:tabLst>
                        <a:defRPr kumimoji="1">
                          <a:solidFill>
                            <a:schemeClr val="tx1"/>
                          </a:solidFill>
                          <a:latin typeface="Arial" panose="020B0604020202020204" pitchFamily="34" charset="0"/>
                          <a:ea typeface="ＭＳ Ｐゴシック" panose="020B0600070205080204" pitchFamily="50" charset="-128"/>
                        </a:defRPr>
                      </a:lvl9pPr>
                    </a:lstStyle>
                    <a:p>
                      <a:pPr marL="63500" marR="0" lvl="0" indent="0" algn="ctr" defTabSz="914400" rtl="0" eaLnBrk="1" fontAlgn="base" latinLnBrk="0" hangingPunct="1">
                        <a:lnSpc>
                          <a:spcPct val="125000"/>
                        </a:lnSpc>
                        <a:spcBef>
                          <a:spcPct val="0"/>
                        </a:spcBef>
                        <a:spcAft>
                          <a:spcPct val="0"/>
                        </a:spcAft>
                        <a:buClrTx/>
                        <a:buSzTx/>
                        <a:buFontTx/>
                        <a:buNone/>
                        <a:tabLst>
                          <a:tab pos="3484563" algn="l"/>
                        </a:tabLst>
                      </a:pPr>
                      <a:r>
                        <a:rPr kumimoji="0" lang="ja-JP" altLang="en-US" sz="2400" b="0" i="0" u="none" strike="noStrike" cap="none" normalizeH="0" baseline="0" dirty="0">
                          <a:ln>
                            <a:noFill/>
                          </a:ln>
                          <a:solidFill>
                            <a:schemeClr val="tx1"/>
                          </a:solidFill>
                          <a:effectLst/>
                          <a:latin typeface="+mn-ea"/>
                          <a:ea typeface="+mn-ea"/>
                        </a:rPr>
                        <a:t>食事療法・運動</a:t>
                      </a:r>
                    </a:p>
                  </a:txBody>
                  <a:tcPr marL="38100" marR="38100" marT="38100" marB="38100" horzOverflow="overflow">
                    <a:lnL w="381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rgbClr val="4CFF78"/>
                    </a:solidFill>
                  </a:tcPr>
                </a:tc>
                <a:extLst>
                  <a:ext uri="{0D108BD9-81ED-4DB2-BD59-A6C34878D82A}">
                    <a16:rowId xmlns:a16="http://schemas.microsoft.com/office/drawing/2014/main" val="2837318772"/>
                  </a:ext>
                </a:extLst>
              </a:tr>
            </a:tbl>
          </a:graphicData>
        </a:graphic>
      </p:graphicFrame>
      <p:sp>
        <p:nvSpPr>
          <p:cNvPr id="7" name="タイトル 1"/>
          <p:cNvSpPr txBox="1">
            <a:spLocks/>
          </p:cNvSpPr>
          <p:nvPr/>
        </p:nvSpPr>
        <p:spPr>
          <a:xfrm>
            <a:off x="658544" y="404911"/>
            <a:ext cx="8420100" cy="121850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a:t>歯周病と糖尿病の類似点</a:t>
            </a:r>
            <a:endParaRPr lang="ja-JP" altLang="en-US" dirty="0"/>
          </a:p>
        </p:txBody>
      </p:sp>
      <p:sp>
        <p:nvSpPr>
          <p:cNvPr id="8" name="テキスト ボックス 7">
            <a:extLst>
              <a:ext uri="{FF2B5EF4-FFF2-40B4-BE49-F238E27FC236}">
                <a16:creationId xmlns:a16="http://schemas.microsoft.com/office/drawing/2014/main" id="{4E5FD6D8-7B6C-4C30-8CC0-781073C8C54B}"/>
              </a:ext>
            </a:extLst>
          </p:cNvPr>
          <p:cNvSpPr txBox="1"/>
          <p:nvPr/>
        </p:nvSpPr>
        <p:spPr>
          <a:xfrm>
            <a:off x="3263348" y="6268423"/>
            <a:ext cx="6642652" cy="369332"/>
          </a:xfrm>
          <a:prstGeom prst="rect">
            <a:avLst/>
          </a:prstGeom>
          <a:noFill/>
        </p:spPr>
        <p:txBody>
          <a:bodyPr wrap="square" rtlCol="0">
            <a:spAutoFit/>
          </a:bodyPr>
          <a:lstStyle/>
          <a:p>
            <a:r>
              <a:rPr kumimoji="1" lang="ja-JP" altLang="en-US" dirty="0"/>
              <a:t>出典：日本歯科医師会　国民向け啓発資料「歯周病と糖尿病」</a:t>
            </a:r>
          </a:p>
        </p:txBody>
      </p:sp>
    </p:spTree>
    <p:extLst>
      <p:ext uri="{BB962C8B-B14F-4D97-AF65-F5344CB8AC3E}">
        <p14:creationId xmlns:p14="http://schemas.microsoft.com/office/powerpoint/2010/main" val="372512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FD155E15-B1B8-44DF-8E8D-6DC9C8F23843}"/>
              </a:ext>
            </a:extLst>
          </p:cNvPr>
          <p:cNvSpPr>
            <a:spLocks noGrp="1" noChangeArrowheads="1"/>
          </p:cNvSpPr>
          <p:nvPr>
            <p:ph type="title"/>
          </p:nvPr>
        </p:nvSpPr>
        <p:spPr>
          <a:xfrm>
            <a:off x="457200" y="0"/>
            <a:ext cx="8991600" cy="914400"/>
          </a:xfrm>
          <a:noFill/>
          <a:ln/>
        </p:spPr>
        <p:txBody>
          <a:bodyPr>
            <a:normAutofit fontScale="90000"/>
          </a:bodyPr>
          <a:lstStyle/>
          <a:p>
            <a:pPr algn="ctr"/>
            <a:r>
              <a:rPr lang="ja-JP" altLang="en-US" sz="4800" dirty="0">
                <a:latin typeface="+mn-ea"/>
                <a:ea typeface="+mn-ea"/>
              </a:rPr>
              <a:t>歯周病と糖尿病の双方向の関係性</a:t>
            </a:r>
          </a:p>
        </p:txBody>
      </p:sp>
      <p:pic>
        <p:nvPicPr>
          <p:cNvPr id="6" name="図 5">
            <a:extLst>
              <a:ext uri="{FF2B5EF4-FFF2-40B4-BE49-F238E27FC236}">
                <a16:creationId xmlns:a16="http://schemas.microsoft.com/office/drawing/2014/main" id="{656374DA-FC5B-48A4-94DA-19AE20DD3B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253" y="852054"/>
            <a:ext cx="1560930" cy="3008337"/>
          </a:xfrm>
          <a:prstGeom prst="rect">
            <a:avLst/>
          </a:prstGeom>
        </p:spPr>
      </p:pic>
      <p:sp>
        <p:nvSpPr>
          <p:cNvPr id="8" name="楕円 7">
            <a:extLst>
              <a:ext uri="{FF2B5EF4-FFF2-40B4-BE49-F238E27FC236}">
                <a16:creationId xmlns:a16="http://schemas.microsoft.com/office/drawing/2014/main" id="{E37C5CDE-7064-45BD-A390-3AEEBA16068B}"/>
              </a:ext>
            </a:extLst>
          </p:cNvPr>
          <p:cNvSpPr/>
          <p:nvPr/>
        </p:nvSpPr>
        <p:spPr>
          <a:xfrm>
            <a:off x="778630" y="3860391"/>
            <a:ext cx="1584176" cy="2691317"/>
          </a:xfrm>
          <a:prstGeom prst="ellipse">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800" b="1" dirty="0">
                <a:solidFill>
                  <a:schemeClr val="tx1"/>
                </a:solidFill>
              </a:rPr>
              <a:t>糖尿病</a:t>
            </a:r>
          </a:p>
        </p:txBody>
      </p:sp>
      <p:sp>
        <p:nvSpPr>
          <p:cNvPr id="9" name="楕円 8">
            <a:extLst>
              <a:ext uri="{FF2B5EF4-FFF2-40B4-BE49-F238E27FC236}">
                <a16:creationId xmlns:a16="http://schemas.microsoft.com/office/drawing/2014/main" id="{E077E7AA-5F73-4238-A7B6-99E8934A76E3}"/>
              </a:ext>
            </a:extLst>
          </p:cNvPr>
          <p:cNvSpPr/>
          <p:nvPr/>
        </p:nvSpPr>
        <p:spPr>
          <a:xfrm>
            <a:off x="7185246" y="972806"/>
            <a:ext cx="1584176" cy="2691317"/>
          </a:xfrm>
          <a:prstGeom prst="ellipse">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2800" b="1" dirty="0">
                <a:solidFill>
                  <a:schemeClr val="tx1"/>
                </a:solidFill>
              </a:rPr>
              <a:t>歯周病</a:t>
            </a:r>
          </a:p>
        </p:txBody>
      </p:sp>
      <p:sp>
        <p:nvSpPr>
          <p:cNvPr id="10" name="矢印: 右 9">
            <a:extLst>
              <a:ext uri="{FF2B5EF4-FFF2-40B4-BE49-F238E27FC236}">
                <a16:creationId xmlns:a16="http://schemas.microsoft.com/office/drawing/2014/main" id="{019331AF-A3D0-4372-A9D1-EB36BC10893B}"/>
              </a:ext>
            </a:extLst>
          </p:cNvPr>
          <p:cNvSpPr/>
          <p:nvPr/>
        </p:nvSpPr>
        <p:spPr>
          <a:xfrm>
            <a:off x="3635385" y="2831202"/>
            <a:ext cx="2448272" cy="700832"/>
          </a:xfrm>
          <a:prstGeom prst="rightArrow">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左 10">
            <a:extLst>
              <a:ext uri="{FF2B5EF4-FFF2-40B4-BE49-F238E27FC236}">
                <a16:creationId xmlns:a16="http://schemas.microsoft.com/office/drawing/2014/main" id="{35AE6148-A4CC-441F-906C-BE47D298571F}"/>
              </a:ext>
            </a:extLst>
          </p:cNvPr>
          <p:cNvSpPr/>
          <p:nvPr/>
        </p:nvSpPr>
        <p:spPr>
          <a:xfrm>
            <a:off x="3635385" y="3659831"/>
            <a:ext cx="2448272" cy="700832"/>
          </a:xfrm>
          <a:prstGeom prst="leftArrow">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22C28AD-EDFD-470E-846D-25B451EF6D89}"/>
              </a:ext>
            </a:extLst>
          </p:cNvPr>
          <p:cNvSpPr txBox="1"/>
          <p:nvPr/>
        </p:nvSpPr>
        <p:spPr>
          <a:xfrm>
            <a:off x="2709963" y="4642126"/>
            <a:ext cx="4299116" cy="954107"/>
          </a:xfrm>
          <a:prstGeom prst="rect">
            <a:avLst/>
          </a:prstGeom>
          <a:noFill/>
        </p:spPr>
        <p:txBody>
          <a:bodyPr wrap="square" rtlCol="0">
            <a:spAutoFit/>
          </a:bodyPr>
          <a:lstStyle/>
          <a:p>
            <a:pPr algn="ctr"/>
            <a:r>
              <a:rPr kumimoji="1" lang="ja-JP" altLang="en-US" sz="2800" b="1" dirty="0"/>
              <a:t>歯ぐきの炎症によって</a:t>
            </a:r>
            <a:endParaRPr kumimoji="1" lang="en-US" altLang="ja-JP" sz="2800" b="1" dirty="0"/>
          </a:p>
          <a:p>
            <a:pPr algn="ctr"/>
            <a:r>
              <a:rPr kumimoji="1" lang="ja-JP" altLang="en-US" sz="2800" b="1" dirty="0"/>
              <a:t>血糖コントロールが悪化</a:t>
            </a:r>
          </a:p>
        </p:txBody>
      </p:sp>
      <p:sp>
        <p:nvSpPr>
          <p:cNvPr id="13" name="テキスト ボックス 12">
            <a:extLst>
              <a:ext uri="{FF2B5EF4-FFF2-40B4-BE49-F238E27FC236}">
                <a16:creationId xmlns:a16="http://schemas.microsoft.com/office/drawing/2014/main" id="{15BE1AA7-6393-44A1-B01B-90F50538F761}"/>
              </a:ext>
            </a:extLst>
          </p:cNvPr>
          <p:cNvSpPr txBox="1"/>
          <p:nvPr/>
        </p:nvSpPr>
        <p:spPr>
          <a:xfrm>
            <a:off x="2709963" y="1302172"/>
            <a:ext cx="4299116" cy="1384995"/>
          </a:xfrm>
          <a:prstGeom prst="rect">
            <a:avLst/>
          </a:prstGeom>
          <a:noFill/>
        </p:spPr>
        <p:txBody>
          <a:bodyPr wrap="square" rtlCol="0">
            <a:spAutoFit/>
          </a:bodyPr>
          <a:lstStyle/>
          <a:p>
            <a:pPr algn="ctr"/>
            <a:r>
              <a:rPr kumimoji="1" lang="ja-JP" altLang="en-US" sz="2800" b="1" dirty="0"/>
              <a:t>高血糖によって</a:t>
            </a:r>
            <a:endParaRPr kumimoji="1" lang="en-US" altLang="ja-JP" sz="2800" b="1" dirty="0"/>
          </a:p>
          <a:p>
            <a:pPr algn="ctr"/>
            <a:r>
              <a:rPr kumimoji="1" lang="ja-JP" altLang="en-US" sz="2800" b="1" dirty="0"/>
              <a:t>歯を支える骨の吸収が</a:t>
            </a:r>
            <a:endParaRPr kumimoji="1" lang="en-US" altLang="ja-JP" sz="2800" b="1" dirty="0"/>
          </a:p>
          <a:p>
            <a:pPr algn="ctr"/>
            <a:r>
              <a:rPr kumimoji="1" lang="ja-JP" altLang="en-US" sz="2800" b="1" dirty="0"/>
              <a:t>促進</a:t>
            </a:r>
          </a:p>
        </p:txBody>
      </p:sp>
      <p:pic>
        <p:nvPicPr>
          <p:cNvPr id="14" name="図 13">
            <a:extLst>
              <a:ext uri="{FF2B5EF4-FFF2-40B4-BE49-F238E27FC236}">
                <a16:creationId xmlns:a16="http://schemas.microsoft.com/office/drawing/2014/main" id="{76372190-B390-4BAD-A3AE-C01DA51906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5167" y="3596310"/>
            <a:ext cx="2624333" cy="2746254"/>
          </a:xfrm>
          <a:prstGeom prst="rect">
            <a:avLst/>
          </a:prstGeom>
        </p:spPr>
      </p:pic>
      <p:sp>
        <p:nvSpPr>
          <p:cNvPr id="15" name="テキスト ボックス 14">
            <a:extLst>
              <a:ext uri="{FF2B5EF4-FFF2-40B4-BE49-F238E27FC236}">
                <a16:creationId xmlns:a16="http://schemas.microsoft.com/office/drawing/2014/main" id="{DB129CA0-85CE-4B46-A04E-453AF874FE24}"/>
              </a:ext>
            </a:extLst>
          </p:cNvPr>
          <p:cNvSpPr txBox="1"/>
          <p:nvPr/>
        </p:nvSpPr>
        <p:spPr>
          <a:xfrm>
            <a:off x="3879846" y="6367042"/>
            <a:ext cx="6026154" cy="369332"/>
          </a:xfrm>
          <a:prstGeom prst="rect">
            <a:avLst/>
          </a:prstGeom>
          <a:noFill/>
        </p:spPr>
        <p:txBody>
          <a:bodyPr wrap="square" rtlCol="0">
            <a:spAutoFit/>
          </a:bodyPr>
          <a:lstStyle/>
          <a:p>
            <a:r>
              <a:rPr kumimoji="1" lang="ja-JP" altLang="en-US" dirty="0"/>
              <a:t>出典：国立国際医療研究センター　糖尿病情報センター</a:t>
            </a:r>
          </a:p>
        </p:txBody>
      </p:sp>
    </p:spTree>
    <p:extLst>
      <p:ext uri="{BB962C8B-B14F-4D97-AF65-F5344CB8AC3E}">
        <p14:creationId xmlns:p14="http://schemas.microsoft.com/office/powerpoint/2010/main" val="325288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2448236" y="0"/>
            <a:ext cx="5009527" cy="6316360"/>
          </a:xfrm>
        </p:spPr>
      </p:pic>
      <p:sp>
        <p:nvSpPr>
          <p:cNvPr id="3" name="テキスト ボックス 4">
            <a:extLst>
              <a:ext uri="{FF2B5EF4-FFF2-40B4-BE49-F238E27FC236}">
                <a16:creationId xmlns:a16="http://schemas.microsoft.com/office/drawing/2014/main" id="{423BCCEE-A2DE-47BA-839F-0FF6B329C4B8}"/>
              </a:ext>
            </a:extLst>
          </p:cNvPr>
          <p:cNvSpPr txBox="1">
            <a:spLocks noChangeArrowheads="1"/>
          </p:cNvSpPr>
          <p:nvPr/>
        </p:nvSpPr>
        <p:spPr bwMode="auto">
          <a:xfrm>
            <a:off x="3477985" y="6419638"/>
            <a:ext cx="6599479" cy="369332"/>
          </a:xfrm>
          <a:prstGeom prst="rect">
            <a:avLst/>
          </a:prstGeom>
          <a:noFill/>
          <a:ln w="9525">
            <a:noFill/>
            <a:miter lim="800000"/>
            <a:headEnd/>
            <a:tailEnd/>
          </a:ln>
        </p:spPr>
        <p:txBody>
          <a:bodyPr wrap="square">
            <a:spAutoFit/>
          </a:bodyPr>
          <a:lstStyle/>
          <a:p>
            <a:r>
              <a:rPr lang="ja-JP" altLang="ja-JP" dirty="0">
                <a:latin typeface="游ゴシック"/>
              </a:rPr>
              <a:t>出典：</a:t>
            </a:r>
            <a:r>
              <a:rPr lang="ja-JP" altLang="en-US" dirty="0">
                <a:latin typeface="游ゴシック"/>
              </a:rPr>
              <a:t>大阪府歯科医師会</a:t>
            </a:r>
            <a:r>
              <a:rPr lang="ja-JP" altLang="ja-JP" dirty="0">
                <a:latin typeface="游ゴシック"/>
              </a:rPr>
              <a:t>「</a:t>
            </a:r>
            <a:r>
              <a:rPr lang="ja-JP" altLang="en-US" dirty="0">
                <a:latin typeface="游ゴシック"/>
              </a:rPr>
              <a:t>歯周病と糖尿病チェックリスト</a:t>
            </a:r>
            <a:r>
              <a:rPr lang="ja-JP" altLang="ja-JP" dirty="0">
                <a:latin typeface="游ゴシック"/>
              </a:rPr>
              <a:t>」</a:t>
            </a:r>
          </a:p>
        </p:txBody>
      </p:sp>
    </p:spTree>
    <p:extLst>
      <p:ext uri="{BB962C8B-B14F-4D97-AF65-F5344CB8AC3E}">
        <p14:creationId xmlns:p14="http://schemas.microsoft.com/office/powerpoint/2010/main" val="167131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778</Words>
  <Application>Microsoft Office PowerPoint</Application>
  <PresentationFormat>A4 210 x 297 mm</PresentationFormat>
  <Paragraphs>78</Paragraphs>
  <Slides>7</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7</vt:i4>
      </vt:variant>
    </vt:vector>
  </HeadingPairs>
  <TitlesOfParts>
    <vt:vector size="18" baseType="lpstr">
      <vt:lpstr>Calibri Light 見出し</vt:lpstr>
      <vt:lpstr>Calibri 本文</vt:lpstr>
      <vt:lpstr>ＭＳ Ｐゴシック</vt:lpstr>
      <vt:lpstr>ＭＳ ゴシック</vt:lpstr>
      <vt:lpstr>ヒラギノ角ゴ Pro W6</vt:lpstr>
      <vt:lpstr>游ゴシック</vt:lpstr>
      <vt:lpstr>游ゴシック Light</vt:lpstr>
      <vt:lpstr>Arial</vt:lpstr>
      <vt:lpstr>Calibri</vt:lpstr>
      <vt:lpstr>Calibri Light</vt:lpstr>
      <vt:lpstr>Office テーマ</vt:lpstr>
      <vt:lpstr>歯周病と糖尿病</vt:lpstr>
      <vt:lpstr>歯周病</vt:lpstr>
      <vt:lpstr>PowerPoint プレゼンテーション</vt:lpstr>
      <vt:lpstr>歯周病が全身に及ぼす影響</vt:lpstr>
      <vt:lpstr>PowerPoint プレゼンテーション</vt:lpstr>
      <vt:lpstr>歯周病と糖尿病の双方向の関係性</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2021-05-31T05:03:44Z</dcterms:created>
  <dcterms:modified xsi:type="dcterms:W3CDTF">2021-05-31T05:03:47Z</dcterms:modified>
</cp:coreProperties>
</file>