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8" r:id="rId1"/>
    <p:sldMasterId id="2147483919" r:id="rId2"/>
    <p:sldMasterId id="2147483958" r:id="rId3"/>
  </p:sldMasterIdLst>
  <p:notesMasterIdLst>
    <p:notesMasterId r:id="rId5"/>
  </p:notesMasterIdLst>
  <p:sldIdLst>
    <p:sldId id="396" r:id="rId4"/>
  </p:sldIdLst>
  <p:sldSz cx="9906000" cy="6858000" type="A4"/>
  <p:notesSz cx="6807200" cy="9939338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9768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9536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8930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19072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148840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78608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008376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438144" algn="l" defTabSz="859536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53565A"/>
    <a:srgbClr val="86BC25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17" autoAdjust="0"/>
    <p:restoredTop sz="96051" autoAdjust="0"/>
  </p:normalViewPr>
  <p:slideViewPr>
    <p:cSldViewPr snapToGrid="0" showGuides="1">
      <p:cViewPr varScale="1">
        <p:scale>
          <a:sx n="55" d="100"/>
          <a:sy n="55" d="100"/>
        </p:scale>
        <p:origin x="14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992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AAE2C4BB-DD5D-4EF0-8811-528209874544}" type="datetimeFigureOut">
              <a:rPr kumimoji="1" lang="ja-JP" altLang="en-US" smtClean="0"/>
              <a:pPr/>
              <a:t>2023/12/6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0" y="4783357"/>
            <a:ext cx="5446723" cy="391336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373"/>
            <a:ext cx="2950375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3"/>
            <a:ext cx="2950374" cy="498966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>
                <a:latin typeface="+mn-lt"/>
                <a:ea typeface="Yu Gothic UI" panose="020B0500000000000000" pitchFamily="50" charset="-128"/>
                <a:cs typeface="+mn-cs"/>
                <a:sym typeface="+mn-lt"/>
              </a:defRPr>
            </a:lvl1pPr>
          </a:lstStyle>
          <a:p>
            <a:fld id="{24DE13BB-FCB6-4491-A87D-1E9BA7500F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85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Yu Gothic UI" panose="020B0500000000000000" pitchFamily="50" charset="-128"/>
        <a:cs typeface="+mn-cs"/>
        <a:sym typeface="+mn-lt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204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8A3C8F-27AF-49F3-AF8F-A2491A99944E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523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2092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382665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77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8E43BC-0429-414C-BDAF-442F6FEE1F8D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4" name="図 3" descr="ロゴ, 会社名&#10;&#10;自動的に生成された説明">
              <a:extLst>
                <a:ext uri="{FF2B5EF4-FFF2-40B4-BE49-F238E27FC236}">
                  <a16:creationId xmlns:a16="http://schemas.microsoft.com/office/drawing/2014/main" id="{784D5B73-DF9C-49AC-94A2-96EF6F33C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 descr="ロゴ&#10;&#10;自動的に生成された説明">
              <a:extLst>
                <a:ext uri="{FF2B5EF4-FFF2-40B4-BE49-F238E27FC236}">
                  <a16:creationId xmlns:a16="http://schemas.microsoft.com/office/drawing/2014/main" id="{2A7BE88D-698D-4275-913C-25ED99C18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930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63584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BC01E31-FA0D-4317-BEE4-0E7AC224A8DA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6" name="図 5" descr="ロゴ, 会社名&#10;&#10;自動的に生成された説明">
              <a:extLst>
                <a:ext uri="{FF2B5EF4-FFF2-40B4-BE49-F238E27FC236}">
                  <a16:creationId xmlns:a16="http://schemas.microsoft.com/office/drawing/2014/main" id="{EA662424-EC38-41B4-918D-98953BBCE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4E9F735-0942-4324-8416-52F209B1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8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447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36E57AE-29F9-4712-8987-82A80AFD3A34}"/>
              </a:ext>
            </a:extLst>
          </p:cNvPr>
          <p:cNvGrpSpPr/>
          <p:nvPr userDrawn="1"/>
        </p:nvGrpSpPr>
        <p:grpSpPr>
          <a:xfrm>
            <a:off x="8050246" y="4451478"/>
            <a:ext cx="1440000" cy="1894801"/>
            <a:chOff x="8050246" y="4451478"/>
            <a:chExt cx="1440000" cy="1894801"/>
          </a:xfrm>
        </p:grpSpPr>
        <p:pic>
          <p:nvPicPr>
            <p:cNvPr id="11" name="図 10" descr="ロゴ, 会社名&#10;&#10;自動的に生成された説明">
              <a:extLst>
                <a:ext uri="{FF2B5EF4-FFF2-40B4-BE49-F238E27FC236}">
                  <a16:creationId xmlns:a16="http://schemas.microsoft.com/office/drawing/2014/main" id="{9CECCB90-F4A1-4210-BB80-AAC870738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246" y="4451478"/>
              <a:ext cx="1440000" cy="873777"/>
            </a:xfrm>
            <a:prstGeom prst="rect">
              <a:avLst/>
            </a:prstGeom>
          </p:spPr>
        </p:pic>
        <p:pic>
          <p:nvPicPr>
            <p:cNvPr id="14" name="図 13" descr="ロゴ&#10;&#10;自動的に生成された説明">
              <a:extLst>
                <a:ext uri="{FF2B5EF4-FFF2-40B4-BE49-F238E27FC236}">
                  <a16:creationId xmlns:a16="http://schemas.microsoft.com/office/drawing/2014/main" id="{7B97852A-6CC9-45C0-9ED4-7C5966E19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44450" cy="87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6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689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7282F61-E2C8-4F11-8BDA-2196A084EFB0}"/>
              </a:ext>
            </a:extLst>
          </p:cNvPr>
          <p:cNvGrpSpPr/>
          <p:nvPr userDrawn="1"/>
        </p:nvGrpSpPr>
        <p:grpSpPr>
          <a:xfrm>
            <a:off x="8050925" y="4451478"/>
            <a:ext cx="1440000" cy="1861937"/>
            <a:chOff x="8050925" y="4451478"/>
            <a:chExt cx="1440000" cy="1861937"/>
          </a:xfrm>
        </p:grpSpPr>
        <p:pic>
          <p:nvPicPr>
            <p:cNvPr id="15" name="図 14" descr="ロゴ, 会社名&#10;&#10;自動的に生成された説明">
              <a:extLst>
                <a:ext uri="{FF2B5EF4-FFF2-40B4-BE49-F238E27FC236}">
                  <a16:creationId xmlns:a16="http://schemas.microsoft.com/office/drawing/2014/main" id="{6EA7DDA3-D213-4851-A8D2-17E7E3D76D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 bwMode="gray">
            <a:xfrm>
              <a:off x="8050925" y="4451478"/>
              <a:ext cx="1440000" cy="87377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877E095A-DB76-42C9-A055-084103BA96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148021" y="5473537"/>
              <a:ext cx="1229139" cy="839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4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06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6" name="オブジェクト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プレースホルダ 5">
            <a:extLst>
              <a:ext uri="{FF2B5EF4-FFF2-40B4-BE49-F238E27FC236}">
                <a16:creationId xmlns:a16="http://schemas.microsoft.com/office/drawing/2014/main" id="{C750C47F-6A5E-43DA-810C-7BA23EF874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C76EA4-3538-4F0B-A615-1FFF84AA18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2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②）小見出しあ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53982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600" y="1476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小見出し（オプション）</a:t>
            </a:r>
          </a:p>
        </p:txBody>
      </p:sp>
      <p:sp>
        <p:nvSpPr>
          <p:cNvPr id="10" name="テキスト プレースホルダ 5">
            <a:extLst>
              <a:ext uri="{FF2B5EF4-FFF2-40B4-BE49-F238E27FC236}">
                <a16:creationId xmlns:a16="http://schemas.microsoft.com/office/drawing/2014/main" id="{3CDF7E22-4EA5-4758-818B-B0889CFD7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18075" y="846000"/>
            <a:ext cx="9072000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 dirty="0"/>
              <a:t>キーメッセージ（オプション）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721E9B9F-76D5-4906-A954-EB10F1C3E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45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7499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6496" y="432000"/>
            <a:ext cx="1872000" cy="58797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3C0424FA-1860-43B7-8A94-43021EEC50FC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547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863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91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5721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1962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970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C5A3295-3564-4576-96DB-80CBF7A205A7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0988A-35F8-4D53-9901-DC6A1B6FD862}"/>
              </a:ext>
            </a:extLst>
          </p:cNvPr>
          <p:cNvSpPr txBox="1"/>
          <p:nvPr userDrawn="1"/>
        </p:nvSpPr>
        <p:spPr bwMode="gray">
          <a:xfrm>
            <a:off x="8361740" y="0"/>
            <a:ext cx="1544260" cy="1538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lIns="36000" tIns="0" rIns="3600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Discussion Purpose Only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398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857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775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98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00313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479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289421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675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314107411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2286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45958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Header上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902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0" y="180000"/>
            <a:ext cx="9072000" cy="360000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6496" y="684000"/>
            <a:ext cx="9072000" cy="615600"/>
          </a:xfrm>
        </p:spPr>
        <p:txBody>
          <a:bodyPr vert="horz" anchor="t"/>
          <a:lstStyle>
            <a:lvl1pPr>
              <a:defRPr sz="1800" b="0" baseline="0">
                <a:latin typeface="+mn-lt"/>
                <a:ea typeface="+mn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00525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左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392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  <a:lvl5pPr>
              <a:defRPr sz="1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596157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190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82217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コンテンツ全面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810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01729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9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4D4831B1-A04A-42C3-BD52-942B25744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F14F7E8-2C42-4BD2-8B4C-7C658763AB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7972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D6BA3D81-CAD1-43DC-A531-54F7C4DC8D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784D5B73-DF9C-49AC-94A2-96EF6F33C2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0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38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kumimoji="1" lang="ja-JP" altLang="en-US" dirty="0"/>
              <a:t>クライアント社名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823F930-1440-4D98-B4B0-A60A3B3453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7600" y="432000"/>
            <a:ext cx="1872000" cy="581488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2F109B1-F10E-4107-A5FF-847826BE510A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385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2340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1" name="テキスト プレースホルダー 13">
            <a:extLst>
              <a:ext uri="{FF2B5EF4-FFF2-40B4-BE49-F238E27FC236}">
                <a16:creationId xmlns:a16="http://schemas.microsoft.com/office/drawing/2014/main" id="{EC10764A-D9E5-4773-9998-E6E340EF2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8C8D089-6B7B-4D22-A423-606FF0A072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17601" y="432000"/>
            <a:ext cx="1870453" cy="586800"/>
          </a:xfrm>
          <a:prstGeom prst="rect">
            <a:avLst/>
          </a:prstGeom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8ECAF025-B44C-4744-8C34-DBC751A55D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6" name="図 5" descr="ロゴ, 会社名&#10;&#10;自動的に生成された説明">
            <a:extLst>
              <a:ext uri="{FF2B5EF4-FFF2-40B4-BE49-F238E27FC236}">
                <a16:creationId xmlns:a16="http://schemas.microsoft.com/office/drawing/2014/main" id="{EA662424-EC38-41B4-918D-98953BBCEA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2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白_トーマツロゴ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586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8D7302B4-C3B2-43C1-A9E9-2DFB590FF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1D215A-DF31-4FC4-A706-4B6A3613D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16496" y="431005"/>
            <a:ext cx="3447786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7">
            <a:extLst>
              <a:ext uri="{FF2B5EF4-FFF2-40B4-BE49-F238E27FC236}">
                <a16:creationId xmlns:a16="http://schemas.microsoft.com/office/drawing/2014/main" id="{5FB43949-A16F-4CF9-89FA-2868A80FA4F7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4770B572-0E41-4F38-9C69-20D76FA470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502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背表紙_黒_トーマツロゴ_A4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900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3F3504-9539-4146-B3C1-F25407A51609}"/>
              </a:ext>
            </a:extLst>
          </p:cNvPr>
          <p:cNvSpPr txBox="1"/>
          <p:nvPr userDrawn="1"/>
        </p:nvSpPr>
        <p:spPr bwMode="gray">
          <a:xfrm>
            <a:off x="8041197" y="6517421"/>
            <a:ext cx="1402628" cy="2564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950"/>
              </a:lnSpc>
            </a:pPr>
            <a: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Member of</a:t>
            </a:r>
            <a:br>
              <a:rPr kumimoji="1" lang="en-US" altLang="ja-JP" sz="800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</a:br>
            <a:r>
              <a:rPr kumimoji="1" lang="en-US" altLang="ja-JP" sz="800" b="1" dirty="0">
                <a:solidFill>
                  <a:schemeClr val="bg1"/>
                </a:solidFill>
                <a:latin typeface="+mn-lt"/>
                <a:cs typeface="+mn-cs"/>
                <a:sym typeface="+mn-lt"/>
              </a:rPr>
              <a:t>Deloitte Touche Tohmatsu Limited</a:t>
            </a:r>
            <a:endParaRPr kumimoji="1" lang="ja-JP" altLang="en-US" sz="800" b="1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0" name="テキスト プレースホルダー 13">
            <a:extLst>
              <a:ext uri="{FF2B5EF4-FFF2-40B4-BE49-F238E27FC236}">
                <a16:creationId xmlns:a16="http://schemas.microsoft.com/office/drawing/2014/main" id="{98ED7F2A-D8F8-44B8-9950-656D3B6AC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417600" y="6336000"/>
            <a:ext cx="7020000" cy="127856"/>
          </a:xfrm>
        </p:spPr>
        <p:txBody>
          <a:bodyPr anchor="b" anchorCtr="0">
            <a:spAutoFit/>
          </a:bodyPr>
          <a:lstStyle>
            <a:lvl1pPr>
              <a:defRPr sz="8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6211CF3-AF55-4BB2-ABA6-DFDFA3C51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gray">
          <a:xfrm>
            <a:off x="417600" y="432000"/>
            <a:ext cx="3449948" cy="586076"/>
          </a:xfrm>
          <a:prstGeom prst="rect">
            <a:avLst/>
          </a:prstGeom>
        </p:spPr>
      </p:pic>
      <p:sp>
        <p:nvSpPr>
          <p:cNvPr id="9" name="Text Box 37">
            <a:extLst>
              <a:ext uri="{FF2B5EF4-FFF2-40B4-BE49-F238E27FC236}">
                <a16:creationId xmlns:a16="http://schemas.microsoft.com/office/drawing/2014/main" id="{97296455-89ED-4F08-B776-BE18D4C8DF8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176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pic>
        <p:nvPicPr>
          <p:cNvPr id="12" name="図 11" descr="ロゴ, 会社名&#10;&#10;自動的に生成された説明">
            <a:extLst>
              <a:ext uri="{FF2B5EF4-FFF2-40B4-BE49-F238E27FC236}">
                <a16:creationId xmlns:a16="http://schemas.microsoft.com/office/drawing/2014/main" id="{D2BBA463-2249-4A4A-80B9-2AD3548196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050925" y="5472497"/>
            <a:ext cx="1440000" cy="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72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中表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4449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ja-JP" altLang="en-US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255655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1396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999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Font typeface="Arial" pitchFamily="34" charset="0"/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  <a:endParaRPr lang="en-US" altLang="ja-JP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1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en-US" altLang="ja-JP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/>
              <a:t>Header</a:t>
            </a:r>
            <a:r>
              <a:rPr kumimoji="1" lang="ja-JP" altLang="en-US"/>
              <a:t>を入力（スライドタイトル）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/>
              <a:t>キーメッセージを入力（本スライドで一番伝えたいこと＜名詞止め・体言止め不可＞）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8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A4_黒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17600" y="5040000"/>
            <a:ext cx="4536000" cy="615553"/>
          </a:xfrm>
        </p:spPr>
        <p:txBody>
          <a:bodyPr vert="horz" anchor="b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表紙タイトル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 dirty="0"/>
              <a:t>表紙サブタイトル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205A9A3-5008-49F4-8A06-BC95DA2477A8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>
            <a:lvl1pPr>
              <a:defRPr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385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目次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2007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10000"/>
              </a:lnSpc>
              <a:spcBef>
                <a:spcPts val="600"/>
              </a:spcBef>
              <a:tabLst>
                <a:tab pos="5448101" algn="r"/>
              </a:tabLst>
              <a:defRPr sz="1200">
                <a:latin typeface="+mn-lt"/>
                <a:ea typeface="+mn-ea"/>
                <a:cs typeface="+mn-cs"/>
                <a:sym typeface="+mn-lt"/>
              </a:defRPr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76088EF-9292-4156-B82A-AEC6FAF17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17000" y="180000"/>
            <a:ext cx="9072000" cy="615600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noProof="0" dirty="0"/>
              <a:t>メインタイトル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90319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587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893000" y="2340000"/>
            <a:ext cx="6120000" cy="252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40295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中表紙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24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29599" y="2232000"/>
            <a:ext cx="5184000" cy="432000"/>
          </a:xfrm>
          <a:prstGeom prst="rect">
            <a:avLst/>
          </a:prstGeom>
          <a:noFill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  <a:ea typeface="+mj-ea"/>
                <a:cs typeface="+mn-cs"/>
                <a:sym typeface="+mn-lt"/>
              </a:defRPr>
            </a:lvl1pPr>
          </a:lstStyle>
          <a:p>
            <a:pPr lvl="0"/>
            <a:r>
              <a:rPr lang="ja-JP" altLang="en-US" dirty="0"/>
              <a:t>中表紙タイトル</a:t>
            </a:r>
          </a:p>
        </p:txBody>
      </p:sp>
    </p:spTree>
    <p:extLst>
      <p:ext uri="{BB962C8B-B14F-4D97-AF65-F5344CB8AC3E}">
        <p14:creationId xmlns:p14="http://schemas.microsoft.com/office/powerpoint/2010/main" val="16332684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基本版） タイトルのみ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159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3630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（基本版） コンテンツ両サイド_レベル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067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563" imgH="564" progId="TCLayout.ActiveDocument.1">
                  <p:embed/>
                </p:oleObj>
              </mc:Choice>
              <mc:Fallback>
                <p:oleObj name="think-cell スライド" r:id="rId3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6496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marR="0" indent="-144000" algn="l" defTabSz="989013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2"/>
          </p:nvPr>
        </p:nvSpPr>
        <p:spPr bwMode="gray">
          <a:xfrm>
            <a:off x="5132388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buNone/>
              <a:defRPr sz="1200" baseline="0">
                <a:latin typeface="+mn-lt"/>
                <a:ea typeface="+mn-ea"/>
                <a:cs typeface="+mn-cs"/>
                <a:sym typeface="+mn-lt"/>
              </a:defRPr>
            </a:lvl1pPr>
            <a:lvl2pPr marL="18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n"/>
              <a:defRPr sz="1200" baseline="0">
                <a:latin typeface="+mn-lt"/>
                <a:ea typeface="+mn-ea"/>
                <a:cs typeface="+mn-cs"/>
                <a:sym typeface="+mn-lt"/>
              </a:defRPr>
            </a:lvl2pPr>
            <a:lvl3pPr marL="360000" indent="-18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 sz="1200" baseline="0">
                <a:latin typeface="+mn-lt"/>
                <a:ea typeface="+mn-ea"/>
                <a:cs typeface="+mn-cs"/>
                <a:sym typeface="+mn-lt"/>
              </a:defRPr>
            </a:lvl3pPr>
            <a:lvl4pPr marL="504000" indent="-1440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 sz="1200" baseline="0">
                <a:latin typeface="+mn-lt"/>
                <a:ea typeface="+mn-ea"/>
                <a:cs typeface="+mn-cs"/>
                <a:sym typeface="+mn-lt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6496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32388" y="1008000"/>
            <a:ext cx="4356000" cy="468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1" baseline="0">
                <a:solidFill>
                  <a:schemeClr val="accent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493855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tags" Target="../tags/tag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oleObject" Target="../embeddings/oleObject19.bin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ags" Target="../tags/tag2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052880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7" imgW="563" imgH="564" progId="TCLayout.ActiveDocument.1">
                  <p:embed/>
                </p:oleObj>
              </mc:Choice>
              <mc:Fallback>
                <p:oleObj name="think-cell スライド" r:id="rId17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44" r:id="rId2"/>
    <p:sldLayoutId id="2147483951" r:id="rId3"/>
    <p:sldLayoutId id="2147483952" r:id="rId4"/>
    <p:sldLayoutId id="2147483911" r:id="rId5"/>
    <p:sldLayoutId id="2147483912" r:id="rId6"/>
    <p:sldLayoutId id="2147483934" r:id="rId7"/>
    <p:sldLayoutId id="2147483936" r:id="rId8"/>
    <p:sldLayoutId id="2147483938" r:id="rId9"/>
    <p:sldLayoutId id="2147483939" r:id="rId10"/>
    <p:sldLayoutId id="2147483954" r:id="rId11"/>
    <p:sldLayoutId id="2147483955" r:id="rId12"/>
    <p:sldLayoutId id="2147483956" r:id="rId13"/>
    <p:sldLayoutId id="2147483957" r:id="rId14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  <p15:guide id="12" orient="horz" pos="935" userDrawn="1">
          <p15:clr>
            <a:srgbClr val="A4A3A4"/>
          </p15:clr>
        </p15:guide>
        <p15:guide id="14" orient="horz" pos="640" userDrawn="1">
          <p15:clr>
            <a:srgbClr val="A4A3A4"/>
          </p15:clr>
        </p15:guide>
        <p15:guide id="15" orient="horz" pos="96" userDrawn="1">
          <p15:clr>
            <a:srgbClr val="A4A3A4"/>
          </p15:clr>
        </p15:guide>
        <p15:guide id="17" orient="horz" pos="50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67064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63" imgH="564" progId="TCLayout.ActiveDocument.1">
                  <p:embed/>
                </p:oleObj>
              </mc:Choice>
              <mc:Fallback>
                <p:oleObj name="think-cell スライド" r:id="rId5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ja-JP" noProof="0" dirty="0"/>
              <a:t>Header</a:t>
            </a:r>
            <a:r>
              <a:rPr lang="ja-JP" altLang="en-US" noProof="0" dirty="0"/>
              <a:t>（入力が必要）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7600" y="1476000"/>
            <a:ext cx="9072000" cy="48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308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1" r:id="rId2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SzPct val="100000"/>
        <a:buFont typeface="Arial" panose="020B0604020202020204" pitchFamily="34" charset="0"/>
        <a:buNone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indent="-144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>
          <p15:clr>
            <a:srgbClr val="A4A3A4"/>
          </p15:clr>
        </p15:guide>
        <p15:guide id="2" orient="horz" pos="96" userDrawn="1">
          <p15:clr>
            <a:srgbClr val="A4A3A4"/>
          </p15:clr>
        </p15:guide>
        <p15:guide id="3" pos="3007">
          <p15:clr>
            <a:srgbClr val="A4A3A4"/>
          </p15:clr>
        </p15:guide>
        <p15:guide id="4" pos="3233">
          <p15:clr>
            <a:srgbClr val="A4A3A4"/>
          </p15:clr>
        </p15:guide>
        <p15:guide id="5" pos="5978">
          <p15:clr>
            <a:srgbClr val="A4A3A4"/>
          </p15:clr>
        </p15:guide>
        <p15:guide id="6" pos="262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10" orient="horz" pos="3974">
          <p15:clr>
            <a:srgbClr val="A4A3A4"/>
          </p15:clr>
        </p15:guide>
        <p15:guide id="11" orient="horz" pos="4156">
          <p15:clr>
            <a:srgbClr val="A4A3A4"/>
          </p15:clr>
        </p15:guide>
        <p15:guide id="12" orient="horz" pos="4269">
          <p15:clr>
            <a:srgbClr val="A4A3A4"/>
          </p15:clr>
        </p15:guide>
        <p15:guide id="13" orient="horz" pos="527" userDrawn="1">
          <p15:clr>
            <a:srgbClr val="A4A3A4"/>
          </p15:clr>
        </p15:guide>
        <p15:guide id="14" orient="horz" pos="935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435923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1" imgW="563" imgH="564" progId="TCLayout.ActiveDocument.1">
                  <p:embed/>
                </p:oleObj>
              </mc:Choice>
              <mc:Fallback>
                <p:oleObj name="think-cell スライド" r:id="rId21" imgW="563" imgH="564" progId="TCLayout.ActiveDocument.1">
                  <p:embed/>
                  <p:pic>
                    <p:nvPicPr>
                      <p:cNvPr id="4" name="オブジェクト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7000" y="180000"/>
            <a:ext cx="9072000" cy="615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ja-JP" altLang="en-US" noProof="0" dirty="0"/>
              <a:t>キーメッセージを入力（本スライドで一番伝えたいこと＜名詞止め・体言止め不可＞）</a:t>
            </a:r>
            <a:endParaRPr lang="en-US" noProof="0" dirty="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gray">
          <a:xfrm>
            <a:off x="5133000" y="6588000"/>
            <a:ext cx="4356000" cy="1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>
            <a:noAutofit/>
          </a:bodyPr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ja-JP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© 2023. For information, contact Deloitte Tohmatsu Group.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6999" y="1476000"/>
            <a:ext cx="9073075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1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C0FFE5-9BDB-4F97-92E4-5E9243BDA74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508167" y="6444000"/>
            <a:ext cx="88966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>
              <a:defRPr kumimoji="1" lang="en-US" altLang="ja-JP" sz="1100" smtClean="0">
                <a:solidFill>
                  <a:srgbClr val="75787B"/>
                </a:solidFill>
                <a:latin typeface="+mn-lt"/>
                <a:cs typeface="+mn-cs"/>
              </a:defRPr>
            </a:lvl1pPr>
          </a:lstStyle>
          <a:p>
            <a:pPr algn="ctr"/>
            <a:r>
              <a:rPr lang="en-US"/>
              <a:t>&lt; Confidential 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7" r:id="rId18"/>
  </p:sldLayoutIdLst>
  <p:hf hdr="0"/>
  <p:txStyles>
    <p:titleStyle>
      <a:lvl1pPr algn="l" defTabSz="990564" rtl="0" eaLnBrk="1" latinLnBrk="0" hangingPunct="1">
        <a:spcBef>
          <a:spcPct val="0"/>
        </a:spcBef>
        <a:buNone/>
        <a:defRPr kumimoji="1" sz="2000" b="1" kern="1200" baseline="0">
          <a:solidFill>
            <a:schemeClr val="tx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marR="0" indent="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None/>
        <a:tabLst/>
        <a:defRPr kumimoji="1" sz="1200" b="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8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n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360000" marR="0" indent="-180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kumimoji="1" lang="en-US" sz="1200" b="0" kern="120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504000" marR="0" indent="-144000" algn="l" defTabSz="990564" rtl="0" eaLnBrk="1" fontAlgn="auto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lang="en-US" sz="1200" b="0" kern="1200" baseline="0" dirty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684000" indent="-180000" algn="l" defTabSz="86502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Verdana" panose="020B0604030504040204" pitchFamily="34" charset="0"/>
        <a:buChar char="−"/>
        <a:tabLst/>
        <a:defRPr kumimoji="1"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180000" algn="l" defTabSz="990564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Wingdings" panose="05000000000000000000" pitchFamily="2" charset="2"/>
        <a:buChar char="ü"/>
        <a:defRPr kumimoji="1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120">
          <p15:clr>
            <a:srgbClr val="A4A3A4"/>
          </p15:clr>
        </p15:guide>
        <p15:guide id="1" orient="horz" pos="96">
          <p15:clr>
            <a:srgbClr val="A4A3A4"/>
          </p15:clr>
        </p15:guide>
        <p15:guide id="2" pos="3007">
          <p15:clr>
            <a:srgbClr val="A4A3A4"/>
          </p15:clr>
        </p15:guide>
        <p15:guide id="3" pos="3233">
          <p15:clr>
            <a:srgbClr val="A4A3A4"/>
          </p15:clr>
        </p15:guide>
        <p15:guide id="4" pos="5978">
          <p15:clr>
            <a:srgbClr val="A4A3A4"/>
          </p15:clr>
        </p15:guide>
        <p15:guide id="5" pos="262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640">
          <p15:clr>
            <a:srgbClr val="A4A3A4"/>
          </p15:clr>
        </p15:guide>
        <p15:guide id="8" orient="horz" pos="935">
          <p15:clr>
            <a:srgbClr val="A4A3A4"/>
          </p15:clr>
        </p15:guide>
        <p15:guide id="9" orient="horz" pos="3974">
          <p15:clr>
            <a:srgbClr val="A4A3A4"/>
          </p15:clr>
        </p15:guide>
        <p15:guide id="10" orient="horz" pos="4156">
          <p15:clr>
            <a:srgbClr val="A4A3A4"/>
          </p15:clr>
        </p15:guide>
        <p15:guide id="11" orient="horz" pos="426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20EB958-683C-D47C-5F3D-A3A9B049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ご提出書類について（太陽光発電設備の導入）</a:t>
            </a:r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BB4B1CCB-D905-16F6-6698-6C6B7CA3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5540"/>
              </p:ext>
            </p:extLst>
          </p:nvPr>
        </p:nvGraphicFramePr>
        <p:xfrm>
          <a:off x="641682" y="1759712"/>
          <a:ext cx="8847318" cy="435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091">
                  <a:extLst>
                    <a:ext uri="{9D8B030D-6E8A-4147-A177-3AD203B41FA5}">
                      <a16:colId xmlns:a16="http://schemas.microsoft.com/office/drawing/2014/main" val="3955721475"/>
                    </a:ext>
                  </a:extLst>
                </a:gridCol>
                <a:gridCol w="3065091">
                  <a:extLst>
                    <a:ext uri="{9D8B030D-6E8A-4147-A177-3AD203B41FA5}">
                      <a16:colId xmlns:a16="http://schemas.microsoft.com/office/drawing/2014/main" val="2548736246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897713880"/>
                    </a:ext>
                  </a:extLst>
                </a:gridCol>
                <a:gridCol w="1358568">
                  <a:extLst>
                    <a:ext uri="{9D8B030D-6E8A-4147-A177-3AD203B41FA5}">
                      <a16:colId xmlns:a16="http://schemas.microsoft.com/office/drawing/2014/main" val="3189028761"/>
                    </a:ext>
                  </a:extLst>
                </a:gridCol>
              </a:tblGrid>
              <a:tr h="200408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ご確認させていただく項目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左記をご確認するに当たって</a:t>
                      </a:r>
                      <a:br>
                        <a:rPr kumimoji="1" lang="en-US" altLang="ja-JP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ご提出をお願いする書類等</a:t>
                      </a:r>
                      <a:endParaRPr kumimoji="1" lang="en-US" altLang="ja-JP" sz="12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ご提出タイミング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96312"/>
                  </a:ext>
                </a:extLst>
              </a:tr>
              <a:tr h="334013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0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入会時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モニタリング時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0861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太陽光パネルの情報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】</a:t>
                      </a:r>
                    </a:p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メーカー、型番、機器製造番号、出力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契約書、入会申込書、仕様書、保証書、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工事完了届等</a:t>
                      </a: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、カタログ等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997816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パワーコンディショナーの情報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】</a:t>
                      </a:r>
                    </a:p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メーカー、型番、機器製造番号、出力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契約書、入会申込書、仕様書、保証書、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工事完了届等</a:t>
                      </a: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、カタログ等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810293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蓄電池（あれば）の情報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】</a:t>
                      </a:r>
                    </a:p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メーカー、型番、機器製造番号、出力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契約書、入会申込書、仕様書、保証書、</a:t>
                      </a: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工事完了届等</a:t>
                      </a: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、カタログ等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484371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導入日・稼働開始日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工事完了届等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55378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自家消費の有無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工事図面、電力系統図や電気事業者からの</a:t>
                      </a:r>
                      <a:br>
                        <a:rPr kumimoji="1" lang="en-US" altLang="ja-JP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購買伝票等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337812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設備投資額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工事請負契約書、請求書・領収書等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396194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90564" rtl="0" eaLnBrk="1" fontAlgn="ctr" latinLnBrk="0" hangingPunct="1"/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補助金交付決定通知書</a:t>
                      </a:r>
                      <a:endParaRPr kumimoji="1" lang="zh-TW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740092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電力単価</a:t>
                      </a:r>
                      <a:endParaRPr kumimoji="1" lang="en-US" altLang="ja-JP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電力会社の請求書等（直近１年間）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333870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発電電力量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計測値電子データ等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304485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パワーコンディショナーによる電力使用量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計測値電子データ、計算資料等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545868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kumimoji="1"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蓄電池充放電ロス量概算値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9056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計測値電子データ、計算資料等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05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473876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EDA71A-A68F-03E3-24EF-FADD645031E2}"/>
              </a:ext>
            </a:extLst>
          </p:cNvPr>
          <p:cNvSpPr txBox="1"/>
          <p:nvPr/>
        </p:nvSpPr>
        <p:spPr bwMode="gray">
          <a:xfrm>
            <a:off x="641682" y="954475"/>
            <a:ext cx="88473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「左記をご確認するにあたって提出をお願いする書類等」については、</a:t>
            </a:r>
            <a:r>
              <a:rPr kumimoji="1" lang="ja-JP" altLang="en-US" sz="1200" dirty="0">
                <a:solidFill>
                  <a:prstClr val="black"/>
                </a:solidFill>
                <a:latin typeface="+mn-lt"/>
                <a:cs typeface="+mn-cs"/>
              </a:rPr>
              <a:t>必ずしもここに記載の書類でなくとも、「確認項目」の根拠となる書類であれば、受付可能である場合があります。</a:t>
            </a:r>
            <a:endParaRPr kumimoji="1" lang="en-US" altLang="ja-JP" sz="12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0" marR="0" indent="0" algn="l" defTabSz="9905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詳細な提出必要書類についてのご連絡は、入会申込後、事務局より参加事業者へ個別連絡させていただきます。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3230992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T Template_A4_J_2023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5829B228-F417-4B8D-8A59-38664B27307B}"/>
    </a:ext>
  </a:extLst>
</a:theme>
</file>

<file path=ppt/theme/theme2.xml><?xml version="1.0" encoding="utf-8"?>
<a:theme xmlns:a="http://schemas.openxmlformats.org/drawingml/2006/main" name="DT Template_A4_J_202301_基本版②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プレゼンテーション1" id="{FC516702-FD3C-44A9-AA37-5D40A03937FB}" vid="{7C99FE54-6E1C-4473-9BDC-2F53E223FAD5}"/>
    </a:ext>
  </a:extLst>
</a:theme>
</file>

<file path=ppt/theme/theme3.xml><?xml version="1.0" encoding="utf-8"?>
<a:theme xmlns:a="http://schemas.openxmlformats.org/drawingml/2006/main" name="DT Template_A4_J_202201">
  <a:themeElements>
    <a:clrScheme name="DT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T">
      <a:majorFont>
        <a:latin typeface="Calibri"/>
        <a:ea typeface="Yu Gothic UI"/>
        <a:cs typeface=""/>
      </a:majorFont>
      <a:minorFont>
        <a:latin typeface="Calibri Light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 bwMode="gray"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marL="0" marR="0" indent="0" algn="l" defTabSz="990564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00000"/>
          <a:buFont typeface="Wingdings" panose="05000000000000000000" pitchFamily="2" charset="2"/>
          <a:buNone/>
          <a:tabLst/>
          <a:defRPr kumimoji="1" sz="12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T Template_A4_J.pptx" id="{407FAAAF-3AD3-4981-B736-54FC7A92EC85}" vid="{AD524010-D294-40B7-8934-97601B39A32F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 Template_A4_J (1)</Template>
  <TotalTime>0</TotalTime>
  <Words>296</Words>
  <Application>Microsoft Office PowerPoint</Application>
  <PresentationFormat>A4 210 x 297 mm</PresentationFormat>
  <Paragraphs>43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Arial</vt:lpstr>
      <vt:lpstr>Calibri</vt:lpstr>
      <vt:lpstr>Calibri Light</vt:lpstr>
      <vt:lpstr>Segoe UI</vt:lpstr>
      <vt:lpstr>Verdana</vt:lpstr>
      <vt:lpstr>Wingdings</vt:lpstr>
      <vt:lpstr>DT Template_A4_J_202301</vt:lpstr>
      <vt:lpstr>DT Template_A4_J_202301_基本版②</vt:lpstr>
      <vt:lpstr>DT Template_A4_J_202201</vt:lpstr>
      <vt:lpstr>think-cell スライド</vt:lpstr>
      <vt:lpstr>ご提出書類について（太陽光発電設備の導入）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2023-12-06T06:05:25Z</dcterms:created>
  <dcterms:modified xsi:type="dcterms:W3CDTF">2023-12-06T06:13:40Z</dcterms:modified>
</cp:coreProperties>
</file>