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8" r:id="rId1"/>
    <p:sldMasterId id="2147483919" r:id="rId2"/>
    <p:sldMasterId id="2147483958" r:id="rId3"/>
  </p:sldMasterIdLst>
  <p:notesMasterIdLst>
    <p:notesMasterId r:id="rId5"/>
  </p:notesMasterIdLst>
  <p:sldIdLst>
    <p:sldId id="372" r:id="rId4"/>
  </p:sldIdLst>
  <p:sldSz cx="9906000" cy="6858000" type="A4"/>
  <p:notesSz cx="6807200" cy="9939338"/>
  <p:custDataLst>
    <p:tags r:id="rId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29768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59536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289304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719072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148840" algn="l" defTabSz="859536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578608" algn="l" defTabSz="859536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008376" algn="l" defTabSz="859536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438144" algn="l" defTabSz="859536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成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0CE"/>
    <a:srgbClr val="53565A"/>
    <a:srgbClr val="86BC25"/>
    <a:srgbClr val="FC9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17" autoAdjust="0"/>
    <p:restoredTop sz="96051" autoAdjust="0"/>
  </p:normalViewPr>
  <p:slideViewPr>
    <p:cSldViewPr snapToGrid="0" showGuides="1">
      <p:cViewPr varScale="1">
        <p:scale>
          <a:sx n="111" d="100"/>
          <a:sy n="111" d="100"/>
        </p:scale>
        <p:origin x="19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992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commentAuthors" Target="commentAuthors.xml"/><Relationship Id="rId12" Type="http://schemas.microsoft.com/office/2018/10/relationships/authors" Target="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>
                <a:latin typeface="+mn-lt"/>
                <a:ea typeface="Yu Gothic UI" panose="020B0500000000000000" pitchFamily="50" charset="-128"/>
                <a:cs typeface="+mn-cs"/>
                <a:sym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221" y="0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>
                <a:latin typeface="+mn-lt"/>
                <a:ea typeface="Yu Gothic UI" panose="020B0500000000000000" pitchFamily="50" charset="-128"/>
                <a:cs typeface="+mn-cs"/>
                <a:sym typeface="+mn-lt"/>
              </a:defRPr>
            </a:lvl1pPr>
          </a:lstStyle>
          <a:p>
            <a:fld id="{AAE2C4BB-DD5D-4EF0-8811-528209874544}" type="datetimeFigureOut">
              <a:rPr kumimoji="1" lang="ja-JP" altLang="en-US" smtClean="0"/>
              <a:pPr/>
              <a:t>2023/12/7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0" y="4783357"/>
            <a:ext cx="5446723" cy="3913364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373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>
                <a:latin typeface="+mn-lt"/>
                <a:ea typeface="Yu Gothic UI" panose="020B0500000000000000" pitchFamily="50" charset="-128"/>
                <a:cs typeface="+mn-cs"/>
                <a:sym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221" y="9440373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>
                <a:latin typeface="+mn-lt"/>
                <a:ea typeface="Yu Gothic UI" panose="020B0500000000000000" pitchFamily="50" charset="-128"/>
                <a:cs typeface="+mn-cs"/>
                <a:sym typeface="+mn-lt"/>
              </a:defRPr>
            </a:lvl1pPr>
          </a:lstStyle>
          <a:p>
            <a:fld id="{24DE13BB-FCB6-4491-A87D-1E9BA7500F8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9852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Yu Gothic UI" panose="020B0500000000000000" pitchFamily="50" charset="-128"/>
        <a:cs typeface="+mn-cs"/>
        <a:sym typeface="+mn-lt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Yu Gothic UI" panose="020B0500000000000000" pitchFamily="50" charset="-128"/>
        <a:cs typeface="+mn-cs"/>
        <a:sym typeface="+mn-lt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Yu Gothic UI" panose="020B0500000000000000" pitchFamily="50" charset="-128"/>
        <a:cs typeface="+mn-cs"/>
        <a:sym typeface="+mn-lt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Yu Gothic UI" panose="020B0500000000000000" pitchFamily="50" charset="-128"/>
        <a:cs typeface="+mn-cs"/>
        <a:sym typeface="+mn-lt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Yu Gothic UI" panose="020B0500000000000000" pitchFamily="50" charset="-128"/>
        <a:cs typeface="+mn-cs"/>
        <a:sym typeface="+mn-lt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1.png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2.png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1.png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2.png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_ ロゴ入り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20411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953000" y="396000"/>
            <a:ext cx="4536000" cy="676800"/>
          </a:xfrm>
          <a:prstGeom prst="rect">
            <a:avLst/>
          </a:prstGeom>
        </p:spPr>
        <p:txBody>
          <a:bodyPr lIns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200" baseline="0">
                <a:latin typeface="+mn-lt"/>
                <a:ea typeface="+mn-ea"/>
                <a:cs typeface="+mn-cs"/>
                <a:sym typeface="+mn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kumimoji="1" lang="ja-JP" altLang="en-US" dirty="0"/>
              <a:t>クライアント社名</a:t>
            </a:r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16496" y="432000"/>
            <a:ext cx="1872000" cy="587972"/>
          </a:xfrm>
          <a:prstGeom prst="rect">
            <a:avLst/>
          </a:prstGeom>
        </p:spPr>
      </p:pic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3C0424FA-1860-43B7-8A94-43021EEC50FC}"/>
              </a:ext>
            </a:extLst>
          </p:cNvPr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D8A3C8F-27AF-49F3-AF8F-A2491A99944E}"/>
              </a:ext>
            </a:extLst>
          </p:cNvPr>
          <p:cNvSpPr txBox="1"/>
          <p:nvPr userDrawn="1"/>
        </p:nvSpPr>
        <p:spPr bwMode="gray">
          <a:xfrm>
            <a:off x="8361740" y="0"/>
            <a:ext cx="1544260" cy="1538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lIns="36000" tIns="0" rIns="36000" bIns="0" rtlCol="0">
            <a:spAutoFit/>
          </a:bodyPr>
          <a:lstStyle/>
          <a:p>
            <a:pPr marL="0" marR="0" indent="0" algn="l" defTabSz="9905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None/>
              <a:tabLst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Discussion Purpose Only</a:t>
            </a:r>
            <a:endParaRPr kumimoji="1" lang="ja-JP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523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コンテンツ全面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20929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999" y="1476000"/>
            <a:ext cx="9072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Font typeface="Arial" pitchFamily="34" charset="0"/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indent="-1440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8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382665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白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47720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latin typeface="+mn-lt"/>
              <a:cs typeface="+mn-cs"/>
              <a:sym typeface="+mn-lt"/>
            </a:endParaRP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4D4831B1-A04A-42C3-BD52-942B25744B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7F14F7E8-2C42-4BD2-8B4C-7C658763AB7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17600" y="432000"/>
            <a:ext cx="1872000" cy="587972"/>
          </a:xfrm>
          <a:prstGeom prst="rect">
            <a:avLst/>
          </a:prstGeom>
        </p:spPr>
      </p:pic>
      <p:sp>
        <p:nvSpPr>
          <p:cNvPr id="8" name="Text Box 37">
            <a:extLst>
              <a:ext uri="{FF2B5EF4-FFF2-40B4-BE49-F238E27FC236}">
                <a16:creationId xmlns:a16="http://schemas.microsoft.com/office/drawing/2014/main" id="{D6BA3D81-CAD1-43DC-A531-54F7C4DC8DF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68E43BC-0429-414C-BDAF-442F6FEE1F8D}"/>
              </a:ext>
            </a:extLst>
          </p:cNvPr>
          <p:cNvGrpSpPr/>
          <p:nvPr userDrawn="1"/>
        </p:nvGrpSpPr>
        <p:grpSpPr>
          <a:xfrm>
            <a:off x="8050246" y="4451478"/>
            <a:ext cx="1440000" cy="1894801"/>
            <a:chOff x="8050246" y="4451478"/>
            <a:chExt cx="1440000" cy="1894801"/>
          </a:xfrm>
        </p:grpSpPr>
        <p:pic>
          <p:nvPicPr>
            <p:cNvPr id="4" name="図 3" descr="ロゴ, 会社名&#10;&#10;自動的に生成された説明">
              <a:extLst>
                <a:ext uri="{FF2B5EF4-FFF2-40B4-BE49-F238E27FC236}">
                  <a16:creationId xmlns:a16="http://schemas.microsoft.com/office/drawing/2014/main" id="{784D5B73-DF9C-49AC-94A2-96EF6F33C2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 bwMode="gray">
            <a:xfrm>
              <a:off x="8050246" y="4451478"/>
              <a:ext cx="1440000" cy="873777"/>
            </a:xfrm>
            <a:prstGeom prst="rect">
              <a:avLst/>
            </a:prstGeom>
          </p:spPr>
        </p:pic>
        <p:pic>
          <p:nvPicPr>
            <p:cNvPr id="5" name="図 4" descr="ロゴ&#10;&#10;自動的に生成された説明">
              <a:extLst>
                <a:ext uri="{FF2B5EF4-FFF2-40B4-BE49-F238E27FC236}">
                  <a16:creationId xmlns:a16="http://schemas.microsoft.com/office/drawing/2014/main" id="{2A7BE88D-698D-4275-913C-25ED99C187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8148021" y="5473537"/>
              <a:ext cx="1244450" cy="872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930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黒_A4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63584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1" name="テキスト プレースホルダー 13">
            <a:extLst>
              <a:ext uri="{FF2B5EF4-FFF2-40B4-BE49-F238E27FC236}">
                <a16:creationId xmlns:a16="http://schemas.microsoft.com/office/drawing/2014/main" id="{EC10764A-D9E5-4773-9998-E6E340EF20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8C8D089-6B7B-4D22-A423-606FF0A0723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17601" y="432000"/>
            <a:ext cx="1870453" cy="586800"/>
          </a:xfrm>
          <a:prstGeom prst="rect">
            <a:avLst/>
          </a:prstGeom>
        </p:spPr>
      </p:pic>
      <p:sp>
        <p:nvSpPr>
          <p:cNvPr id="8" name="Text Box 37">
            <a:extLst>
              <a:ext uri="{FF2B5EF4-FFF2-40B4-BE49-F238E27FC236}">
                <a16:creationId xmlns:a16="http://schemas.microsoft.com/office/drawing/2014/main" id="{8ECAF025-B44C-4744-8C34-DBC751A55D3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BC01E31-FA0D-4317-BEE4-0E7AC224A8DA}"/>
              </a:ext>
            </a:extLst>
          </p:cNvPr>
          <p:cNvGrpSpPr/>
          <p:nvPr userDrawn="1"/>
        </p:nvGrpSpPr>
        <p:grpSpPr>
          <a:xfrm>
            <a:off x="8050925" y="4451478"/>
            <a:ext cx="1440000" cy="1861937"/>
            <a:chOff x="8050925" y="4451478"/>
            <a:chExt cx="1440000" cy="1861937"/>
          </a:xfrm>
        </p:grpSpPr>
        <p:pic>
          <p:nvPicPr>
            <p:cNvPr id="6" name="図 5" descr="ロゴ, 会社名&#10;&#10;自動的に生成された説明">
              <a:extLst>
                <a:ext uri="{FF2B5EF4-FFF2-40B4-BE49-F238E27FC236}">
                  <a16:creationId xmlns:a16="http://schemas.microsoft.com/office/drawing/2014/main" id="{EA662424-EC38-41B4-918D-98953BBCEA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 bwMode="gray">
            <a:xfrm>
              <a:off x="8050925" y="4451478"/>
              <a:ext cx="1440000" cy="873777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54E9F735-0942-4324-8416-52F209B106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8148021" y="5473537"/>
              <a:ext cx="1229139" cy="8398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685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白_トーマツロゴ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44775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latin typeface="+mn-lt"/>
              <a:cs typeface="+mn-cs"/>
              <a:sym typeface="+mn-lt"/>
            </a:endParaRPr>
          </a:p>
        </p:txBody>
      </p:sp>
      <p:sp>
        <p:nvSpPr>
          <p:cNvPr id="10" name="テキスト プレースホルダー 13">
            <a:extLst>
              <a:ext uri="{FF2B5EF4-FFF2-40B4-BE49-F238E27FC236}">
                <a16:creationId xmlns:a16="http://schemas.microsoft.com/office/drawing/2014/main" id="{8D7302B4-C3B2-43C1-A9E9-2DFB590FF1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81D215A-DF31-4FC4-A706-4B6A3613D0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416496" y="431005"/>
            <a:ext cx="3447786" cy="5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37">
            <a:extLst>
              <a:ext uri="{FF2B5EF4-FFF2-40B4-BE49-F238E27FC236}">
                <a16:creationId xmlns:a16="http://schemas.microsoft.com/office/drawing/2014/main" id="{5FB43949-A16F-4CF9-89FA-2868A80FA4F7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36E57AE-29F9-4712-8987-82A80AFD3A34}"/>
              </a:ext>
            </a:extLst>
          </p:cNvPr>
          <p:cNvGrpSpPr/>
          <p:nvPr userDrawn="1"/>
        </p:nvGrpSpPr>
        <p:grpSpPr>
          <a:xfrm>
            <a:off x="8050246" y="4451478"/>
            <a:ext cx="1440000" cy="1894801"/>
            <a:chOff x="8050246" y="4451478"/>
            <a:chExt cx="1440000" cy="1894801"/>
          </a:xfrm>
        </p:grpSpPr>
        <p:pic>
          <p:nvPicPr>
            <p:cNvPr id="11" name="図 10" descr="ロゴ, 会社名&#10;&#10;自動的に生成された説明">
              <a:extLst>
                <a:ext uri="{FF2B5EF4-FFF2-40B4-BE49-F238E27FC236}">
                  <a16:creationId xmlns:a16="http://schemas.microsoft.com/office/drawing/2014/main" id="{9CECCB90-F4A1-4210-BB80-AAC8707383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 bwMode="gray">
            <a:xfrm>
              <a:off x="8050246" y="4451478"/>
              <a:ext cx="1440000" cy="873777"/>
            </a:xfrm>
            <a:prstGeom prst="rect">
              <a:avLst/>
            </a:prstGeom>
          </p:spPr>
        </p:pic>
        <p:pic>
          <p:nvPicPr>
            <p:cNvPr id="14" name="図 13" descr="ロゴ&#10;&#10;自動的に生成された説明">
              <a:extLst>
                <a:ext uri="{FF2B5EF4-FFF2-40B4-BE49-F238E27FC236}">
                  <a16:creationId xmlns:a16="http://schemas.microsoft.com/office/drawing/2014/main" id="{7B97852A-6CC9-45C0-9ED4-7C5966E19C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8148021" y="5473537"/>
              <a:ext cx="1244450" cy="872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466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黒_トーマツロゴ_A4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96897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0" name="テキスト プレースホルダー 13">
            <a:extLst>
              <a:ext uri="{FF2B5EF4-FFF2-40B4-BE49-F238E27FC236}">
                <a16:creationId xmlns:a16="http://schemas.microsoft.com/office/drawing/2014/main" id="{98ED7F2A-D8F8-44B8-9950-656D3B6AC7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6211CF3-AF55-4BB2-ABA6-DFDFA3C51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gray">
          <a:xfrm>
            <a:off x="417600" y="432000"/>
            <a:ext cx="3449948" cy="586076"/>
          </a:xfrm>
          <a:prstGeom prst="rect">
            <a:avLst/>
          </a:prstGeom>
        </p:spPr>
      </p:pic>
      <p:sp>
        <p:nvSpPr>
          <p:cNvPr id="9" name="Text Box 37">
            <a:extLst>
              <a:ext uri="{FF2B5EF4-FFF2-40B4-BE49-F238E27FC236}">
                <a16:creationId xmlns:a16="http://schemas.microsoft.com/office/drawing/2014/main" id="{97296455-89ED-4F08-B776-BE18D4C8DF8F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7282F61-E2C8-4F11-8BDA-2196A084EFB0}"/>
              </a:ext>
            </a:extLst>
          </p:cNvPr>
          <p:cNvGrpSpPr/>
          <p:nvPr userDrawn="1"/>
        </p:nvGrpSpPr>
        <p:grpSpPr>
          <a:xfrm>
            <a:off x="8050925" y="4451478"/>
            <a:ext cx="1440000" cy="1861937"/>
            <a:chOff x="8050925" y="4451478"/>
            <a:chExt cx="1440000" cy="1861937"/>
          </a:xfrm>
        </p:grpSpPr>
        <p:pic>
          <p:nvPicPr>
            <p:cNvPr id="15" name="図 14" descr="ロゴ, 会社名&#10;&#10;自動的に生成された説明">
              <a:extLst>
                <a:ext uri="{FF2B5EF4-FFF2-40B4-BE49-F238E27FC236}">
                  <a16:creationId xmlns:a16="http://schemas.microsoft.com/office/drawing/2014/main" id="{6EA7DDA3-D213-4851-A8D2-17E7E3D76D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 bwMode="gray">
            <a:xfrm>
              <a:off x="8050925" y="4451478"/>
              <a:ext cx="1440000" cy="873777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877E095A-DB76-42C9-A055-084103BA96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8148021" y="5473537"/>
              <a:ext cx="1229139" cy="8398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7478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②） タイトルのみ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オブジェクト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10660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6" name="オブジェクト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プレースホルダ 5">
            <a:extLst>
              <a:ext uri="{FF2B5EF4-FFF2-40B4-BE49-F238E27FC236}">
                <a16:creationId xmlns:a16="http://schemas.microsoft.com/office/drawing/2014/main" id="{C750C47F-6A5E-43DA-810C-7BA23EF874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18075" y="846000"/>
            <a:ext cx="9072000" cy="64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ja-JP" altLang="en-US" dirty="0"/>
              <a:t>キーメッセージ（オプション）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EC76EA4-3538-4F0B-A615-1FFF84AA18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17000" y="180000"/>
            <a:ext cx="9072000" cy="615600"/>
          </a:xfrm>
        </p:spPr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altLang="ja-JP" noProof="0" dirty="0"/>
              <a:t>Header</a:t>
            </a:r>
            <a:r>
              <a:rPr lang="ja-JP" altLang="en-US" noProof="0" dirty="0"/>
              <a:t>（入力が必要）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6521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②）小見出しあり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53982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7600" y="1476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ja-JP" altLang="en-US" dirty="0"/>
              <a:t>小見出し（オプション）</a:t>
            </a:r>
          </a:p>
        </p:txBody>
      </p:sp>
      <p:sp>
        <p:nvSpPr>
          <p:cNvPr id="10" name="テキスト プレースホルダ 5">
            <a:extLst>
              <a:ext uri="{FF2B5EF4-FFF2-40B4-BE49-F238E27FC236}">
                <a16:creationId xmlns:a16="http://schemas.microsoft.com/office/drawing/2014/main" id="{3CDF7E22-4EA5-4758-818B-B0889CFD73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18075" y="846000"/>
            <a:ext cx="9072000" cy="64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ja-JP" altLang="en-US" dirty="0"/>
              <a:t>キーメッセージ（オプション）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721E9B9F-76D5-4906-A954-EB10F1C3E7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17000" y="180000"/>
            <a:ext cx="9072000" cy="615600"/>
          </a:xfrm>
        </p:spPr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altLang="ja-JP" noProof="0" dirty="0"/>
              <a:t>Header</a:t>
            </a:r>
            <a:r>
              <a:rPr lang="ja-JP" altLang="en-US" noProof="0" dirty="0"/>
              <a:t>（入力が必要）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7458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_ ロゴ入り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74991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953000" y="396000"/>
            <a:ext cx="4536000" cy="676800"/>
          </a:xfrm>
          <a:prstGeom prst="rect">
            <a:avLst/>
          </a:prstGeom>
        </p:spPr>
        <p:txBody>
          <a:bodyPr lIns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200" baseline="0">
                <a:latin typeface="+mn-lt"/>
                <a:ea typeface="+mn-ea"/>
                <a:cs typeface="+mn-cs"/>
                <a:sym typeface="+mn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kumimoji="1" lang="ja-JP" altLang="en-US" dirty="0"/>
              <a:t>クライアント社名</a:t>
            </a:r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16496" y="432000"/>
            <a:ext cx="1872000" cy="587972"/>
          </a:xfrm>
          <a:prstGeom prst="rect">
            <a:avLst/>
          </a:prstGeom>
        </p:spPr>
      </p:pic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3C0424FA-1860-43B7-8A94-43021EEC50FC}"/>
              </a:ext>
            </a:extLst>
          </p:cNvPr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15478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 ロゴ無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86394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5C5A3295-3564-4576-96DB-80CBF7A205A7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6918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_ ロゴ入り_A4_黒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157217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953000" y="396000"/>
            <a:ext cx="4536000" cy="676800"/>
          </a:xfrm>
          <a:prstGeom prst="rect">
            <a:avLst/>
          </a:prstGeom>
        </p:spPr>
        <p:txBody>
          <a:bodyPr lIns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2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kumimoji="1" lang="ja-JP" altLang="en-US" dirty="0"/>
              <a:t>クライアント社名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823F930-1440-4D98-B4B0-A60A3B34534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17600" y="432000"/>
            <a:ext cx="1872000" cy="581488"/>
          </a:xfrm>
          <a:prstGeom prst="rect">
            <a:avLst/>
          </a:prstGeom>
        </p:spPr>
      </p:pic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2F109B1-F10E-4107-A5FF-847826BE510A}"/>
              </a:ext>
            </a:extLst>
          </p:cNvPr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1962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 ロゴ無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09703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5C5A3295-3564-4576-96DB-80CBF7A205A7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50988A-35F8-4D53-9901-DC6A1B6FD862}"/>
              </a:ext>
            </a:extLst>
          </p:cNvPr>
          <p:cNvSpPr txBox="1"/>
          <p:nvPr userDrawn="1"/>
        </p:nvSpPr>
        <p:spPr bwMode="gray">
          <a:xfrm>
            <a:off x="8361740" y="0"/>
            <a:ext cx="1544260" cy="1538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lIns="36000" tIns="0" rIns="36000" bIns="0" rtlCol="0">
            <a:spAutoFit/>
          </a:bodyPr>
          <a:lstStyle/>
          <a:p>
            <a:pPr marL="0" marR="0" indent="0" algn="l" defTabSz="9905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None/>
              <a:tabLst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Discussion Purpose Only</a:t>
            </a:r>
            <a:endParaRPr kumimoji="1" lang="ja-JP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3981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 ロゴ無_A4_黒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857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A205A9A3-5008-49F4-8A06-BC95DA2477A8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7750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 目次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9832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417000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4pPr>
            <a:lvl5pPr>
              <a:tabLst>
                <a:tab pos="5448101" algn="r"/>
              </a:tabLst>
              <a:defRPr baseline="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5133000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4pPr>
            <a:lvl5pPr>
              <a:tabLst>
                <a:tab pos="5448101" algn="r"/>
              </a:tabLst>
              <a:defRPr baseline="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700313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白紙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04793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 bwMode="gray">
          <a:xfrm>
            <a:off x="1893000" y="2340000"/>
            <a:ext cx="6120000" cy="252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42894216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中表紙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6759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29599" y="2232000"/>
            <a:ext cx="5184000" cy="432000"/>
          </a:xfrm>
          <a:prstGeom prst="rect">
            <a:avLst/>
          </a:prstGeom>
          <a:noFill/>
        </p:spPr>
        <p:txBody>
          <a:bodyPr wrap="square" lIns="0" r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tx1"/>
                </a:solidFill>
                <a:latin typeface="+mj-lt"/>
                <a:ea typeface="+mj-ea"/>
                <a:cs typeface="+mn-cs"/>
                <a:sym typeface="+mn-lt"/>
              </a:defRPr>
            </a:lvl1pPr>
          </a:lstStyle>
          <a:p>
            <a:pPr lvl="0"/>
            <a:r>
              <a:rPr lang="ja-JP" altLang="en-US" dirty="0"/>
              <a:t>中表紙タイトル</a:t>
            </a:r>
          </a:p>
        </p:txBody>
      </p:sp>
    </p:spTree>
    <p:extLst>
      <p:ext uri="{BB962C8B-B14F-4D97-AF65-F5344CB8AC3E}">
        <p14:creationId xmlns:p14="http://schemas.microsoft.com/office/powerpoint/2010/main" val="3141074112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タイトルのみ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022860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9459582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タイトルのみ_Header上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69020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7000" y="180000"/>
            <a:ext cx="9072000" cy="360000"/>
          </a:xfrm>
          <a:prstGeom prst="rect">
            <a:avLst/>
          </a:prstGeom>
        </p:spPr>
        <p:txBody>
          <a:bodyPr wrap="none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00" b="1" baseline="0">
                <a:solidFill>
                  <a:schemeClr val="tx1"/>
                </a:solidFill>
                <a:latin typeface="+mj-lt"/>
                <a:ea typeface="+mj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 hasCustomPrompt="1"/>
          </p:nvPr>
        </p:nvSpPr>
        <p:spPr bwMode="gray">
          <a:xfrm>
            <a:off x="416496" y="684000"/>
            <a:ext cx="9072000" cy="615600"/>
          </a:xfrm>
        </p:spPr>
        <p:txBody>
          <a:bodyPr vert="horz" anchor="t"/>
          <a:lstStyle>
            <a:lvl1pPr>
              <a:defRPr sz="1800" b="0" baseline="0">
                <a:latin typeface="+mn-lt"/>
                <a:ea typeface="+mn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0005255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（基本版） コンテンツ左サイド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93921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496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marR="0" indent="-144000" algn="l" defTabSz="989013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  <a:lvl5pPr>
              <a:defRPr sz="12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4596157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（基本版） コンテンツ両サイド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21900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496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marR="0" indent="-144000" algn="l" defTabSz="989013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9" name="コンテンツ プレースホルダ 2"/>
          <p:cNvSpPr>
            <a:spLocks noGrp="1"/>
          </p:cNvSpPr>
          <p:nvPr>
            <p:ph idx="12"/>
          </p:nvPr>
        </p:nvSpPr>
        <p:spPr bwMode="gray">
          <a:xfrm>
            <a:off x="5132388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indent="-1440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3" name="テキスト プレースホルダー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132388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1822171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コンテンツ全面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78105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999" y="1476000"/>
            <a:ext cx="9072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Font typeface="Arial" pitchFamily="34" charset="0"/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indent="-1440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8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3017296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白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985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latin typeface="+mn-lt"/>
              <a:cs typeface="+mn-cs"/>
              <a:sym typeface="+mn-lt"/>
            </a:endParaRP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4D4831B1-A04A-42C3-BD52-942B25744B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7F14F7E8-2C42-4BD2-8B4C-7C658763AB7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17600" y="432000"/>
            <a:ext cx="1872000" cy="587972"/>
          </a:xfrm>
          <a:prstGeom prst="rect">
            <a:avLst/>
          </a:prstGeom>
        </p:spPr>
      </p:pic>
      <p:sp>
        <p:nvSpPr>
          <p:cNvPr id="8" name="Text Box 37">
            <a:extLst>
              <a:ext uri="{FF2B5EF4-FFF2-40B4-BE49-F238E27FC236}">
                <a16:creationId xmlns:a16="http://schemas.microsoft.com/office/drawing/2014/main" id="{D6BA3D81-CAD1-43DC-A531-54F7C4DC8DF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784D5B73-DF9C-49AC-94A2-96EF6F33C25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050925" y="5472502"/>
            <a:ext cx="1440000" cy="8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09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_ ロゴ入り_A4_黒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9383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953000" y="396000"/>
            <a:ext cx="4536000" cy="676800"/>
          </a:xfrm>
          <a:prstGeom prst="rect">
            <a:avLst/>
          </a:prstGeom>
        </p:spPr>
        <p:txBody>
          <a:bodyPr lIns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2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kumimoji="1" lang="ja-JP" altLang="en-US" dirty="0"/>
              <a:t>クライアント社名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823F930-1440-4D98-B4B0-A60A3B34534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17600" y="432000"/>
            <a:ext cx="1872000" cy="581488"/>
          </a:xfrm>
          <a:prstGeom prst="rect">
            <a:avLst/>
          </a:prstGeom>
        </p:spPr>
      </p:pic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2F109B1-F10E-4107-A5FF-847826BE510A}"/>
              </a:ext>
            </a:extLst>
          </p:cNvPr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38517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黒_A4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23403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1" name="テキスト プレースホルダー 13">
            <a:extLst>
              <a:ext uri="{FF2B5EF4-FFF2-40B4-BE49-F238E27FC236}">
                <a16:creationId xmlns:a16="http://schemas.microsoft.com/office/drawing/2014/main" id="{EC10764A-D9E5-4773-9998-E6E340EF20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8C8D089-6B7B-4D22-A423-606FF0A0723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17601" y="432000"/>
            <a:ext cx="1870453" cy="586800"/>
          </a:xfrm>
          <a:prstGeom prst="rect">
            <a:avLst/>
          </a:prstGeom>
        </p:spPr>
      </p:pic>
      <p:sp>
        <p:nvSpPr>
          <p:cNvPr id="8" name="Text Box 37">
            <a:extLst>
              <a:ext uri="{FF2B5EF4-FFF2-40B4-BE49-F238E27FC236}">
                <a16:creationId xmlns:a16="http://schemas.microsoft.com/office/drawing/2014/main" id="{8ECAF025-B44C-4744-8C34-DBC751A55D3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pic>
        <p:nvPicPr>
          <p:cNvPr id="6" name="図 5" descr="ロゴ, 会社名&#10;&#10;自動的に生成された説明">
            <a:extLst>
              <a:ext uri="{FF2B5EF4-FFF2-40B4-BE49-F238E27FC236}">
                <a16:creationId xmlns:a16="http://schemas.microsoft.com/office/drawing/2014/main" id="{EA662424-EC38-41B4-918D-98953BBCEA8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050925" y="5472497"/>
            <a:ext cx="1440000" cy="8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12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白_トーマツロゴ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15864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latin typeface="+mn-lt"/>
              <a:cs typeface="+mn-cs"/>
              <a:sym typeface="+mn-lt"/>
            </a:endParaRPr>
          </a:p>
        </p:txBody>
      </p:sp>
      <p:sp>
        <p:nvSpPr>
          <p:cNvPr id="10" name="テキスト プレースホルダー 13">
            <a:extLst>
              <a:ext uri="{FF2B5EF4-FFF2-40B4-BE49-F238E27FC236}">
                <a16:creationId xmlns:a16="http://schemas.microsoft.com/office/drawing/2014/main" id="{8D7302B4-C3B2-43C1-A9E9-2DFB590FF1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81D215A-DF31-4FC4-A706-4B6A3613D0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416496" y="431005"/>
            <a:ext cx="3447786" cy="5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37">
            <a:extLst>
              <a:ext uri="{FF2B5EF4-FFF2-40B4-BE49-F238E27FC236}">
                <a16:creationId xmlns:a16="http://schemas.microsoft.com/office/drawing/2014/main" id="{5FB43949-A16F-4CF9-89FA-2868A80FA4F7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pic>
        <p:nvPicPr>
          <p:cNvPr id="12" name="図 11" descr="ロゴ, 会社名&#10;&#10;自動的に生成された説明">
            <a:extLst>
              <a:ext uri="{FF2B5EF4-FFF2-40B4-BE49-F238E27FC236}">
                <a16:creationId xmlns:a16="http://schemas.microsoft.com/office/drawing/2014/main" id="{4770B572-0E41-4F38-9C69-20D76FA470A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050925" y="5472502"/>
            <a:ext cx="1440000" cy="8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58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黒_トーマツロゴ_A4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99004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0" name="テキスト プレースホルダー 13">
            <a:extLst>
              <a:ext uri="{FF2B5EF4-FFF2-40B4-BE49-F238E27FC236}">
                <a16:creationId xmlns:a16="http://schemas.microsoft.com/office/drawing/2014/main" id="{98ED7F2A-D8F8-44B8-9950-656D3B6AC7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6211CF3-AF55-4BB2-ABA6-DFDFA3C51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417600" y="432000"/>
            <a:ext cx="3449948" cy="586076"/>
          </a:xfrm>
          <a:prstGeom prst="rect">
            <a:avLst/>
          </a:prstGeom>
        </p:spPr>
      </p:pic>
      <p:sp>
        <p:nvSpPr>
          <p:cNvPr id="9" name="Text Box 37">
            <a:extLst>
              <a:ext uri="{FF2B5EF4-FFF2-40B4-BE49-F238E27FC236}">
                <a16:creationId xmlns:a16="http://schemas.microsoft.com/office/drawing/2014/main" id="{97296455-89ED-4F08-B776-BE18D4C8DF8F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pic>
        <p:nvPicPr>
          <p:cNvPr id="12" name="図 11" descr="ロゴ, 会社名&#10;&#10;自動的に生成された説明">
            <a:extLst>
              <a:ext uri="{FF2B5EF4-FFF2-40B4-BE49-F238E27FC236}">
                <a16:creationId xmlns:a16="http://schemas.microsoft.com/office/drawing/2014/main" id="{D2BBA463-2249-4A4A-80B9-2AD35481962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050925" y="5472497"/>
            <a:ext cx="1440000" cy="8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72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（基本版） 中表紙_Propo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44494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29599" y="2232000"/>
            <a:ext cx="5184000" cy="432000"/>
          </a:xfrm>
          <a:prstGeom prst="rect">
            <a:avLst/>
          </a:prstGeom>
          <a:noFill/>
        </p:spPr>
        <p:txBody>
          <a:bodyPr wrap="square" lIns="0" r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ja-JP" altLang="en-US"/>
              <a:t>中表紙タイトル</a:t>
            </a:r>
          </a:p>
        </p:txBody>
      </p:sp>
    </p:spTree>
    <p:extLst>
      <p:ext uri="{BB962C8B-B14F-4D97-AF65-F5344CB8AC3E}">
        <p14:creationId xmlns:p14="http://schemas.microsoft.com/office/powerpoint/2010/main" val="25565544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（基本版） コンテンツ全面_レベル_Propo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13966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999" y="1476000"/>
            <a:ext cx="9072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Font typeface="Arial" pitchFamily="34" charset="0"/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indent="-1440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  <a:endParaRPr lang="en-US" altLang="ja-JP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1 </a:t>
            </a:r>
            <a:r>
              <a:rPr kumimoji="1" lang="ja-JP" altLang="en-US"/>
              <a:t>レベル</a:t>
            </a:r>
            <a:endParaRPr kumimoji="1" lang="en-US" altLang="ja-JP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en-US" altLang="ja-JP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en-US" altLang="ja-JP"/>
          </a:p>
        </p:txBody>
      </p:sp>
      <p:sp>
        <p:nvSpPr>
          <p:cNvPr id="8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/>
              <a:t>Header</a:t>
            </a:r>
            <a:r>
              <a:rPr kumimoji="1" lang="ja-JP" altLang="en-US"/>
              <a:t>を入力（スライドタイトル）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/>
              <a:t>キーメッセージを入力（本スライドで一番伝えたいこと＜名詞止め・体言止め不可＞）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86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 ロゴ無_A4_黒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310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A205A9A3-5008-49F4-8A06-BC95DA2477A8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38547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 目次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20073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417000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4pPr>
            <a:lvl5pPr>
              <a:tabLst>
                <a:tab pos="5448101" algn="r"/>
              </a:tabLst>
              <a:defRPr baseline="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5133000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4pPr>
            <a:lvl5pPr>
              <a:tabLst>
                <a:tab pos="5448101" algn="r"/>
              </a:tabLst>
              <a:defRPr baseline="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276088EF-9292-4156-B82A-AEC6FAF17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17000" y="180000"/>
            <a:ext cx="9072000" cy="615600"/>
          </a:xfrm>
        </p:spPr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メインタイトル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2903191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白紙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5871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 bwMode="gray">
          <a:xfrm>
            <a:off x="1893000" y="2340000"/>
            <a:ext cx="6120000" cy="252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94029594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中表紙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2439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29599" y="2232000"/>
            <a:ext cx="5184000" cy="432000"/>
          </a:xfrm>
          <a:prstGeom prst="rect">
            <a:avLst/>
          </a:prstGeom>
          <a:noFill/>
        </p:spPr>
        <p:txBody>
          <a:bodyPr wrap="square" lIns="0" r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tx1"/>
                </a:solidFill>
                <a:latin typeface="+mj-lt"/>
                <a:ea typeface="+mj-ea"/>
                <a:cs typeface="+mn-cs"/>
                <a:sym typeface="+mn-lt"/>
              </a:defRPr>
            </a:lvl1pPr>
          </a:lstStyle>
          <a:p>
            <a:pPr lvl="0"/>
            <a:r>
              <a:rPr lang="ja-JP" altLang="en-US" dirty="0"/>
              <a:t>中表紙タイトル</a:t>
            </a:r>
          </a:p>
        </p:txBody>
      </p:sp>
    </p:spTree>
    <p:extLst>
      <p:ext uri="{BB962C8B-B14F-4D97-AF65-F5344CB8AC3E}">
        <p14:creationId xmlns:p14="http://schemas.microsoft.com/office/powerpoint/2010/main" val="163326847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タイトルのみ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15922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9363007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（基本版） コンテンツ両サイド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30675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496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marR="0" indent="-144000" algn="l" defTabSz="989013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9" name="コンテンツ プレースホルダ 2"/>
          <p:cNvSpPr>
            <a:spLocks noGrp="1"/>
          </p:cNvSpPr>
          <p:nvPr>
            <p:ph idx="12"/>
          </p:nvPr>
        </p:nvSpPr>
        <p:spPr bwMode="gray">
          <a:xfrm>
            <a:off x="5132388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indent="-1440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3" name="テキスト プレースホルダー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132388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493855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16.bin"/><Relationship Id="rId5" Type="http://schemas.openxmlformats.org/officeDocument/2006/relationships/tags" Target="../tags/tag17.xml"/><Relationship Id="rId4" Type="http://schemas.openxmlformats.org/officeDocument/2006/relationships/vmlDrawing" Target="../drawings/vmlDrawing16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tags" Target="../tags/tag20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vmlDrawing" Target="../drawings/vmlDrawing19.v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oleObject" Target="../embeddings/oleObject1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0528803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スライド" r:id="rId18" imgW="563" imgH="564" progId="TCLayout.ActiveDocument.1">
                  <p:embed/>
                </p:oleObj>
              </mc:Choice>
              <mc:Fallback>
                <p:oleObj name="think-cell スライド" r:id="rId18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17000" y="180000"/>
            <a:ext cx="9072000" cy="615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ja-JP" altLang="en-US" noProof="0" dirty="0"/>
              <a:t>キーメッセージを入力（本スライドで一番伝えたいこと＜名詞止め・体言止め不可＞）</a:t>
            </a:r>
            <a:endParaRPr 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 bwMode="gray">
          <a:xfrm>
            <a:off x="416999" y="1476000"/>
            <a:ext cx="9073075" cy="48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1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4C0FFE5-9BDB-4F97-92E4-5E9243BDA74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508167" y="6444000"/>
            <a:ext cx="889667" cy="1692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>
              <a:defRPr kumimoji="1" lang="en-US" altLang="ja-JP" sz="1100" smtClean="0">
                <a:solidFill>
                  <a:srgbClr val="75787B"/>
                </a:solidFill>
                <a:latin typeface="+mn-lt"/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65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44" r:id="rId2"/>
    <p:sldLayoutId id="2147483951" r:id="rId3"/>
    <p:sldLayoutId id="2147483952" r:id="rId4"/>
    <p:sldLayoutId id="2147483911" r:id="rId5"/>
    <p:sldLayoutId id="2147483912" r:id="rId6"/>
    <p:sldLayoutId id="2147483934" r:id="rId7"/>
    <p:sldLayoutId id="2147483936" r:id="rId8"/>
    <p:sldLayoutId id="2147483938" r:id="rId9"/>
    <p:sldLayoutId id="2147483939" r:id="rId10"/>
    <p:sldLayoutId id="2147483954" r:id="rId11"/>
    <p:sldLayoutId id="2147483955" r:id="rId12"/>
    <p:sldLayoutId id="2147483956" r:id="rId13"/>
    <p:sldLayoutId id="2147483957" r:id="rId14"/>
  </p:sldLayoutIdLst>
  <p:hf hdr="0"/>
  <p:txStyles>
    <p:titleStyle>
      <a:lvl1pPr algn="l" defTabSz="990564" rtl="0" eaLnBrk="1" latinLnBrk="0" hangingPunct="1">
        <a:spcBef>
          <a:spcPct val="0"/>
        </a:spcBef>
        <a:buNone/>
        <a:defRPr kumimoji="1" sz="2000" b="1" kern="1200" baseline="0">
          <a:solidFill>
            <a:schemeClr val="tx1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marR="0" indent="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None/>
        <a:tabLst/>
        <a:defRPr kumimoji="1" sz="1200" b="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180000" marR="0" indent="-180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n"/>
        <a:tabLst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360000" marR="0" indent="-180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Ø"/>
        <a:tabLst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504000" marR="0" indent="-144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lang="en-US" sz="1200" b="0" kern="1200" baseline="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684000" indent="-180000" algn="l" defTabSz="86502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Verdana" panose="020B0604030504040204" pitchFamily="34" charset="0"/>
        <a:buChar char="−"/>
        <a:tabLst/>
        <a:defRPr kumimoji="1"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18000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Wingdings" panose="05000000000000000000" pitchFamily="2" charset="2"/>
        <a:buChar char="ü"/>
        <a:defRPr kumimoji="1"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64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46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27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1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2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7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55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120">
          <p15:clr>
            <a:srgbClr val="A4A3A4"/>
          </p15:clr>
        </p15:guide>
        <p15:guide id="2" pos="3007">
          <p15:clr>
            <a:srgbClr val="A4A3A4"/>
          </p15:clr>
        </p15:guide>
        <p15:guide id="3" pos="3233">
          <p15:clr>
            <a:srgbClr val="A4A3A4"/>
          </p15:clr>
        </p15:guide>
        <p15:guide id="4" pos="5978">
          <p15:clr>
            <a:srgbClr val="A4A3A4"/>
          </p15:clr>
        </p15:guide>
        <p15:guide id="5" pos="262">
          <p15:clr>
            <a:srgbClr val="A4A3A4"/>
          </p15:clr>
        </p15:guide>
        <p15:guide id="9" orient="horz" pos="3974">
          <p15:clr>
            <a:srgbClr val="A4A3A4"/>
          </p15:clr>
        </p15:guide>
        <p15:guide id="10" orient="horz" pos="4156">
          <p15:clr>
            <a:srgbClr val="A4A3A4"/>
          </p15:clr>
        </p15:guide>
        <p15:guide id="11" orient="horz" pos="4269">
          <p15:clr>
            <a:srgbClr val="A4A3A4"/>
          </p15:clr>
        </p15:guide>
        <p15:guide id="12" orient="horz" pos="935" userDrawn="1">
          <p15:clr>
            <a:srgbClr val="A4A3A4"/>
          </p15:clr>
        </p15:guide>
        <p15:guide id="14" orient="horz" pos="640" userDrawn="1">
          <p15:clr>
            <a:srgbClr val="A4A3A4"/>
          </p15:clr>
        </p15:guide>
        <p15:guide id="15" orient="horz" pos="96" userDrawn="1">
          <p15:clr>
            <a:srgbClr val="A4A3A4"/>
          </p15:clr>
        </p15:guide>
        <p15:guide id="17" orient="horz" pos="504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670642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スライド" r:id="rId6" imgW="563" imgH="564" progId="TCLayout.ActiveDocument.1">
                  <p:embed/>
                </p:oleObj>
              </mc:Choice>
              <mc:Fallback>
                <p:oleObj name="think-cell スライド" r:id="rId6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17000" y="180000"/>
            <a:ext cx="9072000" cy="615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altLang="ja-JP" noProof="0" dirty="0"/>
              <a:t>Header</a:t>
            </a:r>
            <a:r>
              <a:rPr lang="ja-JP" altLang="en-US" noProof="0" dirty="0"/>
              <a:t>（入力が必要）</a:t>
            </a:r>
            <a:endParaRPr lang="en-US" noProof="0" dirty="0"/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gray">
          <a:xfrm>
            <a:off x="51330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 bwMode="gray">
          <a:xfrm>
            <a:off x="417600" y="1476000"/>
            <a:ext cx="9072000" cy="482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1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5308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1" r:id="rId2"/>
  </p:sldLayoutIdLst>
  <p:hf hdr="0"/>
  <p:txStyles>
    <p:titleStyle>
      <a:lvl1pPr algn="l" defTabSz="990564" rtl="0" eaLnBrk="1" latinLnBrk="0" hangingPunct="1">
        <a:spcBef>
          <a:spcPct val="0"/>
        </a:spcBef>
        <a:buNone/>
        <a:defRPr kumimoji="1" sz="2000" b="1" kern="1200">
          <a:solidFill>
            <a:schemeClr val="tx1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SzPct val="100000"/>
        <a:buFont typeface="Arial" panose="020B0604020202020204" pitchFamily="34" charset="0"/>
        <a:buNone/>
        <a:defRPr kumimoji="1" sz="1200" b="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180000" indent="-18000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n"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360000" indent="-18000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Ø"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504000" indent="-14400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kumimoji="1" lang="en-US" sz="1200" b="0" kern="1200" baseline="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684000" indent="-180000" algn="l" defTabSz="86502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Verdana" panose="020B0604030504040204" pitchFamily="34" charset="0"/>
        <a:buChar char="−"/>
        <a:tabLst/>
        <a:defRPr kumimoji="1"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18000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Wingdings" panose="05000000000000000000" pitchFamily="2" charset="2"/>
        <a:buChar char="ü"/>
        <a:defRPr kumimoji="1"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64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46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27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1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2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7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55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0">
          <p15:clr>
            <a:srgbClr val="A4A3A4"/>
          </p15:clr>
        </p15:guide>
        <p15:guide id="2" orient="horz" pos="96" userDrawn="1">
          <p15:clr>
            <a:srgbClr val="A4A3A4"/>
          </p15:clr>
        </p15:guide>
        <p15:guide id="3" pos="3007">
          <p15:clr>
            <a:srgbClr val="A4A3A4"/>
          </p15:clr>
        </p15:guide>
        <p15:guide id="4" pos="3233">
          <p15:clr>
            <a:srgbClr val="A4A3A4"/>
          </p15:clr>
        </p15:guide>
        <p15:guide id="5" pos="5978">
          <p15:clr>
            <a:srgbClr val="A4A3A4"/>
          </p15:clr>
        </p15:guide>
        <p15:guide id="6" pos="262">
          <p15:clr>
            <a:srgbClr val="A4A3A4"/>
          </p15:clr>
        </p15:guide>
        <p15:guide id="7" orient="horz" pos="504" userDrawn="1">
          <p15:clr>
            <a:srgbClr val="A4A3A4"/>
          </p15:clr>
        </p15:guide>
        <p15:guide id="10" orient="horz" pos="3974">
          <p15:clr>
            <a:srgbClr val="A4A3A4"/>
          </p15:clr>
        </p15:guide>
        <p15:guide id="11" orient="horz" pos="4156">
          <p15:clr>
            <a:srgbClr val="A4A3A4"/>
          </p15:clr>
        </p15:guide>
        <p15:guide id="12" orient="horz" pos="4269">
          <p15:clr>
            <a:srgbClr val="A4A3A4"/>
          </p15:clr>
        </p15:guide>
        <p15:guide id="13" orient="horz" pos="527" userDrawn="1">
          <p15:clr>
            <a:srgbClr val="A4A3A4"/>
          </p15:clr>
        </p15:guide>
        <p15:guide id="14" orient="horz" pos="935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4359238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think-cell スライド" r:id="rId22" imgW="563" imgH="564" progId="TCLayout.ActiveDocument.1">
                  <p:embed/>
                </p:oleObj>
              </mc:Choice>
              <mc:Fallback>
                <p:oleObj name="think-cell スライド" r:id="rId22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17000" y="180000"/>
            <a:ext cx="9072000" cy="615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ja-JP" altLang="en-US" noProof="0" dirty="0"/>
              <a:t>キーメッセージを入力（本スライドで一番伝えたいこと＜名詞止め・体言止め不可＞）</a:t>
            </a:r>
            <a:endParaRPr lang="en-US" noProof="0" dirty="0"/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gray">
          <a:xfrm>
            <a:off x="51330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 bwMode="gray">
          <a:xfrm>
            <a:off x="416999" y="1476000"/>
            <a:ext cx="9073075" cy="48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1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4C0FFE5-9BDB-4F97-92E4-5E9243BDA74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508167" y="6444000"/>
            <a:ext cx="889667" cy="1692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>
              <a:defRPr kumimoji="1" lang="en-US" altLang="ja-JP" sz="1100" smtClean="0">
                <a:solidFill>
                  <a:srgbClr val="75787B"/>
                </a:solidFill>
                <a:latin typeface="+mn-lt"/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  <p:sldLayoutId id="2147483975" r:id="rId17"/>
    <p:sldLayoutId id="2147483977" r:id="rId18"/>
  </p:sldLayoutIdLst>
  <p:hf hdr="0"/>
  <p:txStyles>
    <p:titleStyle>
      <a:lvl1pPr algn="l" defTabSz="990564" rtl="0" eaLnBrk="1" latinLnBrk="0" hangingPunct="1">
        <a:spcBef>
          <a:spcPct val="0"/>
        </a:spcBef>
        <a:buNone/>
        <a:defRPr kumimoji="1" sz="2000" b="1" kern="1200" baseline="0">
          <a:solidFill>
            <a:schemeClr val="tx1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marR="0" indent="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None/>
        <a:tabLst/>
        <a:defRPr kumimoji="1" sz="1200" b="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180000" marR="0" indent="-180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n"/>
        <a:tabLst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360000" marR="0" indent="-180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Ø"/>
        <a:tabLst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504000" marR="0" indent="-144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lang="en-US" sz="1200" b="0" kern="1200" baseline="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684000" indent="-180000" algn="l" defTabSz="86502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Verdana" panose="020B0604030504040204" pitchFamily="34" charset="0"/>
        <a:buChar char="−"/>
        <a:tabLst/>
        <a:defRPr kumimoji="1"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18000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Wingdings" panose="05000000000000000000" pitchFamily="2" charset="2"/>
        <a:buChar char="ü"/>
        <a:defRPr kumimoji="1"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64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46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27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1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2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7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55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120">
          <p15:clr>
            <a:srgbClr val="A4A3A4"/>
          </p15:clr>
        </p15:guide>
        <p15:guide id="1" orient="horz" pos="96">
          <p15:clr>
            <a:srgbClr val="A4A3A4"/>
          </p15:clr>
        </p15:guide>
        <p15:guide id="2" pos="3007">
          <p15:clr>
            <a:srgbClr val="A4A3A4"/>
          </p15:clr>
        </p15:guide>
        <p15:guide id="3" pos="3233">
          <p15:clr>
            <a:srgbClr val="A4A3A4"/>
          </p15:clr>
        </p15:guide>
        <p15:guide id="4" pos="5978">
          <p15:clr>
            <a:srgbClr val="A4A3A4"/>
          </p15:clr>
        </p15:guide>
        <p15:guide id="5" pos="262">
          <p15:clr>
            <a:srgbClr val="A4A3A4"/>
          </p15:clr>
        </p15:guide>
        <p15:guide id="6" orient="horz" pos="504">
          <p15:clr>
            <a:srgbClr val="A4A3A4"/>
          </p15:clr>
        </p15:guide>
        <p15:guide id="7" orient="horz" pos="640">
          <p15:clr>
            <a:srgbClr val="A4A3A4"/>
          </p15:clr>
        </p15:guide>
        <p15:guide id="8" orient="horz" pos="935">
          <p15:clr>
            <a:srgbClr val="A4A3A4"/>
          </p15:clr>
        </p15:guide>
        <p15:guide id="9" orient="horz" pos="3974">
          <p15:clr>
            <a:srgbClr val="A4A3A4"/>
          </p15:clr>
        </p15:guide>
        <p15:guide id="10" orient="horz" pos="4156">
          <p15:clr>
            <a:srgbClr val="A4A3A4"/>
          </p15:clr>
        </p15:guide>
        <p15:guide id="11" orient="horz" pos="426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20EB958-683C-D47C-5F3D-A3A9B0497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ご提出書類について（高効率ボイラーの導入）</a:t>
            </a:r>
            <a:endParaRPr kumimoji="1" lang="ja-JP" altLang="en-US" dirty="0"/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BB4B1CCB-D905-16F6-6698-6C6B7CA3F1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653681"/>
              </p:ext>
            </p:extLst>
          </p:nvPr>
        </p:nvGraphicFramePr>
        <p:xfrm>
          <a:off x="657073" y="1636663"/>
          <a:ext cx="8847318" cy="4357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5091">
                  <a:extLst>
                    <a:ext uri="{9D8B030D-6E8A-4147-A177-3AD203B41FA5}">
                      <a16:colId xmlns:a16="http://schemas.microsoft.com/office/drawing/2014/main" val="3955721475"/>
                    </a:ext>
                  </a:extLst>
                </a:gridCol>
                <a:gridCol w="3065091">
                  <a:extLst>
                    <a:ext uri="{9D8B030D-6E8A-4147-A177-3AD203B41FA5}">
                      <a16:colId xmlns:a16="http://schemas.microsoft.com/office/drawing/2014/main" val="2548736246"/>
                    </a:ext>
                  </a:extLst>
                </a:gridCol>
                <a:gridCol w="1358568">
                  <a:extLst>
                    <a:ext uri="{9D8B030D-6E8A-4147-A177-3AD203B41FA5}">
                      <a16:colId xmlns:a16="http://schemas.microsoft.com/office/drawing/2014/main" val="3897713880"/>
                    </a:ext>
                  </a:extLst>
                </a:gridCol>
                <a:gridCol w="1358568">
                  <a:extLst>
                    <a:ext uri="{9D8B030D-6E8A-4147-A177-3AD203B41FA5}">
                      <a16:colId xmlns:a16="http://schemas.microsoft.com/office/drawing/2014/main" val="3189028761"/>
                    </a:ext>
                  </a:extLst>
                </a:gridCol>
              </a:tblGrid>
              <a:tr h="200408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ご確認させていただく項目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左記をご確認するに当たって</a:t>
                      </a:r>
                      <a:b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ご提出をお願いする書類等</a:t>
                      </a:r>
                      <a:endParaRPr kumimoji="1" lang="en-US" altLang="ja-JP" sz="12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ご提出タイミング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396312"/>
                  </a:ext>
                </a:extLst>
              </a:tr>
              <a:tr h="334013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0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入会時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モニタリング時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508615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marR="0" lvl="0" indent="0" algn="l" defTabSz="9905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メーカー、型番、</a:t>
                      </a:r>
                      <a:r>
                        <a:rPr kumimoji="1"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機器製造番号</a:t>
                      </a:r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、出力、効率、</a:t>
                      </a:r>
                      <a:endParaRPr kumimoji="1" lang="en-US" altLang="ja-JP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88900" marR="0" lvl="0" indent="0" algn="l" defTabSz="9905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燃料種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0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仕様書、カタログ、給湯器銘板等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0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2997816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marR="0" lvl="0" indent="0" algn="l" defTabSz="9905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導入日・稼働開始日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納品書・施工会社の請求書等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○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8553785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marR="0" lvl="0" indent="0" algn="l" defTabSz="9905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用途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現地で目視または配管図面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○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6682211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設備投資額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defTabSz="990564" rtl="0" eaLnBrk="1" fontAlgn="ctr" latinLnBrk="0" hangingPunct="1"/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工事契約書、請求書・領収書等</a:t>
                      </a:r>
                      <a:endParaRPr kumimoji="1" lang="zh-TW" altLang="en-US" sz="1200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○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9396194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補助金額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defTabSz="990564" rtl="0" eaLnBrk="1" fontAlgn="ctr" latinLnBrk="0" hangingPunct="1"/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補助金交付決定通知書</a:t>
                      </a:r>
                      <a:endParaRPr kumimoji="1" lang="zh-TW" altLang="en-US" sz="1200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○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1740092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燃料使用量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defTabSz="990564" rtl="0" eaLnBrk="1" fontAlgn="ctr" latinLnBrk="0" hangingPunct="1"/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燃料流量計の積算計データ等</a:t>
                      </a:r>
                      <a:endParaRPr kumimoji="1" lang="zh-TW" altLang="en-US" sz="1200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0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333870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燃料単価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defTabSz="990564" rtl="0" eaLnBrk="1" fontAlgn="ctr" latinLnBrk="0" hangingPunct="1"/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請求書等</a:t>
                      </a:r>
                      <a:endParaRPr kumimoji="1" lang="zh-TW" altLang="en-US" sz="1200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0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245140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メンテナンス費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defTabSz="990564" rtl="0" eaLnBrk="1" fontAlgn="ctr" latinLnBrk="0" hangingPunct="1"/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請求書等（更新後の累積）</a:t>
                      </a:r>
                      <a:endParaRPr kumimoji="1" lang="zh-TW" altLang="en-US" sz="1200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0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885924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marR="0" lvl="0" indent="0" algn="l" defTabSz="9905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メーカー、</a:t>
                      </a:r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型番、</a:t>
                      </a:r>
                      <a:r>
                        <a:rPr kumimoji="1"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機器製造番号</a:t>
                      </a:r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、出力、効率、</a:t>
                      </a:r>
                      <a:br>
                        <a:rPr kumimoji="1" lang="en-US" altLang="ja-JP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</a:br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燃料種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0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省エネ診断報告書・旧設備調査、仕様書、</a:t>
                      </a:r>
                      <a:br>
                        <a:rPr kumimoji="1" lang="en-US" altLang="ja-JP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</a:b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カタログ、給湯器銘板等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0576284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7313" indent="0"/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導入日・稼働開始日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省エネ診断報告書・旧設備調査、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納品書、</a:t>
                      </a:r>
                      <a:b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請求書等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90564" rtl="0" eaLnBrk="1" latinLnBrk="0" hangingPunct="1"/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566697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marR="0" lvl="0" indent="0" algn="l" defTabSz="9905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用途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配管図面等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0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656871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marR="0" lvl="0" indent="0" algn="l" defTabSz="9905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燃料使用量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0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燃料流量計の積算計データ等</a:t>
                      </a:r>
                      <a:endParaRPr kumimoji="1" lang="zh-TW" altLang="en-US" sz="1200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0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276728"/>
                  </a:ext>
                </a:extLst>
              </a:tr>
            </a:tbl>
          </a:graphicData>
        </a:graphic>
      </p:graphicFrame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B9D9BB2-C1E5-1A35-EEDD-7318B31158F5}"/>
              </a:ext>
            </a:extLst>
          </p:cNvPr>
          <p:cNvGrpSpPr/>
          <p:nvPr/>
        </p:nvGrpSpPr>
        <p:grpSpPr>
          <a:xfrm>
            <a:off x="480386" y="4621353"/>
            <a:ext cx="148051" cy="1372683"/>
            <a:chOff x="466412" y="1765005"/>
            <a:chExt cx="110466" cy="1117895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540E39FA-6E8E-9CA8-633A-696DEF2A715A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521645" y="1765005"/>
              <a:ext cx="0" cy="1117895"/>
            </a:xfrm>
            <a:prstGeom prst="line">
              <a:avLst/>
            </a:prstGeom>
            <a:ln w="12700">
              <a:solidFill>
                <a:schemeClr val="tx2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F166BF46-A814-96A3-BDC0-B82BCE639373}"/>
                </a:ext>
              </a:extLst>
            </p:cNvPr>
            <p:cNvSpPr/>
            <p:nvPr/>
          </p:nvSpPr>
          <p:spPr bwMode="gray">
            <a:xfrm>
              <a:off x="466412" y="1961398"/>
              <a:ext cx="110466" cy="725109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905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Wingdings" panose="05000000000000000000" pitchFamily="2" charset="2"/>
                <a:buNone/>
                <a:tabLst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更新前</a:t>
              </a: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BA4591D-BED9-0F67-EDD1-9862EE480211}"/>
              </a:ext>
            </a:extLst>
          </p:cNvPr>
          <p:cNvGrpSpPr/>
          <p:nvPr/>
        </p:nvGrpSpPr>
        <p:grpSpPr>
          <a:xfrm>
            <a:off x="417000" y="2266656"/>
            <a:ext cx="211445" cy="2225675"/>
            <a:chOff x="415923" y="3022600"/>
            <a:chExt cx="211445" cy="2225675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5DEDA5C0-F7E7-E194-D27B-635F04260F96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521645" y="3022600"/>
              <a:ext cx="0" cy="2225675"/>
            </a:xfrm>
            <a:prstGeom prst="line">
              <a:avLst/>
            </a:prstGeom>
            <a:ln w="12700">
              <a:solidFill>
                <a:schemeClr val="tx2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003F57AF-BBD6-6D1F-97A6-C0A9DA8A77B4}"/>
                </a:ext>
              </a:extLst>
            </p:cNvPr>
            <p:cNvSpPr/>
            <p:nvPr/>
          </p:nvSpPr>
          <p:spPr bwMode="gray">
            <a:xfrm>
              <a:off x="415923" y="3827637"/>
              <a:ext cx="211445" cy="615601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905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Wingdings" panose="05000000000000000000" pitchFamily="2" charset="2"/>
                <a:buNone/>
                <a:tabLst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更新後</a:t>
              </a:r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5547D78-D862-7224-F406-F7221A6B1295}"/>
              </a:ext>
            </a:extLst>
          </p:cNvPr>
          <p:cNvSpPr txBox="1"/>
          <p:nvPr/>
        </p:nvSpPr>
        <p:spPr bwMode="gray">
          <a:xfrm>
            <a:off x="642759" y="6148509"/>
            <a:ext cx="886163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04775" marR="0" indent="-104775" defTabSz="9905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None/>
              <a:tabLst>
                <a:tab pos="180975" algn="l"/>
              </a:tabLst>
            </a:pPr>
            <a:r>
              <a:rPr kumimoji="1" lang="en-US" altLang="ja-JP" sz="11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※</a:t>
            </a:r>
            <a:r>
              <a:rPr kumimoji="1" lang="ja-JP" altLang="en-US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更新前設備のデータが揃っていない場合においても、新設の取扱いとしてご参加が可能な場合がありますので、お気軽に事務局までお問合せください。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2C504F5-EE0F-AE71-D4B6-36E8CF9C4FD4}"/>
              </a:ext>
            </a:extLst>
          </p:cNvPr>
          <p:cNvSpPr txBox="1"/>
          <p:nvPr/>
        </p:nvSpPr>
        <p:spPr bwMode="gray">
          <a:xfrm>
            <a:off x="641682" y="954475"/>
            <a:ext cx="884731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05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None/>
              <a:tabLst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「左記をご確認するにあたって提出をお願いする書類等」については、</a:t>
            </a:r>
            <a:r>
              <a:rPr kumimoji="1" lang="ja-JP" altLang="en-US" sz="1200" dirty="0">
                <a:solidFill>
                  <a:prstClr val="black"/>
                </a:solidFill>
                <a:latin typeface="+mn-lt"/>
                <a:cs typeface="+mn-cs"/>
              </a:rPr>
              <a:t>必ずしもここに記載の書類でなくとも、「確認項目」の根拠となる書類であれば、受付可能である場合があります。</a:t>
            </a:r>
            <a:endParaRPr kumimoji="1" lang="en-US" altLang="ja-JP" sz="12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0" marR="0" indent="0" algn="l" defTabSz="9905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None/>
              <a:tabLst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詳細な提出必要書類についてのご連絡は、入会申込後、事務局より参加事業者へ個別連絡させていただきます。</a:t>
            </a:r>
          </a:p>
        </p:txBody>
      </p:sp>
    </p:spTree>
    <p:extLst>
      <p:ext uri="{BB962C8B-B14F-4D97-AF65-F5344CB8AC3E}">
        <p14:creationId xmlns:p14="http://schemas.microsoft.com/office/powerpoint/2010/main" val="40712973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T Template_A4_J_202301">
  <a:themeElements>
    <a:clrScheme name="DT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DT">
      <a:majorFont>
        <a:latin typeface="Calibri"/>
        <a:ea typeface="Yu Gothic UI"/>
        <a:cs typeface=""/>
      </a:majorFont>
      <a:minorFont>
        <a:latin typeface="Calibri Light"/>
        <a:ea typeface="Yu Gothic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BBBCBC"/>
        </a:solidFill>
        <a:ln w="12700" algn="ctr">
          <a:solidFill>
            <a:srgbClr val="BBBCBC"/>
          </a:solidFill>
          <a:miter lim="800000"/>
          <a:headEnd/>
          <a:tailEnd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00000"/>
          <a:buFont typeface="Wingdings" panose="05000000000000000000" pitchFamily="2" charset="2"/>
          <a:buNone/>
          <a:tabLst/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 bwMode="gray"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lIns="0" tIns="0" rIns="0" bIns="0" rtlCol="0">
        <a:spAutoFit/>
      </a:bodyPr>
      <a:lstStyle>
        <a:defPPr marL="0" marR="0" indent="0" algn="l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00000"/>
          <a:buFont typeface="Wingdings" panose="05000000000000000000" pitchFamily="2" charset="2"/>
          <a:buNone/>
          <a:tabLst/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プレゼンテーション1" id="{FC516702-FD3C-44A9-AA37-5D40A03937FB}" vid="{5829B228-F417-4B8D-8A59-38664B27307B}"/>
    </a:ext>
  </a:extLst>
</a:theme>
</file>

<file path=ppt/theme/theme2.xml><?xml version="1.0" encoding="utf-8"?>
<a:theme xmlns:a="http://schemas.openxmlformats.org/drawingml/2006/main" name="DT Template_A4_J_202301_基本版②">
  <a:themeElements>
    <a:clrScheme name="DT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DT">
      <a:majorFont>
        <a:latin typeface="Calibri"/>
        <a:ea typeface="Yu Gothic UI"/>
        <a:cs typeface=""/>
      </a:majorFont>
      <a:minorFont>
        <a:latin typeface="Calibri Light"/>
        <a:ea typeface="Yu Gothic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BBBCBC"/>
        </a:solidFill>
        <a:ln w="12700" algn="ctr">
          <a:solidFill>
            <a:srgbClr val="BBBCBC"/>
          </a:solidFill>
          <a:miter lim="800000"/>
          <a:headEnd/>
          <a:tailEnd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00000"/>
          <a:buFont typeface="Wingdings" panose="05000000000000000000" pitchFamily="2" charset="2"/>
          <a:buNone/>
          <a:tabLst/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 bwMode="gray"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lIns="0" tIns="0" rIns="0" bIns="0" rtlCol="0">
        <a:spAutoFit/>
      </a:bodyPr>
      <a:lstStyle>
        <a:defPPr marL="0" marR="0" indent="0" algn="l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00000"/>
          <a:buFont typeface="Wingdings" panose="05000000000000000000" pitchFamily="2" charset="2"/>
          <a:buNone/>
          <a:tabLst/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プレゼンテーション1" id="{FC516702-FD3C-44A9-AA37-5D40A03937FB}" vid="{7C99FE54-6E1C-4473-9BDC-2F53E223FAD5}"/>
    </a:ext>
  </a:extLst>
</a:theme>
</file>

<file path=ppt/theme/theme3.xml><?xml version="1.0" encoding="utf-8"?>
<a:theme xmlns:a="http://schemas.openxmlformats.org/drawingml/2006/main" name="DT Template_A4_J_202201">
  <a:themeElements>
    <a:clrScheme name="DT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DT">
      <a:majorFont>
        <a:latin typeface="Calibri"/>
        <a:ea typeface="Yu Gothic UI"/>
        <a:cs typeface=""/>
      </a:majorFont>
      <a:minorFont>
        <a:latin typeface="Calibri Light"/>
        <a:ea typeface="Yu Gothic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BBBCBC"/>
        </a:solidFill>
        <a:ln w="12700" algn="ctr">
          <a:solidFill>
            <a:srgbClr val="BBBCBC"/>
          </a:solidFill>
          <a:miter lim="800000"/>
          <a:headEnd/>
          <a:tailEnd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00000"/>
          <a:buFont typeface="Wingdings" panose="05000000000000000000" pitchFamily="2" charset="2"/>
          <a:buNone/>
          <a:tabLst/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 bwMode="gray"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lIns="0" tIns="0" rIns="0" bIns="0" rtlCol="0">
        <a:spAutoFit/>
      </a:bodyPr>
      <a:lstStyle>
        <a:defPPr marL="0" marR="0" indent="0" algn="l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00000"/>
          <a:buFont typeface="Wingdings" panose="05000000000000000000" pitchFamily="2" charset="2"/>
          <a:buNone/>
          <a:tabLst/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DT Template_A4_J.pptx" id="{407FAAAF-3AD3-4981-B736-54FC7A92EC85}" vid="{AD524010-D294-40B7-8934-97601B39A32F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DT Template_A4_J (1)</Template>
  <TotalTime>0</TotalTime>
  <Words>294</Words>
  <Application>Microsoft Office PowerPoint</Application>
  <PresentationFormat>A4 210 x 297 mm</PresentationFormat>
  <Paragraphs>48</Paragraphs>
  <Slides>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Meiryo UI</vt:lpstr>
      <vt:lpstr>Arial</vt:lpstr>
      <vt:lpstr>Calibri</vt:lpstr>
      <vt:lpstr>Calibri Light</vt:lpstr>
      <vt:lpstr>Segoe UI</vt:lpstr>
      <vt:lpstr>Verdana</vt:lpstr>
      <vt:lpstr>Wingdings</vt:lpstr>
      <vt:lpstr>DT Template_A4_J_202301</vt:lpstr>
      <vt:lpstr>DT Template_A4_J_202301_基本版②</vt:lpstr>
      <vt:lpstr>DT Template_A4_J_202201</vt:lpstr>
      <vt:lpstr>think-cell スライド</vt:lpstr>
      <vt:lpstr>ご提出書類について（高効率ボイラーの導入）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dc:description/>
  <cp:lastModifiedBy/>
  <cp:revision>1</cp:revision>
  <dcterms:created xsi:type="dcterms:W3CDTF">2023-12-06T06:05:25Z</dcterms:created>
  <dcterms:modified xsi:type="dcterms:W3CDTF">2023-12-07T10:07:00Z</dcterms:modified>
</cp:coreProperties>
</file>