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26"/>
    <p:restoredTop sz="96327"/>
  </p:normalViewPr>
  <p:slideViewPr>
    <p:cSldViewPr snapToGrid="0" snapToObjects="1">
      <p:cViewPr>
        <p:scale>
          <a:sx n="110" d="100"/>
          <a:sy n="110" d="100"/>
        </p:scale>
        <p:origin x="2728" y="16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E88D90-D770-6446-84F5-64DE7FD17AF0}" type="datetimeFigureOut">
              <a:rPr kumimoji="1" lang="ja-JP" altLang="en-US" smtClean="0"/>
              <a:t>2023/11/15</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C367B7-093F-6043-9B0F-8D31636CF1AE}" type="slidenum">
              <a:rPr kumimoji="1" lang="ja-JP" altLang="en-US" smtClean="0"/>
              <a:t>‹#›</a:t>
            </a:fld>
            <a:endParaRPr kumimoji="1" lang="ja-JP" altLang="en-US"/>
          </a:p>
        </p:txBody>
      </p:sp>
    </p:spTree>
    <p:extLst>
      <p:ext uri="{BB962C8B-B14F-4D97-AF65-F5344CB8AC3E}">
        <p14:creationId xmlns:p14="http://schemas.microsoft.com/office/powerpoint/2010/main" val="410434353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E452EE-E2C1-0C42-9119-E58CE8A52C0B}"/>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BFF10320-8FB1-6143-9CEF-F86E50F995A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8A5A3D9C-9681-6F44-9CD9-DD158B99508B}"/>
              </a:ext>
            </a:extLst>
          </p:cNvPr>
          <p:cNvSpPr>
            <a:spLocks noGrp="1"/>
          </p:cNvSpPr>
          <p:nvPr>
            <p:ph type="dt" sz="half" idx="10"/>
          </p:nvPr>
        </p:nvSpPr>
        <p:spPr/>
        <p:txBody>
          <a:bodyPr/>
          <a:lstStyle/>
          <a:p>
            <a:fld id="{C670FC1B-B4B3-E747-A387-50F9AD90CD40}" type="datetime1">
              <a:rPr kumimoji="1" lang="ja-JP" altLang="en-US" smtClean="0"/>
              <a:t>2023/11/15</a:t>
            </a:fld>
            <a:endParaRPr kumimoji="1" lang="ja-JP" altLang="en-US"/>
          </a:p>
        </p:txBody>
      </p:sp>
      <p:sp>
        <p:nvSpPr>
          <p:cNvPr id="5" name="フッター プレースホルダー 4">
            <a:extLst>
              <a:ext uri="{FF2B5EF4-FFF2-40B4-BE49-F238E27FC236}">
                <a16:creationId xmlns:a16="http://schemas.microsoft.com/office/drawing/2014/main" id="{65DA588B-F268-FF40-BE52-F18C274CEF8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9703C42-2A05-564F-858A-2C0DD68F13B6}"/>
              </a:ext>
            </a:extLst>
          </p:cNvPr>
          <p:cNvSpPr>
            <a:spLocks noGrp="1"/>
          </p:cNvSpPr>
          <p:nvPr>
            <p:ph type="sldNum" sz="quarter" idx="12"/>
          </p:nvPr>
        </p:nvSpPr>
        <p:spPr/>
        <p:txBody>
          <a:bodyPr/>
          <a:lstStyle/>
          <a:p>
            <a:fld id="{CD129CE0-1A7A-8E44-9122-C614A19940EF}" type="slidenum">
              <a:rPr kumimoji="1" lang="ja-JP" altLang="en-US" smtClean="0"/>
              <a:t>‹#›</a:t>
            </a:fld>
            <a:endParaRPr kumimoji="1" lang="ja-JP" altLang="en-US"/>
          </a:p>
        </p:txBody>
      </p:sp>
    </p:spTree>
    <p:extLst>
      <p:ext uri="{BB962C8B-B14F-4D97-AF65-F5344CB8AC3E}">
        <p14:creationId xmlns:p14="http://schemas.microsoft.com/office/powerpoint/2010/main" val="521101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147A28-D280-A048-8002-F9CF95EC61E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51D9FC82-AA30-3A48-9F27-F53187E415E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p>
        </p:txBody>
      </p:sp>
      <p:sp>
        <p:nvSpPr>
          <p:cNvPr id="4" name="テキスト プレースホルダー 3">
            <a:extLst>
              <a:ext uri="{FF2B5EF4-FFF2-40B4-BE49-F238E27FC236}">
                <a16:creationId xmlns:a16="http://schemas.microsoft.com/office/drawing/2014/main" id="{6F310794-4E44-8B45-85C4-645FF11ED5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D8B93B4-9240-C94E-AC26-C17950B5D83E}"/>
              </a:ext>
            </a:extLst>
          </p:cNvPr>
          <p:cNvSpPr>
            <a:spLocks noGrp="1"/>
          </p:cNvSpPr>
          <p:nvPr>
            <p:ph type="dt" sz="half" idx="10"/>
          </p:nvPr>
        </p:nvSpPr>
        <p:spPr/>
        <p:txBody>
          <a:bodyPr/>
          <a:lstStyle/>
          <a:p>
            <a:fld id="{AAD177BB-F6AB-5F40-BA80-70A78BEAEA89}" type="datetime1">
              <a:rPr kumimoji="1" lang="ja-JP" altLang="en-US" smtClean="0"/>
              <a:t>2023/11/15</a:t>
            </a:fld>
            <a:endParaRPr kumimoji="1" lang="ja-JP" altLang="en-US"/>
          </a:p>
        </p:txBody>
      </p:sp>
      <p:sp>
        <p:nvSpPr>
          <p:cNvPr id="6" name="フッター プレースホルダー 5">
            <a:extLst>
              <a:ext uri="{FF2B5EF4-FFF2-40B4-BE49-F238E27FC236}">
                <a16:creationId xmlns:a16="http://schemas.microsoft.com/office/drawing/2014/main" id="{0451117A-FF7E-164F-9C06-65879FEB483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0C8BBDC-2B32-F44B-9728-DB4015E7B980}"/>
              </a:ext>
            </a:extLst>
          </p:cNvPr>
          <p:cNvSpPr>
            <a:spLocks noGrp="1"/>
          </p:cNvSpPr>
          <p:nvPr>
            <p:ph type="sldNum" sz="quarter" idx="12"/>
          </p:nvPr>
        </p:nvSpPr>
        <p:spPr/>
        <p:txBody>
          <a:bodyPr/>
          <a:lstStyle/>
          <a:p>
            <a:fld id="{CD129CE0-1A7A-8E44-9122-C614A19940EF}" type="slidenum">
              <a:rPr kumimoji="1" lang="ja-JP" altLang="en-US" smtClean="0"/>
              <a:t>‹#›</a:t>
            </a:fld>
            <a:endParaRPr kumimoji="1" lang="ja-JP" altLang="en-US"/>
          </a:p>
        </p:txBody>
      </p:sp>
    </p:spTree>
    <p:extLst>
      <p:ext uri="{BB962C8B-B14F-4D97-AF65-F5344CB8AC3E}">
        <p14:creationId xmlns:p14="http://schemas.microsoft.com/office/powerpoint/2010/main" val="1960474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418673-6BA4-A549-BC0D-7C189A965450}"/>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303B06C-106C-CF4A-8D79-4FCACEE61CB2}"/>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A24E49E-BE59-7241-90F9-079F56C19F3E}"/>
              </a:ext>
            </a:extLst>
          </p:cNvPr>
          <p:cNvSpPr>
            <a:spLocks noGrp="1"/>
          </p:cNvSpPr>
          <p:nvPr>
            <p:ph type="dt" sz="half" idx="10"/>
          </p:nvPr>
        </p:nvSpPr>
        <p:spPr/>
        <p:txBody>
          <a:bodyPr/>
          <a:lstStyle/>
          <a:p>
            <a:fld id="{EAA2FC09-25C5-5B4E-BA2B-E48148880700}" type="datetime1">
              <a:rPr kumimoji="1" lang="ja-JP" altLang="en-US" smtClean="0"/>
              <a:t>2023/11/15</a:t>
            </a:fld>
            <a:endParaRPr kumimoji="1" lang="ja-JP" altLang="en-US"/>
          </a:p>
        </p:txBody>
      </p:sp>
      <p:sp>
        <p:nvSpPr>
          <p:cNvPr id="5" name="フッター プレースホルダー 4">
            <a:extLst>
              <a:ext uri="{FF2B5EF4-FFF2-40B4-BE49-F238E27FC236}">
                <a16:creationId xmlns:a16="http://schemas.microsoft.com/office/drawing/2014/main" id="{54B1DCC3-AC0F-5F42-8AA7-E2C292E9D13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FA625A5-661B-4B4D-8DE8-15E021F4A419}"/>
              </a:ext>
            </a:extLst>
          </p:cNvPr>
          <p:cNvSpPr>
            <a:spLocks noGrp="1"/>
          </p:cNvSpPr>
          <p:nvPr>
            <p:ph type="sldNum" sz="quarter" idx="12"/>
          </p:nvPr>
        </p:nvSpPr>
        <p:spPr/>
        <p:txBody>
          <a:bodyPr/>
          <a:lstStyle/>
          <a:p>
            <a:fld id="{CD129CE0-1A7A-8E44-9122-C614A19940EF}" type="slidenum">
              <a:rPr kumimoji="1" lang="ja-JP" altLang="en-US" smtClean="0"/>
              <a:t>‹#›</a:t>
            </a:fld>
            <a:endParaRPr kumimoji="1" lang="ja-JP" altLang="en-US"/>
          </a:p>
        </p:txBody>
      </p:sp>
    </p:spTree>
    <p:extLst>
      <p:ext uri="{BB962C8B-B14F-4D97-AF65-F5344CB8AC3E}">
        <p14:creationId xmlns:p14="http://schemas.microsoft.com/office/powerpoint/2010/main" val="24241354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66CE9F07-0C76-4042-ACA1-50C5956E9C27}"/>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6A11321-AD4A-B246-A5A1-3DDF4650C059}"/>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F1C4E42-CBA6-504D-BECE-3B46638D790E}"/>
              </a:ext>
            </a:extLst>
          </p:cNvPr>
          <p:cNvSpPr>
            <a:spLocks noGrp="1"/>
          </p:cNvSpPr>
          <p:nvPr>
            <p:ph type="dt" sz="half" idx="10"/>
          </p:nvPr>
        </p:nvSpPr>
        <p:spPr/>
        <p:txBody>
          <a:bodyPr/>
          <a:lstStyle/>
          <a:p>
            <a:fld id="{D0FBC0B1-D8A3-8448-A067-B908F5BDD7FA}" type="datetime1">
              <a:rPr kumimoji="1" lang="ja-JP" altLang="en-US" smtClean="0"/>
              <a:t>2023/11/15</a:t>
            </a:fld>
            <a:endParaRPr kumimoji="1" lang="ja-JP" altLang="en-US"/>
          </a:p>
        </p:txBody>
      </p:sp>
      <p:sp>
        <p:nvSpPr>
          <p:cNvPr id="5" name="フッター プレースホルダー 4">
            <a:extLst>
              <a:ext uri="{FF2B5EF4-FFF2-40B4-BE49-F238E27FC236}">
                <a16:creationId xmlns:a16="http://schemas.microsoft.com/office/drawing/2014/main" id="{E430BBEA-1336-A941-B269-BEF3839671B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E5FD399-DB45-0A4B-83BE-2F4413560CA9}"/>
              </a:ext>
            </a:extLst>
          </p:cNvPr>
          <p:cNvSpPr>
            <a:spLocks noGrp="1"/>
          </p:cNvSpPr>
          <p:nvPr>
            <p:ph type="sldNum" sz="quarter" idx="12"/>
          </p:nvPr>
        </p:nvSpPr>
        <p:spPr/>
        <p:txBody>
          <a:bodyPr/>
          <a:lstStyle/>
          <a:p>
            <a:fld id="{CD129CE0-1A7A-8E44-9122-C614A19940EF}" type="slidenum">
              <a:rPr kumimoji="1" lang="ja-JP" altLang="en-US" smtClean="0"/>
              <a:t>‹#›</a:t>
            </a:fld>
            <a:endParaRPr kumimoji="1" lang="ja-JP" altLang="en-US"/>
          </a:p>
        </p:txBody>
      </p:sp>
    </p:spTree>
    <p:extLst>
      <p:ext uri="{BB962C8B-B14F-4D97-AF65-F5344CB8AC3E}">
        <p14:creationId xmlns:p14="http://schemas.microsoft.com/office/powerpoint/2010/main" val="946208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80D43D5-A734-5142-977A-D830E07C3601}"/>
              </a:ext>
            </a:extLst>
          </p:cNvPr>
          <p:cNvSpPr>
            <a:spLocks noGrp="1"/>
          </p:cNvSpPr>
          <p:nvPr>
            <p:ph type="title"/>
          </p:nvPr>
        </p:nvSpPr>
        <p:spPr/>
        <p:txBody>
          <a:bodyPr>
            <a:normAutofit/>
          </a:bodyPr>
          <a:lstStyle>
            <a:lvl1pPr>
              <a:defRPr sz="40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EDD6530-4BBC-3C40-A073-5E37A04C0420}"/>
              </a:ext>
            </a:extLst>
          </p:cNvPr>
          <p:cNvSpPr>
            <a:spLocks noGrp="1"/>
          </p:cNvSpPr>
          <p:nvPr>
            <p:ph idx="1"/>
          </p:nvPr>
        </p:nvSpPr>
        <p:spPr/>
        <p:txBody>
          <a:bodyPr>
            <a:normAutofit/>
          </a:bodyPr>
          <a:lstStyle>
            <a:lvl1pPr marL="311150" indent="-311150">
              <a:lnSpc>
                <a:spcPct val="120000"/>
              </a:lnSpc>
              <a:tabLst/>
              <a:defRPr sz="3200"/>
            </a:lvl1pPr>
            <a:lvl2pPr marL="760413" indent="-303213">
              <a:lnSpc>
                <a:spcPct val="120000"/>
              </a:lnSpc>
              <a:tabLst/>
              <a:defRPr sz="2800"/>
            </a:lvl2pPr>
            <a:lvl3pPr>
              <a:lnSpc>
                <a:spcPct val="120000"/>
              </a:lnSpc>
              <a:defRPr sz="2400"/>
            </a:lvl3pPr>
            <a:lvl4pPr>
              <a:lnSpc>
                <a:spcPct val="120000"/>
              </a:lnSpc>
              <a:defRPr sz="2000"/>
            </a:lvl4pPr>
            <a:lvl5pPr>
              <a:lnSpc>
                <a:spcPct val="120000"/>
              </a:lnSpc>
              <a:defRPr sz="2000"/>
            </a:lvl5pPr>
          </a:lstStyle>
          <a:p>
            <a:pPr lvl="0"/>
            <a:r>
              <a:rPr kumimoji="1" lang="ja-JP" altLang="en-US"/>
              <a:t>マスター テキストの書式設定</a:t>
            </a:r>
          </a:p>
          <a:p>
            <a:pPr lvl="1"/>
            <a:r>
              <a:rPr kumimoji="1" lang="ja-JP" altLang="en-US"/>
              <a:t>第 </a:t>
            </a:r>
            <a:r>
              <a:rPr kumimoji="1" lang="en-US" altLang="ja-JP" dirty="0"/>
              <a:t>2 </a:t>
            </a:r>
            <a:r>
              <a:rPr kumimoji="1" lang="ja-JP" altLang="en-US"/>
              <a:t>レベル</a:t>
            </a:r>
          </a:p>
          <a:p>
            <a:pPr lvl="2"/>
            <a:r>
              <a:rPr kumimoji="1" lang="ja-JP" altLang="en-US"/>
              <a:t>第 </a:t>
            </a:r>
            <a:r>
              <a:rPr kumimoji="1" lang="en-US" altLang="ja-JP" dirty="0"/>
              <a:t>3 </a:t>
            </a:r>
            <a:r>
              <a:rPr kumimoji="1" lang="ja-JP" altLang="en-US"/>
              <a:t>レベル</a:t>
            </a:r>
          </a:p>
          <a:p>
            <a:pPr lvl="3"/>
            <a:r>
              <a:rPr kumimoji="1" lang="ja-JP" altLang="en-US"/>
              <a:t>第 </a:t>
            </a:r>
            <a:r>
              <a:rPr kumimoji="1" lang="en-US" altLang="ja-JP" dirty="0"/>
              <a:t>4 </a:t>
            </a:r>
            <a:r>
              <a:rPr kumimoji="1" lang="ja-JP" altLang="en-US"/>
              <a:t>レベル</a:t>
            </a:r>
          </a:p>
          <a:p>
            <a:pPr lvl="4"/>
            <a:r>
              <a:rPr kumimoji="1" lang="ja-JP" altLang="en-US"/>
              <a:t>第 </a:t>
            </a:r>
            <a:r>
              <a:rPr kumimoji="1" lang="en-US" altLang="ja-JP" dirty="0"/>
              <a:t>5 </a:t>
            </a:r>
            <a:r>
              <a:rPr kumimoji="1" lang="ja-JP" altLang="en-US"/>
              <a:t>レベル</a:t>
            </a:r>
          </a:p>
        </p:txBody>
      </p:sp>
      <p:sp>
        <p:nvSpPr>
          <p:cNvPr id="4" name="日付プレースホルダー 3">
            <a:extLst>
              <a:ext uri="{FF2B5EF4-FFF2-40B4-BE49-F238E27FC236}">
                <a16:creationId xmlns:a16="http://schemas.microsoft.com/office/drawing/2014/main" id="{F2B35AB4-1738-B443-9791-81BD5CDE7ED0}"/>
              </a:ext>
            </a:extLst>
          </p:cNvPr>
          <p:cNvSpPr>
            <a:spLocks noGrp="1"/>
          </p:cNvSpPr>
          <p:nvPr>
            <p:ph type="dt" sz="half" idx="10"/>
          </p:nvPr>
        </p:nvSpPr>
        <p:spPr/>
        <p:txBody>
          <a:bodyPr/>
          <a:lstStyle/>
          <a:p>
            <a:fld id="{A21A53E7-C1B8-804A-9C0E-61458E4EF8D3}" type="datetime1">
              <a:rPr kumimoji="1" lang="ja-JP" altLang="en-US" smtClean="0"/>
              <a:t>2023/11/15</a:t>
            </a:fld>
            <a:endParaRPr kumimoji="1" lang="ja-JP" altLang="en-US"/>
          </a:p>
        </p:txBody>
      </p:sp>
      <p:sp>
        <p:nvSpPr>
          <p:cNvPr id="5" name="フッター プレースホルダー 4">
            <a:extLst>
              <a:ext uri="{FF2B5EF4-FFF2-40B4-BE49-F238E27FC236}">
                <a16:creationId xmlns:a16="http://schemas.microsoft.com/office/drawing/2014/main" id="{B404B494-A265-4746-9403-8FDCB6FF58E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DF534B1-33FC-D842-9AF7-F7931924CB0D}"/>
              </a:ext>
            </a:extLst>
          </p:cNvPr>
          <p:cNvSpPr>
            <a:spLocks noGrp="1"/>
          </p:cNvSpPr>
          <p:nvPr>
            <p:ph type="sldNum" sz="quarter" idx="12"/>
          </p:nvPr>
        </p:nvSpPr>
        <p:spPr/>
        <p:txBody>
          <a:bodyPr/>
          <a:lstStyle/>
          <a:p>
            <a:fld id="{CD129CE0-1A7A-8E44-9122-C614A19940EF}" type="slidenum">
              <a:rPr kumimoji="1" lang="ja-JP" altLang="en-US" smtClean="0"/>
              <a:t>‹#›</a:t>
            </a:fld>
            <a:endParaRPr kumimoji="1" lang="ja-JP" altLang="en-US"/>
          </a:p>
        </p:txBody>
      </p:sp>
    </p:spTree>
    <p:extLst>
      <p:ext uri="{BB962C8B-B14F-4D97-AF65-F5344CB8AC3E}">
        <p14:creationId xmlns:p14="http://schemas.microsoft.com/office/powerpoint/2010/main" val="2142687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9928799-DEB9-EE46-A44B-3762EC517EB0}"/>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93ADF79-5D23-5941-B6D2-09FE8A0E3D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CD29C567-038B-9648-B963-DCD06105D2B4}"/>
              </a:ext>
            </a:extLst>
          </p:cNvPr>
          <p:cNvSpPr>
            <a:spLocks noGrp="1"/>
          </p:cNvSpPr>
          <p:nvPr>
            <p:ph type="dt" sz="half" idx="10"/>
          </p:nvPr>
        </p:nvSpPr>
        <p:spPr/>
        <p:txBody>
          <a:bodyPr/>
          <a:lstStyle/>
          <a:p>
            <a:fld id="{C50C9935-6FEA-FC44-A9C2-9F7DBE05AAA0}" type="datetime1">
              <a:rPr kumimoji="1" lang="ja-JP" altLang="en-US" smtClean="0"/>
              <a:t>2023/11/15</a:t>
            </a:fld>
            <a:endParaRPr kumimoji="1" lang="ja-JP" altLang="en-US"/>
          </a:p>
        </p:txBody>
      </p:sp>
      <p:sp>
        <p:nvSpPr>
          <p:cNvPr id="5" name="フッター プレースホルダー 4">
            <a:extLst>
              <a:ext uri="{FF2B5EF4-FFF2-40B4-BE49-F238E27FC236}">
                <a16:creationId xmlns:a16="http://schemas.microsoft.com/office/drawing/2014/main" id="{73434CC3-F56E-3243-ACD9-AC652A9D384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1880326-DB77-0C45-8E89-DE2FA91D3787}"/>
              </a:ext>
            </a:extLst>
          </p:cNvPr>
          <p:cNvSpPr>
            <a:spLocks noGrp="1"/>
          </p:cNvSpPr>
          <p:nvPr>
            <p:ph type="sldNum" sz="quarter" idx="12"/>
          </p:nvPr>
        </p:nvSpPr>
        <p:spPr/>
        <p:txBody>
          <a:bodyPr/>
          <a:lstStyle/>
          <a:p>
            <a:fld id="{CD129CE0-1A7A-8E44-9122-C614A19940EF}" type="slidenum">
              <a:rPr kumimoji="1" lang="ja-JP" altLang="en-US" smtClean="0"/>
              <a:t>‹#›</a:t>
            </a:fld>
            <a:endParaRPr kumimoji="1" lang="ja-JP" altLang="en-US"/>
          </a:p>
        </p:txBody>
      </p:sp>
    </p:spTree>
    <p:extLst>
      <p:ext uri="{BB962C8B-B14F-4D97-AF65-F5344CB8AC3E}">
        <p14:creationId xmlns:p14="http://schemas.microsoft.com/office/powerpoint/2010/main" val="12279842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2B340AA-3C80-3F47-9B38-E547702E5AC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87A0028-D2B1-0144-9CC7-19DF56A8AE43}"/>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FFAA2E2E-2B25-0347-B94A-3D0F0615C378}"/>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2853CAC-FF03-3E49-815B-237F959A2D3B}"/>
              </a:ext>
            </a:extLst>
          </p:cNvPr>
          <p:cNvSpPr>
            <a:spLocks noGrp="1"/>
          </p:cNvSpPr>
          <p:nvPr>
            <p:ph type="dt" sz="half" idx="10"/>
          </p:nvPr>
        </p:nvSpPr>
        <p:spPr/>
        <p:txBody>
          <a:bodyPr/>
          <a:lstStyle/>
          <a:p>
            <a:fld id="{AAA2DE08-C8F9-2240-BDA4-A2B27E864B02}" type="datetime1">
              <a:rPr kumimoji="1" lang="ja-JP" altLang="en-US" smtClean="0"/>
              <a:t>2023/11/15</a:t>
            </a:fld>
            <a:endParaRPr kumimoji="1" lang="ja-JP" altLang="en-US"/>
          </a:p>
        </p:txBody>
      </p:sp>
      <p:sp>
        <p:nvSpPr>
          <p:cNvPr id="6" name="フッター プレースホルダー 5">
            <a:extLst>
              <a:ext uri="{FF2B5EF4-FFF2-40B4-BE49-F238E27FC236}">
                <a16:creationId xmlns:a16="http://schemas.microsoft.com/office/drawing/2014/main" id="{4FB0DF0C-7158-1C43-B8A7-DD63D1FE4A1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D7C2144-9235-B144-98FB-A2B062354061}"/>
              </a:ext>
            </a:extLst>
          </p:cNvPr>
          <p:cNvSpPr>
            <a:spLocks noGrp="1"/>
          </p:cNvSpPr>
          <p:nvPr>
            <p:ph type="sldNum" sz="quarter" idx="12"/>
          </p:nvPr>
        </p:nvSpPr>
        <p:spPr/>
        <p:txBody>
          <a:bodyPr/>
          <a:lstStyle/>
          <a:p>
            <a:fld id="{CD129CE0-1A7A-8E44-9122-C614A19940EF}" type="slidenum">
              <a:rPr kumimoji="1" lang="ja-JP" altLang="en-US" smtClean="0"/>
              <a:t>‹#›</a:t>
            </a:fld>
            <a:endParaRPr kumimoji="1" lang="ja-JP" altLang="en-US"/>
          </a:p>
        </p:txBody>
      </p:sp>
    </p:spTree>
    <p:extLst>
      <p:ext uri="{BB962C8B-B14F-4D97-AF65-F5344CB8AC3E}">
        <p14:creationId xmlns:p14="http://schemas.microsoft.com/office/powerpoint/2010/main" val="452197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6E8C7A9-AE87-E145-916D-D8175E886B2C}"/>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C1C7AA0-D916-8B40-AF50-5C2B1659162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AC5A3271-8BE7-C24B-9EB3-C8B0A9FEACC0}"/>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802AD4DB-609F-6044-AB15-E6837E13BE8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1B52A2E5-B132-CF44-BB33-6E3852B7271C}"/>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DA8746D6-A480-F541-971E-83D496E06AA4}"/>
              </a:ext>
            </a:extLst>
          </p:cNvPr>
          <p:cNvSpPr>
            <a:spLocks noGrp="1"/>
          </p:cNvSpPr>
          <p:nvPr>
            <p:ph type="dt" sz="half" idx="10"/>
          </p:nvPr>
        </p:nvSpPr>
        <p:spPr/>
        <p:txBody>
          <a:bodyPr/>
          <a:lstStyle/>
          <a:p>
            <a:fld id="{CEE95F86-B1E2-8740-B59E-726EB11C6792}" type="datetime1">
              <a:rPr kumimoji="1" lang="ja-JP" altLang="en-US" smtClean="0"/>
              <a:t>2023/11/15</a:t>
            </a:fld>
            <a:endParaRPr kumimoji="1" lang="ja-JP" altLang="en-US"/>
          </a:p>
        </p:txBody>
      </p:sp>
      <p:sp>
        <p:nvSpPr>
          <p:cNvPr id="8" name="フッター プレースホルダー 7">
            <a:extLst>
              <a:ext uri="{FF2B5EF4-FFF2-40B4-BE49-F238E27FC236}">
                <a16:creationId xmlns:a16="http://schemas.microsoft.com/office/drawing/2014/main" id="{A2DDE9B7-6002-FA42-A65C-49976A13AAAF}"/>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A2CB1487-5356-8547-B89B-ED695F9804D9}"/>
              </a:ext>
            </a:extLst>
          </p:cNvPr>
          <p:cNvSpPr>
            <a:spLocks noGrp="1"/>
          </p:cNvSpPr>
          <p:nvPr>
            <p:ph type="sldNum" sz="quarter" idx="12"/>
          </p:nvPr>
        </p:nvSpPr>
        <p:spPr/>
        <p:txBody>
          <a:bodyPr/>
          <a:lstStyle/>
          <a:p>
            <a:fld id="{CD129CE0-1A7A-8E44-9122-C614A19940EF}" type="slidenum">
              <a:rPr kumimoji="1" lang="ja-JP" altLang="en-US" smtClean="0"/>
              <a:t>‹#›</a:t>
            </a:fld>
            <a:endParaRPr kumimoji="1" lang="ja-JP" altLang="en-US"/>
          </a:p>
        </p:txBody>
      </p:sp>
    </p:spTree>
    <p:extLst>
      <p:ext uri="{BB962C8B-B14F-4D97-AF65-F5344CB8AC3E}">
        <p14:creationId xmlns:p14="http://schemas.microsoft.com/office/powerpoint/2010/main" val="2347321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D373F67-765B-FA44-815F-37E6CE45671C}"/>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F3D877AF-DCC4-B24C-A844-89FD49FA7592}"/>
              </a:ext>
            </a:extLst>
          </p:cNvPr>
          <p:cNvSpPr>
            <a:spLocks noGrp="1"/>
          </p:cNvSpPr>
          <p:nvPr>
            <p:ph type="dt" sz="half" idx="10"/>
          </p:nvPr>
        </p:nvSpPr>
        <p:spPr/>
        <p:txBody>
          <a:bodyPr/>
          <a:lstStyle/>
          <a:p>
            <a:fld id="{22BBF83B-20AA-E941-AD0D-984C2961879F}" type="datetime1">
              <a:rPr kumimoji="1" lang="ja-JP" altLang="en-US" smtClean="0"/>
              <a:t>2023/11/15</a:t>
            </a:fld>
            <a:endParaRPr kumimoji="1" lang="ja-JP" altLang="en-US"/>
          </a:p>
        </p:txBody>
      </p:sp>
      <p:sp>
        <p:nvSpPr>
          <p:cNvPr id="4" name="フッター プレースホルダー 3">
            <a:extLst>
              <a:ext uri="{FF2B5EF4-FFF2-40B4-BE49-F238E27FC236}">
                <a16:creationId xmlns:a16="http://schemas.microsoft.com/office/drawing/2014/main" id="{F3CAACBA-2319-E548-B0C3-BE80BA0CC4D9}"/>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E02BE85D-CE49-D645-85BA-12D5AF5A69D4}"/>
              </a:ext>
            </a:extLst>
          </p:cNvPr>
          <p:cNvSpPr>
            <a:spLocks noGrp="1"/>
          </p:cNvSpPr>
          <p:nvPr>
            <p:ph type="sldNum" sz="quarter" idx="12"/>
          </p:nvPr>
        </p:nvSpPr>
        <p:spPr/>
        <p:txBody>
          <a:bodyPr/>
          <a:lstStyle/>
          <a:p>
            <a:fld id="{CD129CE0-1A7A-8E44-9122-C614A19940EF}" type="slidenum">
              <a:rPr kumimoji="1" lang="ja-JP" altLang="en-US" smtClean="0"/>
              <a:t>‹#›</a:t>
            </a:fld>
            <a:endParaRPr kumimoji="1" lang="ja-JP" altLang="en-US"/>
          </a:p>
        </p:txBody>
      </p:sp>
    </p:spTree>
    <p:extLst>
      <p:ext uri="{BB962C8B-B14F-4D97-AF65-F5344CB8AC3E}">
        <p14:creationId xmlns:p14="http://schemas.microsoft.com/office/powerpoint/2010/main" val="2035546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B6E7083-3A9F-C244-9D5F-4C0CA6FCAFB8}"/>
              </a:ext>
            </a:extLst>
          </p:cNvPr>
          <p:cNvSpPr>
            <a:spLocks noGrp="1"/>
          </p:cNvSpPr>
          <p:nvPr>
            <p:ph type="dt" sz="half" idx="10"/>
          </p:nvPr>
        </p:nvSpPr>
        <p:spPr>
          <a:xfrm>
            <a:off x="1146000" y="6356350"/>
            <a:ext cx="2743200" cy="365125"/>
          </a:xfrm>
        </p:spPr>
        <p:txBody>
          <a:bodyPr/>
          <a:lstStyle/>
          <a:p>
            <a:fld id="{E3372FB9-89BD-704A-9FD9-2FE76C050C4C}" type="datetime1">
              <a:rPr kumimoji="1" lang="ja-JP" altLang="en-US" smtClean="0"/>
              <a:t>2023/11/15</a:t>
            </a:fld>
            <a:endParaRPr kumimoji="1" lang="ja-JP" altLang="en-US"/>
          </a:p>
        </p:txBody>
      </p:sp>
      <p:sp>
        <p:nvSpPr>
          <p:cNvPr id="3" name="フッター プレースホルダー 2">
            <a:extLst>
              <a:ext uri="{FF2B5EF4-FFF2-40B4-BE49-F238E27FC236}">
                <a16:creationId xmlns:a16="http://schemas.microsoft.com/office/drawing/2014/main" id="{BCABEE44-97B4-E740-B2FA-92F203AB0F0C}"/>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CDB83F45-99C0-D743-9D51-71AAE7F741CF}"/>
              </a:ext>
            </a:extLst>
          </p:cNvPr>
          <p:cNvSpPr>
            <a:spLocks noGrp="1"/>
          </p:cNvSpPr>
          <p:nvPr>
            <p:ph type="sldNum" sz="quarter" idx="12"/>
          </p:nvPr>
        </p:nvSpPr>
        <p:spPr>
          <a:xfrm>
            <a:off x="8302800" y="6356350"/>
            <a:ext cx="2743200" cy="365125"/>
          </a:xfrm>
        </p:spPr>
        <p:txBody>
          <a:bodyPr/>
          <a:lstStyle/>
          <a:p>
            <a:fld id="{5EC22CA0-7F69-8A4A-B4A9-AA253F62CE01}" type="slidenum">
              <a:rPr kumimoji="1" lang="ja-JP" altLang="en-US" smtClean="0"/>
              <a:t>‹#›</a:t>
            </a:fld>
            <a:endParaRPr kumimoji="1" lang="ja-JP" altLang="en-US"/>
          </a:p>
        </p:txBody>
      </p:sp>
      <p:sp>
        <p:nvSpPr>
          <p:cNvPr id="6" name="図プレースホルダー 5">
            <a:extLst>
              <a:ext uri="{FF2B5EF4-FFF2-40B4-BE49-F238E27FC236}">
                <a16:creationId xmlns:a16="http://schemas.microsoft.com/office/drawing/2014/main" id="{04534ACA-B961-A748-969B-877B64DE30FB}"/>
              </a:ext>
            </a:extLst>
          </p:cNvPr>
          <p:cNvSpPr>
            <a:spLocks noGrp="1" noChangeAspect="1"/>
          </p:cNvSpPr>
          <p:nvPr>
            <p:ph type="pic" sz="quarter" idx="13"/>
          </p:nvPr>
        </p:nvSpPr>
        <p:spPr>
          <a:xfrm>
            <a:off x="696000" y="385363"/>
            <a:ext cx="10800000" cy="6087273"/>
          </a:xfrm>
        </p:spPr>
        <p:txBody>
          <a:bodyPr/>
          <a:lstStyle/>
          <a:p>
            <a:r>
              <a:rPr kumimoji="1" lang="ja-JP" altLang="en-US"/>
              <a:t>アイコンをクリックして図を追加</a:t>
            </a:r>
          </a:p>
        </p:txBody>
      </p:sp>
    </p:spTree>
    <p:extLst>
      <p:ext uri="{BB962C8B-B14F-4D97-AF65-F5344CB8AC3E}">
        <p14:creationId xmlns:p14="http://schemas.microsoft.com/office/powerpoint/2010/main" val="1080009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4474608-E039-5C4D-BF90-E143B2C752B3}"/>
              </a:ext>
            </a:extLst>
          </p:cNvPr>
          <p:cNvSpPr>
            <a:spLocks noGrp="1"/>
          </p:cNvSpPr>
          <p:nvPr>
            <p:ph type="dt" sz="half" idx="10"/>
          </p:nvPr>
        </p:nvSpPr>
        <p:spPr/>
        <p:txBody>
          <a:bodyPr/>
          <a:lstStyle/>
          <a:p>
            <a:fld id="{3671359F-92B9-A844-939A-E83A20E24504}" type="datetime1">
              <a:rPr kumimoji="1" lang="ja-JP" altLang="en-US" smtClean="0"/>
              <a:t>2023/11/15</a:t>
            </a:fld>
            <a:endParaRPr kumimoji="1" lang="ja-JP" altLang="en-US"/>
          </a:p>
        </p:txBody>
      </p:sp>
      <p:sp>
        <p:nvSpPr>
          <p:cNvPr id="3" name="フッター プレースホルダー 2">
            <a:extLst>
              <a:ext uri="{FF2B5EF4-FFF2-40B4-BE49-F238E27FC236}">
                <a16:creationId xmlns:a16="http://schemas.microsoft.com/office/drawing/2014/main" id="{765355E3-C4D4-A545-A096-9F1BEFC4462C}"/>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7CDC4A88-708C-5942-B2B4-A3CE043B6DB3}"/>
              </a:ext>
            </a:extLst>
          </p:cNvPr>
          <p:cNvSpPr>
            <a:spLocks noGrp="1"/>
          </p:cNvSpPr>
          <p:nvPr>
            <p:ph type="sldNum" sz="quarter" idx="12"/>
          </p:nvPr>
        </p:nvSpPr>
        <p:spPr/>
        <p:txBody>
          <a:bodyPr/>
          <a:lstStyle/>
          <a:p>
            <a:fld id="{CD129CE0-1A7A-8E44-9122-C614A19940EF}" type="slidenum">
              <a:rPr kumimoji="1" lang="ja-JP" altLang="en-US" smtClean="0"/>
              <a:t>‹#›</a:t>
            </a:fld>
            <a:endParaRPr kumimoji="1" lang="ja-JP" altLang="en-US"/>
          </a:p>
        </p:txBody>
      </p:sp>
    </p:spTree>
    <p:extLst>
      <p:ext uri="{BB962C8B-B14F-4D97-AF65-F5344CB8AC3E}">
        <p14:creationId xmlns:p14="http://schemas.microsoft.com/office/powerpoint/2010/main" val="354992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15B2525-3E35-B843-86DF-2115E7139996}"/>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C48E983-3017-C546-A762-2E66DA0107A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68FA00EE-568E-F74C-BF01-61996079A3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DDAE72E-DDAD-7741-B540-F443DC75EFAF}"/>
              </a:ext>
            </a:extLst>
          </p:cNvPr>
          <p:cNvSpPr>
            <a:spLocks noGrp="1"/>
          </p:cNvSpPr>
          <p:nvPr>
            <p:ph type="dt" sz="half" idx="10"/>
          </p:nvPr>
        </p:nvSpPr>
        <p:spPr/>
        <p:txBody>
          <a:bodyPr/>
          <a:lstStyle/>
          <a:p>
            <a:fld id="{7D6BAA3A-EBDF-934C-A558-5DF09E4709F5}" type="datetime1">
              <a:rPr kumimoji="1" lang="ja-JP" altLang="en-US" smtClean="0"/>
              <a:t>2023/11/15</a:t>
            </a:fld>
            <a:endParaRPr kumimoji="1" lang="ja-JP" altLang="en-US"/>
          </a:p>
        </p:txBody>
      </p:sp>
      <p:sp>
        <p:nvSpPr>
          <p:cNvPr id="6" name="フッター プレースホルダー 5">
            <a:extLst>
              <a:ext uri="{FF2B5EF4-FFF2-40B4-BE49-F238E27FC236}">
                <a16:creationId xmlns:a16="http://schemas.microsoft.com/office/drawing/2014/main" id="{D8D4BF4F-0B65-9F46-96F8-77D2A188BAB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0771B7D-C0AD-8745-9C01-430952B963C8}"/>
              </a:ext>
            </a:extLst>
          </p:cNvPr>
          <p:cNvSpPr>
            <a:spLocks noGrp="1"/>
          </p:cNvSpPr>
          <p:nvPr>
            <p:ph type="sldNum" sz="quarter" idx="12"/>
          </p:nvPr>
        </p:nvSpPr>
        <p:spPr/>
        <p:txBody>
          <a:bodyPr/>
          <a:lstStyle/>
          <a:p>
            <a:fld id="{CD129CE0-1A7A-8E44-9122-C614A19940EF}" type="slidenum">
              <a:rPr kumimoji="1" lang="ja-JP" altLang="en-US" smtClean="0"/>
              <a:t>‹#›</a:t>
            </a:fld>
            <a:endParaRPr kumimoji="1" lang="ja-JP" altLang="en-US"/>
          </a:p>
        </p:txBody>
      </p:sp>
    </p:spTree>
    <p:extLst>
      <p:ext uri="{BB962C8B-B14F-4D97-AF65-F5344CB8AC3E}">
        <p14:creationId xmlns:p14="http://schemas.microsoft.com/office/powerpoint/2010/main" val="205666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7DCB36A8-27C4-C245-914E-2B8E058EE6AF}"/>
              </a:ext>
            </a:extLst>
          </p:cNvPr>
          <p:cNvSpPr>
            <a:spLocks noGrp="1"/>
          </p:cNvSpPr>
          <p:nvPr>
            <p:ph type="title"/>
          </p:nvPr>
        </p:nvSpPr>
        <p:spPr>
          <a:xfrm>
            <a:off x="838200" y="365125"/>
            <a:ext cx="10515600" cy="854075"/>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91AF4BD-ABF6-4648-84EF-0CF3489B2D99}"/>
              </a:ext>
            </a:extLst>
          </p:cNvPr>
          <p:cNvSpPr>
            <a:spLocks noGrp="1"/>
          </p:cNvSpPr>
          <p:nvPr>
            <p:ph type="body" idx="1"/>
          </p:nvPr>
        </p:nvSpPr>
        <p:spPr>
          <a:xfrm>
            <a:off x="838200" y="1412240"/>
            <a:ext cx="10515600" cy="476472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dirty="0"/>
              <a:t>2 </a:t>
            </a:r>
            <a:r>
              <a:rPr kumimoji="1" lang="ja-JP" altLang="en-US"/>
              <a:t>レベル</a:t>
            </a:r>
          </a:p>
          <a:p>
            <a:pPr lvl="2"/>
            <a:r>
              <a:rPr kumimoji="1" lang="ja-JP" altLang="en-US"/>
              <a:t>第 </a:t>
            </a:r>
            <a:r>
              <a:rPr kumimoji="1" lang="en-US" altLang="ja-JP" dirty="0"/>
              <a:t>3 </a:t>
            </a:r>
            <a:r>
              <a:rPr kumimoji="1" lang="ja-JP" altLang="en-US"/>
              <a:t>レベル</a:t>
            </a:r>
          </a:p>
          <a:p>
            <a:pPr lvl="3"/>
            <a:r>
              <a:rPr kumimoji="1" lang="ja-JP" altLang="en-US"/>
              <a:t>第 </a:t>
            </a:r>
            <a:r>
              <a:rPr kumimoji="1" lang="en-US" altLang="ja-JP" dirty="0"/>
              <a:t>4 </a:t>
            </a:r>
            <a:r>
              <a:rPr kumimoji="1" lang="ja-JP" altLang="en-US"/>
              <a:t>レベル</a:t>
            </a:r>
          </a:p>
          <a:p>
            <a:pPr lvl="4"/>
            <a:r>
              <a:rPr kumimoji="1" lang="ja-JP" altLang="en-US"/>
              <a:t>第 </a:t>
            </a:r>
            <a:r>
              <a:rPr kumimoji="1" lang="en-US" altLang="ja-JP" dirty="0"/>
              <a:t>5 </a:t>
            </a:r>
            <a:r>
              <a:rPr kumimoji="1" lang="ja-JP" altLang="en-US"/>
              <a:t>レベル</a:t>
            </a:r>
          </a:p>
        </p:txBody>
      </p:sp>
      <p:sp>
        <p:nvSpPr>
          <p:cNvPr id="4" name="日付プレースホルダー 3">
            <a:extLst>
              <a:ext uri="{FF2B5EF4-FFF2-40B4-BE49-F238E27FC236}">
                <a16:creationId xmlns:a16="http://schemas.microsoft.com/office/drawing/2014/main" id="{1E5B354F-BA07-5A4D-9F65-70051D03602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AD1F7B-20CE-F542-BF47-4C8A33B4DCCF}" type="datetime1">
              <a:rPr kumimoji="1" lang="ja-JP" altLang="en-US" smtClean="0"/>
              <a:t>2023/11/15</a:t>
            </a:fld>
            <a:endParaRPr kumimoji="1" lang="ja-JP" altLang="en-US"/>
          </a:p>
        </p:txBody>
      </p:sp>
      <p:sp>
        <p:nvSpPr>
          <p:cNvPr id="5" name="フッター プレースホルダー 4">
            <a:extLst>
              <a:ext uri="{FF2B5EF4-FFF2-40B4-BE49-F238E27FC236}">
                <a16:creationId xmlns:a16="http://schemas.microsoft.com/office/drawing/2014/main" id="{AE767262-D95E-F84D-A574-A9A9781EB1A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DFCD5685-BF7A-534F-8C15-5DCA8A02E83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129CE0-1A7A-8E44-9122-C614A19940EF}" type="slidenum">
              <a:rPr kumimoji="1" lang="ja-JP" altLang="en-US" smtClean="0"/>
              <a:t>‹#›</a:t>
            </a:fld>
            <a:endParaRPr kumimoji="1" lang="ja-JP" altLang="en-US"/>
          </a:p>
        </p:txBody>
      </p:sp>
    </p:spTree>
    <p:extLst>
      <p:ext uri="{BB962C8B-B14F-4D97-AF65-F5344CB8AC3E}">
        <p14:creationId xmlns:p14="http://schemas.microsoft.com/office/powerpoint/2010/main" val="4674475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60" r:id="rId7"/>
    <p:sldLayoutId id="2147483655" r:id="rId8"/>
    <p:sldLayoutId id="2147483656" r:id="rId9"/>
    <p:sldLayoutId id="2147483657" r:id="rId10"/>
    <p:sldLayoutId id="2147483658" r:id="rId11"/>
    <p:sldLayoutId id="2147483659" r:id="rId12"/>
  </p:sldLayoutIdLst>
  <p:hf hdr="0" ftr="0" dt="0"/>
  <p:txStyles>
    <p:titleStyle>
      <a:lvl1pPr algn="l" defTabSz="914400" rtl="0" eaLnBrk="1" latinLnBrk="0" hangingPunct="1">
        <a:lnSpc>
          <a:spcPct val="90000"/>
        </a:lnSpc>
        <a:spcBef>
          <a:spcPct val="0"/>
        </a:spcBef>
        <a:buNone/>
        <a:defRPr kumimoji="1" sz="3600" b="1" kern="1200">
          <a:solidFill>
            <a:schemeClr val="tx1"/>
          </a:solidFill>
          <a:latin typeface="Yu Gothic" panose="020B0400000000000000" pitchFamily="34" charset="-128"/>
          <a:ea typeface="Yu Gothic" panose="020B0400000000000000" pitchFamily="34" charset="-128"/>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611A9F-6F50-404F-986A-1812BDDAF8DC}"/>
              </a:ext>
            </a:extLst>
          </p:cNvPr>
          <p:cNvSpPr>
            <a:spLocks noGrp="1"/>
          </p:cNvSpPr>
          <p:nvPr>
            <p:ph type="ctrTitle"/>
          </p:nvPr>
        </p:nvSpPr>
        <p:spPr>
          <a:xfrm>
            <a:off x="1524000" y="1544264"/>
            <a:ext cx="9144000" cy="2387600"/>
          </a:xfrm>
        </p:spPr>
        <p:txBody>
          <a:bodyPr/>
          <a:lstStyle/>
          <a:p>
            <a:r>
              <a:rPr kumimoji="1" lang="ja-JP" altLang="en-US"/>
              <a:t>利用者のための</a:t>
            </a:r>
            <a:br>
              <a:rPr kumimoji="1" lang="en-US" altLang="ja-JP" dirty="0"/>
            </a:br>
            <a:r>
              <a:rPr kumimoji="1" lang="ja-JP" altLang="en-US"/>
              <a:t>ライドシェアへ</a:t>
            </a:r>
          </a:p>
        </p:txBody>
      </p:sp>
      <p:sp>
        <p:nvSpPr>
          <p:cNvPr id="3" name="字幕 2">
            <a:extLst>
              <a:ext uri="{FF2B5EF4-FFF2-40B4-BE49-F238E27FC236}">
                <a16:creationId xmlns:a16="http://schemas.microsoft.com/office/drawing/2014/main" id="{E015AEC2-FF9F-4C49-B1A3-8A0B9E2FB082}"/>
              </a:ext>
            </a:extLst>
          </p:cNvPr>
          <p:cNvSpPr>
            <a:spLocks noGrp="1"/>
          </p:cNvSpPr>
          <p:nvPr>
            <p:ph type="subTitle" idx="1"/>
          </p:nvPr>
        </p:nvSpPr>
        <p:spPr>
          <a:xfrm>
            <a:off x="1524000" y="4600966"/>
            <a:ext cx="9144000" cy="1137863"/>
          </a:xfrm>
        </p:spPr>
        <p:txBody>
          <a:bodyPr>
            <a:normAutofit/>
          </a:bodyPr>
          <a:lstStyle/>
          <a:p>
            <a:r>
              <a:rPr kumimoji="1" lang="ja-JP" altLang="en-US" sz="3200" b="1"/>
              <a:t>八田達夫</a:t>
            </a:r>
            <a:endParaRPr kumimoji="1" lang="en-US" altLang="ja-JP" sz="3200" b="1" dirty="0"/>
          </a:p>
          <a:p>
            <a:r>
              <a:rPr lang="ja-JP" altLang="en-US" sz="3200"/>
              <a:t>アジア成長研究所 理事長</a:t>
            </a:r>
            <a:endParaRPr kumimoji="1" lang="ja-JP" altLang="en-US" sz="3200"/>
          </a:p>
        </p:txBody>
      </p:sp>
    </p:spTree>
    <p:extLst>
      <p:ext uri="{BB962C8B-B14F-4D97-AF65-F5344CB8AC3E}">
        <p14:creationId xmlns:p14="http://schemas.microsoft.com/office/powerpoint/2010/main" val="3126754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2E2B9C-0F55-7D3C-F899-0E93618173A2}"/>
              </a:ext>
            </a:extLst>
          </p:cNvPr>
          <p:cNvSpPr>
            <a:spLocks noGrp="1"/>
          </p:cNvSpPr>
          <p:nvPr>
            <p:ph type="title"/>
          </p:nvPr>
        </p:nvSpPr>
        <p:spPr/>
        <p:txBody>
          <a:bodyPr/>
          <a:lstStyle/>
          <a:p>
            <a:r>
              <a:rPr kumimoji="1" lang="ja-JP" altLang="en-US"/>
              <a:t>「利用者の観点」からの検討を</a:t>
            </a:r>
          </a:p>
        </p:txBody>
      </p:sp>
      <p:sp>
        <p:nvSpPr>
          <p:cNvPr id="3" name="コンテンツ プレースホルダー 2">
            <a:extLst>
              <a:ext uri="{FF2B5EF4-FFF2-40B4-BE49-F238E27FC236}">
                <a16:creationId xmlns:a16="http://schemas.microsoft.com/office/drawing/2014/main" id="{56222E35-5AFE-839F-90A8-A371E5B917F9}"/>
              </a:ext>
            </a:extLst>
          </p:cNvPr>
          <p:cNvSpPr>
            <a:spLocks noGrp="1"/>
          </p:cNvSpPr>
          <p:nvPr>
            <p:ph idx="1"/>
          </p:nvPr>
        </p:nvSpPr>
        <p:spPr/>
        <p:txBody>
          <a:bodyPr>
            <a:normAutofit/>
          </a:bodyPr>
          <a:lstStyle/>
          <a:p>
            <a:r>
              <a:rPr kumimoji="1" lang="ja-JP" altLang="en-US" sz="3600"/>
              <a:t>ライドシェアをどのような規制の下で導入するかは、</a:t>
            </a:r>
            <a:r>
              <a:rPr kumimoji="1" lang="ja-JP" altLang="en-US" sz="3600" b="1"/>
              <a:t>「利用者」の観点</a:t>
            </a:r>
            <a:r>
              <a:rPr kumimoji="1" lang="ja-JP" altLang="en-US" sz="3600"/>
              <a:t>から検討されるべき</a:t>
            </a:r>
            <a:r>
              <a:rPr lang="ja-JP" altLang="en-US" sz="3600"/>
              <a:t>。</a:t>
            </a:r>
            <a:endParaRPr lang="en-US" altLang="ja-JP" sz="3600" dirty="0"/>
          </a:p>
          <a:p>
            <a:endParaRPr kumimoji="1" lang="en-US" altLang="ja-JP" sz="3600" dirty="0"/>
          </a:p>
          <a:p>
            <a:r>
              <a:rPr kumimoji="1" lang="ja-JP" altLang="en-US" sz="3600"/>
              <a:t>市場メカニズムと規制とを適切に組み合わせる。</a:t>
            </a:r>
            <a:endParaRPr kumimoji="1" lang="en-US" altLang="ja-JP" sz="3600" dirty="0"/>
          </a:p>
        </p:txBody>
      </p:sp>
      <p:sp>
        <p:nvSpPr>
          <p:cNvPr id="4" name="スライド番号プレースホルダー 3">
            <a:extLst>
              <a:ext uri="{FF2B5EF4-FFF2-40B4-BE49-F238E27FC236}">
                <a16:creationId xmlns:a16="http://schemas.microsoft.com/office/drawing/2014/main" id="{834E45C5-30B7-ED1C-FA2F-655172296015}"/>
              </a:ext>
            </a:extLst>
          </p:cNvPr>
          <p:cNvSpPr>
            <a:spLocks noGrp="1"/>
          </p:cNvSpPr>
          <p:nvPr>
            <p:ph type="sldNum" sz="quarter" idx="12"/>
          </p:nvPr>
        </p:nvSpPr>
        <p:spPr/>
        <p:txBody>
          <a:bodyPr/>
          <a:lstStyle/>
          <a:p>
            <a:fld id="{CD129CE0-1A7A-8E44-9122-C614A19940EF}" type="slidenum">
              <a:rPr kumimoji="1" lang="ja-JP" altLang="en-US" smtClean="0"/>
              <a:t>2</a:t>
            </a:fld>
            <a:endParaRPr kumimoji="1" lang="ja-JP" altLang="en-US"/>
          </a:p>
        </p:txBody>
      </p:sp>
    </p:spTree>
    <p:extLst>
      <p:ext uri="{BB962C8B-B14F-4D97-AF65-F5344CB8AC3E}">
        <p14:creationId xmlns:p14="http://schemas.microsoft.com/office/powerpoint/2010/main" val="2371770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266A17-B9DE-08DB-FE94-AF7852A3837A}"/>
              </a:ext>
            </a:extLst>
          </p:cNvPr>
          <p:cNvSpPr>
            <a:spLocks noGrp="1"/>
          </p:cNvSpPr>
          <p:nvPr>
            <p:ph type="title"/>
          </p:nvPr>
        </p:nvSpPr>
        <p:spPr/>
        <p:txBody>
          <a:bodyPr/>
          <a:lstStyle/>
          <a:p>
            <a:r>
              <a:rPr kumimoji="1" lang="ja-JP" altLang="en-US"/>
              <a:t>神奈川方式</a:t>
            </a:r>
          </a:p>
        </p:txBody>
      </p:sp>
      <p:sp>
        <p:nvSpPr>
          <p:cNvPr id="3" name="コンテンツ プレースホルダー 2">
            <a:extLst>
              <a:ext uri="{FF2B5EF4-FFF2-40B4-BE49-F238E27FC236}">
                <a16:creationId xmlns:a16="http://schemas.microsoft.com/office/drawing/2014/main" id="{5A64B9F0-2192-EB28-76D6-3B80212957F8}"/>
              </a:ext>
            </a:extLst>
          </p:cNvPr>
          <p:cNvSpPr>
            <a:spLocks noGrp="1"/>
          </p:cNvSpPr>
          <p:nvPr>
            <p:ph idx="1"/>
          </p:nvPr>
        </p:nvSpPr>
        <p:spPr/>
        <p:txBody>
          <a:bodyPr>
            <a:normAutofit fontScale="92500" lnSpcReduction="10000"/>
          </a:bodyPr>
          <a:lstStyle/>
          <a:p>
            <a:pPr marL="0" indent="0">
              <a:buNone/>
            </a:pPr>
            <a:r>
              <a:rPr lang="ja-JP" altLang="en-US"/>
              <a:t>神奈川方式のメリット</a:t>
            </a:r>
            <a:r>
              <a:rPr lang="en-US" altLang="ja-JP" dirty="0"/>
              <a:t>:</a:t>
            </a:r>
            <a:endParaRPr kumimoji="1" lang="ja-JP" altLang="en-US"/>
          </a:p>
          <a:p>
            <a:pPr marL="514350" indent="-514350">
              <a:buFont typeface="+mj-ea"/>
              <a:buAutoNum type="circleNumDbPlain"/>
            </a:pPr>
            <a:r>
              <a:rPr kumimoji="1" lang="ja-JP" altLang="en-US"/>
              <a:t>タクシー会社の運転手不足を一般ドライバーの活用で補える。</a:t>
            </a:r>
          </a:p>
          <a:p>
            <a:pPr marL="514350" indent="-514350">
              <a:buFont typeface="+mj-ea"/>
              <a:buAutoNum type="circleNumDbPlain"/>
            </a:pPr>
            <a:r>
              <a:rPr kumimoji="1" lang="ja-JP" altLang="en-US"/>
              <a:t>利用者にとって、タクシー会社が一般のドライバーを管理することで安心感が得られる。</a:t>
            </a:r>
            <a:endParaRPr kumimoji="1" lang="en-US" altLang="ja-JP" dirty="0"/>
          </a:p>
          <a:p>
            <a:pPr marL="0" indent="0">
              <a:buNone/>
            </a:pPr>
            <a:endParaRPr kumimoji="1" lang="en-US" altLang="ja-JP" dirty="0"/>
          </a:p>
          <a:p>
            <a:pPr marL="0" indent="0">
              <a:buNone/>
            </a:pPr>
            <a:r>
              <a:rPr kumimoji="1" lang="ja-JP" altLang="en-US"/>
              <a:t>神奈川方式は、実質的には、</a:t>
            </a:r>
            <a:br>
              <a:rPr kumimoji="1" lang="en-US" altLang="ja-JP" dirty="0"/>
            </a:br>
            <a:r>
              <a:rPr kumimoji="1" lang="ja-JP" altLang="en-US"/>
              <a:t>ドライバーの確保に苦しむタクシー業界への救済策と同等。</a:t>
            </a:r>
            <a:endParaRPr kumimoji="1" lang="en-US" altLang="ja-JP" dirty="0"/>
          </a:p>
          <a:p>
            <a:pPr marL="514350" indent="-514350">
              <a:buFont typeface="+mj-ea"/>
              <a:buAutoNum type="circleNumDbPlain"/>
            </a:pPr>
            <a:endParaRPr kumimoji="1" lang="ja-JP" altLang="en-US"/>
          </a:p>
        </p:txBody>
      </p:sp>
      <p:sp>
        <p:nvSpPr>
          <p:cNvPr id="4" name="スライド番号プレースホルダー 3">
            <a:extLst>
              <a:ext uri="{FF2B5EF4-FFF2-40B4-BE49-F238E27FC236}">
                <a16:creationId xmlns:a16="http://schemas.microsoft.com/office/drawing/2014/main" id="{E9348835-75E9-2746-CE42-CC3D3E177DEB}"/>
              </a:ext>
            </a:extLst>
          </p:cNvPr>
          <p:cNvSpPr>
            <a:spLocks noGrp="1"/>
          </p:cNvSpPr>
          <p:nvPr>
            <p:ph type="sldNum" sz="quarter" idx="12"/>
          </p:nvPr>
        </p:nvSpPr>
        <p:spPr/>
        <p:txBody>
          <a:bodyPr/>
          <a:lstStyle/>
          <a:p>
            <a:fld id="{CD129CE0-1A7A-8E44-9122-C614A19940EF}" type="slidenum">
              <a:rPr kumimoji="1" lang="ja-JP" altLang="en-US" smtClean="0"/>
              <a:t>3</a:t>
            </a:fld>
            <a:endParaRPr kumimoji="1" lang="ja-JP" altLang="en-US"/>
          </a:p>
        </p:txBody>
      </p:sp>
    </p:spTree>
    <p:extLst>
      <p:ext uri="{BB962C8B-B14F-4D97-AF65-F5344CB8AC3E}">
        <p14:creationId xmlns:p14="http://schemas.microsoft.com/office/powerpoint/2010/main" val="3305368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4352F67-FD83-454A-ED88-AB083F26AC38}"/>
              </a:ext>
            </a:extLst>
          </p:cNvPr>
          <p:cNvSpPr>
            <a:spLocks noGrp="1"/>
          </p:cNvSpPr>
          <p:nvPr>
            <p:ph type="title"/>
          </p:nvPr>
        </p:nvSpPr>
        <p:spPr/>
        <p:txBody>
          <a:bodyPr/>
          <a:lstStyle/>
          <a:p>
            <a:r>
              <a:rPr kumimoji="1" lang="ja-JP" altLang="en-US"/>
              <a:t>神奈川方式の問題点</a:t>
            </a:r>
          </a:p>
        </p:txBody>
      </p:sp>
      <p:sp>
        <p:nvSpPr>
          <p:cNvPr id="3" name="コンテンツ プレースホルダー 2">
            <a:extLst>
              <a:ext uri="{FF2B5EF4-FFF2-40B4-BE49-F238E27FC236}">
                <a16:creationId xmlns:a16="http://schemas.microsoft.com/office/drawing/2014/main" id="{80E90589-2CB0-DD3B-5716-DCA1E3BC2414}"/>
              </a:ext>
            </a:extLst>
          </p:cNvPr>
          <p:cNvSpPr>
            <a:spLocks noGrp="1"/>
          </p:cNvSpPr>
          <p:nvPr>
            <p:ph idx="1"/>
          </p:nvPr>
        </p:nvSpPr>
        <p:spPr>
          <a:xfrm>
            <a:off x="838200" y="1412240"/>
            <a:ext cx="10515600" cy="5080635"/>
          </a:xfrm>
        </p:spPr>
        <p:txBody>
          <a:bodyPr>
            <a:normAutofit fontScale="92500" lnSpcReduction="10000"/>
          </a:bodyPr>
          <a:lstStyle/>
          <a:p>
            <a:r>
              <a:rPr kumimoji="1" lang="ja-JP" altLang="en-US"/>
              <a:t>世界標準のライドシェアと比べ、以下の問題点がある。</a:t>
            </a:r>
          </a:p>
          <a:p>
            <a:pPr lvl="1"/>
            <a:r>
              <a:rPr kumimoji="1" lang="ja-JP" altLang="en-US" sz="2800"/>
              <a:t>第１に、</a:t>
            </a:r>
            <a:r>
              <a:rPr kumimoji="1" lang="ja-JP" altLang="en-US" sz="2800" b="1"/>
              <a:t>利益相反</a:t>
            </a:r>
            <a:r>
              <a:rPr kumimoji="1" lang="ja-JP" altLang="en-US" sz="2800"/>
              <a:t>が発生する。</a:t>
            </a:r>
          </a:p>
          <a:p>
            <a:pPr lvl="1"/>
            <a:r>
              <a:rPr kumimoji="1" lang="ja-JP" altLang="en-US" sz="2800"/>
              <a:t>第２に、既存のタクシー会社がライドシェアを運営すれば、世界標準のライドシェアの大きな特徴である</a:t>
            </a:r>
            <a:r>
              <a:rPr kumimoji="1" lang="ja-JP" altLang="en-US" sz="2800" b="1"/>
              <a:t>ダイナミック・プライシング</a:t>
            </a:r>
            <a:r>
              <a:rPr lang="ja-JP" altLang="en-US" sz="2800" b="1"/>
              <a:t>（</a:t>
            </a:r>
            <a:r>
              <a:rPr kumimoji="1" lang="en" altLang="ja-JP" sz="2800" b="1" dirty="0"/>
              <a:t>DP</a:t>
            </a:r>
            <a:r>
              <a:rPr lang="ja-JP" altLang="en-US" sz="2800" b="1"/>
              <a:t>）</a:t>
            </a:r>
            <a:r>
              <a:rPr kumimoji="1" lang="ja-JP" altLang="en-US" sz="2800" b="1"/>
              <a:t>が採用されにくくなる</a:t>
            </a:r>
            <a:r>
              <a:rPr kumimoji="1" lang="ja-JP" altLang="en-US" sz="2800"/>
              <a:t>。</a:t>
            </a:r>
            <a:endParaRPr kumimoji="1" lang="ja-JP" altLang="en-US"/>
          </a:p>
          <a:p>
            <a:r>
              <a:rPr kumimoji="1" lang="ja-JP" altLang="en-US"/>
              <a:t>神奈川方式は、利用者からタクシーとライドシェアという異なるサービスの選択権を奪う。</a:t>
            </a:r>
            <a:endParaRPr kumimoji="1" lang="en-US" altLang="ja-JP" dirty="0"/>
          </a:p>
          <a:p>
            <a:r>
              <a:rPr kumimoji="1" lang="ja-JP" altLang="en-US" b="1"/>
              <a:t>利用者にとって世界標準の利便性向上は実現しない</a:t>
            </a:r>
            <a:r>
              <a:rPr kumimoji="1" lang="ja-JP" altLang="en-US"/>
              <a:t>可能性が高い。</a:t>
            </a:r>
          </a:p>
        </p:txBody>
      </p:sp>
      <p:sp>
        <p:nvSpPr>
          <p:cNvPr id="4" name="スライド番号プレースホルダー 3">
            <a:extLst>
              <a:ext uri="{FF2B5EF4-FFF2-40B4-BE49-F238E27FC236}">
                <a16:creationId xmlns:a16="http://schemas.microsoft.com/office/drawing/2014/main" id="{6FE0E73E-BC26-5AB2-64AF-180B6190BE25}"/>
              </a:ext>
            </a:extLst>
          </p:cNvPr>
          <p:cNvSpPr>
            <a:spLocks noGrp="1"/>
          </p:cNvSpPr>
          <p:nvPr>
            <p:ph type="sldNum" sz="quarter" idx="12"/>
          </p:nvPr>
        </p:nvSpPr>
        <p:spPr/>
        <p:txBody>
          <a:bodyPr/>
          <a:lstStyle/>
          <a:p>
            <a:fld id="{CD129CE0-1A7A-8E44-9122-C614A19940EF}" type="slidenum">
              <a:rPr kumimoji="1" lang="ja-JP" altLang="en-US" smtClean="0"/>
              <a:t>4</a:t>
            </a:fld>
            <a:endParaRPr kumimoji="1" lang="ja-JP" altLang="en-US"/>
          </a:p>
        </p:txBody>
      </p:sp>
    </p:spTree>
    <p:extLst>
      <p:ext uri="{BB962C8B-B14F-4D97-AF65-F5344CB8AC3E}">
        <p14:creationId xmlns:p14="http://schemas.microsoft.com/office/powerpoint/2010/main" val="25219029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BFDA762-1CEE-D8AC-64FE-FF021DC13133}"/>
              </a:ext>
            </a:extLst>
          </p:cNvPr>
          <p:cNvSpPr>
            <a:spLocks noGrp="1"/>
          </p:cNvSpPr>
          <p:nvPr>
            <p:ph type="title"/>
          </p:nvPr>
        </p:nvSpPr>
        <p:spPr/>
        <p:txBody>
          <a:bodyPr>
            <a:normAutofit/>
          </a:bodyPr>
          <a:lstStyle/>
          <a:p>
            <a:r>
              <a:rPr kumimoji="1" lang="ja-JP" altLang="en-US"/>
              <a:t>解決の方向性</a:t>
            </a:r>
          </a:p>
        </p:txBody>
      </p:sp>
      <p:sp>
        <p:nvSpPr>
          <p:cNvPr id="3" name="コンテンツ プレースホルダー 2">
            <a:extLst>
              <a:ext uri="{FF2B5EF4-FFF2-40B4-BE49-F238E27FC236}">
                <a16:creationId xmlns:a16="http://schemas.microsoft.com/office/drawing/2014/main" id="{0C9EB8AF-061D-E1EF-EEE5-DB36FDC9E4F9}"/>
              </a:ext>
            </a:extLst>
          </p:cNvPr>
          <p:cNvSpPr>
            <a:spLocks noGrp="1"/>
          </p:cNvSpPr>
          <p:nvPr>
            <p:ph idx="1"/>
          </p:nvPr>
        </p:nvSpPr>
        <p:spPr/>
        <p:txBody>
          <a:bodyPr>
            <a:normAutofit fontScale="85000" lnSpcReduction="10000"/>
          </a:bodyPr>
          <a:lstStyle/>
          <a:p>
            <a:pPr marL="0" indent="0">
              <a:buNone/>
            </a:pPr>
            <a:r>
              <a:rPr kumimoji="1" lang="ja-JP" altLang="en-US"/>
              <a:t>具体的には、以下の施策を進めるべきである。</a:t>
            </a:r>
            <a:endParaRPr kumimoji="1" lang="en-US" altLang="ja-JP" dirty="0"/>
          </a:p>
          <a:p>
            <a:pPr marL="514350" indent="-514350">
              <a:buFont typeface="+mj-lt"/>
              <a:buAutoNum type="alphaLcPeriod"/>
            </a:pPr>
            <a:r>
              <a:rPr kumimoji="1" lang="ja-JP" altLang="en-US" b="1"/>
              <a:t>ライドシェア法制の整備</a:t>
            </a:r>
            <a:r>
              <a:rPr kumimoji="1" lang="ja-JP" altLang="en-US"/>
              <a:t>を早急に進め、ライドシェア事業者の許認可などの制度を創設すべきである。必要な管理能力を有する新規法人の参入を促進しなければならない。</a:t>
            </a:r>
          </a:p>
          <a:p>
            <a:pPr marL="514350" indent="-514350">
              <a:buFont typeface="+mj-lt"/>
              <a:buAutoNum type="alphaLcPeriod"/>
            </a:pPr>
            <a:r>
              <a:rPr kumimoji="1" lang="ja-JP" altLang="en-US"/>
              <a:t>現在タクシー運転手の不足が特に深刻な地域については、全国を対象とした法整備を待たず、</a:t>
            </a:r>
            <a:r>
              <a:rPr kumimoji="1" lang="ja-JP" altLang="en-US" b="1"/>
              <a:t>現行法の</a:t>
            </a:r>
            <a:r>
              <a:rPr kumimoji="1" lang="en-US" altLang="ja-JP" b="1" dirty="0"/>
              <a:t>78</a:t>
            </a:r>
            <a:r>
              <a:rPr kumimoji="1" lang="ja-JP" altLang="en-US" b="1"/>
              <a:t>条の</a:t>
            </a:r>
            <a:r>
              <a:rPr kumimoji="1" lang="en-US" altLang="ja-JP" b="1" dirty="0"/>
              <a:t>3</a:t>
            </a:r>
            <a:r>
              <a:rPr kumimoji="1" lang="ja-JP" altLang="en-US" b="1"/>
              <a:t>を活用して、暫定措置として、地域を限定し、緊急にライドシェアの導入を進める</a:t>
            </a:r>
            <a:r>
              <a:rPr kumimoji="1" lang="ja-JP" altLang="en-US"/>
              <a:t>べきである。その際、地域の既存のタクシー会社のみではなく、新規参入のタクシー会社の参入も認めるべきである。</a:t>
            </a:r>
          </a:p>
          <a:p>
            <a:endParaRPr kumimoji="1" lang="ja-JP" altLang="en-US"/>
          </a:p>
          <a:p>
            <a:endParaRPr kumimoji="1" lang="ja-JP" altLang="en-US"/>
          </a:p>
        </p:txBody>
      </p:sp>
      <p:sp>
        <p:nvSpPr>
          <p:cNvPr id="4" name="スライド番号プレースホルダー 3">
            <a:extLst>
              <a:ext uri="{FF2B5EF4-FFF2-40B4-BE49-F238E27FC236}">
                <a16:creationId xmlns:a16="http://schemas.microsoft.com/office/drawing/2014/main" id="{59BF82D4-E572-83D9-826C-E3FCB947FD0B}"/>
              </a:ext>
            </a:extLst>
          </p:cNvPr>
          <p:cNvSpPr>
            <a:spLocks noGrp="1"/>
          </p:cNvSpPr>
          <p:nvPr>
            <p:ph type="sldNum" sz="quarter" idx="12"/>
          </p:nvPr>
        </p:nvSpPr>
        <p:spPr/>
        <p:txBody>
          <a:bodyPr/>
          <a:lstStyle/>
          <a:p>
            <a:fld id="{CD129CE0-1A7A-8E44-9122-C614A19940EF}" type="slidenum">
              <a:rPr kumimoji="1" lang="ja-JP" altLang="en-US" smtClean="0"/>
              <a:t>5</a:t>
            </a:fld>
            <a:endParaRPr kumimoji="1" lang="ja-JP" altLang="en-US"/>
          </a:p>
        </p:txBody>
      </p:sp>
    </p:spTree>
    <p:extLst>
      <p:ext uri="{BB962C8B-B14F-4D97-AF65-F5344CB8AC3E}">
        <p14:creationId xmlns:p14="http://schemas.microsoft.com/office/powerpoint/2010/main" val="32206780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2237540-15ED-03BA-41D1-7750E03E8406}"/>
              </a:ext>
            </a:extLst>
          </p:cNvPr>
          <p:cNvSpPr>
            <a:spLocks noGrp="1"/>
          </p:cNvSpPr>
          <p:nvPr>
            <p:ph type="title"/>
          </p:nvPr>
        </p:nvSpPr>
        <p:spPr/>
        <p:txBody>
          <a:bodyPr/>
          <a:lstStyle/>
          <a:p>
            <a:r>
              <a:rPr kumimoji="1" lang="ja-JP" altLang="en-US"/>
              <a:t>新施策の規制の柱</a:t>
            </a:r>
          </a:p>
        </p:txBody>
      </p:sp>
      <p:sp>
        <p:nvSpPr>
          <p:cNvPr id="3" name="コンテンツ プレースホルダー 2">
            <a:extLst>
              <a:ext uri="{FF2B5EF4-FFF2-40B4-BE49-F238E27FC236}">
                <a16:creationId xmlns:a16="http://schemas.microsoft.com/office/drawing/2014/main" id="{794C7150-A126-FD7F-DC53-3A058D889FA9}"/>
              </a:ext>
            </a:extLst>
          </p:cNvPr>
          <p:cNvSpPr>
            <a:spLocks noGrp="1"/>
          </p:cNvSpPr>
          <p:nvPr>
            <p:ph idx="1"/>
          </p:nvPr>
        </p:nvSpPr>
        <p:spPr/>
        <p:txBody>
          <a:bodyPr>
            <a:normAutofit fontScale="85000" lnSpcReduction="10000"/>
          </a:bodyPr>
          <a:lstStyle/>
          <a:p>
            <a:r>
              <a:rPr kumimoji="1" lang="ja-JP" altLang="en-US"/>
              <a:t>これらの新施策を講じるに当たっては、次の規制を柱にすべきである。</a:t>
            </a:r>
          </a:p>
          <a:p>
            <a:pPr marL="971550" lvl="1" indent="-514350">
              <a:buFont typeface="+mj-lt"/>
              <a:buAutoNum type="alphaLcPeriod"/>
            </a:pPr>
            <a:r>
              <a:rPr kumimoji="1" lang="ja-JP" altLang="en-US" sz="3000"/>
              <a:t>事故時の賠償保険等についてライドシェア事業者が責任を持つ。</a:t>
            </a:r>
          </a:p>
          <a:p>
            <a:pPr marL="971550" lvl="1" indent="-514350">
              <a:buFont typeface="+mj-lt"/>
              <a:buAutoNum type="alphaLcPeriod"/>
            </a:pPr>
            <a:r>
              <a:rPr kumimoji="1" lang="ja-JP" altLang="en-US" sz="3000"/>
              <a:t>料金の設定についての透明な情報公開を、事業者に義務付ける。</a:t>
            </a:r>
          </a:p>
          <a:p>
            <a:pPr marL="971550" lvl="1" indent="-514350">
              <a:buFont typeface="+mj-lt"/>
              <a:buAutoNum type="alphaLcPeriod"/>
            </a:pPr>
            <a:r>
              <a:rPr kumimoji="1" lang="ja-JP" altLang="en-US" sz="3000"/>
              <a:t>係争に関する苦情処理機関を置く。</a:t>
            </a:r>
            <a:endParaRPr kumimoji="1" lang="ja-JP" altLang="en-US"/>
          </a:p>
          <a:p>
            <a:endParaRPr kumimoji="1" lang="en-US" altLang="ja-JP" dirty="0"/>
          </a:p>
          <a:p>
            <a:r>
              <a:rPr kumimoji="1" lang="ja-JP" altLang="en-US"/>
              <a:t>これらの解決策によって、ライドシェアを利用者にとって最も望ましい形で導入できる。</a:t>
            </a:r>
          </a:p>
          <a:p>
            <a:endParaRPr kumimoji="1" lang="ja-JP" altLang="en-US"/>
          </a:p>
          <a:p>
            <a:endParaRPr kumimoji="1" lang="ja-JP" altLang="en-US"/>
          </a:p>
        </p:txBody>
      </p:sp>
      <p:sp>
        <p:nvSpPr>
          <p:cNvPr id="4" name="スライド番号プレースホルダー 3">
            <a:extLst>
              <a:ext uri="{FF2B5EF4-FFF2-40B4-BE49-F238E27FC236}">
                <a16:creationId xmlns:a16="http://schemas.microsoft.com/office/drawing/2014/main" id="{9C0F0BBF-80BC-3EF1-75E9-5C44B267A49B}"/>
              </a:ext>
            </a:extLst>
          </p:cNvPr>
          <p:cNvSpPr>
            <a:spLocks noGrp="1"/>
          </p:cNvSpPr>
          <p:nvPr>
            <p:ph type="sldNum" sz="quarter" idx="12"/>
          </p:nvPr>
        </p:nvSpPr>
        <p:spPr/>
        <p:txBody>
          <a:bodyPr/>
          <a:lstStyle/>
          <a:p>
            <a:fld id="{CD129CE0-1A7A-8E44-9122-C614A19940EF}" type="slidenum">
              <a:rPr kumimoji="1" lang="ja-JP" altLang="en-US" smtClean="0"/>
              <a:t>6</a:t>
            </a:fld>
            <a:endParaRPr kumimoji="1" lang="ja-JP" altLang="en-US"/>
          </a:p>
        </p:txBody>
      </p:sp>
    </p:spTree>
    <p:extLst>
      <p:ext uri="{BB962C8B-B14F-4D97-AF65-F5344CB8AC3E}">
        <p14:creationId xmlns:p14="http://schemas.microsoft.com/office/powerpoint/2010/main" val="166954559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2" id="{72238E11-96C2-614B-A198-6425B923259A}" vid="{A6355EAF-2C98-0E4C-A7DF-C4F907297730}"/>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テーマ</Template>
  <TotalTime>27</TotalTime>
  <Words>438</Words>
  <Application>Microsoft Macintosh PowerPoint</Application>
  <PresentationFormat>ワイド画面</PresentationFormat>
  <Paragraphs>35</Paragraphs>
  <Slides>6</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6</vt:i4>
      </vt:variant>
    </vt:vector>
  </HeadingPairs>
  <TitlesOfParts>
    <vt:vector size="10" baseType="lpstr">
      <vt:lpstr>游ゴシック</vt:lpstr>
      <vt:lpstr>游ゴシック</vt:lpstr>
      <vt:lpstr>Arial</vt:lpstr>
      <vt:lpstr>Office テーマ</vt:lpstr>
      <vt:lpstr>利用者のための ライドシェアへ</vt:lpstr>
      <vt:lpstr>「利用者の観点」からの検討を</vt:lpstr>
      <vt:lpstr>神奈川方式</vt:lpstr>
      <vt:lpstr>神奈川方式の問題点</vt:lpstr>
      <vt:lpstr>解決の方向性</vt:lpstr>
      <vt:lpstr>新施策の規制の柱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利用者のための ライドシェアへ</dc:title>
  <dc:creator>HH</dc:creator>
  <cp:lastModifiedBy>HH</cp:lastModifiedBy>
  <cp:revision>9</cp:revision>
  <cp:lastPrinted>2023-11-15T12:13:23Z</cp:lastPrinted>
  <dcterms:created xsi:type="dcterms:W3CDTF">2023-11-15T11:52:15Z</dcterms:created>
  <dcterms:modified xsi:type="dcterms:W3CDTF">2023-11-15T12:20:11Z</dcterms:modified>
</cp:coreProperties>
</file>