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4" r:id="rId2"/>
  </p:sldIdLst>
  <p:sldSz cx="9144000" cy="6858000" type="screen4x3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4632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18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434680" cy="356281"/>
          </a:xfrm>
          <a:prstGeom prst="rect">
            <a:avLst/>
          </a:prstGeom>
        </p:spPr>
        <p:txBody>
          <a:bodyPr vert="horz" lIns="94647" tIns="47325" rIns="94647" bIns="4732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9" y="2"/>
            <a:ext cx="4434680" cy="356281"/>
          </a:xfrm>
          <a:prstGeom prst="rect">
            <a:avLst/>
          </a:prstGeom>
        </p:spPr>
        <p:txBody>
          <a:bodyPr vert="horz" lIns="94647" tIns="47325" rIns="94647" bIns="47325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7" tIns="47325" rIns="94647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3" y="3418712"/>
            <a:ext cx="8186735" cy="2796919"/>
          </a:xfrm>
          <a:prstGeom prst="rect">
            <a:avLst/>
          </a:prstGeom>
        </p:spPr>
        <p:txBody>
          <a:bodyPr vert="horz" lIns="94647" tIns="47325" rIns="94647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747783"/>
            <a:ext cx="4434680" cy="356281"/>
          </a:xfrm>
          <a:prstGeom prst="rect">
            <a:avLst/>
          </a:prstGeom>
        </p:spPr>
        <p:txBody>
          <a:bodyPr vert="horz" lIns="94647" tIns="47325" rIns="94647" bIns="4732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9" y="6747783"/>
            <a:ext cx="4434680" cy="356281"/>
          </a:xfrm>
          <a:prstGeom prst="rect">
            <a:avLst/>
          </a:prstGeom>
        </p:spPr>
        <p:txBody>
          <a:bodyPr vert="horz" lIns="94647" tIns="47325" rIns="94647" bIns="47325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519488" y="887413"/>
            <a:ext cx="3195637" cy="23971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77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4913"/>
              </p:ext>
            </p:extLst>
          </p:nvPr>
        </p:nvGraphicFramePr>
        <p:xfrm>
          <a:off x="297877" y="677354"/>
          <a:ext cx="8621350" cy="593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023">
                  <a:extLst>
                    <a:ext uri="{9D8B030D-6E8A-4147-A177-3AD203B41FA5}">
                      <a16:colId xmlns:a16="http://schemas.microsoft.com/office/drawing/2014/main" val="4222118096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3228948502"/>
                    </a:ext>
                  </a:extLst>
                </a:gridCol>
                <a:gridCol w="2943431">
                  <a:extLst>
                    <a:ext uri="{9D8B030D-6E8A-4147-A177-3AD203B41FA5}">
                      <a16:colId xmlns:a16="http://schemas.microsoft.com/office/drawing/2014/main" val="2260212156"/>
                    </a:ext>
                  </a:extLst>
                </a:gridCol>
                <a:gridCol w="2345382">
                  <a:extLst>
                    <a:ext uri="{9D8B030D-6E8A-4147-A177-3AD203B41FA5}">
                      <a16:colId xmlns:a16="http://schemas.microsoft.com/office/drawing/2014/main" val="1507913137"/>
                    </a:ext>
                  </a:extLst>
                </a:gridCol>
                <a:gridCol w="758189">
                  <a:extLst>
                    <a:ext uri="{9D8B030D-6E8A-4147-A177-3AD203B41FA5}">
                      <a16:colId xmlns:a16="http://schemas.microsoft.com/office/drawing/2014/main" val="3905586786"/>
                    </a:ext>
                  </a:extLst>
                </a:gridCol>
              </a:tblGrid>
              <a:tr h="385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5547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442713" y="129441"/>
            <a:ext cx="4477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特別委員会スケジュール案（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8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月～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12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月抜粋）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48196" y="75268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>
                <a:latin typeface="+mn-ea"/>
              </a:rPr>
              <a:t>R5.9.21</a:t>
            </a:r>
            <a:r>
              <a:rPr lang="ja-JP" altLang="en-US" sz="800">
                <a:latin typeface="+mn-ea"/>
              </a:rPr>
              <a:t>時点</a:t>
            </a:r>
            <a:endParaRPr lang="ja-JP" altLang="en-US" sz="800" dirty="0">
              <a:latin typeface="+mn-ea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343137" y="1037036"/>
            <a:ext cx="3934502" cy="3308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課題抽出に向けた調査</a:t>
            </a:r>
          </a:p>
        </p:txBody>
      </p:sp>
      <p:sp>
        <p:nvSpPr>
          <p:cNvPr id="29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1144501" y="1386328"/>
            <a:ext cx="786683" cy="95041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9/14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委員会➋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-1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・参考人招致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dblStrike" dirty="0">
                <a:solidFill>
                  <a:srgbClr val="FF0000"/>
                </a:solidFill>
                <a:latin typeface="+mn-ea"/>
              </a:rPr>
              <a:t>・委員間討議</a:t>
            </a:r>
            <a:endParaRPr kumimoji="1" lang="en-US" altLang="ja-JP" sz="800" strike="dbl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717954" y="5940405"/>
            <a:ext cx="657913" cy="64743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10/20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（１回目）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4322899" y="1046380"/>
            <a:ext cx="4477965" cy="3308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5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912068" y="4910541"/>
            <a:ext cx="1221080" cy="129185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委員会❺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（執行部への質問後）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・素案の提示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・委員間討議（質疑）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・中間報告申出を決定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2915272" y="1376483"/>
            <a:ext cx="786681" cy="968878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10/6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委員会➋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-3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・参考人招致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・委員間討議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3611340" y="3323520"/>
            <a:ext cx="626362" cy="1651064"/>
          </a:xfrm>
          <a:prstGeom prst="roundRect">
            <a:avLst>
              <a:gd name="adj" fmla="val 13229"/>
            </a:avLst>
          </a:prstGeom>
          <a:solidFill>
            <a:schemeClr val="bg1">
              <a:lumMod val="85000"/>
            </a:schemeClr>
          </a:solidFill>
          <a:ln w="6350" cmpd="dbl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10/16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18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委員会➍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・知事に対する質問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・中間報告の申出、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　報告内容一任を決定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角丸四角形 15">
            <a:extLst>
              <a:ext uri="{FF2B5EF4-FFF2-40B4-BE49-F238E27FC236}">
                <a16:creationId xmlns:a16="http://schemas.microsoft.com/office/drawing/2014/main" id="{2ACF96E2-E714-1F0F-40C2-FE5CDA7D15B7}"/>
              </a:ext>
            </a:extLst>
          </p:cNvPr>
          <p:cNvSpPr/>
          <p:nvPr/>
        </p:nvSpPr>
        <p:spPr>
          <a:xfrm>
            <a:off x="442904" y="1377095"/>
            <a:ext cx="463721" cy="553884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8/30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代表者会議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角丸四角形 15">
            <a:extLst>
              <a:ext uri="{FF2B5EF4-FFF2-40B4-BE49-F238E27FC236}">
                <a16:creationId xmlns:a16="http://schemas.microsoft.com/office/drawing/2014/main" id="{723B5D37-F424-A6C8-FCAF-C64E7554EB29}"/>
              </a:ext>
            </a:extLst>
          </p:cNvPr>
          <p:cNvSpPr/>
          <p:nvPr/>
        </p:nvSpPr>
        <p:spPr>
          <a:xfrm>
            <a:off x="2008058" y="1392189"/>
            <a:ext cx="786682" cy="95040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9/21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委員会❷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-2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・参考人招致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strike="dblStrike" dirty="0">
                <a:solidFill>
                  <a:srgbClr val="FF0000"/>
                </a:solidFill>
                <a:latin typeface="+mn-ea"/>
              </a:rPr>
              <a:t>・委員間討議</a:t>
            </a:r>
            <a:endParaRPr kumimoji="1" lang="en-US" altLang="ja-JP" sz="800" strike="dbl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角丸四角形 15">
            <a:extLst>
              <a:ext uri="{FF2B5EF4-FFF2-40B4-BE49-F238E27FC236}">
                <a16:creationId xmlns:a16="http://schemas.microsoft.com/office/drawing/2014/main" id="{F10D1A35-1B03-DDE4-6263-955BD10FD449}"/>
              </a:ext>
            </a:extLst>
          </p:cNvPr>
          <p:cNvSpPr/>
          <p:nvPr/>
        </p:nvSpPr>
        <p:spPr>
          <a:xfrm>
            <a:off x="3614360" y="2512656"/>
            <a:ext cx="628722" cy="782629"/>
          </a:xfrm>
          <a:prstGeom prst="roundRect">
            <a:avLst>
              <a:gd name="adj" fmla="val 13229"/>
            </a:avLst>
          </a:prstGeom>
          <a:solidFill>
            <a:schemeClr val="bg1">
              <a:lumMod val="85000"/>
            </a:schemeClr>
          </a:solidFill>
          <a:ln w="6350" cmpd="dbl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10/16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18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角丸四角形 15">
            <a:extLst>
              <a:ext uri="{FF2B5EF4-FFF2-40B4-BE49-F238E27FC236}">
                <a16:creationId xmlns:a16="http://schemas.microsoft.com/office/drawing/2014/main" id="{C583BEDE-5AB3-1361-C546-BFA1A6CB55CA}"/>
              </a:ext>
            </a:extLst>
          </p:cNvPr>
          <p:cNvSpPr/>
          <p:nvPr/>
        </p:nvSpPr>
        <p:spPr>
          <a:xfrm>
            <a:off x="8260617" y="5952480"/>
            <a:ext cx="657913" cy="64743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12/12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（２回目）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02250B93-D10B-10C5-9C05-72F6DF810785}"/>
              </a:ext>
            </a:extLst>
          </p:cNvPr>
          <p:cNvSpPr/>
          <p:nvPr/>
        </p:nvSpPr>
        <p:spPr>
          <a:xfrm>
            <a:off x="5349575" y="2512656"/>
            <a:ext cx="1552968" cy="770907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3810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角丸四角形 15">
            <a:extLst>
              <a:ext uri="{FF2B5EF4-FFF2-40B4-BE49-F238E27FC236}">
                <a16:creationId xmlns:a16="http://schemas.microsoft.com/office/drawing/2014/main" id="{32F8CDEE-575A-4B74-C08E-6F758457456C}"/>
              </a:ext>
            </a:extLst>
          </p:cNvPr>
          <p:cNvSpPr/>
          <p:nvPr/>
        </p:nvSpPr>
        <p:spPr>
          <a:xfrm>
            <a:off x="5332820" y="3379952"/>
            <a:ext cx="1620268" cy="1567928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28575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委員会➍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・知事に対する質問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・中間報告の申出、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　報告内容一任を決定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DAD40B30-274F-D78C-B68A-DC5882D070DB}"/>
              </a:ext>
            </a:extLst>
          </p:cNvPr>
          <p:cNvSpPr/>
          <p:nvPr/>
        </p:nvSpPr>
        <p:spPr>
          <a:xfrm>
            <a:off x="4277638" y="3973412"/>
            <a:ext cx="943133" cy="235343"/>
          </a:xfrm>
          <a:prstGeom prst="rightArrow">
            <a:avLst/>
          </a:prstGeom>
          <a:solidFill>
            <a:srgbClr val="FF0000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角丸四角形 15">
            <a:extLst>
              <a:ext uri="{FF2B5EF4-FFF2-40B4-BE49-F238E27FC236}">
                <a16:creationId xmlns:a16="http://schemas.microsoft.com/office/drawing/2014/main" id="{990245C8-3269-8392-7043-0BE143581E95}"/>
              </a:ext>
            </a:extLst>
          </p:cNvPr>
          <p:cNvSpPr/>
          <p:nvPr/>
        </p:nvSpPr>
        <p:spPr>
          <a:xfrm>
            <a:off x="3721192" y="5016086"/>
            <a:ext cx="960504" cy="90842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28575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10/19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まで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委員会❼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・中間報告の申出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　を決定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C69391CC-56D3-B8B5-36D7-453341CC9D2C}"/>
              </a:ext>
            </a:extLst>
          </p:cNvPr>
          <p:cNvSpPr/>
          <p:nvPr/>
        </p:nvSpPr>
        <p:spPr>
          <a:xfrm>
            <a:off x="4328291" y="2753322"/>
            <a:ext cx="892480" cy="258284"/>
          </a:xfrm>
          <a:prstGeom prst="rightArrow">
            <a:avLst/>
          </a:prstGeom>
          <a:solidFill>
            <a:srgbClr val="FF0000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フレーム 24">
            <a:extLst>
              <a:ext uri="{FF2B5EF4-FFF2-40B4-BE49-F238E27FC236}">
                <a16:creationId xmlns:a16="http://schemas.microsoft.com/office/drawing/2014/main" id="{8478325F-4217-FF0D-1004-CC5E330678AC}"/>
              </a:ext>
            </a:extLst>
          </p:cNvPr>
          <p:cNvSpPr/>
          <p:nvPr/>
        </p:nvSpPr>
        <p:spPr>
          <a:xfrm>
            <a:off x="3603496" y="4130851"/>
            <a:ext cx="674142" cy="658230"/>
          </a:xfrm>
          <a:prstGeom prst="frame">
            <a:avLst>
              <a:gd name="adj1" fmla="val 2609"/>
            </a:avLst>
          </a:prstGeom>
          <a:solidFill>
            <a:srgbClr val="FF0000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D65D95A-44DF-797A-4B80-EDA44A081CFB}"/>
              </a:ext>
            </a:extLst>
          </p:cNvPr>
          <p:cNvCxnSpPr>
            <a:cxnSpLocks/>
          </p:cNvCxnSpPr>
          <p:nvPr/>
        </p:nvCxnSpPr>
        <p:spPr>
          <a:xfrm>
            <a:off x="3889417" y="4789953"/>
            <a:ext cx="205227" cy="2045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7F2023C-BEB8-6CC4-FF30-6F9D5B51C1BF}"/>
              </a:ext>
            </a:extLst>
          </p:cNvPr>
          <p:cNvSpPr/>
          <p:nvPr/>
        </p:nvSpPr>
        <p:spPr>
          <a:xfrm>
            <a:off x="1070702" y="1971675"/>
            <a:ext cx="2697926" cy="261552"/>
          </a:xfrm>
          <a:prstGeom prst="rect">
            <a:avLst/>
          </a:prstGeom>
          <a:noFill/>
          <a:ln w="19050" cmpd="dbl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角丸四角形 15">
            <a:extLst>
              <a:ext uri="{FF2B5EF4-FFF2-40B4-BE49-F238E27FC236}">
                <a16:creationId xmlns:a16="http://schemas.microsoft.com/office/drawing/2014/main" id="{426647B9-0DBE-E774-3849-58BDB2E3BC45}"/>
              </a:ext>
            </a:extLst>
          </p:cNvPr>
          <p:cNvSpPr/>
          <p:nvPr/>
        </p:nvSpPr>
        <p:spPr>
          <a:xfrm>
            <a:off x="4710334" y="5291802"/>
            <a:ext cx="657912" cy="62550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28575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委員長より議長へ中間報告申し出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（手交式）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角丸四角形 15">
            <a:extLst>
              <a:ext uri="{FF2B5EF4-FFF2-40B4-BE49-F238E27FC236}">
                <a16:creationId xmlns:a16="http://schemas.microsoft.com/office/drawing/2014/main" id="{A435AD1B-0447-01EF-746D-705BDA8153C4}"/>
              </a:ext>
            </a:extLst>
          </p:cNvPr>
          <p:cNvSpPr/>
          <p:nvPr/>
        </p:nvSpPr>
        <p:spPr>
          <a:xfrm>
            <a:off x="8252997" y="5314772"/>
            <a:ext cx="657912" cy="62550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28575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委員長より議長へ中間報告申し出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（手交式）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4069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3804</TotalTime>
  <Words>206</Words>
  <Application>Microsoft Office PowerPoint</Application>
  <PresentationFormat>画面に合わせる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宏貴</cp:lastModifiedBy>
  <cp:revision>420</cp:revision>
  <cp:lastPrinted>2023-08-30T00:39:58Z</cp:lastPrinted>
  <dcterms:created xsi:type="dcterms:W3CDTF">2021-09-05T03:17:59Z</dcterms:created>
  <dcterms:modified xsi:type="dcterms:W3CDTF">2023-09-25T01:03:12Z</dcterms:modified>
</cp:coreProperties>
</file>