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</p:sldMasterIdLst>
  <p:sldIdLst>
    <p:sldId id="256" r:id="rId2"/>
  </p:sldIdLst>
  <p:sldSz cx="6858000" cy="9906000" type="A4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48" d="100"/>
          <a:sy n="48" d="100"/>
        </p:scale>
        <p:origin x="84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754F3-5AC2-480E-8F54-02A25C3F11EA}" type="datetimeFigureOut">
              <a:rPr kumimoji="1" lang="ja-JP" altLang="en-US" smtClean="0"/>
              <a:t>2022/2/8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496F2B-C2CC-4B81-B528-37ABB36DA5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031451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754F3-5AC2-480E-8F54-02A25C3F11EA}" type="datetimeFigureOut">
              <a:rPr kumimoji="1" lang="ja-JP" altLang="en-US" smtClean="0"/>
              <a:t>2022/2/8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496F2B-C2CC-4B81-B528-37ABB36DA5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32724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754F3-5AC2-480E-8F54-02A25C3F11EA}" type="datetimeFigureOut">
              <a:rPr kumimoji="1" lang="ja-JP" altLang="en-US" smtClean="0"/>
              <a:t>2022/2/8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496F2B-C2CC-4B81-B528-37ABB36DA5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704213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754F3-5AC2-480E-8F54-02A25C3F11EA}" type="datetimeFigureOut">
              <a:rPr kumimoji="1" lang="ja-JP" altLang="en-US" smtClean="0"/>
              <a:t>2022/2/8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496F2B-C2CC-4B81-B528-37ABB36DA5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424565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754F3-5AC2-480E-8F54-02A25C3F11EA}" type="datetimeFigureOut">
              <a:rPr kumimoji="1" lang="ja-JP" altLang="en-US" smtClean="0"/>
              <a:t>2022/2/8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496F2B-C2CC-4B81-B528-37ABB36DA5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49860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754F3-5AC2-480E-8F54-02A25C3F11EA}" type="datetimeFigureOut">
              <a:rPr kumimoji="1" lang="ja-JP" altLang="en-US" smtClean="0"/>
              <a:t>2022/2/8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496F2B-C2CC-4B81-B528-37ABB36DA5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266066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754F3-5AC2-480E-8F54-02A25C3F11EA}" type="datetimeFigureOut">
              <a:rPr kumimoji="1" lang="ja-JP" altLang="en-US" smtClean="0"/>
              <a:t>2022/2/8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496F2B-C2CC-4B81-B528-37ABB36DA5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80627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754F3-5AC2-480E-8F54-02A25C3F11EA}" type="datetimeFigureOut">
              <a:rPr kumimoji="1" lang="ja-JP" altLang="en-US" smtClean="0"/>
              <a:t>2022/2/8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496F2B-C2CC-4B81-B528-37ABB36DA5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552524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754F3-5AC2-480E-8F54-02A25C3F11EA}" type="datetimeFigureOut">
              <a:rPr kumimoji="1" lang="ja-JP" altLang="en-US" smtClean="0"/>
              <a:t>2022/2/8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496F2B-C2CC-4B81-B528-37ABB36DA5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397951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754F3-5AC2-480E-8F54-02A25C3F11EA}" type="datetimeFigureOut">
              <a:rPr kumimoji="1" lang="ja-JP" altLang="en-US" smtClean="0"/>
              <a:t>2022/2/8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496F2B-C2CC-4B81-B528-37ABB36DA5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066901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754F3-5AC2-480E-8F54-02A25C3F11EA}" type="datetimeFigureOut">
              <a:rPr kumimoji="1" lang="ja-JP" altLang="en-US" smtClean="0"/>
              <a:t>2022/2/8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496F2B-C2CC-4B81-B528-37ABB36DA5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840729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A754F3-5AC2-480E-8F54-02A25C3F11EA}" type="datetimeFigureOut">
              <a:rPr kumimoji="1" lang="ja-JP" altLang="en-US" smtClean="0"/>
              <a:t>2022/2/8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496F2B-C2CC-4B81-B528-37ABB36DA5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546524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3167"/>
            <a:ext cx="6858000" cy="9699665"/>
          </a:xfrm>
          <a:prstGeom prst="rect">
            <a:avLst/>
          </a:prstGeom>
        </p:spPr>
      </p:pic>
      <p:sp>
        <p:nvSpPr>
          <p:cNvPr id="5" name="正方形/長方形 4"/>
          <p:cNvSpPr/>
          <p:nvPr/>
        </p:nvSpPr>
        <p:spPr>
          <a:xfrm>
            <a:off x="5121179" y="103167"/>
            <a:ext cx="1432560" cy="439953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b="1" dirty="0">
                <a:solidFill>
                  <a:schemeClr val="tx1"/>
                </a:solidFill>
              </a:rPr>
              <a:t>参考</a:t>
            </a:r>
            <a:r>
              <a:rPr lang="ja-JP" altLang="en-US" b="1" dirty="0" smtClean="0">
                <a:solidFill>
                  <a:schemeClr val="tx1"/>
                </a:solidFill>
              </a:rPr>
              <a:t>資料３</a:t>
            </a:r>
            <a:endParaRPr lang="ja-JP" altLang="en-US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84380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3</Words>
  <Application>Microsoft Office PowerPoint</Application>
  <PresentationFormat>A4 210 x 297 mm</PresentationFormat>
  <Paragraphs>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2022-02-08T02:16:47Z</dcterms:created>
  <dcterms:modified xsi:type="dcterms:W3CDTF">2022-02-08T02:16:53Z</dcterms:modified>
</cp:coreProperties>
</file>